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 id="2147484412" r:id="rId2"/>
  </p:sldMasterIdLst>
  <p:notesMasterIdLst>
    <p:notesMasterId r:id="rId50"/>
  </p:notesMasterIdLst>
  <p:handoutMasterIdLst>
    <p:handoutMasterId r:id="rId51"/>
  </p:handoutMasterIdLst>
  <p:sldIdLst>
    <p:sldId id="1036" r:id="rId3"/>
    <p:sldId id="1089" r:id="rId4"/>
    <p:sldId id="1088" r:id="rId5"/>
    <p:sldId id="1046" r:id="rId6"/>
    <p:sldId id="1090" r:id="rId7"/>
    <p:sldId id="1048" r:id="rId8"/>
    <p:sldId id="1091" r:id="rId9"/>
    <p:sldId id="1050" r:id="rId10"/>
    <p:sldId id="1051" r:id="rId11"/>
    <p:sldId id="1092" r:id="rId12"/>
    <p:sldId id="1053" r:id="rId13"/>
    <p:sldId id="1054" r:id="rId14"/>
    <p:sldId id="1093" r:id="rId15"/>
    <p:sldId id="1107" r:id="rId16"/>
    <p:sldId id="1108" r:id="rId17"/>
    <p:sldId id="1109" r:id="rId18"/>
    <p:sldId id="1059" r:id="rId19"/>
    <p:sldId id="1113" r:id="rId20"/>
    <p:sldId id="1114" r:id="rId21"/>
    <p:sldId id="1110" r:id="rId22"/>
    <p:sldId id="1111" r:id="rId23"/>
    <p:sldId id="1112" r:id="rId24"/>
    <p:sldId id="1115" r:id="rId25"/>
    <p:sldId id="1116" r:id="rId26"/>
    <p:sldId id="1118" r:id="rId27"/>
    <p:sldId id="1117" r:id="rId28"/>
    <p:sldId id="1105" r:id="rId29"/>
    <p:sldId id="1071" r:id="rId30"/>
    <p:sldId id="1103" r:id="rId31"/>
    <p:sldId id="1097" r:id="rId32"/>
    <p:sldId id="1098" r:id="rId33"/>
    <p:sldId id="1120" r:id="rId34"/>
    <p:sldId id="1121" r:id="rId35"/>
    <p:sldId id="1122" r:id="rId36"/>
    <p:sldId id="1081" r:id="rId37"/>
    <p:sldId id="1083" r:id="rId38"/>
    <p:sldId id="1100" r:id="rId39"/>
    <p:sldId id="1104" r:id="rId40"/>
    <p:sldId id="1096" r:id="rId41"/>
    <p:sldId id="1099" r:id="rId42"/>
    <p:sldId id="1101" r:id="rId43"/>
    <p:sldId id="1095" r:id="rId44"/>
    <p:sldId id="1094" r:id="rId45"/>
    <p:sldId id="1084" r:id="rId46"/>
    <p:sldId id="1119" r:id="rId47"/>
    <p:sldId id="1040" r:id="rId48"/>
    <p:sldId id="1106" r:id="rId49"/>
  </p:sldIdLst>
  <p:sldSz cx="9144000" cy="6858000" type="screen4x3"/>
  <p:notesSz cx="6797675" cy="9928225"/>
  <p:custShowLst>
    <p:custShow name="Impression Support" id="0">
      <p:sldLst/>
    </p:custShow>
    <p:custShow name="Estime de soi" id="1">
      <p:sldLst>
        <p:sld r:id="rId3"/>
        <p:sld r:id="rId4"/>
        <p:sld r:id="rId5"/>
        <p:sld r:id="rId8"/>
        <p:sld r:id="rId9"/>
        <p:sld r:id="rId10"/>
        <p:sld r:id="rId11"/>
        <p:sld r:id="rId12"/>
        <p:sld r:id="rId13"/>
        <p:sld r:id="rId14"/>
        <p:sld r:id="rId15"/>
        <p:sld r:id="rId16"/>
        <p:sld r:id="rId17"/>
        <p:sld r:id="rId18"/>
        <p:sld r:id="rId19"/>
        <p:sld r:id="rId20"/>
        <p:sld r:id="rId21"/>
        <p:sld r:id="rId22"/>
        <p:sld r:id="rId23"/>
        <p:sld r:id="rId24"/>
        <p:sld r:id="rId25"/>
        <p:sld r:id="rId26"/>
        <p:sld r:id="rId28"/>
        <p:sld r:id="rId29"/>
        <p:sld r:id="rId30"/>
        <p:sld r:id="rId31"/>
        <p:sld r:id="rId32"/>
        <p:sld r:id="rId33"/>
        <p:sld r:id="rId37"/>
        <p:sld r:id="rId38"/>
        <p:sld r:id="rId39"/>
        <p:sld r:id="rId40"/>
        <p:sld r:id="rId41"/>
        <p:sld r:id="rId42"/>
        <p:sld r:id="rId43"/>
        <p:sld r:id="rId44"/>
        <p:sld r:id="rId45"/>
        <p:sld r:id="rId46"/>
        <p:sld r:id="rId49"/>
      </p:sldLst>
    </p:custShow>
  </p:custShowLst>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uno Adler" initials="BAD"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0C00A8"/>
    <a:srgbClr val="5F81AA"/>
    <a:srgbClr val="00408B"/>
    <a:srgbClr val="FF3300"/>
    <a:srgbClr val="5090DB"/>
    <a:srgbClr val="DDDD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4" autoAdjust="0"/>
    <p:restoredTop sz="87034" autoAdjust="0"/>
  </p:normalViewPr>
  <p:slideViewPr>
    <p:cSldViewPr>
      <p:cViewPr>
        <p:scale>
          <a:sx n="55" d="100"/>
          <a:sy n="55" d="100"/>
        </p:scale>
        <p:origin x="-168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52"/>
    </p:cViewPr>
  </p:sorterViewPr>
  <p:notesViewPr>
    <p:cSldViewPr showGuides="1">
      <p:cViewPr>
        <p:scale>
          <a:sx n="88" d="100"/>
          <a:sy n="88" d="100"/>
        </p:scale>
        <p:origin x="-396" y="75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E51AE-0F9A-4B7E-9EFB-8BF7BA5CE028}" type="doc">
      <dgm:prSet loTypeId="urn:microsoft.com/office/officeart/2005/8/layout/lProcess3" loCatId="process" qsTypeId="urn:microsoft.com/office/officeart/2005/8/quickstyle/simple1" qsCatId="simple" csTypeId="urn:microsoft.com/office/officeart/2005/8/colors/colorful1#1" csCatId="colorful" phldr="1"/>
      <dgm:spPr/>
      <dgm:t>
        <a:bodyPr/>
        <a:lstStyle/>
        <a:p>
          <a:endParaRPr lang="fr-FR"/>
        </a:p>
      </dgm:t>
    </dgm:pt>
    <dgm:pt modelId="{F033EC0D-E858-4F4A-8774-BC8C942D5FDE}">
      <dgm:prSet/>
      <dgm:spPr/>
      <dgm:t>
        <a:bodyPr/>
        <a:lstStyle/>
        <a:p>
          <a:pPr rtl="0"/>
          <a:r>
            <a:rPr lang="fr-FR" b="1" dirty="0" smtClean="0"/>
            <a:t>facilite la vie</a:t>
          </a:r>
          <a:endParaRPr lang="fr-FR" dirty="0"/>
        </a:p>
      </dgm:t>
    </dgm:pt>
    <dgm:pt modelId="{436E0FF2-40A3-42C2-A973-4A0C4CE6BC7E}" type="parTrans" cxnId="{615506B0-0463-4760-AEB7-9FCD48A80D32}">
      <dgm:prSet/>
      <dgm:spPr/>
      <dgm:t>
        <a:bodyPr/>
        <a:lstStyle/>
        <a:p>
          <a:endParaRPr lang="fr-FR"/>
        </a:p>
      </dgm:t>
    </dgm:pt>
    <dgm:pt modelId="{A816C56F-6801-4911-AC9E-BD94392B8EA7}" type="sibTrans" cxnId="{615506B0-0463-4760-AEB7-9FCD48A80D32}">
      <dgm:prSet/>
      <dgm:spPr/>
      <dgm:t>
        <a:bodyPr/>
        <a:lstStyle/>
        <a:p>
          <a:endParaRPr lang="fr-FR"/>
        </a:p>
      </dgm:t>
    </dgm:pt>
    <dgm:pt modelId="{D86B12F9-D3EE-407F-BF95-90CDEC7650B8}">
      <dgm:prSet/>
      <dgm:spPr/>
      <dgm:t>
        <a:bodyPr/>
        <a:lstStyle/>
        <a:p>
          <a:pPr rtl="0"/>
          <a:r>
            <a:rPr lang="fr-FR" b="1" dirty="0" smtClean="0"/>
            <a:t>plus grande sécurité émotionnelle</a:t>
          </a:r>
          <a:endParaRPr lang="fr-FR" dirty="0"/>
        </a:p>
      </dgm:t>
    </dgm:pt>
    <dgm:pt modelId="{1F726F9D-61D8-4AC2-9DA0-A2FB5A635FA9}" type="parTrans" cxnId="{87F20A45-4EC0-4170-971D-77FEE4674007}">
      <dgm:prSet/>
      <dgm:spPr/>
      <dgm:t>
        <a:bodyPr/>
        <a:lstStyle/>
        <a:p>
          <a:endParaRPr lang="fr-FR"/>
        </a:p>
      </dgm:t>
    </dgm:pt>
    <dgm:pt modelId="{E6071C43-D7BC-4CE6-BDCA-93A0B317E25D}" type="sibTrans" cxnId="{87F20A45-4EC0-4170-971D-77FEE4674007}">
      <dgm:prSet/>
      <dgm:spPr/>
      <dgm:t>
        <a:bodyPr/>
        <a:lstStyle/>
        <a:p>
          <a:endParaRPr lang="fr-FR"/>
        </a:p>
      </dgm:t>
    </dgm:pt>
    <dgm:pt modelId="{F6EB43AC-EA32-4C1B-B1BF-69CD1A13B0E0}">
      <dgm:prSet/>
      <dgm:spPr/>
      <dgm:t>
        <a:bodyPr/>
        <a:lstStyle/>
        <a:p>
          <a:pPr rtl="0"/>
          <a:r>
            <a:rPr lang="fr-FR" b="1" dirty="0" smtClean="0"/>
            <a:t>perception plus réaliste</a:t>
          </a:r>
          <a:endParaRPr lang="fr-FR" dirty="0"/>
        </a:p>
      </dgm:t>
    </dgm:pt>
    <dgm:pt modelId="{04C41E0D-C7FE-45CA-9B09-2675C7D4BEAF}" type="parTrans" cxnId="{B8C6A117-C0C2-4A8A-BA68-E7D1DAEE9CCD}">
      <dgm:prSet/>
      <dgm:spPr/>
      <dgm:t>
        <a:bodyPr/>
        <a:lstStyle/>
        <a:p>
          <a:endParaRPr lang="fr-FR"/>
        </a:p>
      </dgm:t>
    </dgm:pt>
    <dgm:pt modelId="{CFDA1833-BED8-40E5-91AB-C94A2BF049AB}" type="sibTrans" cxnId="{B8C6A117-C0C2-4A8A-BA68-E7D1DAEE9CCD}">
      <dgm:prSet/>
      <dgm:spPr/>
      <dgm:t>
        <a:bodyPr/>
        <a:lstStyle/>
        <a:p>
          <a:endParaRPr lang="fr-FR"/>
        </a:p>
      </dgm:t>
    </dgm:pt>
    <dgm:pt modelId="{EDB20771-90AF-4EA0-92C1-11A132F5338A}">
      <dgm:prSet/>
      <dgm:spPr>
        <a:solidFill>
          <a:schemeClr val="accent1"/>
        </a:solidFill>
      </dgm:spPr>
      <dgm:t>
        <a:bodyPr/>
        <a:lstStyle/>
        <a:p>
          <a:pPr rtl="0"/>
          <a:r>
            <a:rPr lang="fr-FR" b="1" dirty="0" smtClean="0"/>
            <a:t>sens de l’humour</a:t>
          </a:r>
          <a:r>
            <a:rPr lang="fr-FR" dirty="0" smtClean="0"/>
            <a:t> et la </a:t>
          </a:r>
          <a:r>
            <a:rPr lang="fr-FR" b="1" dirty="0" smtClean="0"/>
            <a:t>capacité de rire</a:t>
          </a:r>
          <a:r>
            <a:rPr lang="fr-FR" dirty="0" smtClean="0"/>
            <a:t> de </a:t>
          </a:r>
          <a:r>
            <a:rPr lang="fr-FR" b="1" dirty="0" smtClean="0"/>
            <a:t>nous-mêmes</a:t>
          </a:r>
          <a:endParaRPr lang="fr-FR" dirty="0"/>
        </a:p>
      </dgm:t>
    </dgm:pt>
    <dgm:pt modelId="{B0DB4FC2-900A-4527-90E4-9E6392B4DB1E}" type="parTrans" cxnId="{1E383ED2-5770-4C90-9165-A7C9790E0108}">
      <dgm:prSet/>
      <dgm:spPr/>
      <dgm:t>
        <a:bodyPr/>
        <a:lstStyle/>
        <a:p>
          <a:endParaRPr lang="fr-FR"/>
        </a:p>
      </dgm:t>
    </dgm:pt>
    <dgm:pt modelId="{B5C059D7-22C5-48D1-A655-D9C90ECD6A0B}" type="sibTrans" cxnId="{1E383ED2-5770-4C90-9165-A7C9790E0108}">
      <dgm:prSet/>
      <dgm:spPr/>
      <dgm:t>
        <a:bodyPr/>
        <a:lstStyle/>
        <a:p>
          <a:endParaRPr lang="fr-FR"/>
        </a:p>
      </dgm:t>
    </dgm:pt>
    <dgm:pt modelId="{FEC8F276-3E2A-4E0F-8B7E-4C826DC0701C}">
      <dgm:prSet/>
      <dgm:spPr/>
      <dgm:t>
        <a:bodyPr/>
        <a:lstStyle/>
        <a:p>
          <a:pPr rtl="0"/>
          <a:r>
            <a:rPr lang="fr-FR" b="1" dirty="0" smtClean="0"/>
            <a:t>meilleure perception de la vie</a:t>
          </a:r>
          <a:endParaRPr lang="fr-FR" dirty="0"/>
        </a:p>
      </dgm:t>
    </dgm:pt>
    <dgm:pt modelId="{B22CC6CF-F469-4F90-B674-78E7DE159161}" type="parTrans" cxnId="{C573A1DB-CB6F-400A-950E-F313E01DD22F}">
      <dgm:prSet/>
      <dgm:spPr/>
      <dgm:t>
        <a:bodyPr/>
        <a:lstStyle/>
        <a:p>
          <a:endParaRPr lang="fr-FR"/>
        </a:p>
      </dgm:t>
    </dgm:pt>
    <dgm:pt modelId="{CC88CBE0-CF96-4E39-BCD5-72C3FFA5794D}" type="sibTrans" cxnId="{C573A1DB-CB6F-400A-950E-F313E01DD22F}">
      <dgm:prSet/>
      <dgm:spPr/>
      <dgm:t>
        <a:bodyPr/>
        <a:lstStyle/>
        <a:p>
          <a:endParaRPr lang="fr-FR"/>
        </a:p>
      </dgm:t>
    </dgm:pt>
    <dgm:pt modelId="{628CA485-80AC-420D-846B-14136B0FE2F1}">
      <dgm:prSet/>
      <dgm:spPr/>
      <dgm:t>
        <a:bodyPr/>
        <a:lstStyle/>
        <a:p>
          <a:pPr rtl="0"/>
          <a:r>
            <a:rPr lang="fr-FR" b="1" dirty="0" smtClean="0"/>
            <a:t>reconnaissance de sa propre valeur.</a:t>
          </a:r>
          <a:endParaRPr lang="fr-FR" dirty="0"/>
        </a:p>
      </dgm:t>
    </dgm:pt>
    <dgm:pt modelId="{83FC1BB4-AE4E-4D27-A835-06FD1D33EDE7}" type="parTrans" cxnId="{8707CD9B-150B-4364-B2D9-670A986B80E9}">
      <dgm:prSet/>
      <dgm:spPr/>
      <dgm:t>
        <a:bodyPr/>
        <a:lstStyle/>
        <a:p>
          <a:endParaRPr lang="fr-FR"/>
        </a:p>
      </dgm:t>
    </dgm:pt>
    <dgm:pt modelId="{6AA0539F-975D-435A-B30D-D9D78576934E}" type="sibTrans" cxnId="{8707CD9B-150B-4364-B2D9-670A986B80E9}">
      <dgm:prSet/>
      <dgm:spPr/>
      <dgm:t>
        <a:bodyPr/>
        <a:lstStyle/>
        <a:p>
          <a:endParaRPr lang="fr-FR"/>
        </a:p>
      </dgm:t>
    </dgm:pt>
    <dgm:pt modelId="{BA143FC0-26B5-4265-8DBB-2102350F159D}" type="pres">
      <dgm:prSet presAssocID="{7B5E51AE-0F9A-4B7E-9EFB-8BF7BA5CE028}" presName="Name0" presStyleCnt="0">
        <dgm:presLayoutVars>
          <dgm:chPref val="3"/>
          <dgm:dir/>
          <dgm:animLvl val="lvl"/>
          <dgm:resizeHandles/>
        </dgm:presLayoutVars>
      </dgm:prSet>
      <dgm:spPr/>
      <dgm:t>
        <a:bodyPr/>
        <a:lstStyle/>
        <a:p>
          <a:endParaRPr lang="fr-FR"/>
        </a:p>
      </dgm:t>
    </dgm:pt>
    <dgm:pt modelId="{A44D49B1-1C96-498C-A522-2D4EB1FF50BE}" type="pres">
      <dgm:prSet presAssocID="{F033EC0D-E858-4F4A-8774-BC8C942D5FDE}" presName="horFlow" presStyleCnt="0"/>
      <dgm:spPr/>
    </dgm:pt>
    <dgm:pt modelId="{33BDA99F-C557-48AD-BDE4-98E9E3596183}" type="pres">
      <dgm:prSet presAssocID="{F033EC0D-E858-4F4A-8774-BC8C942D5FDE}" presName="bigChev" presStyleLbl="node1" presStyleIdx="0" presStyleCnt="6" custScaleX="197991"/>
      <dgm:spPr/>
      <dgm:t>
        <a:bodyPr/>
        <a:lstStyle/>
        <a:p>
          <a:endParaRPr lang="fr-FR"/>
        </a:p>
      </dgm:t>
    </dgm:pt>
    <dgm:pt modelId="{160E1AFF-A813-4C9D-95D4-9D31CCB33DC1}" type="pres">
      <dgm:prSet presAssocID="{F033EC0D-E858-4F4A-8774-BC8C942D5FDE}" presName="vSp" presStyleCnt="0"/>
      <dgm:spPr/>
    </dgm:pt>
    <dgm:pt modelId="{38094B54-6FB5-4C28-A252-7A96860D1CC6}" type="pres">
      <dgm:prSet presAssocID="{D86B12F9-D3EE-407F-BF95-90CDEC7650B8}" presName="horFlow" presStyleCnt="0"/>
      <dgm:spPr/>
    </dgm:pt>
    <dgm:pt modelId="{649C7DB9-DF9E-4551-AF17-F68D723D6E52}" type="pres">
      <dgm:prSet presAssocID="{D86B12F9-D3EE-407F-BF95-90CDEC7650B8}" presName="bigChev" presStyleLbl="node1" presStyleIdx="1" presStyleCnt="6" custScaleX="198544"/>
      <dgm:spPr/>
      <dgm:t>
        <a:bodyPr/>
        <a:lstStyle/>
        <a:p>
          <a:endParaRPr lang="fr-FR"/>
        </a:p>
      </dgm:t>
    </dgm:pt>
    <dgm:pt modelId="{CEC4C688-E890-4532-B204-BE6630538993}" type="pres">
      <dgm:prSet presAssocID="{D86B12F9-D3EE-407F-BF95-90CDEC7650B8}" presName="vSp" presStyleCnt="0"/>
      <dgm:spPr/>
    </dgm:pt>
    <dgm:pt modelId="{812A82B9-CDDA-40CC-A000-CEE52D578588}" type="pres">
      <dgm:prSet presAssocID="{F6EB43AC-EA32-4C1B-B1BF-69CD1A13B0E0}" presName="horFlow" presStyleCnt="0"/>
      <dgm:spPr/>
    </dgm:pt>
    <dgm:pt modelId="{8052B3A0-2A67-4183-838E-4EE0422E5E38}" type="pres">
      <dgm:prSet presAssocID="{F6EB43AC-EA32-4C1B-B1BF-69CD1A13B0E0}" presName="bigChev" presStyleLbl="node1" presStyleIdx="2" presStyleCnt="6" custScaleX="197472"/>
      <dgm:spPr/>
      <dgm:t>
        <a:bodyPr/>
        <a:lstStyle/>
        <a:p>
          <a:endParaRPr lang="fr-FR"/>
        </a:p>
      </dgm:t>
    </dgm:pt>
    <dgm:pt modelId="{242E5696-796A-42F9-8117-F7DD696ACD4D}" type="pres">
      <dgm:prSet presAssocID="{F6EB43AC-EA32-4C1B-B1BF-69CD1A13B0E0}" presName="vSp" presStyleCnt="0"/>
      <dgm:spPr/>
    </dgm:pt>
    <dgm:pt modelId="{346BCE20-70FA-4871-9C3C-32ED25D99002}" type="pres">
      <dgm:prSet presAssocID="{EDB20771-90AF-4EA0-92C1-11A132F5338A}" presName="horFlow" presStyleCnt="0"/>
      <dgm:spPr/>
    </dgm:pt>
    <dgm:pt modelId="{93140F0D-3B9C-48BC-8E60-8736BBDD3A28}" type="pres">
      <dgm:prSet presAssocID="{EDB20771-90AF-4EA0-92C1-11A132F5338A}" presName="bigChev" presStyleLbl="node1" presStyleIdx="3" presStyleCnt="6" custScaleX="198544"/>
      <dgm:spPr/>
      <dgm:t>
        <a:bodyPr/>
        <a:lstStyle/>
        <a:p>
          <a:endParaRPr lang="fr-FR"/>
        </a:p>
      </dgm:t>
    </dgm:pt>
    <dgm:pt modelId="{9DC033D9-61CE-48E5-BADB-5F85790773D9}" type="pres">
      <dgm:prSet presAssocID="{EDB20771-90AF-4EA0-92C1-11A132F5338A}" presName="vSp" presStyleCnt="0"/>
      <dgm:spPr/>
    </dgm:pt>
    <dgm:pt modelId="{B6FFFE12-EB71-4112-9159-815BE941A05C}" type="pres">
      <dgm:prSet presAssocID="{FEC8F276-3E2A-4E0F-8B7E-4C826DC0701C}" presName="horFlow" presStyleCnt="0"/>
      <dgm:spPr/>
    </dgm:pt>
    <dgm:pt modelId="{06B3C5F0-2C4D-4BBC-8260-514D19C3E388}" type="pres">
      <dgm:prSet presAssocID="{FEC8F276-3E2A-4E0F-8B7E-4C826DC0701C}" presName="bigChev" presStyleLbl="node1" presStyleIdx="4" presStyleCnt="6" custScaleX="198544"/>
      <dgm:spPr/>
      <dgm:t>
        <a:bodyPr/>
        <a:lstStyle/>
        <a:p>
          <a:endParaRPr lang="fr-FR"/>
        </a:p>
      </dgm:t>
    </dgm:pt>
    <dgm:pt modelId="{0793E769-FF87-4724-BCFA-DB0E9C7B26D3}" type="pres">
      <dgm:prSet presAssocID="{FEC8F276-3E2A-4E0F-8B7E-4C826DC0701C}" presName="vSp" presStyleCnt="0"/>
      <dgm:spPr/>
    </dgm:pt>
    <dgm:pt modelId="{E75176A4-7767-426C-87DD-37B8EC46BDF6}" type="pres">
      <dgm:prSet presAssocID="{628CA485-80AC-420D-846B-14136B0FE2F1}" presName="horFlow" presStyleCnt="0"/>
      <dgm:spPr/>
    </dgm:pt>
    <dgm:pt modelId="{CEC91CE4-A1BD-479D-892B-DA12B4B47796}" type="pres">
      <dgm:prSet presAssocID="{628CA485-80AC-420D-846B-14136B0FE2F1}" presName="bigChev" presStyleLbl="node1" presStyleIdx="5" presStyleCnt="6" custScaleX="205625"/>
      <dgm:spPr/>
      <dgm:t>
        <a:bodyPr/>
        <a:lstStyle/>
        <a:p>
          <a:endParaRPr lang="fr-FR"/>
        </a:p>
      </dgm:t>
    </dgm:pt>
  </dgm:ptLst>
  <dgm:cxnLst>
    <dgm:cxn modelId="{CB97EE23-CDAF-4D5D-8D89-D707A78DF176}" type="presOf" srcId="{FEC8F276-3E2A-4E0F-8B7E-4C826DC0701C}" destId="{06B3C5F0-2C4D-4BBC-8260-514D19C3E388}" srcOrd="0" destOrd="0" presId="urn:microsoft.com/office/officeart/2005/8/layout/lProcess3"/>
    <dgm:cxn modelId="{0CA8E289-60E7-4D84-A5AE-CA6E374D5B07}" type="presOf" srcId="{628CA485-80AC-420D-846B-14136B0FE2F1}" destId="{CEC91CE4-A1BD-479D-892B-DA12B4B47796}" srcOrd="0" destOrd="0" presId="urn:microsoft.com/office/officeart/2005/8/layout/lProcess3"/>
    <dgm:cxn modelId="{DB47EBB8-B765-4DB1-B4FF-13FEA56524A2}" type="presOf" srcId="{F033EC0D-E858-4F4A-8774-BC8C942D5FDE}" destId="{33BDA99F-C557-48AD-BDE4-98E9E3596183}" srcOrd="0" destOrd="0" presId="urn:microsoft.com/office/officeart/2005/8/layout/lProcess3"/>
    <dgm:cxn modelId="{B8C6A117-C0C2-4A8A-BA68-E7D1DAEE9CCD}" srcId="{7B5E51AE-0F9A-4B7E-9EFB-8BF7BA5CE028}" destId="{F6EB43AC-EA32-4C1B-B1BF-69CD1A13B0E0}" srcOrd="2" destOrd="0" parTransId="{04C41E0D-C7FE-45CA-9B09-2675C7D4BEAF}" sibTransId="{CFDA1833-BED8-40E5-91AB-C94A2BF049AB}"/>
    <dgm:cxn modelId="{87F20A45-4EC0-4170-971D-77FEE4674007}" srcId="{7B5E51AE-0F9A-4B7E-9EFB-8BF7BA5CE028}" destId="{D86B12F9-D3EE-407F-BF95-90CDEC7650B8}" srcOrd="1" destOrd="0" parTransId="{1F726F9D-61D8-4AC2-9DA0-A2FB5A635FA9}" sibTransId="{E6071C43-D7BC-4CE6-BDCA-93A0B317E25D}"/>
    <dgm:cxn modelId="{8707CD9B-150B-4364-B2D9-670A986B80E9}" srcId="{7B5E51AE-0F9A-4B7E-9EFB-8BF7BA5CE028}" destId="{628CA485-80AC-420D-846B-14136B0FE2F1}" srcOrd="5" destOrd="0" parTransId="{83FC1BB4-AE4E-4D27-A835-06FD1D33EDE7}" sibTransId="{6AA0539F-975D-435A-B30D-D9D78576934E}"/>
    <dgm:cxn modelId="{1E383ED2-5770-4C90-9165-A7C9790E0108}" srcId="{7B5E51AE-0F9A-4B7E-9EFB-8BF7BA5CE028}" destId="{EDB20771-90AF-4EA0-92C1-11A132F5338A}" srcOrd="3" destOrd="0" parTransId="{B0DB4FC2-900A-4527-90E4-9E6392B4DB1E}" sibTransId="{B5C059D7-22C5-48D1-A655-D9C90ECD6A0B}"/>
    <dgm:cxn modelId="{C573A1DB-CB6F-400A-950E-F313E01DD22F}" srcId="{7B5E51AE-0F9A-4B7E-9EFB-8BF7BA5CE028}" destId="{FEC8F276-3E2A-4E0F-8B7E-4C826DC0701C}" srcOrd="4" destOrd="0" parTransId="{B22CC6CF-F469-4F90-B674-78E7DE159161}" sibTransId="{CC88CBE0-CF96-4E39-BCD5-72C3FFA5794D}"/>
    <dgm:cxn modelId="{615506B0-0463-4760-AEB7-9FCD48A80D32}" srcId="{7B5E51AE-0F9A-4B7E-9EFB-8BF7BA5CE028}" destId="{F033EC0D-E858-4F4A-8774-BC8C942D5FDE}" srcOrd="0" destOrd="0" parTransId="{436E0FF2-40A3-42C2-A973-4A0C4CE6BC7E}" sibTransId="{A816C56F-6801-4911-AC9E-BD94392B8EA7}"/>
    <dgm:cxn modelId="{1544935D-F940-44D1-8B17-CE872AF8F957}" type="presOf" srcId="{7B5E51AE-0F9A-4B7E-9EFB-8BF7BA5CE028}" destId="{BA143FC0-26B5-4265-8DBB-2102350F159D}" srcOrd="0" destOrd="0" presId="urn:microsoft.com/office/officeart/2005/8/layout/lProcess3"/>
    <dgm:cxn modelId="{3ABC2E38-F641-466C-9CF8-DEEACDC208ED}" type="presOf" srcId="{F6EB43AC-EA32-4C1B-B1BF-69CD1A13B0E0}" destId="{8052B3A0-2A67-4183-838E-4EE0422E5E38}" srcOrd="0" destOrd="0" presId="urn:microsoft.com/office/officeart/2005/8/layout/lProcess3"/>
    <dgm:cxn modelId="{18C7BC9D-744D-4239-9758-CE22C8FDC27D}" type="presOf" srcId="{EDB20771-90AF-4EA0-92C1-11A132F5338A}" destId="{93140F0D-3B9C-48BC-8E60-8736BBDD3A28}" srcOrd="0" destOrd="0" presId="urn:microsoft.com/office/officeart/2005/8/layout/lProcess3"/>
    <dgm:cxn modelId="{AA28B83D-0ABE-44EA-8038-D50CF0E6708F}" type="presOf" srcId="{D86B12F9-D3EE-407F-BF95-90CDEC7650B8}" destId="{649C7DB9-DF9E-4551-AF17-F68D723D6E52}" srcOrd="0" destOrd="0" presId="urn:microsoft.com/office/officeart/2005/8/layout/lProcess3"/>
    <dgm:cxn modelId="{1F97BF5C-DBB4-41CC-A1AF-FC6D44D8198B}" type="presParOf" srcId="{BA143FC0-26B5-4265-8DBB-2102350F159D}" destId="{A44D49B1-1C96-498C-A522-2D4EB1FF50BE}" srcOrd="0" destOrd="0" presId="urn:microsoft.com/office/officeart/2005/8/layout/lProcess3"/>
    <dgm:cxn modelId="{EA227FF8-936F-4A0C-8574-08218DCB9981}" type="presParOf" srcId="{A44D49B1-1C96-498C-A522-2D4EB1FF50BE}" destId="{33BDA99F-C557-48AD-BDE4-98E9E3596183}" srcOrd="0" destOrd="0" presId="urn:microsoft.com/office/officeart/2005/8/layout/lProcess3"/>
    <dgm:cxn modelId="{2F842982-B168-4ABA-8EC0-AD7CF914EB85}" type="presParOf" srcId="{BA143FC0-26B5-4265-8DBB-2102350F159D}" destId="{160E1AFF-A813-4C9D-95D4-9D31CCB33DC1}" srcOrd="1" destOrd="0" presId="urn:microsoft.com/office/officeart/2005/8/layout/lProcess3"/>
    <dgm:cxn modelId="{E0824CF3-EDE0-4510-9242-8DB0DBF98152}" type="presParOf" srcId="{BA143FC0-26B5-4265-8DBB-2102350F159D}" destId="{38094B54-6FB5-4C28-A252-7A96860D1CC6}" srcOrd="2" destOrd="0" presId="urn:microsoft.com/office/officeart/2005/8/layout/lProcess3"/>
    <dgm:cxn modelId="{83D31C34-FBC9-4F84-A310-FAE50749548C}" type="presParOf" srcId="{38094B54-6FB5-4C28-A252-7A96860D1CC6}" destId="{649C7DB9-DF9E-4551-AF17-F68D723D6E52}" srcOrd="0" destOrd="0" presId="urn:microsoft.com/office/officeart/2005/8/layout/lProcess3"/>
    <dgm:cxn modelId="{1469DEAC-BD54-493E-A409-BE5754326345}" type="presParOf" srcId="{BA143FC0-26B5-4265-8DBB-2102350F159D}" destId="{CEC4C688-E890-4532-B204-BE6630538993}" srcOrd="3" destOrd="0" presId="urn:microsoft.com/office/officeart/2005/8/layout/lProcess3"/>
    <dgm:cxn modelId="{DF5468EF-6742-49EE-9C15-590395C6DDE8}" type="presParOf" srcId="{BA143FC0-26B5-4265-8DBB-2102350F159D}" destId="{812A82B9-CDDA-40CC-A000-CEE52D578588}" srcOrd="4" destOrd="0" presId="urn:microsoft.com/office/officeart/2005/8/layout/lProcess3"/>
    <dgm:cxn modelId="{4645B426-7052-404F-A69C-9D2CF57FDE46}" type="presParOf" srcId="{812A82B9-CDDA-40CC-A000-CEE52D578588}" destId="{8052B3A0-2A67-4183-838E-4EE0422E5E38}" srcOrd="0" destOrd="0" presId="urn:microsoft.com/office/officeart/2005/8/layout/lProcess3"/>
    <dgm:cxn modelId="{D8A8FFCE-F20F-44AE-B89E-8A0C87B80593}" type="presParOf" srcId="{BA143FC0-26B5-4265-8DBB-2102350F159D}" destId="{242E5696-796A-42F9-8117-F7DD696ACD4D}" srcOrd="5" destOrd="0" presId="urn:microsoft.com/office/officeart/2005/8/layout/lProcess3"/>
    <dgm:cxn modelId="{61122B69-F658-4CE9-AF2F-26F5DC2659C0}" type="presParOf" srcId="{BA143FC0-26B5-4265-8DBB-2102350F159D}" destId="{346BCE20-70FA-4871-9C3C-32ED25D99002}" srcOrd="6" destOrd="0" presId="urn:microsoft.com/office/officeart/2005/8/layout/lProcess3"/>
    <dgm:cxn modelId="{09A00C2F-B246-48D1-B38B-04D810A3C192}" type="presParOf" srcId="{346BCE20-70FA-4871-9C3C-32ED25D99002}" destId="{93140F0D-3B9C-48BC-8E60-8736BBDD3A28}" srcOrd="0" destOrd="0" presId="urn:microsoft.com/office/officeart/2005/8/layout/lProcess3"/>
    <dgm:cxn modelId="{621D2890-7DD9-4C4D-A899-BFEFE1CE6089}" type="presParOf" srcId="{BA143FC0-26B5-4265-8DBB-2102350F159D}" destId="{9DC033D9-61CE-48E5-BADB-5F85790773D9}" srcOrd="7" destOrd="0" presId="urn:microsoft.com/office/officeart/2005/8/layout/lProcess3"/>
    <dgm:cxn modelId="{F8E0A9E4-8247-49EF-8416-7230F41257F2}" type="presParOf" srcId="{BA143FC0-26B5-4265-8DBB-2102350F159D}" destId="{B6FFFE12-EB71-4112-9159-815BE941A05C}" srcOrd="8" destOrd="0" presId="urn:microsoft.com/office/officeart/2005/8/layout/lProcess3"/>
    <dgm:cxn modelId="{B1CD22E4-37A2-483A-B852-632FDCBF4159}" type="presParOf" srcId="{B6FFFE12-EB71-4112-9159-815BE941A05C}" destId="{06B3C5F0-2C4D-4BBC-8260-514D19C3E388}" srcOrd="0" destOrd="0" presId="urn:microsoft.com/office/officeart/2005/8/layout/lProcess3"/>
    <dgm:cxn modelId="{5FAB53C5-A7DC-449E-8B47-10C00F924AD9}" type="presParOf" srcId="{BA143FC0-26B5-4265-8DBB-2102350F159D}" destId="{0793E769-FF87-4724-BCFA-DB0E9C7B26D3}" srcOrd="9" destOrd="0" presId="urn:microsoft.com/office/officeart/2005/8/layout/lProcess3"/>
    <dgm:cxn modelId="{08862438-19DA-4033-9A15-865DC7AA03A4}" type="presParOf" srcId="{BA143FC0-26B5-4265-8DBB-2102350F159D}" destId="{E75176A4-7767-426C-87DD-37B8EC46BDF6}" srcOrd="10" destOrd="0" presId="urn:microsoft.com/office/officeart/2005/8/layout/lProcess3"/>
    <dgm:cxn modelId="{D86F70F0-3963-4F5D-AB1C-E00AF7D7293F}" type="presParOf" srcId="{E75176A4-7767-426C-87DD-37B8EC46BDF6}" destId="{CEC91CE4-A1BD-479D-892B-DA12B4B47796}"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CE73D25-4209-4184-A80F-0EF726851180}" type="doc">
      <dgm:prSet loTypeId="urn:microsoft.com/office/officeart/2005/8/layout/chevron2" loCatId="process" qsTypeId="urn:microsoft.com/office/officeart/2005/8/quickstyle/simple1" qsCatId="simple" csTypeId="urn:microsoft.com/office/officeart/2005/8/colors/colorful1#10" csCatId="colorful" phldr="1"/>
      <dgm:spPr/>
      <dgm:t>
        <a:bodyPr/>
        <a:lstStyle/>
        <a:p>
          <a:endParaRPr lang="fr-FR"/>
        </a:p>
      </dgm:t>
    </dgm:pt>
    <dgm:pt modelId="{B0D94F9D-E1EF-4AB4-A906-BDA3843066D9}">
      <dgm:prSet custT="1"/>
      <dgm:spPr/>
      <dgm:t>
        <a:bodyPr/>
        <a:lstStyle/>
        <a:p>
          <a:pPr rtl="0"/>
          <a:r>
            <a:rPr lang="fr-FR" sz="1100" dirty="0" smtClean="0"/>
            <a:t>Le Rejet </a:t>
          </a:r>
          <a:endParaRPr lang="fr-FR" sz="1100" dirty="0"/>
        </a:p>
      </dgm:t>
    </dgm:pt>
    <dgm:pt modelId="{1941F710-28A0-42B9-9C11-BD66AEE29254}" type="parTrans" cxnId="{3BD24016-4AA2-4169-89E2-9451D466C2C6}">
      <dgm:prSet/>
      <dgm:spPr/>
      <dgm:t>
        <a:bodyPr/>
        <a:lstStyle/>
        <a:p>
          <a:endParaRPr lang="fr-FR"/>
        </a:p>
      </dgm:t>
    </dgm:pt>
    <dgm:pt modelId="{97F69480-B962-4B8D-B522-940A70CD32BB}" type="sibTrans" cxnId="{3BD24016-4AA2-4169-89E2-9451D466C2C6}">
      <dgm:prSet/>
      <dgm:spPr/>
      <dgm:t>
        <a:bodyPr/>
        <a:lstStyle/>
        <a:p>
          <a:endParaRPr lang="fr-FR"/>
        </a:p>
      </dgm:t>
    </dgm:pt>
    <dgm:pt modelId="{729F83D9-3FB3-4F62-80D8-C4B00DABBB42}">
      <dgm:prSet custT="1"/>
      <dgm:spPr/>
      <dgm:t>
        <a:bodyPr/>
        <a:lstStyle/>
        <a:p>
          <a:pPr rtl="0"/>
          <a:r>
            <a:rPr lang="fr-FR" sz="1100" dirty="0" smtClean="0"/>
            <a:t>L’abandon</a:t>
          </a:r>
          <a:endParaRPr lang="fr-FR" sz="1100" dirty="0"/>
        </a:p>
      </dgm:t>
    </dgm:pt>
    <dgm:pt modelId="{B450110F-1481-4858-9634-2EECD16C3D54}" type="parTrans" cxnId="{A3AEC6AA-2ECA-4349-BE02-DD5BF1BE6C27}">
      <dgm:prSet/>
      <dgm:spPr/>
      <dgm:t>
        <a:bodyPr/>
        <a:lstStyle/>
        <a:p>
          <a:endParaRPr lang="fr-FR"/>
        </a:p>
      </dgm:t>
    </dgm:pt>
    <dgm:pt modelId="{C41E2508-9D09-46CA-B54D-FAF8DC28BBED}" type="sibTrans" cxnId="{A3AEC6AA-2ECA-4349-BE02-DD5BF1BE6C27}">
      <dgm:prSet/>
      <dgm:spPr/>
      <dgm:t>
        <a:bodyPr/>
        <a:lstStyle/>
        <a:p>
          <a:endParaRPr lang="fr-FR"/>
        </a:p>
      </dgm:t>
    </dgm:pt>
    <dgm:pt modelId="{74FE3775-0380-4E14-9B1E-B413284B1542}">
      <dgm:prSet custT="1"/>
      <dgm:spPr/>
      <dgm:t>
        <a:bodyPr/>
        <a:lstStyle/>
        <a:p>
          <a:pPr rtl="0"/>
          <a:r>
            <a:rPr lang="fr-FR" sz="1100" dirty="0" smtClean="0"/>
            <a:t>L’humiliation</a:t>
          </a:r>
          <a:endParaRPr lang="fr-FR" sz="1100" dirty="0"/>
        </a:p>
      </dgm:t>
    </dgm:pt>
    <dgm:pt modelId="{CCFE2F60-AA4F-43AC-A972-E73D2F9F9486}" type="parTrans" cxnId="{6D838181-0F0C-4114-B759-F36930FA7E70}">
      <dgm:prSet/>
      <dgm:spPr/>
      <dgm:t>
        <a:bodyPr/>
        <a:lstStyle/>
        <a:p>
          <a:endParaRPr lang="fr-FR"/>
        </a:p>
      </dgm:t>
    </dgm:pt>
    <dgm:pt modelId="{76EA8EE4-4FBE-44F7-8E2D-4B97EE33A2DF}" type="sibTrans" cxnId="{6D838181-0F0C-4114-B759-F36930FA7E70}">
      <dgm:prSet/>
      <dgm:spPr/>
      <dgm:t>
        <a:bodyPr/>
        <a:lstStyle/>
        <a:p>
          <a:endParaRPr lang="fr-FR"/>
        </a:p>
      </dgm:t>
    </dgm:pt>
    <dgm:pt modelId="{B2F7F014-D78C-4C10-B69E-E66B0A566A5D}">
      <dgm:prSet custT="1"/>
      <dgm:spPr>
        <a:solidFill>
          <a:schemeClr val="accent1"/>
        </a:solidFill>
      </dgm:spPr>
      <dgm:t>
        <a:bodyPr/>
        <a:lstStyle/>
        <a:p>
          <a:pPr rtl="0"/>
          <a:r>
            <a:rPr lang="fr-FR" sz="1100" dirty="0" smtClean="0"/>
            <a:t>La </a:t>
          </a:r>
        </a:p>
        <a:p>
          <a:pPr rtl="0"/>
          <a:r>
            <a:rPr lang="fr-FR" sz="1100" dirty="0" smtClean="0"/>
            <a:t>trahison</a:t>
          </a:r>
          <a:endParaRPr lang="fr-FR" sz="1100" dirty="0"/>
        </a:p>
      </dgm:t>
    </dgm:pt>
    <dgm:pt modelId="{F4E48669-67EC-4B05-9AF7-113149FF0550}" type="parTrans" cxnId="{11B76DEF-1F18-47FB-AC41-499009444F18}">
      <dgm:prSet/>
      <dgm:spPr/>
      <dgm:t>
        <a:bodyPr/>
        <a:lstStyle/>
        <a:p>
          <a:endParaRPr lang="fr-FR"/>
        </a:p>
      </dgm:t>
    </dgm:pt>
    <dgm:pt modelId="{2F82799A-FDD6-4E03-8E54-D204D109B929}" type="sibTrans" cxnId="{11B76DEF-1F18-47FB-AC41-499009444F18}">
      <dgm:prSet/>
      <dgm:spPr/>
      <dgm:t>
        <a:bodyPr/>
        <a:lstStyle/>
        <a:p>
          <a:endParaRPr lang="fr-FR"/>
        </a:p>
      </dgm:t>
    </dgm:pt>
    <dgm:pt modelId="{BA4A0644-8520-468A-8491-96C717AE0111}">
      <dgm:prSet custT="1"/>
      <dgm:spPr/>
      <dgm:t>
        <a:bodyPr/>
        <a:lstStyle/>
        <a:p>
          <a:pPr rtl="0"/>
          <a:r>
            <a:rPr lang="fr-FR" sz="1100" dirty="0" smtClean="0"/>
            <a:t>L’injustice</a:t>
          </a:r>
          <a:endParaRPr lang="fr-FR" sz="1100" dirty="0"/>
        </a:p>
      </dgm:t>
    </dgm:pt>
    <dgm:pt modelId="{CDA910DA-507E-4AB1-B92D-8FEE53CA1B33}" type="parTrans" cxnId="{5C298F4C-1B42-45FD-9F8D-73D8AEFD20A6}">
      <dgm:prSet/>
      <dgm:spPr/>
      <dgm:t>
        <a:bodyPr/>
        <a:lstStyle/>
        <a:p>
          <a:endParaRPr lang="fr-FR"/>
        </a:p>
      </dgm:t>
    </dgm:pt>
    <dgm:pt modelId="{93F0DC2A-5564-4A4F-8E53-9B2F9AC09483}" type="sibTrans" cxnId="{5C298F4C-1B42-45FD-9F8D-73D8AEFD20A6}">
      <dgm:prSet/>
      <dgm:spPr/>
      <dgm:t>
        <a:bodyPr/>
        <a:lstStyle/>
        <a:p>
          <a:endParaRPr lang="fr-FR"/>
        </a:p>
      </dgm:t>
    </dgm:pt>
    <dgm:pt modelId="{E6CD3F5F-CB28-4F13-8E17-EB123B217C67}">
      <dgm:prSet/>
      <dgm:spPr/>
      <dgm:t>
        <a:bodyPr/>
        <a:lstStyle/>
        <a:p>
          <a:r>
            <a:rPr lang="fr-FR" dirty="0" smtClean="0"/>
            <a:t>Lorsque tu prends de plus en plus ta place, que tu oses t’affirmer.  En plus, si quelqu’un semble oublier que tu existes, tu peux être quand même bien dans ta peau. Il t’arrive beaucoup moins de situations où tu as peur de vivre la panique</a:t>
          </a:r>
          <a:endParaRPr lang="fr-FR" dirty="0"/>
        </a:p>
      </dgm:t>
    </dgm:pt>
    <dgm:pt modelId="{DC80047F-EC0D-4282-A08C-7D6DB6896F43}" type="parTrans" cxnId="{22D377E2-BBEB-468B-B431-6A9A1C9FE92E}">
      <dgm:prSet/>
      <dgm:spPr/>
      <dgm:t>
        <a:bodyPr/>
        <a:lstStyle/>
        <a:p>
          <a:endParaRPr lang="fr-FR"/>
        </a:p>
      </dgm:t>
    </dgm:pt>
    <dgm:pt modelId="{150E7AF7-7752-435D-82CA-A8B8ED6D0BD3}" type="sibTrans" cxnId="{22D377E2-BBEB-468B-B431-6A9A1C9FE92E}">
      <dgm:prSet/>
      <dgm:spPr/>
      <dgm:t>
        <a:bodyPr/>
        <a:lstStyle/>
        <a:p>
          <a:endParaRPr lang="fr-FR"/>
        </a:p>
      </dgm:t>
    </dgm:pt>
    <dgm:pt modelId="{E217758D-48BE-4CF0-BC3A-121E5C579B51}">
      <dgm:prSet/>
      <dgm:spPr/>
      <dgm:t>
        <a:bodyPr/>
        <a:lstStyle/>
        <a:p>
          <a:pPr rtl="0"/>
          <a:r>
            <a:rPr lang="fr-FR" dirty="0" smtClean="0"/>
            <a:t>Lorsque tu te sens bien même si tu es seul et que tu cherches moins l’attention. La vie est moins dramatique. Tu as de plus en plus envie d’entreprendre des projets et même si les autres ne t’appuient pas, tu peux continuer.</a:t>
          </a:r>
          <a:endParaRPr lang="fr-FR" dirty="0"/>
        </a:p>
      </dgm:t>
    </dgm:pt>
    <dgm:pt modelId="{E5ADC97E-E94C-465B-828B-201E4E92172F}" type="parTrans" cxnId="{2346E280-2560-45EC-8FDB-1A7A1C35B45C}">
      <dgm:prSet/>
      <dgm:spPr/>
      <dgm:t>
        <a:bodyPr/>
        <a:lstStyle/>
        <a:p>
          <a:endParaRPr lang="fr-FR"/>
        </a:p>
      </dgm:t>
    </dgm:pt>
    <dgm:pt modelId="{D873BD3F-76F1-466C-A970-0883BB46267B}" type="sibTrans" cxnId="{2346E280-2560-45EC-8FDB-1A7A1C35B45C}">
      <dgm:prSet/>
      <dgm:spPr/>
      <dgm:t>
        <a:bodyPr/>
        <a:lstStyle/>
        <a:p>
          <a:endParaRPr lang="fr-FR"/>
        </a:p>
      </dgm:t>
    </dgm:pt>
    <dgm:pt modelId="{ED46F476-4381-4BD7-9EEF-B4520A86AFDC}">
      <dgm:prSet/>
      <dgm:spPr/>
      <dgm:t>
        <a:bodyPr/>
        <a:lstStyle/>
        <a:p>
          <a:r>
            <a:rPr lang="fr-FR" dirty="0" smtClean="0"/>
            <a:t>Lorsque tu prends le temps de vérifier tes besoins avant de dire oui aux autres. Tu en prends beaucoup moins sur tes épaules et tu te créer des limites pour toi. Tu es capable également de faire des demandes sans te croire dérangeant.</a:t>
          </a:r>
          <a:endParaRPr lang="fr-FR" dirty="0"/>
        </a:p>
      </dgm:t>
    </dgm:pt>
    <dgm:pt modelId="{2DB114CA-E1CF-476D-BC53-A878682DB801}" type="parTrans" cxnId="{CADCF6F6-20A2-4D34-9FAC-5ED521316C9D}">
      <dgm:prSet/>
      <dgm:spPr/>
      <dgm:t>
        <a:bodyPr/>
        <a:lstStyle/>
        <a:p>
          <a:endParaRPr lang="fr-FR"/>
        </a:p>
      </dgm:t>
    </dgm:pt>
    <dgm:pt modelId="{009D18FE-DA77-486C-BF23-37C3C70988AF}" type="sibTrans" cxnId="{CADCF6F6-20A2-4D34-9FAC-5ED521316C9D}">
      <dgm:prSet/>
      <dgm:spPr/>
      <dgm:t>
        <a:bodyPr/>
        <a:lstStyle/>
        <a:p>
          <a:endParaRPr lang="fr-FR"/>
        </a:p>
      </dgm:t>
    </dgm:pt>
    <dgm:pt modelId="{E104FE17-2B8E-4582-AEA7-D790F34D78E2}">
      <dgm:prSet/>
      <dgm:spPr/>
      <dgm:t>
        <a:bodyPr/>
        <a:lstStyle/>
        <a:p>
          <a:r>
            <a:rPr lang="fr-FR" dirty="0" smtClean="0"/>
            <a:t>Lorsque tu ne vis plus autant d’émotions au moment où quelqu’un ou quelque chose vient déranger tes plans. Tu lâches prise plus facilement. Lorsque tu es fier de toi suite à un exploit, tu peux être bien même si les autres ne te reconnaissent pas.</a:t>
          </a:r>
          <a:endParaRPr lang="fr-FR" dirty="0"/>
        </a:p>
      </dgm:t>
    </dgm:pt>
    <dgm:pt modelId="{28AED4A1-02D7-411A-ACB1-92F19B138A3F}" type="parTrans" cxnId="{27A7F6CE-2A5E-4C8E-A203-785A33A21212}">
      <dgm:prSet/>
      <dgm:spPr/>
      <dgm:t>
        <a:bodyPr/>
        <a:lstStyle/>
        <a:p>
          <a:endParaRPr lang="fr-FR"/>
        </a:p>
      </dgm:t>
    </dgm:pt>
    <dgm:pt modelId="{10717716-E143-485D-BB6F-E2214B3342B8}" type="sibTrans" cxnId="{27A7F6CE-2A5E-4C8E-A203-785A33A21212}">
      <dgm:prSet/>
      <dgm:spPr/>
      <dgm:t>
        <a:bodyPr/>
        <a:lstStyle/>
        <a:p>
          <a:endParaRPr lang="fr-FR"/>
        </a:p>
      </dgm:t>
    </dgm:pt>
    <dgm:pt modelId="{EDBAF078-3B9D-45A5-A254-C539B065BF2F}">
      <dgm:prSet/>
      <dgm:spPr/>
      <dgm:t>
        <a:bodyPr/>
        <a:lstStyle/>
        <a:p>
          <a:r>
            <a:rPr lang="fr-FR" dirty="0" smtClean="0"/>
            <a:t>Lorsque tu te permets d’être moins perfectionniste, de faire des erreurs sans vivre de colère ou de critique. Tu t’accordes le droit de montrer ta sensibilité, de pleurer devant les autres sans perdre le contrôle et sans peur du jugement des autres.</a:t>
          </a:r>
          <a:endParaRPr lang="fr-FR" dirty="0"/>
        </a:p>
      </dgm:t>
    </dgm:pt>
    <dgm:pt modelId="{50B006BE-6326-4E2A-9B48-3ABB28EB7170}" type="parTrans" cxnId="{0FD29170-5B86-442C-978A-432507D3A68E}">
      <dgm:prSet/>
      <dgm:spPr/>
      <dgm:t>
        <a:bodyPr/>
        <a:lstStyle/>
        <a:p>
          <a:endParaRPr lang="fr-FR"/>
        </a:p>
      </dgm:t>
    </dgm:pt>
    <dgm:pt modelId="{BF7F1722-953B-474B-B12D-AD73A395D801}" type="sibTrans" cxnId="{0FD29170-5B86-442C-978A-432507D3A68E}">
      <dgm:prSet/>
      <dgm:spPr/>
      <dgm:t>
        <a:bodyPr/>
        <a:lstStyle/>
        <a:p>
          <a:endParaRPr lang="fr-FR"/>
        </a:p>
      </dgm:t>
    </dgm:pt>
    <dgm:pt modelId="{2E6F02C2-7F0A-4738-B893-FE8DD6A331C8}" type="pres">
      <dgm:prSet presAssocID="{4CE73D25-4209-4184-A80F-0EF726851180}" presName="linearFlow" presStyleCnt="0">
        <dgm:presLayoutVars>
          <dgm:dir/>
          <dgm:animLvl val="lvl"/>
          <dgm:resizeHandles val="exact"/>
        </dgm:presLayoutVars>
      </dgm:prSet>
      <dgm:spPr/>
      <dgm:t>
        <a:bodyPr/>
        <a:lstStyle/>
        <a:p>
          <a:endParaRPr lang="fr-FR"/>
        </a:p>
      </dgm:t>
    </dgm:pt>
    <dgm:pt modelId="{FD90C9DC-A4A1-494C-9999-8535D6D4AF7A}" type="pres">
      <dgm:prSet presAssocID="{B0D94F9D-E1EF-4AB4-A906-BDA3843066D9}" presName="composite" presStyleCnt="0"/>
      <dgm:spPr/>
    </dgm:pt>
    <dgm:pt modelId="{52BA8F3B-E0F3-483A-BBB1-341670EBF51E}" type="pres">
      <dgm:prSet presAssocID="{B0D94F9D-E1EF-4AB4-A906-BDA3843066D9}" presName="parentText" presStyleLbl="alignNode1" presStyleIdx="0" presStyleCnt="5">
        <dgm:presLayoutVars>
          <dgm:chMax val="1"/>
          <dgm:bulletEnabled val="1"/>
        </dgm:presLayoutVars>
      </dgm:prSet>
      <dgm:spPr/>
      <dgm:t>
        <a:bodyPr/>
        <a:lstStyle/>
        <a:p>
          <a:endParaRPr lang="fr-FR"/>
        </a:p>
      </dgm:t>
    </dgm:pt>
    <dgm:pt modelId="{F0BFA321-D04A-457E-B6D3-E54ACAE90E0C}" type="pres">
      <dgm:prSet presAssocID="{B0D94F9D-E1EF-4AB4-A906-BDA3843066D9}" presName="descendantText" presStyleLbl="alignAcc1" presStyleIdx="0" presStyleCnt="5">
        <dgm:presLayoutVars>
          <dgm:bulletEnabled val="1"/>
        </dgm:presLayoutVars>
      </dgm:prSet>
      <dgm:spPr/>
      <dgm:t>
        <a:bodyPr/>
        <a:lstStyle/>
        <a:p>
          <a:endParaRPr lang="fr-FR"/>
        </a:p>
      </dgm:t>
    </dgm:pt>
    <dgm:pt modelId="{0F57577D-375E-478C-B1F2-973DE149356A}" type="pres">
      <dgm:prSet presAssocID="{97F69480-B962-4B8D-B522-940A70CD32BB}" presName="sp" presStyleCnt="0"/>
      <dgm:spPr/>
    </dgm:pt>
    <dgm:pt modelId="{70421661-F11E-4E6C-BC04-45F0ED121251}" type="pres">
      <dgm:prSet presAssocID="{729F83D9-3FB3-4F62-80D8-C4B00DABBB42}" presName="composite" presStyleCnt="0"/>
      <dgm:spPr/>
    </dgm:pt>
    <dgm:pt modelId="{4076E43A-EC60-4F99-A696-0B48810118C6}" type="pres">
      <dgm:prSet presAssocID="{729F83D9-3FB3-4F62-80D8-C4B00DABBB42}" presName="parentText" presStyleLbl="alignNode1" presStyleIdx="1" presStyleCnt="5">
        <dgm:presLayoutVars>
          <dgm:chMax val="1"/>
          <dgm:bulletEnabled val="1"/>
        </dgm:presLayoutVars>
      </dgm:prSet>
      <dgm:spPr/>
      <dgm:t>
        <a:bodyPr/>
        <a:lstStyle/>
        <a:p>
          <a:endParaRPr lang="fr-FR"/>
        </a:p>
      </dgm:t>
    </dgm:pt>
    <dgm:pt modelId="{7DC84233-803A-409F-9F17-5C567BFAD27C}" type="pres">
      <dgm:prSet presAssocID="{729F83D9-3FB3-4F62-80D8-C4B00DABBB42}" presName="descendantText" presStyleLbl="alignAcc1" presStyleIdx="1" presStyleCnt="5">
        <dgm:presLayoutVars>
          <dgm:bulletEnabled val="1"/>
        </dgm:presLayoutVars>
      </dgm:prSet>
      <dgm:spPr/>
      <dgm:t>
        <a:bodyPr/>
        <a:lstStyle/>
        <a:p>
          <a:endParaRPr lang="fr-FR"/>
        </a:p>
      </dgm:t>
    </dgm:pt>
    <dgm:pt modelId="{50B31151-C149-494E-895B-9A3D3D287E6E}" type="pres">
      <dgm:prSet presAssocID="{C41E2508-9D09-46CA-B54D-FAF8DC28BBED}" presName="sp" presStyleCnt="0"/>
      <dgm:spPr/>
    </dgm:pt>
    <dgm:pt modelId="{3DE21CCC-C349-494E-A913-51DFC89924D2}" type="pres">
      <dgm:prSet presAssocID="{74FE3775-0380-4E14-9B1E-B413284B1542}" presName="composite" presStyleCnt="0"/>
      <dgm:spPr/>
    </dgm:pt>
    <dgm:pt modelId="{2530E1DA-9B0E-4047-A9E2-7277860F605A}" type="pres">
      <dgm:prSet presAssocID="{74FE3775-0380-4E14-9B1E-B413284B1542}" presName="parentText" presStyleLbl="alignNode1" presStyleIdx="2" presStyleCnt="5">
        <dgm:presLayoutVars>
          <dgm:chMax val="1"/>
          <dgm:bulletEnabled val="1"/>
        </dgm:presLayoutVars>
      </dgm:prSet>
      <dgm:spPr/>
      <dgm:t>
        <a:bodyPr/>
        <a:lstStyle/>
        <a:p>
          <a:endParaRPr lang="fr-FR"/>
        </a:p>
      </dgm:t>
    </dgm:pt>
    <dgm:pt modelId="{A956D6D5-47B0-4A9B-B5CD-4220BC7B2E1C}" type="pres">
      <dgm:prSet presAssocID="{74FE3775-0380-4E14-9B1E-B413284B1542}" presName="descendantText" presStyleLbl="alignAcc1" presStyleIdx="2" presStyleCnt="5">
        <dgm:presLayoutVars>
          <dgm:bulletEnabled val="1"/>
        </dgm:presLayoutVars>
      </dgm:prSet>
      <dgm:spPr/>
      <dgm:t>
        <a:bodyPr/>
        <a:lstStyle/>
        <a:p>
          <a:endParaRPr lang="fr-FR"/>
        </a:p>
      </dgm:t>
    </dgm:pt>
    <dgm:pt modelId="{C1A90F9C-3C90-4A65-9A6B-8EA7310177F6}" type="pres">
      <dgm:prSet presAssocID="{76EA8EE4-4FBE-44F7-8E2D-4B97EE33A2DF}" presName="sp" presStyleCnt="0"/>
      <dgm:spPr/>
    </dgm:pt>
    <dgm:pt modelId="{80C3F398-6EBB-46CE-BEEE-1C1D41827D2D}" type="pres">
      <dgm:prSet presAssocID="{B2F7F014-D78C-4C10-B69E-E66B0A566A5D}" presName="composite" presStyleCnt="0"/>
      <dgm:spPr/>
    </dgm:pt>
    <dgm:pt modelId="{A60DA36F-7086-4BD3-AA68-F7CE8BF4FA27}" type="pres">
      <dgm:prSet presAssocID="{B2F7F014-D78C-4C10-B69E-E66B0A566A5D}" presName="parentText" presStyleLbl="alignNode1" presStyleIdx="3" presStyleCnt="5">
        <dgm:presLayoutVars>
          <dgm:chMax val="1"/>
          <dgm:bulletEnabled val="1"/>
        </dgm:presLayoutVars>
      </dgm:prSet>
      <dgm:spPr/>
      <dgm:t>
        <a:bodyPr/>
        <a:lstStyle/>
        <a:p>
          <a:endParaRPr lang="fr-FR"/>
        </a:p>
      </dgm:t>
    </dgm:pt>
    <dgm:pt modelId="{45F3E52C-24C6-45BD-B413-B0F5D5796072}" type="pres">
      <dgm:prSet presAssocID="{B2F7F014-D78C-4C10-B69E-E66B0A566A5D}" presName="descendantText" presStyleLbl="alignAcc1" presStyleIdx="3" presStyleCnt="5">
        <dgm:presLayoutVars>
          <dgm:bulletEnabled val="1"/>
        </dgm:presLayoutVars>
      </dgm:prSet>
      <dgm:spPr/>
      <dgm:t>
        <a:bodyPr/>
        <a:lstStyle/>
        <a:p>
          <a:endParaRPr lang="fr-FR"/>
        </a:p>
      </dgm:t>
    </dgm:pt>
    <dgm:pt modelId="{04E34B88-B35C-4477-830C-5F9F933FE5E6}" type="pres">
      <dgm:prSet presAssocID="{2F82799A-FDD6-4E03-8E54-D204D109B929}" presName="sp" presStyleCnt="0"/>
      <dgm:spPr/>
    </dgm:pt>
    <dgm:pt modelId="{1DA36749-01B5-49C7-91A7-94003B2C6544}" type="pres">
      <dgm:prSet presAssocID="{BA4A0644-8520-468A-8491-96C717AE0111}" presName="composite" presStyleCnt="0"/>
      <dgm:spPr/>
    </dgm:pt>
    <dgm:pt modelId="{3EC77113-9654-4C8C-99B0-5A6035DD9BFD}" type="pres">
      <dgm:prSet presAssocID="{BA4A0644-8520-468A-8491-96C717AE0111}" presName="parentText" presStyleLbl="alignNode1" presStyleIdx="4" presStyleCnt="5">
        <dgm:presLayoutVars>
          <dgm:chMax val="1"/>
          <dgm:bulletEnabled val="1"/>
        </dgm:presLayoutVars>
      </dgm:prSet>
      <dgm:spPr/>
      <dgm:t>
        <a:bodyPr/>
        <a:lstStyle/>
        <a:p>
          <a:endParaRPr lang="fr-FR"/>
        </a:p>
      </dgm:t>
    </dgm:pt>
    <dgm:pt modelId="{7C375361-2609-4BDD-8FE0-3B88A7F35B43}" type="pres">
      <dgm:prSet presAssocID="{BA4A0644-8520-468A-8491-96C717AE0111}" presName="descendantText" presStyleLbl="alignAcc1" presStyleIdx="4" presStyleCnt="5">
        <dgm:presLayoutVars>
          <dgm:bulletEnabled val="1"/>
        </dgm:presLayoutVars>
      </dgm:prSet>
      <dgm:spPr/>
      <dgm:t>
        <a:bodyPr/>
        <a:lstStyle/>
        <a:p>
          <a:endParaRPr lang="fr-FR"/>
        </a:p>
      </dgm:t>
    </dgm:pt>
  </dgm:ptLst>
  <dgm:cxnLst>
    <dgm:cxn modelId="{22D377E2-BBEB-468B-B431-6A9A1C9FE92E}" srcId="{B0D94F9D-E1EF-4AB4-A906-BDA3843066D9}" destId="{E6CD3F5F-CB28-4F13-8E17-EB123B217C67}" srcOrd="0" destOrd="0" parTransId="{DC80047F-EC0D-4282-A08C-7D6DB6896F43}" sibTransId="{150E7AF7-7752-435D-82CA-A8B8ED6D0BD3}"/>
    <dgm:cxn modelId="{D547C993-6E68-4C97-A21F-B7A97E14CA8C}" type="presOf" srcId="{E104FE17-2B8E-4582-AEA7-D790F34D78E2}" destId="{45F3E52C-24C6-45BD-B413-B0F5D5796072}" srcOrd="0" destOrd="0" presId="urn:microsoft.com/office/officeart/2005/8/layout/chevron2"/>
    <dgm:cxn modelId="{3BD24016-4AA2-4169-89E2-9451D466C2C6}" srcId="{4CE73D25-4209-4184-A80F-0EF726851180}" destId="{B0D94F9D-E1EF-4AB4-A906-BDA3843066D9}" srcOrd="0" destOrd="0" parTransId="{1941F710-28A0-42B9-9C11-BD66AEE29254}" sibTransId="{97F69480-B962-4B8D-B522-940A70CD32BB}"/>
    <dgm:cxn modelId="{5A189190-09D3-4089-A075-5557528715B8}" type="presOf" srcId="{EDBAF078-3B9D-45A5-A254-C539B065BF2F}" destId="{7C375361-2609-4BDD-8FE0-3B88A7F35B43}" srcOrd="0" destOrd="0" presId="urn:microsoft.com/office/officeart/2005/8/layout/chevron2"/>
    <dgm:cxn modelId="{BE569D4D-E399-45AD-97F7-94DB5B3709B6}" type="presOf" srcId="{74FE3775-0380-4E14-9B1E-B413284B1542}" destId="{2530E1DA-9B0E-4047-A9E2-7277860F605A}" srcOrd="0" destOrd="0" presId="urn:microsoft.com/office/officeart/2005/8/layout/chevron2"/>
    <dgm:cxn modelId="{CADCF6F6-20A2-4D34-9FAC-5ED521316C9D}" srcId="{74FE3775-0380-4E14-9B1E-B413284B1542}" destId="{ED46F476-4381-4BD7-9EEF-B4520A86AFDC}" srcOrd="0" destOrd="0" parTransId="{2DB114CA-E1CF-476D-BC53-A878682DB801}" sibTransId="{009D18FE-DA77-486C-BF23-37C3C70988AF}"/>
    <dgm:cxn modelId="{B81EE40A-F665-4224-AE31-B1A263E33EDB}" type="presOf" srcId="{E217758D-48BE-4CF0-BC3A-121E5C579B51}" destId="{7DC84233-803A-409F-9F17-5C567BFAD27C}" srcOrd="0" destOrd="0" presId="urn:microsoft.com/office/officeart/2005/8/layout/chevron2"/>
    <dgm:cxn modelId="{E155C511-DB9A-41AE-8374-6BBD3B1DC25B}" type="presOf" srcId="{ED46F476-4381-4BD7-9EEF-B4520A86AFDC}" destId="{A956D6D5-47B0-4A9B-B5CD-4220BC7B2E1C}" srcOrd="0" destOrd="0" presId="urn:microsoft.com/office/officeart/2005/8/layout/chevron2"/>
    <dgm:cxn modelId="{11B76DEF-1F18-47FB-AC41-499009444F18}" srcId="{4CE73D25-4209-4184-A80F-0EF726851180}" destId="{B2F7F014-D78C-4C10-B69E-E66B0A566A5D}" srcOrd="3" destOrd="0" parTransId="{F4E48669-67EC-4B05-9AF7-113149FF0550}" sibTransId="{2F82799A-FDD6-4E03-8E54-D204D109B929}"/>
    <dgm:cxn modelId="{2346E280-2560-45EC-8FDB-1A7A1C35B45C}" srcId="{729F83D9-3FB3-4F62-80D8-C4B00DABBB42}" destId="{E217758D-48BE-4CF0-BC3A-121E5C579B51}" srcOrd="0" destOrd="0" parTransId="{E5ADC97E-E94C-465B-828B-201E4E92172F}" sibTransId="{D873BD3F-76F1-466C-A970-0883BB46267B}"/>
    <dgm:cxn modelId="{79B0C44F-20A0-4C6D-BCAC-93113513900F}" type="presOf" srcId="{729F83D9-3FB3-4F62-80D8-C4B00DABBB42}" destId="{4076E43A-EC60-4F99-A696-0B48810118C6}" srcOrd="0" destOrd="0" presId="urn:microsoft.com/office/officeart/2005/8/layout/chevron2"/>
    <dgm:cxn modelId="{A3AEC6AA-2ECA-4349-BE02-DD5BF1BE6C27}" srcId="{4CE73D25-4209-4184-A80F-0EF726851180}" destId="{729F83D9-3FB3-4F62-80D8-C4B00DABBB42}" srcOrd="1" destOrd="0" parTransId="{B450110F-1481-4858-9634-2EECD16C3D54}" sibTransId="{C41E2508-9D09-46CA-B54D-FAF8DC28BBED}"/>
    <dgm:cxn modelId="{FD19AF6B-6D4F-4038-A0E6-BC6672FB9A66}" type="presOf" srcId="{B0D94F9D-E1EF-4AB4-A906-BDA3843066D9}" destId="{52BA8F3B-E0F3-483A-BBB1-341670EBF51E}" srcOrd="0" destOrd="0" presId="urn:microsoft.com/office/officeart/2005/8/layout/chevron2"/>
    <dgm:cxn modelId="{0FD29170-5B86-442C-978A-432507D3A68E}" srcId="{BA4A0644-8520-468A-8491-96C717AE0111}" destId="{EDBAF078-3B9D-45A5-A254-C539B065BF2F}" srcOrd="0" destOrd="0" parTransId="{50B006BE-6326-4E2A-9B48-3ABB28EB7170}" sibTransId="{BF7F1722-953B-474B-B12D-AD73A395D801}"/>
    <dgm:cxn modelId="{27A7F6CE-2A5E-4C8E-A203-785A33A21212}" srcId="{B2F7F014-D78C-4C10-B69E-E66B0A566A5D}" destId="{E104FE17-2B8E-4582-AEA7-D790F34D78E2}" srcOrd="0" destOrd="0" parTransId="{28AED4A1-02D7-411A-ACB1-92F19B138A3F}" sibTransId="{10717716-E143-485D-BB6F-E2214B3342B8}"/>
    <dgm:cxn modelId="{555D2B4E-F86C-4386-AD24-C18835941776}" type="presOf" srcId="{4CE73D25-4209-4184-A80F-0EF726851180}" destId="{2E6F02C2-7F0A-4738-B893-FE8DD6A331C8}" srcOrd="0" destOrd="0" presId="urn:microsoft.com/office/officeart/2005/8/layout/chevron2"/>
    <dgm:cxn modelId="{5C298F4C-1B42-45FD-9F8D-73D8AEFD20A6}" srcId="{4CE73D25-4209-4184-A80F-0EF726851180}" destId="{BA4A0644-8520-468A-8491-96C717AE0111}" srcOrd="4" destOrd="0" parTransId="{CDA910DA-507E-4AB1-B92D-8FEE53CA1B33}" sibTransId="{93F0DC2A-5564-4A4F-8E53-9B2F9AC09483}"/>
    <dgm:cxn modelId="{1C6F2263-AA59-40D4-87F1-F86EF385B1E4}" type="presOf" srcId="{B2F7F014-D78C-4C10-B69E-E66B0A566A5D}" destId="{A60DA36F-7086-4BD3-AA68-F7CE8BF4FA27}" srcOrd="0" destOrd="0" presId="urn:microsoft.com/office/officeart/2005/8/layout/chevron2"/>
    <dgm:cxn modelId="{355148EE-844C-4A28-8718-0888893FB7E3}" type="presOf" srcId="{E6CD3F5F-CB28-4F13-8E17-EB123B217C67}" destId="{F0BFA321-D04A-457E-B6D3-E54ACAE90E0C}" srcOrd="0" destOrd="0" presId="urn:microsoft.com/office/officeart/2005/8/layout/chevron2"/>
    <dgm:cxn modelId="{6D838181-0F0C-4114-B759-F36930FA7E70}" srcId="{4CE73D25-4209-4184-A80F-0EF726851180}" destId="{74FE3775-0380-4E14-9B1E-B413284B1542}" srcOrd="2" destOrd="0" parTransId="{CCFE2F60-AA4F-43AC-A972-E73D2F9F9486}" sibTransId="{76EA8EE4-4FBE-44F7-8E2D-4B97EE33A2DF}"/>
    <dgm:cxn modelId="{C48A37B1-9D4F-48AF-ABB5-E2005B6BE6A9}" type="presOf" srcId="{BA4A0644-8520-468A-8491-96C717AE0111}" destId="{3EC77113-9654-4C8C-99B0-5A6035DD9BFD}" srcOrd="0" destOrd="0" presId="urn:microsoft.com/office/officeart/2005/8/layout/chevron2"/>
    <dgm:cxn modelId="{EAF88101-FCD2-467B-B13A-72E29188269E}" type="presParOf" srcId="{2E6F02C2-7F0A-4738-B893-FE8DD6A331C8}" destId="{FD90C9DC-A4A1-494C-9999-8535D6D4AF7A}" srcOrd="0" destOrd="0" presId="urn:microsoft.com/office/officeart/2005/8/layout/chevron2"/>
    <dgm:cxn modelId="{9454D8B3-4EA6-49D9-9C8C-9B4A45C89361}" type="presParOf" srcId="{FD90C9DC-A4A1-494C-9999-8535D6D4AF7A}" destId="{52BA8F3B-E0F3-483A-BBB1-341670EBF51E}" srcOrd="0" destOrd="0" presId="urn:microsoft.com/office/officeart/2005/8/layout/chevron2"/>
    <dgm:cxn modelId="{AEE8B80D-2818-4428-924E-29F9A9F0B5DA}" type="presParOf" srcId="{FD90C9DC-A4A1-494C-9999-8535D6D4AF7A}" destId="{F0BFA321-D04A-457E-B6D3-E54ACAE90E0C}" srcOrd="1" destOrd="0" presId="urn:microsoft.com/office/officeart/2005/8/layout/chevron2"/>
    <dgm:cxn modelId="{94287158-4FCA-4290-A168-4518FBC64F9D}" type="presParOf" srcId="{2E6F02C2-7F0A-4738-B893-FE8DD6A331C8}" destId="{0F57577D-375E-478C-B1F2-973DE149356A}" srcOrd="1" destOrd="0" presId="urn:microsoft.com/office/officeart/2005/8/layout/chevron2"/>
    <dgm:cxn modelId="{301FF0E8-BDFC-4EDB-B48E-FB8CA27D560A}" type="presParOf" srcId="{2E6F02C2-7F0A-4738-B893-FE8DD6A331C8}" destId="{70421661-F11E-4E6C-BC04-45F0ED121251}" srcOrd="2" destOrd="0" presId="urn:microsoft.com/office/officeart/2005/8/layout/chevron2"/>
    <dgm:cxn modelId="{4730E76A-36D1-4967-8A86-CA9596E350F4}" type="presParOf" srcId="{70421661-F11E-4E6C-BC04-45F0ED121251}" destId="{4076E43A-EC60-4F99-A696-0B48810118C6}" srcOrd="0" destOrd="0" presId="urn:microsoft.com/office/officeart/2005/8/layout/chevron2"/>
    <dgm:cxn modelId="{A23732D8-A4AC-46A0-9AF9-BF872AE2D6C5}" type="presParOf" srcId="{70421661-F11E-4E6C-BC04-45F0ED121251}" destId="{7DC84233-803A-409F-9F17-5C567BFAD27C}" srcOrd="1" destOrd="0" presId="urn:microsoft.com/office/officeart/2005/8/layout/chevron2"/>
    <dgm:cxn modelId="{722F6AC5-F028-4C55-AA68-2766145D2D62}" type="presParOf" srcId="{2E6F02C2-7F0A-4738-B893-FE8DD6A331C8}" destId="{50B31151-C149-494E-895B-9A3D3D287E6E}" srcOrd="3" destOrd="0" presId="urn:microsoft.com/office/officeart/2005/8/layout/chevron2"/>
    <dgm:cxn modelId="{E910B107-80C6-41E7-98F3-2FE79BFDAAC5}" type="presParOf" srcId="{2E6F02C2-7F0A-4738-B893-FE8DD6A331C8}" destId="{3DE21CCC-C349-494E-A913-51DFC89924D2}" srcOrd="4" destOrd="0" presId="urn:microsoft.com/office/officeart/2005/8/layout/chevron2"/>
    <dgm:cxn modelId="{BF8E892F-1061-4690-A415-696276AB4669}" type="presParOf" srcId="{3DE21CCC-C349-494E-A913-51DFC89924D2}" destId="{2530E1DA-9B0E-4047-A9E2-7277860F605A}" srcOrd="0" destOrd="0" presId="urn:microsoft.com/office/officeart/2005/8/layout/chevron2"/>
    <dgm:cxn modelId="{EDB40D74-D564-4198-900A-36B7648D2BEA}" type="presParOf" srcId="{3DE21CCC-C349-494E-A913-51DFC89924D2}" destId="{A956D6D5-47B0-4A9B-B5CD-4220BC7B2E1C}" srcOrd="1" destOrd="0" presId="urn:microsoft.com/office/officeart/2005/8/layout/chevron2"/>
    <dgm:cxn modelId="{A25F20A2-FE0A-4743-856C-5267DB88DD58}" type="presParOf" srcId="{2E6F02C2-7F0A-4738-B893-FE8DD6A331C8}" destId="{C1A90F9C-3C90-4A65-9A6B-8EA7310177F6}" srcOrd="5" destOrd="0" presId="urn:microsoft.com/office/officeart/2005/8/layout/chevron2"/>
    <dgm:cxn modelId="{A96478FC-DB0B-47D2-AB45-37662991FEBF}" type="presParOf" srcId="{2E6F02C2-7F0A-4738-B893-FE8DD6A331C8}" destId="{80C3F398-6EBB-46CE-BEEE-1C1D41827D2D}" srcOrd="6" destOrd="0" presId="urn:microsoft.com/office/officeart/2005/8/layout/chevron2"/>
    <dgm:cxn modelId="{A3B6536A-C32C-4996-A6A4-8A0E8C7054E7}" type="presParOf" srcId="{80C3F398-6EBB-46CE-BEEE-1C1D41827D2D}" destId="{A60DA36F-7086-4BD3-AA68-F7CE8BF4FA27}" srcOrd="0" destOrd="0" presId="urn:microsoft.com/office/officeart/2005/8/layout/chevron2"/>
    <dgm:cxn modelId="{ACD75126-EAA6-4220-B5FB-B5AF7AF82ECE}" type="presParOf" srcId="{80C3F398-6EBB-46CE-BEEE-1C1D41827D2D}" destId="{45F3E52C-24C6-45BD-B413-B0F5D5796072}" srcOrd="1" destOrd="0" presId="urn:microsoft.com/office/officeart/2005/8/layout/chevron2"/>
    <dgm:cxn modelId="{D5F2EF91-E39B-4FC3-988F-01C788B17C78}" type="presParOf" srcId="{2E6F02C2-7F0A-4738-B893-FE8DD6A331C8}" destId="{04E34B88-B35C-4477-830C-5F9F933FE5E6}" srcOrd="7" destOrd="0" presId="urn:microsoft.com/office/officeart/2005/8/layout/chevron2"/>
    <dgm:cxn modelId="{CB915C1B-0923-47EE-BC2C-29FE27E3AD0D}" type="presParOf" srcId="{2E6F02C2-7F0A-4738-B893-FE8DD6A331C8}" destId="{1DA36749-01B5-49C7-91A7-94003B2C6544}" srcOrd="8" destOrd="0" presId="urn:microsoft.com/office/officeart/2005/8/layout/chevron2"/>
    <dgm:cxn modelId="{0DD7EBEA-8A71-43D0-A580-73FAFE573E0F}" type="presParOf" srcId="{1DA36749-01B5-49C7-91A7-94003B2C6544}" destId="{3EC77113-9654-4C8C-99B0-5A6035DD9BFD}" srcOrd="0" destOrd="0" presId="urn:microsoft.com/office/officeart/2005/8/layout/chevron2"/>
    <dgm:cxn modelId="{122D6E94-CC69-475A-B2AC-122F5E37FFEC}" type="presParOf" srcId="{1DA36749-01B5-49C7-91A7-94003B2C6544}" destId="{7C375361-2609-4BDD-8FE0-3B88A7F35B4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D6D928-B81D-4A18-89FE-FB5AC7890CDE}" type="doc">
      <dgm:prSet loTypeId="urn:microsoft.com/office/officeart/2005/8/layout/cycle1" loCatId="cycle" qsTypeId="urn:microsoft.com/office/officeart/2005/8/quickstyle/simple1" qsCatId="simple" csTypeId="urn:microsoft.com/office/officeart/2005/8/colors/colorful1#11" csCatId="colorful" phldr="1"/>
      <dgm:spPr/>
      <dgm:t>
        <a:bodyPr/>
        <a:lstStyle/>
        <a:p>
          <a:endParaRPr lang="fr-FR"/>
        </a:p>
      </dgm:t>
    </dgm:pt>
    <dgm:pt modelId="{B4276EDE-BC62-4021-9CD0-CD7870E301CD}">
      <dgm:prSet custT="1"/>
      <dgm:spPr/>
      <dgm:t>
        <a:bodyPr/>
        <a:lstStyle/>
        <a:p>
          <a:pPr rtl="0"/>
          <a:r>
            <a:rPr lang="fr-FR" sz="1700" i="1" baseline="0" dirty="0" smtClean="0"/>
            <a:t>Notre environnement</a:t>
          </a:r>
          <a:endParaRPr lang="fr-FR" sz="1700" baseline="0" dirty="0"/>
        </a:p>
      </dgm:t>
    </dgm:pt>
    <dgm:pt modelId="{DC612419-864E-4622-AC83-33A5EA25ACEB}" type="parTrans" cxnId="{0A3D92E8-6D9F-46C7-BAD2-86DBC264ADB3}">
      <dgm:prSet/>
      <dgm:spPr/>
      <dgm:t>
        <a:bodyPr/>
        <a:lstStyle/>
        <a:p>
          <a:endParaRPr lang="fr-FR"/>
        </a:p>
      </dgm:t>
    </dgm:pt>
    <dgm:pt modelId="{1FC2AD44-4CB1-4F16-A852-DAD63C79642B}" type="sibTrans" cxnId="{0A3D92E8-6D9F-46C7-BAD2-86DBC264ADB3}">
      <dgm:prSet/>
      <dgm:spPr/>
      <dgm:t>
        <a:bodyPr/>
        <a:lstStyle/>
        <a:p>
          <a:endParaRPr lang="fr-FR"/>
        </a:p>
      </dgm:t>
    </dgm:pt>
    <dgm:pt modelId="{E4A39D7E-FCC6-4576-A5D2-BD3242F0FAE6}">
      <dgm:prSet/>
      <dgm:spPr/>
      <dgm:t>
        <a:bodyPr/>
        <a:lstStyle/>
        <a:p>
          <a:pPr rtl="0"/>
          <a:r>
            <a:rPr lang="fr-FR" i="1" dirty="0" smtClean="0"/>
            <a:t>Notre expérience</a:t>
          </a:r>
          <a:endParaRPr lang="fr-FR" dirty="0"/>
        </a:p>
      </dgm:t>
    </dgm:pt>
    <dgm:pt modelId="{95275B69-8E05-4403-8DC8-048BDBE080FC}" type="parTrans" cxnId="{D9118AB9-A622-4CC9-9CEF-A8C786DD7B6D}">
      <dgm:prSet/>
      <dgm:spPr/>
      <dgm:t>
        <a:bodyPr/>
        <a:lstStyle/>
        <a:p>
          <a:endParaRPr lang="fr-FR"/>
        </a:p>
      </dgm:t>
    </dgm:pt>
    <dgm:pt modelId="{4FC44663-EB01-414D-A153-4CF6E6432DA4}" type="sibTrans" cxnId="{D9118AB9-A622-4CC9-9CEF-A8C786DD7B6D}">
      <dgm:prSet/>
      <dgm:spPr/>
      <dgm:t>
        <a:bodyPr/>
        <a:lstStyle/>
        <a:p>
          <a:endParaRPr lang="fr-FR"/>
        </a:p>
      </dgm:t>
    </dgm:pt>
    <dgm:pt modelId="{BD006E9E-E404-4F81-BE52-F02A4E03D814}">
      <dgm:prSet custT="1"/>
      <dgm:spPr/>
      <dgm:t>
        <a:bodyPr/>
        <a:lstStyle/>
        <a:p>
          <a:pPr rtl="0"/>
          <a:r>
            <a:rPr lang="fr-FR" sz="1700" i="1" baseline="0" dirty="0" smtClean="0"/>
            <a:t>Nos connaissances </a:t>
          </a:r>
          <a:endParaRPr lang="fr-FR" sz="1700" baseline="0" dirty="0"/>
        </a:p>
      </dgm:t>
    </dgm:pt>
    <dgm:pt modelId="{8452EFEA-23B9-4E81-88C2-10E6E38968AE}" type="parTrans" cxnId="{66F28315-D4A8-49CF-9F08-24C40BD914B7}">
      <dgm:prSet/>
      <dgm:spPr/>
      <dgm:t>
        <a:bodyPr/>
        <a:lstStyle/>
        <a:p>
          <a:endParaRPr lang="fr-FR"/>
        </a:p>
      </dgm:t>
    </dgm:pt>
    <dgm:pt modelId="{7DF03A09-933A-4254-AB16-2B7B66AA82FB}" type="sibTrans" cxnId="{66F28315-D4A8-49CF-9F08-24C40BD914B7}">
      <dgm:prSet/>
      <dgm:spPr/>
      <dgm:t>
        <a:bodyPr/>
        <a:lstStyle/>
        <a:p>
          <a:endParaRPr lang="fr-FR"/>
        </a:p>
      </dgm:t>
    </dgm:pt>
    <dgm:pt modelId="{117238AD-156D-4481-9B44-2247E6858307}">
      <dgm:prSet/>
      <dgm:spPr/>
      <dgm:t>
        <a:bodyPr/>
        <a:lstStyle/>
        <a:p>
          <a:pPr rtl="0"/>
          <a:r>
            <a:rPr lang="fr-FR" i="1" dirty="0" smtClean="0"/>
            <a:t>Nos résultats antérieurs</a:t>
          </a:r>
          <a:endParaRPr lang="fr-FR" dirty="0"/>
        </a:p>
      </dgm:t>
    </dgm:pt>
    <dgm:pt modelId="{D892CF23-657E-43C8-9D36-5CD6D0548CCE}" type="parTrans" cxnId="{758798B5-D4B4-47D9-9FBB-A43832189789}">
      <dgm:prSet/>
      <dgm:spPr/>
      <dgm:t>
        <a:bodyPr/>
        <a:lstStyle/>
        <a:p>
          <a:endParaRPr lang="fr-FR"/>
        </a:p>
      </dgm:t>
    </dgm:pt>
    <dgm:pt modelId="{A507548C-60A9-48ED-A0B3-5A11D6F10B32}" type="sibTrans" cxnId="{758798B5-D4B4-47D9-9FBB-A43832189789}">
      <dgm:prSet/>
      <dgm:spPr/>
      <dgm:t>
        <a:bodyPr/>
        <a:lstStyle/>
        <a:p>
          <a:endParaRPr lang="fr-FR"/>
        </a:p>
      </dgm:t>
    </dgm:pt>
    <dgm:pt modelId="{2D838491-1829-4E75-B480-AF098A25B867}" type="pres">
      <dgm:prSet presAssocID="{40D6D928-B81D-4A18-89FE-FB5AC7890CDE}" presName="cycle" presStyleCnt="0">
        <dgm:presLayoutVars>
          <dgm:dir/>
          <dgm:resizeHandles val="exact"/>
        </dgm:presLayoutVars>
      </dgm:prSet>
      <dgm:spPr/>
      <dgm:t>
        <a:bodyPr/>
        <a:lstStyle/>
        <a:p>
          <a:endParaRPr lang="fr-FR"/>
        </a:p>
      </dgm:t>
    </dgm:pt>
    <dgm:pt modelId="{80CE92E4-7323-44A0-A214-02E0CC6906F0}" type="pres">
      <dgm:prSet presAssocID="{B4276EDE-BC62-4021-9CD0-CD7870E301CD}" presName="dummy" presStyleCnt="0"/>
      <dgm:spPr/>
    </dgm:pt>
    <dgm:pt modelId="{431B4E43-F0CD-4A22-B9AE-9776F1B241F1}" type="pres">
      <dgm:prSet presAssocID="{B4276EDE-BC62-4021-9CD0-CD7870E301CD}" presName="node" presStyleLbl="revTx" presStyleIdx="0" presStyleCnt="4" custScaleX="175212">
        <dgm:presLayoutVars>
          <dgm:bulletEnabled val="1"/>
        </dgm:presLayoutVars>
      </dgm:prSet>
      <dgm:spPr/>
      <dgm:t>
        <a:bodyPr/>
        <a:lstStyle/>
        <a:p>
          <a:endParaRPr lang="fr-FR"/>
        </a:p>
      </dgm:t>
    </dgm:pt>
    <dgm:pt modelId="{1164546F-AD04-458E-A437-A09463D59359}" type="pres">
      <dgm:prSet presAssocID="{1FC2AD44-4CB1-4F16-A852-DAD63C79642B}" presName="sibTrans" presStyleLbl="node1" presStyleIdx="0" presStyleCnt="4"/>
      <dgm:spPr/>
      <dgm:t>
        <a:bodyPr/>
        <a:lstStyle/>
        <a:p>
          <a:endParaRPr lang="fr-FR"/>
        </a:p>
      </dgm:t>
    </dgm:pt>
    <dgm:pt modelId="{E20FAC5D-F604-419F-B6B6-F4DB187C389B}" type="pres">
      <dgm:prSet presAssocID="{E4A39D7E-FCC6-4576-A5D2-BD3242F0FAE6}" presName="dummy" presStyleCnt="0"/>
      <dgm:spPr/>
    </dgm:pt>
    <dgm:pt modelId="{4A34AE4A-A704-4EE3-A3B8-F48AC6BFFF86}" type="pres">
      <dgm:prSet presAssocID="{E4A39D7E-FCC6-4576-A5D2-BD3242F0FAE6}" presName="node" presStyleLbl="revTx" presStyleIdx="1" presStyleCnt="4">
        <dgm:presLayoutVars>
          <dgm:bulletEnabled val="1"/>
        </dgm:presLayoutVars>
      </dgm:prSet>
      <dgm:spPr/>
      <dgm:t>
        <a:bodyPr/>
        <a:lstStyle/>
        <a:p>
          <a:endParaRPr lang="fr-FR"/>
        </a:p>
      </dgm:t>
    </dgm:pt>
    <dgm:pt modelId="{D3BF976D-2A45-4FA7-8A77-F9657F160892}" type="pres">
      <dgm:prSet presAssocID="{4FC44663-EB01-414D-A153-4CF6E6432DA4}" presName="sibTrans" presStyleLbl="node1" presStyleIdx="1" presStyleCnt="4"/>
      <dgm:spPr/>
      <dgm:t>
        <a:bodyPr/>
        <a:lstStyle/>
        <a:p>
          <a:endParaRPr lang="fr-FR"/>
        </a:p>
      </dgm:t>
    </dgm:pt>
    <dgm:pt modelId="{87C673C6-45CD-48F4-91F9-BA1F8E4C921C}" type="pres">
      <dgm:prSet presAssocID="{BD006E9E-E404-4F81-BE52-F02A4E03D814}" presName="dummy" presStyleCnt="0"/>
      <dgm:spPr/>
    </dgm:pt>
    <dgm:pt modelId="{404C44B6-3A12-49E6-BFA4-38997FE6035B}" type="pres">
      <dgm:prSet presAssocID="{BD006E9E-E404-4F81-BE52-F02A4E03D814}" presName="node" presStyleLbl="revTx" presStyleIdx="2" presStyleCnt="4" custScaleX="142513">
        <dgm:presLayoutVars>
          <dgm:bulletEnabled val="1"/>
        </dgm:presLayoutVars>
      </dgm:prSet>
      <dgm:spPr/>
      <dgm:t>
        <a:bodyPr/>
        <a:lstStyle/>
        <a:p>
          <a:endParaRPr lang="fr-FR"/>
        </a:p>
      </dgm:t>
    </dgm:pt>
    <dgm:pt modelId="{5BF84CD8-BEE5-4892-8FEE-0162CBBC6582}" type="pres">
      <dgm:prSet presAssocID="{7DF03A09-933A-4254-AB16-2B7B66AA82FB}" presName="sibTrans" presStyleLbl="node1" presStyleIdx="2" presStyleCnt="4"/>
      <dgm:spPr/>
      <dgm:t>
        <a:bodyPr/>
        <a:lstStyle/>
        <a:p>
          <a:endParaRPr lang="fr-FR"/>
        </a:p>
      </dgm:t>
    </dgm:pt>
    <dgm:pt modelId="{B43923A3-5D3F-4012-9AAC-3EAB0D1FAB6B}" type="pres">
      <dgm:prSet presAssocID="{117238AD-156D-4481-9B44-2247E6858307}" presName="dummy" presStyleCnt="0"/>
      <dgm:spPr/>
    </dgm:pt>
    <dgm:pt modelId="{071538A4-0F41-4B53-800B-ADC6B70949B8}" type="pres">
      <dgm:prSet presAssocID="{117238AD-156D-4481-9B44-2247E6858307}" presName="node" presStyleLbl="revTx" presStyleIdx="3" presStyleCnt="4">
        <dgm:presLayoutVars>
          <dgm:bulletEnabled val="1"/>
        </dgm:presLayoutVars>
      </dgm:prSet>
      <dgm:spPr/>
      <dgm:t>
        <a:bodyPr/>
        <a:lstStyle/>
        <a:p>
          <a:endParaRPr lang="fr-FR"/>
        </a:p>
      </dgm:t>
    </dgm:pt>
    <dgm:pt modelId="{04138C2B-CC32-453D-8B3F-9AFD287828AF}" type="pres">
      <dgm:prSet presAssocID="{A507548C-60A9-48ED-A0B3-5A11D6F10B32}" presName="sibTrans" presStyleLbl="node1" presStyleIdx="3" presStyleCnt="4" custScaleX="129239"/>
      <dgm:spPr/>
      <dgm:t>
        <a:bodyPr/>
        <a:lstStyle/>
        <a:p>
          <a:endParaRPr lang="fr-FR"/>
        </a:p>
      </dgm:t>
    </dgm:pt>
  </dgm:ptLst>
  <dgm:cxnLst>
    <dgm:cxn modelId="{A8144418-2087-4341-BF9E-870DE7EB65A0}" type="presOf" srcId="{4FC44663-EB01-414D-A153-4CF6E6432DA4}" destId="{D3BF976D-2A45-4FA7-8A77-F9657F160892}" srcOrd="0" destOrd="0" presId="urn:microsoft.com/office/officeart/2005/8/layout/cycle1"/>
    <dgm:cxn modelId="{331B274F-FA9D-4161-B7ED-654EBAECBACA}" type="presOf" srcId="{B4276EDE-BC62-4021-9CD0-CD7870E301CD}" destId="{431B4E43-F0CD-4A22-B9AE-9776F1B241F1}" srcOrd="0" destOrd="0" presId="urn:microsoft.com/office/officeart/2005/8/layout/cycle1"/>
    <dgm:cxn modelId="{D9118AB9-A622-4CC9-9CEF-A8C786DD7B6D}" srcId="{40D6D928-B81D-4A18-89FE-FB5AC7890CDE}" destId="{E4A39D7E-FCC6-4576-A5D2-BD3242F0FAE6}" srcOrd="1" destOrd="0" parTransId="{95275B69-8E05-4403-8DC8-048BDBE080FC}" sibTransId="{4FC44663-EB01-414D-A153-4CF6E6432DA4}"/>
    <dgm:cxn modelId="{B8ED502C-65A0-4B36-BDA3-6CFF5062C7F5}" type="presOf" srcId="{A507548C-60A9-48ED-A0B3-5A11D6F10B32}" destId="{04138C2B-CC32-453D-8B3F-9AFD287828AF}" srcOrd="0" destOrd="0" presId="urn:microsoft.com/office/officeart/2005/8/layout/cycle1"/>
    <dgm:cxn modelId="{85ACB7EB-5166-450F-A058-1183B241834A}" type="presOf" srcId="{40D6D928-B81D-4A18-89FE-FB5AC7890CDE}" destId="{2D838491-1829-4E75-B480-AF098A25B867}" srcOrd="0" destOrd="0" presId="urn:microsoft.com/office/officeart/2005/8/layout/cycle1"/>
    <dgm:cxn modelId="{01A135D8-8326-4F83-8C13-6168A273139D}" type="presOf" srcId="{BD006E9E-E404-4F81-BE52-F02A4E03D814}" destId="{404C44B6-3A12-49E6-BFA4-38997FE6035B}" srcOrd="0" destOrd="0" presId="urn:microsoft.com/office/officeart/2005/8/layout/cycle1"/>
    <dgm:cxn modelId="{0A3D92E8-6D9F-46C7-BAD2-86DBC264ADB3}" srcId="{40D6D928-B81D-4A18-89FE-FB5AC7890CDE}" destId="{B4276EDE-BC62-4021-9CD0-CD7870E301CD}" srcOrd="0" destOrd="0" parTransId="{DC612419-864E-4622-AC83-33A5EA25ACEB}" sibTransId="{1FC2AD44-4CB1-4F16-A852-DAD63C79642B}"/>
    <dgm:cxn modelId="{675060C9-AD46-4729-A176-C2CE9A001AE6}" type="presOf" srcId="{E4A39D7E-FCC6-4576-A5D2-BD3242F0FAE6}" destId="{4A34AE4A-A704-4EE3-A3B8-F48AC6BFFF86}" srcOrd="0" destOrd="0" presId="urn:microsoft.com/office/officeart/2005/8/layout/cycle1"/>
    <dgm:cxn modelId="{059AC6C3-096A-49D4-98DF-909B393F4AB2}" type="presOf" srcId="{1FC2AD44-4CB1-4F16-A852-DAD63C79642B}" destId="{1164546F-AD04-458E-A437-A09463D59359}" srcOrd="0" destOrd="0" presId="urn:microsoft.com/office/officeart/2005/8/layout/cycle1"/>
    <dgm:cxn modelId="{2F4A8D8D-D874-470B-AD1C-96F6DD299123}" type="presOf" srcId="{7DF03A09-933A-4254-AB16-2B7B66AA82FB}" destId="{5BF84CD8-BEE5-4892-8FEE-0162CBBC6582}" srcOrd="0" destOrd="0" presId="urn:microsoft.com/office/officeart/2005/8/layout/cycle1"/>
    <dgm:cxn modelId="{758798B5-D4B4-47D9-9FBB-A43832189789}" srcId="{40D6D928-B81D-4A18-89FE-FB5AC7890CDE}" destId="{117238AD-156D-4481-9B44-2247E6858307}" srcOrd="3" destOrd="0" parTransId="{D892CF23-657E-43C8-9D36-5CD6D0548CCE}" sibTransId="{A507548C-60A9-48ED-A0B3-5A11D6F10B32}"/>
    <dgm:cxn modelId="{2CC7AC9B-FF9D-49F4-9BC8-74CDDE2EFF0D}" type="presOf" srcId="{117238AD-156D-4481-9B44-2247E6858307}" destId="{071538A4-0F41-4B53-800B-ADC6B70949B8}" srcOrd="0" destOrd="0" presId="urn:microsoft.com/office/officeart/2005/8/layout/cycle1"/>
    <dgm:cxn modelId="{66F28315-D4A8-49CF-9F08-24C40BD914B7}" srcId="{40D6D928-B81D-4A18-89FE-FB5AC7890CDE}" destId="{BD006E9E-E404-4F81-BE52-F02A4E03D814}" srcOrd="2" destOrd="0" parTransId="{8452EFEA-23B9-4E81-88C2-10E6E38968AE}" sibTransId="{7DF03A09-933A-4254-AB16-2B7B66AA82FB}"/>
    <dgm:cxn modelId="{85E839C7-5416-4C86-9F69-6EB226623AC8}" type="presParOf" srcId="{2D838491-1829-4E75-B480-AF098A25B867}" destId="{80CE92E4-7323-44A0-A214-02E0CC6906F0}" srcOrd="0" destOrd="0" presId="urn:microsoft.com/office/officeart/2005/8/layout/cycle1"/>
    <dgm:cxn modelId="{0956B7A0-7910-44D8-B1E9-95D00050A040}" type="presParOf" srcId="{2D838491-1829-4E75-B480-AF098A25B867}" destId="{431B4E43-F0CD-4A22-B9AE-9776F1B241F1}" srcOrd="1" destOrd="0" presId="urn:microsoft.com/office/officeart/2005/8/layout/cycle1"/>
    <dgm:cxn modelId="{B4714ED6-AC79-496A-BD34-0CD9D305FB7E}" type="presParOf" srcId="{2D838491-1829-4E75-B480-AF098A25B867}" destId="{1164546F-AD04-458E-A437-A09463D59359}" srcOrd="2" destOrd="0" presId="urn:microsoft.com/office/officeart/2005/8/layout/cycle1"/>
    <dgm:cxn modelId="{A995B23C-CC1A-41D5-8378-8ED58DE085CD}" type="presParOf" srcId="{2D838491-1829-4E75-B480-AF098A25B867}" destId="{E20FAC5D-F604-419F-B6B6-F4DB187C389B}" srcOrd="3" destOrd="0" presId="urn:microsoft.com/office/officeart/2005/8/layout/cycle1"/>
    <dgm:cxn modelId="{7E61ED43-936E-4201-8FD5-31DAA1CB4442}" type="presParOf" srcId="{2D838491-1829-4E75-B480-AF098A25B867}" destId="{4A34AE4A-A704-4EE3-A3B8-F48AC6BFFF86}" srcOrd="4" destOrd="0" presId="urn:microsoft.com/office/officeart/2005/8/layout/cycle1"/>
    <dgm:cxn modelId="{D939B993-F8BA-4AED-A258-D2ABB5974CD7}" type="presParOf" srcId="{2D838491-1829-4E75-B480-AF098A25B867}" destId="{D3BF976D-2A45-4FA7-8A77-F9657F160892}" srcOrd="5" destOrd="0" presId="urn:microsoft.com/office/officeart/2005/8/layout/cycle1"/>
    <dgm:cxn modelId="{353589DA-28D2-4F1A-AA3F-D730D1002255}" type="presParOf" srcId="{2D838491-1829-4E75-B480-AF098A25B867}" destId="{87C673C6-45CD-48F4-91F9-BA1F8E4C921C}" srcOrd="6" destOrd="0" presId="urn:microsoft.com/office/officeart/2005/8/layout/cycle1"/>
    <dgm:cxn modelId="{9A850A99-73B6-432E-9884-424517BA5F5D}" type="presParOf" srcId="{2D838491-1829-4E75-B480-AF098A25B867}" destId="{404C44B6-3A12-49E6-BFA4-38997FE6035B}" srcOrd="7" destOrd="0" presId="urn:microsoft.com/office/officeart/2005/8/layout/cycle1"/>
    <dgm:cxn modelId="{5489AD9D-727C-47C3-894C-CE857F21C24E}" type="presParOf" srcId="{2D838491-1829-4E75-B480-AF098A25B867}" destId="{5BF84CD8-BEE5-4892-8FEE-0162CBBC6582}" srcOrd="8" destOrd="0" presId="urn:microsoft.com/office/officeart/2005/8/layout/cycle1"/>
    <dgm:cxn modelId="{88D3F6E4-FF68-4560-AD9F-5B1E828B8963}" type="presParOf" srcId="{2D838491-1829-4E75-B480-AF098A25B867}" destId="{B43923A3-5D3F-4012-9AAC-3EAB0D1FAB6B}" srcOrd="9" destOrd="0" presId="urn:microsoft.com/office/officeart/2005/8/layout/cycle1"/>
    <dgm:cxn modelId="{17CA3502-762A-4C8E-8EAC-FBD0EF5E9621}" type="presParOf" srcId="{2D838491-1829-4E75-B480-AF098A25B867}" destId="{071538A4-0F41-4B53-800B-ADC6B70949B8}" srcOrd="10" destOrd="0" presId="urn:microsoft.com/office/officeart/2005/8/layout/cycle1"/>
    <dgm:cxn modelId="{2CABF942-4EB1-4EE2-9B45-5A8D8A0681CA}" type="presParOf" srcId="{2D838491-1829-4E75-B480-AF098A25B867}" destId="{04138C2B-CC32-453D-8B3F-9AFD287828AF}"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EF5027-FFE2-41DF-A11F-89CA7453E909}" type="doc">
      <dgm:prSet loTypeId="urn:microsoft.com/office/officeart/2005/8/layout/list1" loCatId="list" qsTypeId="urn:microsoft.com/office/officeart/2005/8/quickstyle/simple1" qsCatId="simple" csTypeId="urn:microsoft.com/office/officeart/2005/8/colors/colorful1#12" csCatId="colorful" phldr="1"/>
      <dgm:spPr/>
      <dgm:t>
        <a:bodyPr/>
        <a:lstStyle/>
        <a:p>
          <a:endParaRPr lang="fr-FR"/>
        </a:p>
      </dgm:t>
    </dgm:pt>
    <dgm:pt modelId="{E4413537-1FC1-4BDD-9EEE-62FAE6A5E3C9}">
      <dgm:prSet custT="1"/>
      <dgm:spPr/>
      <dgm:t>
        <a:bodyPr/>
        <a:lstStyle/>
        <a:p>
          <a:pPr rtl="0"/>
          <a:r>
            <a:rPr lang="fr-FR" sz="1800" dirty="0" smtClean="0"/>
            <a:t>Les apparences physiques</a:t>
          </a:r>
          <a:endParaRPr lang="fr-FR" sz="1800" dirty="0"/>
        </a:p>
      </dgm:t>
    </dgm:pt>
    <dgm:pt modelId="{61768B14-6F4D-44CF-9C91-98CB899AF865}" type="parTrans" cxnId="{D1473131-4720-4AD8-AF57-E754F7F2E908}">
      <dgm:prSet/>
      <dgm:spPr/>
      <dgm:t>
        <a:bodyPr/>
        <a:lstStyle/>
        <a:p>
          <a:endParaRPr lang="fr-FR"/>
        </a:p>
      </dgm:t>
    </dgm:pt>
    <dgm:pt modelId="{2ECEB87E-3475-4D2D-91FC-2C1519DA3964}" type="sibTrans" cxnId="{D1473131-4720-4AD8-AF57-E754F7F2E908}">
      <dgm:prSet/>
      <dgm:spPr/>
      <dgm:t>
        <a:bodyPr/>
        <a:lstStyle/>
        <a:p>
          <a:endParaRPr lang="fr-FR"/>
        </a:p>
      </dgm:t>
    </dgm:pt>
    <dgm:pt modelId="{E58BD573-ABC7-428D-9EDC-3B2563D0D2B2}">
      <dgm:prSet custT="1"/>
      <dgm:spPr/>
      <dgm:t>
        <a:bodyPr/>
        <a:lstStyle/>
        <a:p>
          <a:pPr rtl="0"/>
          <a:r>
            <a:rPr lang="fr-FR" sz="1800" dirty="0" smtClean="0"/>
            <a:t>Les pensées</a:t>
          </a:r>
          <a:endParaRPr lang="fr-FR" sz="1800" dirty="0"/>
        </a:p>
      </dgm:t>
    </dgm:pt>
    <dgm:pt modelId="{A2A691DE-36EF-4E7B-A0C7-047BB4642278}" type="parTrans" cxnId="{817FFC24-8736-4156-A4B4-C3BA695E761B}">
      <dgm:prSet/>
      <dgm:spPr/>
      <dgm:t>
        <a:bodyPr/>
        <a:lstStyle/>
        <a:p>
          <a:endParaRPr lang="fr-FR"/>
        </a:p>
      </dgm:t>
    </dgm:pt>
    <dgm:pt modelId="{9D4C2941-4F60-4860-AD36-25ACCF89A8BF}" type="sibTrans" cxnId="{817FFC24-8736-4156-A4B4-C3BA695E761B}">
      <dgm:prSet/>
      <dgm:spPr/>
      <dgm:t>
        <a:bodyPr/>
        <a:lstStyle/>
        <a:p>
          <a:endParaRPr lang="fr-FR"/>
        </a:p>
      </dgm:t>
    </dgm:pt>
    <dgm:pt modelId="{420E1EE6-D476-4264-8D1C-80BC88436D88}">
      <dgm:prSet custT="1"/>
      <dgm:spPr/>
      <dgm:t>
        <a:bodyPr/>
        <a:lstStyle/>
        <a:p>
          <a:pPr rtl="0"/>
          <a:r>
            <a:rPr lang="fr-FR" sz="1800" dirty="0" smtClean="0"/>
            <a:t>Les émotions/sentiments</a:t>
          </a:r>
          <a:endParaRPr lang="fr-FR" sz="1800" dirty="0"/>
        </a:p>
      </dgm:t>
    </dgm:pt>
    <dgm:pt modelId="{74133BAB-83A6-46A5-A1BC-00DE23605DA1}" type="parTrans" cxnId="{B8CEE6B3-FB9D-4387-8A62-960A02DD370D}">
      <dgm:prSet/>
      <dgm:spPr/>
      <dgm:t>
        <a:bodyPr/>
        <a:lstStyle/>
        <a:p>
          <a:endParaRPr lang="fr-FR"/>
        </a:p>
      </dgm:t>
    </dgm:pt>
    <dgm:pt modelId="{777C46DA-7F1B-4C89-8517-45A1B1AEC07B}" type="sibTrans" cxnId="{B8CEE6B3-FB9D-4387-8A62-960A02DD370D}">
      <dgm:prSet/>
      <dgm:spPr/>
      <dgm:t>
        <a:bodyPr/>
        <a:lstStyle/>
        <a:p>
          <a:endParaRPr lang="fr-FR"/>
        </a:p>
      </dgm:t>
    </dgm:pt>
    <dgm:pt modelId="{4C638D35-1748-4E4B-B167-CFF7CCEE755F}">
      <dgm:prSet custT="1"/>
      <dgm:spPr>
        <a:solidFill>
          <a:schemeClr val="accent1"/>
        </a:solidFill>
      </dgm:spPr>
      <dgm:t>
        <a:bodyPr/>
        <a:lstStyle/>
        <a:p>
          <a:pPr rtl="0"/>
          <a:r>
            <a:rPr lang="fr-FR" sz="1800" dirty="0" smtClean="0"/>
            <a:t>Le comportement qui est différent des traits de caractère </a:t>
          </a:r>
          <a:endParaRPr lang="fr-FR" sz="1800" dirty="0"/>
        </a:p>
      </dgm:t>
    </dgm:pt>
    <dgm:pt modelId="{65C5AA01-8504-4DA6-9837-685E6B962AB2}" type="parTrans" cxnId="{6676CE1F-0C8C-4428-AD05-85EFED6862BC}">
      <dgm:prSet/>
      <dgm:spPr/>
      <dgm:t>
        <a:bodyPr/>
        <a:lstStyle/>
        <a:p>
          <a:endParaRPr lang="fr-FR"/>
        </a:p>
      </dgm:t>
    </dgm:pt>
    <dgm:pt modelId="{DCC92A1C-37DD-42FF-B05F-B2DF48121F76}" type="sibTrans" cxnId="{6676CE1F-0C8C-4428-AD05-85EFED6862BC}">
      <dgm:prSet/>
      <dgm:spPr/>
      <dgm:t>
        <a:bodyPr/>
        <a:lstStyle/>
        <a:p>
          <a:endParaRPr lang="fr-FR"/>
        </a:p>
      </dgm:t>
    </dgm:pt>
    <dgm:pt modelId="{529CE6D6-D3E4-416D-8532-38C228954ACC}">
      <dgm:prSet/>
      <dgm:spPr/>
      <dgm:t>
        <a:bodyPr/>
        <a:lstStyle/>
        <a:p>
          <a:pPr rtl="0"/>
          <a:r>
            <a:rPr lang="fr-FR" dirty="0" smtClean="0"/>
            <a:t>Les défauts</a:t>
          </a:r>
          <a:endParaRPr lang="fr-FR" dirty="0"/>
        </a:p>
      </dgm:t>
    </dgm:pt>
    <dgm:pt modelId="{AF5C170A-EFAC-4664-826F-AADFB07AB79E}" type="parTrans" cxnId="{16C7D8F6-D223-4259-ADF5-F01B0AE4A4CE}">
      <dgm:prSet/>
      <dgm:spPr/>
      <dgm:t>
        <a:bodyPr/>
        <a:lstStyle/>
        <a:p>
          <a:endParaRPr lang="fr-FR"/>
        </a:p>
      </dgm:t>
    </dgm:pt>
    <dgm:pt modelId="{E9BE286A-2B21-4643-8499-954F4177A450}" type="sibTrans" cxnId="{16C7D8F6-D223-4259-ADF5-F01B0AE4A4CE}">
      <dgm:prSet/>
      <dgm:spPr/>
      <dgm:t>
        <a:bodyPr/>
        <a:lstStyle/>
        <a:p>
          <a:endParaRPr lang="fr-FR"/>
        </a:p>
      </dgm:t>
    </dgm:pt>
    <dgm:pt modelId="{0FE74983-249C-45B7-80BD-603147214E3E}">
      <dgm:prSet/>
      <dgm:spPr/>
      <dgm:t>
        <a:bodyPr/>
        <a:lstStyle/>
        <a:p>
          <a:pPr rtl="0"/>
          <a:r>
            <a:rPr lang="fr-FR" dirty="0" smtClean="0"/>
            <a:t>Les ombres</a:t>
          </a:r>
          <a:endParaRPr lang="fr-FR" dirty="0"/>
        </a:p>
      </dgm:t>
    </dgm:pt>
    <dgm:pt modelId="{CBBB7563-9B25-45D0-A2F9-0F3238C84983}" type="parTrans" cxnId="{05ABCEAC-0A06-4DED-BEA5-01179E087412}">
      <dgm:prSet/>
      <dgm:spPr/>
      <dgm:t>
        <a:bodyPr/>
        <a:lstStyle/>
        <a:p>
          <a:endParaRPr lang="fr-FR"/>
        </a:p>
      </dgm:t>
    </dgm:pt>
    <dgm:pt modelId="{BEACD658-2DA7-47EE-A638-EFB49A201129}" type="sibTrans" cxnId="{05ABCEAC-0A06-4DED-BEA5-01179E087412}">
      <dgm:prSet/>
      <dgm:spPr/>
      <dgm:t>
        <a:bodyPr/>
        <a:lstStyle/>
        <a:p>
          <a:endParaRPr lang="fr-FR"/>
        </a:p>
      </dgm:t>
    </dgm:pt>
    <dgm:pt modelId="{DE8646CA-13BC-4314-B1FA-3193A812FDC3}" type="pres">
      <dgm:prSet presAssocID="{05EF5027-FFE2-41DF-A11F-89CA7453E909}" presName="linear" presStyleCnt="0">
        <dgm:presLayoutVars>
          <dgm:dir/>
          <dgm:animLvl val="lvl"/>
          <dgm:resizeHandles val="exact"/>
        </dgm:presLayoutVars>
      </dgm:prSet>
      <dgm:spPr/>
      <dgm:t>
        <a:bodyPr/>
        <a:lstStyle/>
        <a:p>
          <a:endParaRPr lang="fr-FR"/>
        </a:p>
      </dgm:t>
    </dgm:pt>
    <dgm:pt modelId="{FDC4DEA0-D3D9-4B19-8A52-FBDD9EE471C0}" type="pres">
      <dgm:prSet presAssocID="{E4413537-1FC1-4BDD-9EEE-62FAE6A5E3C9}" presName="parentLin" presStyleCnt="0"/>
      <dgm:spPr/>
    </dgm:pt>
    <dgm:pt modelId="{A12A8F2E-7E62-4302-AE10-6DC9CEF4E849}" type="pres">
      <dgm:prSet presAssocID="{E4413537-1FC1-4BDD-9EEE-62FAE6A5E3C9}" presName="parentLeftMargin" presStyleLbl="node1" presStyleIdx="0" presStyleCnt="6"/>
      <dgm:spPr/>
      <dgm:t>
        <a:bodyPr/>
        <a:lstStyle/>
        <a:p>
          <a:endParaRPr lang="fr-FR"/>
        </a:p>
      </dgm:t>
    </dgm:pt>
    <dgm:pt modelId="{B2AD2E55-0681-4363-ADEF-498C1A89BB5D}" type="pres">
      <dgm:prSet presAssocID="{E4413537-1FC1-4BDD-9EEE-62FAE6A5E3C9}" presName="parentText" presStyleLbl="node1" presStyleIdx="0" presStyleCnt="6">
        <dgm:presLayoutVars>
          <dgm:chMax val="0"/>
          <dgm:bulletEnabled val="1"/>
        </dgm:presLayoutVars>
      </dgm:prSet>
      <dgm:spPr/>
      <dgm:t>
        <a:bodyPr/>
        <a:lstStyle/>
        <a:p>
          <a:endParaRPr lang="fr-FR"/>
        </a:p>
      </dgm:t>
    </dgm:pt>
    <dgm:pt modelId="{2A577175-7A27-4199-87FB-D53AC4E0F19E}" type="pres">
      <dgm:prSet presAssocID="{E4413537-1FC1-4BDD-9EEE-62FAE6A5E3C9}" presName="negativeSpace" presStyleCnt="0"/>
      <dgm:spPr/>
    </dgm:pt>
    <dgm:pt modelId="{1401B039-CE29-469E-8C7C-5F8E2CC362D2}" type="pres">
      <dgm:prSet presAssocID="{E4413537-1FC1-4BDD-9EEE-62FAE6A5E3C9}" presName="childText" presStyleLbl="conFgAcc1" presStyleIdx="0" presStyleCnt="6">
        <dgm:presLayoutVars>
          <dgm:bulletEnabled val="1"/>
        </dgm:presLayoutVars>
      </dgm:prSet>
      <dgm:spPr/>
    </dgm:pt>
    <dgm:pt modelId="{8A1811EE-5AC7-452C-8045-AE6ECC4E9C62}" type="pres">
      <dgm:prSet presAssocID="{2ECEB87E-3475-4D2D-91FC-2C1519DA3964}" presName="spaceBetweenRectangles" presStyleCnt="0"/>
      <dgm:spPr/>
    </dgm:pt>
    <dgm:pt modelId="{8EC3C3A4-AF59-4158-BD90-69C8E90E4E31}" type="pres">
      <dgm:prSet presAssocID="{E58BD573-ABC7-428D-9EDC-3B2563D0D2B2}" presName="parentLin" presStyleCnt="0"/>
      <dgm:spPr/>
    </dgm:pt>
    <dgm:pt modelId="{DBAB0381-C14E-4418-84A0-79CCC4C88B5F}" type="pres">
      <dgm:prSet presAssocID="{E58BD573-ABC7-428D-9EDC-3B2563D0D2B2}" presName="parentLeftMargin" presStyleLbl="node1" presStyleIdx="0" presStyleCnt="6"/>
      <dgm:spPr/>
      <dgm:t>
        <a:bodyPr/>
        <a:lstStyle/>
        <a:p>
          <a:endParaRPr lang="fr-FR"/>
        </a:p>
      </dgm:t>
    </dgm:pt>
    <dgm:pt modelId="{66661AF8-37A3-4409-8BC3-69ED016EF990}" type="pres">
      <dgm:prSet presAssocID="{E58BD573-ABC7-428D-9EDC-3B2563D0D2B2}" presName="parentText" presStyleLbl="node1" presStyleIdx="1" presStyleCnt="6">
        <dgm:presLayoutVars>
          <dgm:chMax val="0"/>
          <dgm:bulletEnabled val="1"/>
        </dgm:presLayoutVars>
      </dgm:prSet>
      <dgm:spPr/>
      <dgm:t>
        <a:bodyPr/>
        <a:lstStyle/>
        <a:p>
          <a:endParaRPr lang="fr-FR"/>
        </a:p>
      </dgm:t>
    </dgm:pt>
    <dgm:pt modelId="{54BEEA39-ADCC-4D6B-A7F1-34D74078C3B1}" type="pres">
      <dgm:prSet presAssocID="{E58BD573-ABC7-428D-9EDC-3B2563D0D2B2}" presName="negativeSpace" presStyleCnt="0"/>
      <dgm:spPr/>
    </dgm:pt>
    <dgm:pt modelId="{2F6895D5-2D58-48F3-AA82-149887A3F764}" type="pres">
      <dgm:prSet presAssocID="{E58BD573-ABC7-428D-9EDC-3B2563D0D2B2}" presName="childText" presStyleLbl="conFgAcc1" presStyleIdx="1" presStyleCnt="6">
        <dgm:presLayoutVars>
          <dgm:bulletEnabled val="1"/>
        </dgm:presLayoutVars>
      </dgm:prSet>
      <dgm:spPr/>
    </dgm:pt>
    <dgm:pt modelId="{43E70986-C805-4900-8B0D-FA9AE8724E8A}" type="pres">
      <dgm:prSet presAssocID="{9D4C2941-4F60-4860-AD36-25ACCF89A8BF}" presName="spaceBetweenRectangles" presStyleCnt="0"/>
      <dgm:spPr/>
    </dgm:pt>
    <dgm:pt modelId="{A9608EF4-635A-4343-AFBD-221C19F2E781}" type="pres">
      <dgm:prSet presAssocID="{420E1EE6-D476-4264-8D1C-80BC88436D88}" presName="parentLin" presStyleCnt="0"/>
      <dgm:spPr/>
    </dgm:pt>
    <dgm:pt modelId="{200136DF-9D92-42E6-AF56-06E2BA4E34DA}" type="pres">
      <dgm:prSet presAssocID="{420E1EE6-D476-4264-8D1C-80BC88436D88}" presName="parentLeftMargin" presStyleLbl="node1" presStyleIdx="1" presStyleCnt="6"/>
      <dgm:spPr/>
      <dgm:t>
        <a:bodyPr/>
        <a:lstStyle/>
        <a:p>
          <a:endParaRPr lang="fr-FR"/>
        </a:p>
      </dgm:t>
    </dgm:pt>
    <dgm:pt modelId="{9C573D70-F725-480C-AC33-A04EEBCF3D30}" type="pres">
      <dgm:prSet presAssocID="{420E1EE6-D476-4264-8D1C-80BC88436D88}" presName="parentText" presStyleLbl="node1" presStyleIdx="2" presStyleCnt="6">
        <dgm:presLayoutVars>
          <dgm:chMax val="0"/>
          <dgm:bulletEnabled val="1"/>
        </dgm:presLayoutVars>
      </dgm:prSet>
      <dgm:spPr/>
      <dgm:t>
        <a:bodyPr/>
        <a:lstStyle/>
        <a:p>
          <a:endParaRPr lang="fr-FR"/>
        </a:p>
      </dgm:t>
    </dgm:pt>
    <dgm:pt modelId="{5083FDE0-AC72-49FB-93A6-729B38CEA3BB}" type="pres">
      <dgm:prSet presAssocID="{420E1EE6-D476-4264-8D1C-80BC88436D88}" presName="negativeSpace" presStyleCnt="0"/>
      <dgm:spPr/>
    </dgm:pt>
    <dgm:pt modelId="{55F27859-7265-4137-9399-F966F2E740BF}" type="pres">
      <dgm:prSet presAssocID="{420E1EE6-D476-4264-8D1C-80BC88436D88}" presName="childText" presStyleLbl="conFgAcc1" presStyleIdx="2" presStyleCnt="6">
        <dgm:presLayoutVars>
          <dgm:bulletEnabled val="1"/>
        </dgm:presLayoutVars>
      </dgm:prSet>
      <dgm:spPr/>
    </dgm:pt>
    <dgm:pt modelId="{204770D5-9422-4734-A4E7-E23D95E0CB57}" type="pres">
      <dgm:prSet presAssocID="{777C46DA-7F1B-4C89-8517-45A1B1AEC07B}" presName="spaceBetweenRectangles" presStyleCnt="0"/>
      <dgm:spPr/>
    </dgm:pt>
    <dgm:pt modelId="{AFD5D954-6EA1-4F98-B2E2-DA2FDEE84D0F}" type="pres">
      <dgm:prSet presAssocID="{4C638D35-1748-4E4B-B167-CFF7CCEE755F}" presName="parentLin" presStyleCnt="0"/>
      <dgm:spPr/>
    </dgm:pt>
    <dgm:pt modelId="{5DDB537E-961A-4064-90A5-F1BD793600F2}" type="pres">
      <dgm:prSet presAssocID="{4C638D35-1748-4E4B-B167-CFF7CCEE755F}" presName="parentLeftMargin" presStyleLbl="node1" presStyleIdx="2" presStyleCnt="6"/>
      <dgm:spPr/>
      <dgm:t>
        <a:bodyPr/>
        <a:lstStyle/>
        <a:p>
          <a:endParaRPr lang="fr-FR"/>
        </a:p>
      </dgm:t>
    </dgm:pt>
    <dgm:pt modelId="{762AEEF4-AFAD-4BF7-B686-1FA78E824656}" type="pres">
      <dgm:prSet presAssocID="{4C638D35-1748-4E4B-B167-CFF7CCEE755F}" presName="parentText" presStyleLbl="node1" presStyleIdx="3" presStyleCnt="6">
        <dgm:presLayoutVars>
          <dgm:chMax val="0"/>
          <dgm:bulletEnabled val="1"/>
        </dgm:presLayoutVars>
      </dgm:prSet>
      <dgm:spPr/>
      <dgm:t>
        <a:bodyPr/>
        <a:lstStyle/>
        <a:p>
          <a:endParaRPr lang="fr-FR"/>
        </a:p>
      </dgm:t>
    </dgm:pt>
    <dgm:pt modelId="{0481A84C-F5C6-4031-81C9-657ADC4E0465}" type="pres">
      <dgm:prSet presAssocID="{4C638D35-1748-4E4B-B167-CFF7CCEE755F}" presName="negativeSpace" presStyleCnt="0"/>
      <dgm:spPr/>
    </dgm:pt>
    <dgm:pt modelId="{6B8F3FC2-E60D-453D-8C83-B64AA03D41A8}" type="pres">
      <dgm:prSet presAssocID="{4C638D35-1748-4E4B-B167-CFF7CCEE755F}" presName="childText" presStyleLbl="conFgAcc1" presStyleIdx="3" presStyleCnt="6">
        <dgm:presLayoutVars>
          <dgm:bulletEnabled val="1"/>
        </dgm:presLayoutVars>
      </dgm:prSet>
      <dgm:spPr/>
    </dgm:pt>
    <dgm:pt modelId="{10B6AD93-DA31-4B19-9378-2C10B6EE3B75}" type="pres">
      <dgm:prSet presAssocID="{DCC92A1C-37DD-42FF-B05F-B2DF48121F76}" presName="spaceBetweenRectangles" presStyleCnt="0"/>
      <dgm:spPr/>
    </dgm:pt>
    <dgm:pt modelId="{0E6B1DC3-6E08-4690-893B-C93EBF712C40}" type="pres">
      <dgm:prSet presAssocID="{529CE6D6-D3E4-416D-8532-38C228954ACC}" presName="parentLin" presStyleCnt="0"/>
      <dgm:spPr/>
    </dgm:pt>
    <dgm:pt modelId="{3D2841D2-73D9-4405-AFF6-510F9AA2A2CB}" type="pres">
      <dgm:prSet presAssocID="{529CE6D6-D3E4-416D-8532-38C228954ACC}" presName="parentLeftMargin" presStyleLbl="node1" presStyleIdx="3" presStyleCnt="6"/>
      <dgm:spPr/>
      <dgm:t>
        <a:bodyPr/>
        <a:lstStyle/>
        <a:p>
          <a:endParaRPr lang="fr-FR"/>
        </a:p>
      </dgm:t>
    </dgm:pt>
    <dgm:pt modelId="{BB101E45-5935-4E41-9E07-01F9F00A15C0}" type="pres">
      <dgm:prSet presAssocID="{529CE6D6-D3E4-416D-8532-38C228954ACC}" presName="parentText" presStyleLbl="node1" presStyleIdx="4" presStyleCnt="6">
        <dgm:presLayoutVars>
          <dgm:chMax val="0"/>
          <dgm:bulletEnabled val="1"/>
        </dgm:presLayoutVars>
      </dgm:prSet>
      <dgm:spPr/>
      <dgm:t>
        <a:bodyPr/>
        <a:lstStyle/>
        <a:p>
          <a:endParaRPr lang="fr-FR"/>
        </a:p>
      </dgm:t>
    </dgm:pt>
    <dgm:pt modelId="{75756211-8282-4F35-996D-6AA6C0F5B8ED}" type="pres">
      <dgm:prSet presAssocID="{529CE6D6-D3E4-416D-8532-38C228954ACC}" presName="negativeSpace" presStyleCnt="0"/>
      <dgm:spPr/>
    </dgm:pt>
    <dgm:pt modelId="{2351FEE8-9AB5-4D77-8B8D-74169CB837B7}" type="pres">
      <dgm:prSet presAssocID="{529CE6D6-D3E4-416D-8532-38C228954ACC}" presName="childText" presStyleLbl="conFgAcc1" presStyleIdx="4" presStyleCnt="6">
        <dgm:presLayoutVars>
          <dgm:bulletEnabled val="1"/>
        </dgm:presLayoutVars>
      </dgm:prSet>
      <dgm:spPr/>
    </dgm:pt>
    <dgm:pt modelId="{997585B7-8386-4626-A1A1-2A303B3F4209}" type="pres">
      <dgm:prSet presAssocID="{E9BE286A-2B21-4643-8499-954F4177A450}" presName="spaceBetweenRectangles" presStyleCnt="0"/>
      <dgm:spPr/>
    </dgm:pt>
    <dgm:pt modelId="{1E184D65-35FF-48E0-BCF1-73F75BBF1830}" type="pres">
      <dgm:prSet presAssocID="{0FE74983-249C-45B7-80BD-603147214E3E}" presName="parentLin" presStyleCnt="0"/>
      <dgm:spPr/>
    </dgm:pt>
    <dgm:pt modelId="{D6E5FA53-5298-4730-856C-0EE99A833D3D}" type="pres">
      <dgm:prSet presAssocID="{0FE74983-249C-45B7-80BD-603147214E3E}" presName="parentLeftMargin" presStyleLbl="node1" presStyleIdx="4" presStyleCnt="6"/>
      <dgm:spPr/>
      <dgm:t>
        <a:bodyPr/>
        <a:lstStyle/>
        <a:p>
          <a:endParaRPr lang="fr-FR"/>
        </a:p>
      </dgm:t>
    </dgm:pt>
    <dgm:pt modelId="{B515505D-E66E-425F-822B-E95D3AD64777}" type="pres">
      <dgm:prSet presAssocID="{0FE74983-249C-45B7-80BD-603147214E3E}" presName="parentText" presStyleLbl="node1" presStyleIdx="5" presStyleCnt="6">
        <dgm:presLayoutVars>
          <dgm:chMax val="0"/>
          <dgm:bulletEnabled val="1"/>
        </dgm:presLayoutVars>
      </dgm:prSet>
      <dgm:spPr/>
      <dgm:t>
        <a:bodyPr/>
        <a:lstStyle/>
        <a:p>
          <a:endParaRPr lang="fr-FR"/>
        </a:p>
      </dgm:t>
    </dgm:pt>
    <dgm:pt modelId="{37252D5A-C4CA-427A-8DA8-AE8F2EE707B4}" type="pres">
      <dgm:prSet presAssocID="{0FE74983-249C-45B7-80BD-603147214E3E}" presName="negativeSpace" presStyleCnt="0"/>
      <dgm:spPr/>
    </dgm:pt>
    <dgm:pt modelId="{84F40412-2F8F-4D11-929B-A3F2DA6DCF1F}" type="pres">
      <dgm:prSet presAssocID="{0FE74983-249C-45B7-80BD-603147214E3E}" presName="childText" presStyleLbl="conFgAcc1" presStyleIdx="5" presStyleCnt="6">
        <dgm:presLayoutVars>
          <dgm:bulletEnabled val="1"/>
        </dgm:presLayoutVars>
      </dgm:prSet>
      <dgm:spPr/>
    </dgm:pt>
  </dgm:ptLst>
  <dgm:cxnLst>
    <dgm:cxn modelId="{D1473131-4720-4AD8-AF57-E754F7F2E908}" srcId="{05EF5027-FFE2-41DF-A11F-89CA7453E909}" destId="{E4413537-1FC1-4BDD-9EEE-62FAE6A5E3C9}" srcOrd="0" destOrd="0" parTransId="{61768B14-6F4D-44CF-9C91-98CB899AF865}" sibTransId="{2ECEB87E-3475-4D2D-91FC-2C1519DA3964}"/>
    <dgm:cxn modelId="{E063BF69-4F9D-4216-BFBD-1B2BE593EBFC}" type="presOf" srcId="{05EF5027-FFE2-41DF-A11F-89CA7453E909}" destId="{DE8646CA-13BC-4314-B1FA-3193A812FDC3}" srcOrd="0" destOrd="0" presId="urn:microsoft.com/office/officeart/2005/8/layout/list1"/>
    <dgm:cxn modelId="{7F8378F0-32DD-4E1F-B1E4-026C22EEBC11}" type="presOf" srcId="{529CE6D6-D3E4-416D-8532-38C228954ACC}" destId="{3D2841D2-73D9-4405-AFF6-510F9AA2A2CB}" srcOrd="0" destOrd="0" presId="urn:microsoft.com/office/officeart/2005/8/layout/list1"/>
    <dgm:cxn modelId="{32B82D27-3C72-4713-9442-5AE1A23DD0CE}" type="presOf" srcId="{E58BD573-ABC7-428D-9EDC-3B2563D0D2B2}" destId="{DBAB0381-C14E-4418-84A0-79CCC4C88B5F}" srcOrd="0" destOrd="0" presId="urn:microsoft.com/office/officeart/2005/8/layout/list1"/>
    <dgm:cxn modelId="{983E0E0C-ACDF-467A-A44B-C57BE10B6A9C}" type="presOf" srcId="{4C638D35-1748-4E4B-B167-CFF7CCEE755F}" destId="{762AEEF4-AFAD-4BF7-B686-1FA78E824656}" srcOrd="1" destOrd="0" presId="urn:microsoft.com/office/officeart/2005/8/layout/list1"/>
    <dgm:cxn modelId="{EBCB5D70-96E0-499D-956A-1C6274A8C0A9}" type="presOf" srcId="{529CE6D6-D3E4-416D-8532-38C228954ACC}" destId="{BB101E45-5935-4E41-9E07-01F9F00A15C0}" srcOrd="1" destOrd="0" presId="urn:microsoft.com/office/officeart/2005/8/layout/list1"/>
    <dgm:cxn modelId="{05ABCEAC-0A06-4DED-BEA5-01179E087412}" srcId="{05EF5027-FFE2-41DF-A11F-89CA7453E909}" destId="{0FE74983-249C-45B7-80BD-603147214E3E}" srcOrd="5" destOrd="0" parTransId="{CBBB7563-9B25-45D0-A2F9-0F3238C84983}" sibTransId="{BEACD658-2DA7-47EE-A638-EFB49A201129}"/>
    <dgm:cxn modelId="{6676CE1F-0C8C-4428-AD05-85EFED6862BC}" srcId="{05EF5027-FFE2-41DF-A11F-89CA7453E909}" destId="{4C638D35-1748-4E4B-B167-CFF7CCEE755F}" srcOrd="3" destOrd="0" parTransId="{65C5AA01-8504-4DA6-9837-685E6B962AB2}" sibTransId="{DCC92A1C-37DD-42FF-B05F-B2DF48121F76}"/>
    <dgm:cxn modelId="{1CB28B00-AE1D-4270-AB64-252A4B873231}" type="presOf" srcId="{420E1EE6-D476-4264-8D1C-80BC88436D88}" destId="{200136DF-9D92-42E6-AF56-06E2BA4E34DA}" srcOrd="0" destOrd="0" presId="urn:microsoft.com/office/officeart/2005/8/layout/list1"/>
    <dgm:cxn modelId="{EF73DDBC-C5B8-4890-BDFA-065DDB44BF35}" type="presOf" srcId="{420E1EE6-D476-4264-8D1C-80BC88436D88}" destId="{9C573D70-F725-480C-AC33-A04EEBCF3D30}" srcOrd="1" destOrd="0" presId="urn:microsoft.com/office/officeart/2005/8/layout/list1"/>
    <dgm:cxn modelId="{16C7D8F6-D223-4259-ADF5-F01B0AE4A4CE}" srcId="{05EF5027-FFE2-41DF-A11F-89CA7453E909}" destId="{529CE6D6-D3E4-416D-8532-38C228954ACC}" srcOrd="4" destOrd="0" parTransId="{AF5C170A-EFAC-4664-826F-AADFB07AB79E}" sibTransId="{E9BE286A-2B21-4643-8499-954F4177A450}"/>
    <dgm:cxn modelId="{052DC2A4-6258-4E5E-9229-E937F8F033E3}" type="presOf" srcId="{0FE74983-249C-45B7-80BD-603147214E3E}" destId="{B515505D-E66E-425F-822B-E95D3AD64777}" srcOrd="1" destOrd="0" presId="urn:microsoft.com/office/officeart/2005/8/layout/list1"/>
    <dgm:cxn modelId="{FECFDD32-A20E-42E6-925B-3EEAADD486B2}" type="presOf" srcId="{E58BD573-ABC7-428D-9EDC-3B2563D0D2B2}" destId="{66661AF8-37A3-4409-8BC3-69ED016EF990}" srcOrd="1" destOrd="0" presId="urn:microsoft.com/office/officeart/2005/8/layout/list1"/>
    <dgm:cxn modelId="{2D6C6CDA-0481-4A88-94DE-C18058005DA4}" type="presOf" srcId="{0FE74983-249C-45B7-80BD-603147214E3E}" destId="{D6E5FA53-5298-4730-856C-0EE99A833D3D}" srcOrd="0" destOrd="0" presId="urn:microsoft.com/office/officeart/2005/8/layout/list1"/>
    <dgm:cxn modelId="{B8CEE6B3-FB9D-4387-8A62-960A02DD370D}" srcId="{05EF5027-FFE2-41DF-A11F-89CA7453E909}" destId="{420E1EE6-D476-4264-8D1C-80BC88436D88}" srcOrd="2" destOrd="0" parTransId="{74133BAB-83A6-46A5-A1BC-00DE23605DA1}" sibTransId="{777C46DA-7F1B-4C89-8517-45A1B1AEC07B}"/>
    <dgm:cxn modelId="{48AF19B0-3357-44A0-AAD4-D934E5AB2B8B}" type="presOf" srcId="{4C638D35-1748-4E4B-B167-CFF7CCEE755F}" destId="{5DDB537E-961A-4064-90A5-F1BD793600F2}" srcOrd="0" destOrd="0" presId="urn:microsoft.com/office/officeart/2005/8/layout/list1"/>
    <dgm:cxn modelId="{817FFC24-8736-4156-A4B4-C3BA695E761B}" srcId="{05EF5027-FFE2-41DF-A11F-89CA7453E909}" destId="{E58BD573-ABC7-428D-9EDC-3B2563D0D2B2}" srcOrd="1" destOrd="0" parTransId="{A2A691DE-36EF-4E7B-A0C7-047BB4642278}" sibTransId="{9D4C2941-4F60-4860-AD36-25ACCF89A8BF}"/>
    <dgm:cxn modelId="{81A94C60-94BF-4CEB-9D0E-C7A79AC741C9}" type="presOf" srcId="{E4413537-1FC1-4BDD-9EEE-62FAE6A5E3C9}" destId="{A12A8F2E-7E62-4302-AE10-6DC9CEF4E849}" srcOrd="0" destOrd="0" presId="urn:microsoft.com/office/officeart/2005/8/layout/list1"/>
    <dgm:cxn modelId="{1046E5E3-FEE2-4CEE-A109-D872D0575C28}" type="presOf" srcId="{E4413537-1FC1-4BDD-9EEE-62FAE6A5E3C9}" destId="{B2AD2E55-0681-4363-ADEF-498C1A89BB5D}" srcOrd="1" destOrd="0" presId="urn:microsoft.com/office/officeart/2005/8/layout/list1"/>
    <dgm:cxn modelId="{9BA9BEB9-9CDB-473A-9005-A5F6F87FA367}" type="presParOf" srcId="{DE8646CA-13BC-4314-B1FA-3193A812FDC3}" destId="{FDC4DEA0-D3D9-4B19-8A52-FBDD9EE471C0}" srcOrd="0" destOrd="0" presId="urn:microsoft.com/office/officeart/2005/8/layout/list1"/>
    <dgm:cxn modelId="{4132D58A-901E-4BD0-BAE3-AE927404071C}" type="presParOf" srcId="{FDC4DEA0-D3D9-4B19-8A52-FBDD9EE471C0}" destId="{A12A8F2E-7E62-4302-AE10-6DC9CEF4E849}" srcOrd="0" destOrd="0" presId="urn:microsoft.com/office/officeart/2005/8/layout/list1"/>
    <dgm:cxn modelId="{459FBCF1-0743-4C1C-B675-10A3CEDF1D59}" type="presParOf" srcId="{FDC4DEA0-D3D9-4B19-8A52-FBDD9EE471C0}" destId="{B2AD2E55-0681-4363-ADEF-498C1A89BB5D}" srcOrd="1" destOrd="0" presId="urn:microsoft.com/office/officeart/2005/8/layout/list1"/>
    <dgm:cxn modelId="{0DD2E23C-2360-4505-8AF6-13796DD74AB2}" type="presParOf" srcId="{DE8646CA-13BC-4314-B1FA-3193A812FDC3}" destId="{2A577175-7A27-4199-87FB-D53AC4E0F19E}" srcOrd="1" destOrd="0" presId="urn:microsoft.com/office/officeart/2005/8/layout/list1"/>
    <dgm:cxn modelId="{11A82A04-04B4-4BF4-8C7C-C5D511851F57}" type="presParOf" srcId="{DE8646CA-13BC-4314-B1FA-3193A812FDC3}" destId="{1401B039-CE29-469E-8C7C-5F8E2CC362D2}" srcOrd="2" destOrd="0" presId="urn:microsoft.com/office/officeart/2005/8/layout/list1"/>
    <dgm:cxn modelId="{6805B605-FE8D-484B-A7F2-EEC6D478A70B}" type="presParOf" srcId="{DE8646CA-13BC-4314-B1FA-3193A812FDC3}" destId="{8A1811EE-5AC7-452C-8045-AE6ECC4E9C62}" srcOrd="3" destOrd="0" presId="urn:microsoft.com/office/officeart/2005/8/layout/list1"/>
    <dgm:cxn modelId="{54301AAA-70B4-4381-B56A-C290A3087DE7}" type="presParOf" srcId="{DE8646CA-13BC-4314-B1FA-3193A812FDC3}" destId="{8EC3C3A4-AF59-4158-BD90-69C8E90E4E31}" srcOrd="4" destOrd="0" presId="urn:microsoft.com/office/officeart/2005/8/layout/list1"/>
    <dgm:cxn modelId="{0AE061A4-9B72-47DE-A91B-264BF450F033}" type="presParOf" srcId="{8EC3C3A4-AF59-4158-BD90-69C8E90E4E31}" destId="{DBAB0381-C14E-4418-84A0-79CCC4C88B5F}" srcOrd="0" destOrd="0" presId="urn:microsoft.com/office/officeart/2005/8/layout/list1"/>
    <dgm:cxn modelId="{C6C081C1-9F2A-47FD-9FA6-3C39291EA6B5}" type="presParOf" srcId="{8EC3C3A4-AF59-4158-BD90-69C8E90E4E31}" destId="{66661AF8-37A3-4409-8BC3-69ED016EF990}" srcOrd="1" destOrd="0" presId="urn:microsoft.com/office/officeart/2005/8/layout/list1"/>
    <dgm:cxn modelId="{DDD0ED3A-CEF0-4FE2-8850-25A3FC536CB8}" type="presParOf" srcId="{DE8646CA-13BC-4314-B1FA-3193A812FDC3}" destId="{54BEEA39-ADCC-4D6B-A7F1-34D74078C3B1}" srcOrd="5" destOrd="0" presId="urn:microsoft.com/office/officeart/2005/8/layout/list1"/>
    <dgm:cxn modelId="{06224C00-7361-46F3-B378-8767C1D996C2}" type="presParOf" srcId="{DE8646CA-13BC-4314-B1FA-3193A812FDC3}" destId="{2F6895D5-2D58-48F3-AA82-149887A3F764}" srcOrd="6" destOrd="0" presId="urn:microsoft.com/office/officeart/2005/8/layout/list1"/>
    <dgm:cxn modelId="{895C2DE8-EE1D-4E15-B484-CABD770392BF}" type="presParOf" srcId="{DE8646CA-13BC-4314-B1FA-3193A812FDC3}" destId="{43E70986-C805-4900-8B0D-FA9AE8724E8A}" srcOrd="7" destOrd="0" presId="urn:microsoft.com/office/officeart/2005/8/layout/list1"/>
    <dgm:cxn modelId="{3D527A78-EDE7-4CCC-866E-CDD71C76EE2A}" type="presParOf" srcId="{DE8646CA-13BC-4314-B1FA-3193A812FDC3}" destId="{A9608EF4-635A-4343-AFBD-221C19F2E781}" srcOrd="8" destOrd="0" presId="urn:microsoft.com/office/officeart/2005/8/layout/list1"/>
    <dgm:cxn modelId="{5F0FF937-DED6-4C2A-BAF8-44155C6EDEE4}" type="presParOf" srcId="{A9608EF4-635A-4343-AFBD-221C19F2E781}" destId="{200136DF-9D92-42E6-AF56-06E2BA4E34DA}" srcOrd="0" destOrd="0" presId="urn:microsoft.com/office/officeart/2005/8/layout/list1"/>
    <dgm:cxn modelId="{75C5661D-E0D4-4C73-877E-0C08F288385B}" type="presParOf" srcId="{A9608EF4-635A-4343-AFBD-221C19F2E781}" destId="{9C573D70-F725-480C-AC33-A04EEBCF3D30}" srcOrd="1" destOrd="0" presId="urn:microsoft.com/office/officeart/2005/8/layout/list1"/>
    <dgm:cxn modelId="{C384AADC-4269-4107-A529-6AD1ABC05FC0}" type="presParOf" srcId="{DE8646CA-13BC-4314-B1FA-3193A812FDC3}" destId="{5083FDE0-AC72-49FB-93A6-729B38CEA3BB}" srcOrd="9" destOrd="0" presId="urn:microsoft.com/office/officeart/2005/8/layout/list1"/>
    <dgm:cxn modelId="{F9C27512-5E77-41BC-ACB3-BD7FA80132B5}" type="presParOf" srcId="{DE8646CA-13BC-4314-B1FA-3193A812FDC3}" destId="{55F27859-7265-4137-9399-F966F2E740BF}" srcOrd="10" destOrd="0" presId="urn:microsoft.com/office/officeart/2005/8/layout/list1"/>
    <dgm:cxn modelId="{8C43726B-9C1B-45F3-A6F6-95B9D03EEB49}" type="presParOf" srcId="{DE8646CA-13BC-4314-B1FA-3193A812FDC3}" destId="{204770D5-9422-4734-A4E7-E23D95E0CB57}" srcOrd="11" destOrd="0" presId="urn:microsoft.com/office/officeart/2005/8/layout/list1"/>
    <dgm:cxn modelId="{0DEF9435-5641-4C83-903E-2F75B15159C5}" type="presParOf" srcId="{DE8646CA-13BC-4314-B1FA-3193A812FDC3}" destId="{AFD5D954-6EA1-4F98-B2E2-DA2FDEE84D0F}" srcOrd="12" destOrd="0" presId="urn:microsoft.com/office/officeart/2005/8/layout/list1"/>
    <dgm:cxn modelId="{13E7D947-C089-4953-B1F4-FF6106170113}" type="presParOf" srcId="{AFD5D954-6EA1-4F98-B2E2-DA2FDEE84D0F}" destId="{5DDB537E-961A-4064-90A5-F1BD793600F2}" srcOrd="0" destOrd="0" presId="urn:microsoft.com/office/officeart/2005/8/layout/list1"/>
    <dgm:cxn modelId="{FA57C0D3-0F42-451D-A60C-F2405DCA2E3D}" type="presParOf" srcId="{AFD5D954-6EA1-4F98-B2E2-DA2FDEE84D0F}" destId="{762AEEF4-AFAD-4BF7-B686-1FA78E824656}" srcOrd="1" destOrd="0" presId="urn:microsoft.com/office/officeart/2005/8/layout/list1"/>
    <dgm:cxn modelId="{93EE8A87-C45E-4CD8-80F6-0A0F46D25177}" type="presParOf" srcId="{DE8646CA-13BC-4314-B1FA-3193A812FDC3}" destId="{0481A84C-F5C6-4031-81C9-657ADC4E0465}" srcOrd="13" destOrd="0" presId="urn:microsoft.com/office/officeart/2005/8/layout/list1"/>
    <dgm:cxn modelId="{29E8057A-D1A6-47ED-B0C5-984F4C8634EB}" type="presParOf" srcId="{DE8646CA-13BC-4314-B1FA-3193A812FDC3}" destId="{6B8F3FC2-E60D-453D-8C83-B64AA03D41A8}" srcOrd="14" destOrd="0" presId="urn:microsoft.com/office/officeart/2005/8/layout/list1"/>
    <dgm:cxn modelId="{8E7CD3FE-A24F-47ED-B1B2-05062696379F}" type="presParOf" srcId="{DE8646CA-13BC-4314-B1FA-3193A812FDC3}" destId="{10B6AD93-DA31-4B19-9378-2C10B6EE3B75}" srcOrd="15" destOrd="0" presId="urn:microsoft.com/office/officeart/2005/8/layout/list1"/>
    <dgm:cxn modelId="{26034EAD-E520-4DA3-A701-74B42D552EB5}" type="presParOf" srcId="{DE8646CA-13BC-4314-B1FA-3193A812FDC3}" destId="{0E6B1DC3-6E08-4690-893B-C93EBF712C40}" srcOrd="16" destOrd="0" presId="urn:microsoft.com/office/officeart/2005/8/layout/list1"/>
    <dgm:cxn modelId="{A4B906CF-8852-4059-9558-ADA977F8105B}" type="presParOf" srcId="{0E6B1DC3-6E08-4690-893B-C93EBF712C40}" destId="{3D2841D2-73D9-4405-AFF6-510F9AA2A2CB}" srcOrd="0" destOrd="0" presId="urn:microsoft.com/office/officeart/2005/8/layout/list1"/>
    <dgm:cxn modelId="{3D822096-79AD-46C5-812D-08E1A023983C}" type="presParOf" srcId="{0E6B1DC3-6E08-4690-893B-C93EBF712C40}" destId="{BB101E45-5935-4E41-9E07-01F9F00A15C0}" srcOrd="1" destOrd="0" presId="urn:microsoft.com/office/officeart/2005/8/layout/list1"/>
    <dgm:cxn modelId="{B7932796-D820-4625-B83D-5F222DDC7984}" type="presParOf" srcId="{DE8646CA-13BC-4314-B1FA-3193A812FDC3}" destId="{75756211-8282-4F35-996D-6AA6C0F5B8ED}" srcOrd="17" destOrd="0" presId="urn:microsoft.com/office/officeart/2005/8/layout/list1"/>
    <dgm:cxn modelId="{373D61D6-A993-4FA5-B05D-DC70F8C13D69}" type="presParOf" srcId="{DE8646CA-13BC-4314-B1FA-3193A812FDC3}" destId="{2351FEE8-9AB5-4D77-8B8D-74169CB837B7}" srcOrd="18" destOrd="0" presId="urn:microsoft.com/office/officeart/2005/8/layout/list1"/>
    <dgm:cxn modelId="{C4104A66-69FD-4C40-8520-E0B7D639A334}" type="presParOf" srcId="{DE8646CA-13BC-4314-B1FA-3193A812FDC3}" destId="{997585B7-8386-4626-A1A1-2A303B3F4209}" srcOrd="19" destOrd="0" presId="urn:microsoft.com/office/officeart/2005/8/layout/list1"/>
    <dgm:cxn modelId="{0DDC18D5-BC63-45B5-B898-6F732BF145A0}" type="presParOf" srcId="{DE8646CA-13BC-4314-B1FA-3193A812FDC3}" destId="{1E184D65-35FF-48E0-BCF1-73F75BBF1830}" srcOrd="20" destOrd="0" presId="urn:microsoft.com/office/officeart/2005/8/layout/list1"/>
    <dgm:cxn modelId="{4CD5EADF-2F96-43C6-BAA0-3FFBCDBC6F78}" type="presParOf" srcId="{1E184D65-35FF-48E0-BCF1-73F75BBF1830}" destId="{D6E5FA53-5298-4730-856C-0EE99A833D3D}" srcOrd="0" destOrd="0" presId="urn:microsoft.com/office/officeart/2005/8/layout/list1"/>
    <dgm:cxn modelId="{E33DAC53-2AE7-42A0-BAE5-44005EE65FF1}" type="presParOf" srcId="{1E184D65-35FF-48E0-BCF1-73F75BBF1830}" destId="{B515505D-E66E-425F-822B-E95D3AD64777}" srcOrd="1" destOrd="0" presId="urn:microsoft.com/office/officeart/2005/8/layout/list1"/>
    <dgm:cxn modelId="{131E9D27-629C-4F1E-93E4-8406A80A90D1}" type="presParOf" srcId="{DE8646CA-13BC-4314-B1FA-3193A812FDC3}" destId="{37252D5A-C4CA-427A-8DA8-AE8F2EE707B4}" srcOrd="21" destOrd="0" presId="urn:microsoft.com/office/officeart/2005/8/layout/list1"/>
    <dgm:cxn modelId="{490A7B36-CEED-4EED-B1CF-012E6B8DEEE5}" type="presParOf" srcId="{DE8646CA-13BC-4314-B1FA-3193A812FDC3}" destId="{84F40412-2F8F-4D11-929B-A3F2DA6DCF1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01C26E2-9134-4E6D-960E-0439E01CC4E8}" type="doc">
      <dgm:prSet loTypeId="urn:microsoft.com/office/officeart/2005/8/layout/venn1" loCatId="relationship" qsTypeId="urn:microsoft.com/office/officeart/2005/8/quickstyle/simple1" qsCatId="simple" csTypeId="urn:microsoft.com/office/officeart/2005/8/colors/colorful1#13" csCatId="colorful"/>
      <dgm:spPr/>
      <dgm:t>
        <a:bodyPr/>
        <a:lstStyle/>
        <a:p>
          <a:endParaRPr lang="fr-FR"/>
        </a:p>
      </dgm:t>
    </dgm:pt>
    <dgm:pt modelId="{946D42DF-2360-4FE3-9CEB-278EFDA00BBC}">
      <dgm:prSet/>
      <dgm:spPr/>
      <dgm:t>
        <a:bodyPr/>
        <a:lstStyle/>
        <a:p>
          <a:pPr rtl="0"/>
          <a:r>
            <a:rPr lang="fr-FR" b="1" dirty="0" smtClean="0"/>
            <a:t>La paralysie</a:t>
          </a:r>
          <a:endParaRPr lang="fr-FR" dirty="0"/>
        </a:p>
      </dgm:t>
    </dgm:pt>
    <dgm:pt modelId="{D1A377B1-3AEE-4495-BBB3-377D0F32B1F3}" type="parTrans" cxnId="{3A5BB597-BE7E-4ABA-86BE-D63DEBC0E932}">
      <dgm:prSet/>
      <dgm:spPr/>
      <dgm:t>
        <a:bodyPr/>
        <a:lstStyle/>
        <a:p>
          <a:endParaRPr lang="fr-FR"/>
        </a:p>
      </dgm:t>
    </dgm:pt>
    <dgm:pt modelId="{4E73E098-C291-465A-9707-9FF86E97D865}" type="sibTrans" cxnId="{3A5BB597-BE7E-4ABA-86BE-D63DEBC0E932}">
      <dgm:prSet/>
      <dgm:spPr/>
      <dgm:t>
        <a:bodyPr/>
        <a:lstStyle/>
        <a:p>
          <a:endParaRPr lang="fr-FR"/>
        </a:p>
      </dgm:t>
    </dgm:pt>
    <dgm:pt modelId="{AC2C4832-0C3A-41F1-9E85-BF47F265BCB1}">
      <dgm:prSet/>
      <dgm:spPr/>
      <dgm:t>
        <a:bodyPr/>
        <a:lstStyle/>
        <a:p>
          <a:pPr rtl="0"/>
          <a:r>
            <a:rPr lang="fr-FR" b="1" dirty="0" smtClean="0"/>
            <a:t>L’évitement</a:t>
          </a:r>
          <a:r>
            <a:rPr lang="fr-FR" dirty="0" smtClean="0"/>
            <a:t> </a:t>
          </a:r>
          <a:endParaRPr lang="fr-FR" dirty="0"/>
        </a:p>
      </dgm:t>
    </dgm:pt>
    <dgm:pt modelId="{BEE8362B-F1F9-4C96-8BB9-FADED3779861}" type="parTrans" cxnId="{0C831CB7-4616-43AF-9D86-B09681597159}">
      <dgm:prSet/>
      <dgm:spPr/>
      <dgm:t>
        <a:bodyPr/>
        <a:lstStyle/>
        <a:p>
          <a:endParaRPr lang="fr-FR"/>
        </a:p>
      </dgm:t>
    </dgm:pt>
    <dgm:pt modelId="{E3EBC294-12AD-4885-B9FB-76C9874EE2E9}" type="sibTrans" cxnId="{0C831CB7-4616-43AF-9D86-B09681597159}">
      <dgm:prSet/>
      <dgm:spPr/>
      <dgm:t>
        <a:bodyPr/>
        <a:lstStyle/>
        <a:p>
          <a:endParaRPr lang="fr-FR"/>
        </a:p>
      </dgm:t>
    </dgm:pt>
    <dgm:pt modelId="{7253A2A3-BF02-4500-9A0C-F32A92F37D3B}">
      <dgm:prSet/>
      <dgm:spPr/>
      <dgm:t>
        <a:bodyPr/>
        <a:lstStyle/>
        <a:p>
          <a:pPr rtl="0"/>
          <a:r>
            <a:rPr lang="fr-FR" b="1" dirty="0" smtClean="0"/>
            <a:t>La négation du danger</a:t>
          </a:r>
          <a:r>
            <a:rPr lang="fr-FR" dirty="0" smtClean="0"/>
            <a:t> </a:t>
          </a:r>
          <a:br>
            <a:rPr lang="fr-FR" dirty="0" smtClean="0"/>
          </a:br>
          <a:endParaRPr lang="fr-FR" dirty="0"/>
        </a:p>
      </dgm:t>
    </dgm:pt>
    <dgm:pt modelId="{15A686E2-2D4A-4999-B51A-DCD9BEF9E47D}" type="parTrans" cxnId="{C0110FAA-7025-4E5A-940A-7753C87F8E60}">
      <dgm:prSet/>
      <dgm:spPr/>
      <dgm:t>
        <a:bodyPr/>
        <a:lstStyle/>
        <a:p>
          <a:endParaRPr lang="fr-FR"/>
        </a:p>
      </dgm:t>
    </dgm:pt>
    <dgm:pt modelId="{4ECDF644-4A0D-4801-9E3B-2B2D157F3C73}" type="sibTrans" cxnId="{C0110FAA-7025-4E5A-940A-7753C87F8E60}">
      <dgm:prSet/>
      <dgm:spPr/>
      <dgm:t>
        <a:bodyPr/>
        <a:lstStyle/>
        <a:p>
          <a:endParaRPr lang="fr-FR"/>
        </a:p>
      </dgm:t>
    </dgm:pt>
    <dgm:pt modelId="{7DE01B9B-F624-4127-ABF8-1C7F26AB240E}" type="pres">
      <dgm:prSet presAssocID="{B01C26E2-9134-4E6D-960E-0439E01CC4E8}" presName="compositeShape" presStyleCnt="0">
        <dgm:presLayoutVars>
          <dgm:chMax val="7"/>
          <dgm:dir/>
          <dgm:resizeHandles val="exact"/>
        </dgm:presLayoutVars>
      </dgm:prSet>
      <dgm:spPr/>
      <dgm:t>
        <a:bodyPr/>
        <a:lstStyle/>
        <a:p>
          <a:endParaRPr lang="fr-FR"/>
        </a:p>
      </dgm:t>
    </dgm:pt>
    <dgm:pt modelId="{5F677417-62EC-4565-8778-2F28ABF9BA19}" type="pres">
      <dgm:prSet presAssocID="{946D42DF-2360-4FE3-9CEB-278EFDA00BBC}" presName="circ1" presStyleLbl="vennNode1" presStyleIdx="0" presStyleCnt="3"/>
      <dgm:spPr/>
      <dgm:t>
        <a:bodyPr/>
        <a:lstStyle/>
        <a:p>
          <a:endParaRPr lang="fr-FR"/>
        </a:p>
      </dgm:t>
    </dgm:pt>
    <dgm:pt modelId="{076BF171-9704-4E52-A587-2FCE4C335687}" type="pres">
      <dgm:prSet presAssocID="{946D42DF-2360-4FE3-9CEB-278EFDA00BBC}" presName="circ1Tx" presStyleLbl="revTx" presStyleIdx="0" presStyleCnt="0">
        <dgm:presLayoutVars>
          <dgm:chMax val="0"/>
          <dgm:chPref val="0"/>
          <dgm:bulletEnabled val="1"/>
        </dgm:presLayoutVars>
      </dgm:prSet>
      <dgm:spPr/>
      <dgm:t>
        <a:bodyPr/>
        <a:lstStyle/>
        <a:p>
          <a:endParaRPr lang="fr-FR"/>
        </a:p>
      </dgm:t>
    </dgm:pt>
    <dgm:pt modelId="{6D24AF20-7516-4567-9251-58AEF0BA1E1C}" type="pres">
      <dgm:prSet presAssocID="{AC2C4832-0C3A-41F1-9E85-BF47F265BCB1}" presName="circ2" presStyleLbl="vennNode1" presStyleIdx="1" presStyleCnt="3"/>
      <dgm:spPr/>
      <dgm:t>
        <a:bodyPr/>
        <a:lstStyle/>
        <a:p>
          <a:endParaRPr lang="fr-FR"/>
        </a:p>
      </dgm:t>
    </dgm:pt>
    <dgm:pt modelId="{7A79620F-A484-40A4-BF64-D1BD10EC327C}" type="pres">
      <dgm:prSet presAssocID="{AC2C4832-0C3A-41F1-9E85-BF47F265BCB1}" presName="circ2Tx" presStyleLbl="revTx" presStyleIdx="0" presStyleCnt="0">
        <dgm:presLayoutVars>
          <dgm:chMax val="0"/>
          <dgm:chPref val="0"/>
          <dgm:bulletEnabled val="1"/>
        </dgm:presLayoutVars>
      </dgm:prSet>
      <dgm:spPr/>
      <dgm:t>
        <a:bodyPr/>
        <a:lstStyle/>
        <a:p>
          <a:endParaRPr lang="fr-FR"/>
        </a:p>
      </dgm:t>
    </dgm:pt>
    <dgm:pt modelId="{5D71A8B8-2112-439F-B690-079DE9EA6B0D}" type="pres">
      <dgm:prSet presAssocID="{7253A2A3-BF02-4500-9A0C-F32A92F37D3B}" presName="circ3" presStyleLbl="vennNode1" presStyleIdx="2" presStyleCnt="3"/>
      <dgm:spPr/>
      <dgm:t>
        <a:bodyPr/>
        <a:lstStyle/>
        <a:p>
          <a:endParaRPr lang="fr-FR"/>
        </a:p>
      </dgm:t>
    </dgm:pt>
    <dgm:pt modelId="{C6234B91-EEE8-44B9-9E47-2FC6EEECC863}" type="pres">
      <dgm:prSet presAssocID="{7253A2A3-BF02-4500-9A0C-F32A92F37D3B}" presName="circ3Tx" presStyleLbl="revTx" presStyleIdx="0" presStyleCnt="0">
        <dgm:presLayoutVars>
          <dgm:chMax val="0"/>
          <dgm:chPref val="0"/>
          <dgm:bulletEnabled val="1"/>
        </dgm:presLayoutVars>
      </dgm:prSet>
      <dgm:spPr/>
      <dgm:t>
        <a:bodyPr/>
        <a:lstStyle/>
        <a:p>
          <a:endParaRPr lang="fr-FR"/>
        </a:p>
      </dgm:t>
    </dgm:pt>
  </dgm:ptLst>
  <dgm:cxnLst>
    <dgm:cxn modelId="{D6B5B898-270F-4345-993F-F018DE1C1C78}" type="presOf" srcId="{B01C26E2-9134-4E6D-960E-0439E01CC4E8}" destId="{7DE01B9B-F624-4127-ABF8-1C7F26AB240E}" srcOrd="0" destOrd="0" presId="urn:microsoft.com/office/officeart/2005/8/layout/venn1"/>
    <dgm:cxn modelId="{499E09E6-1C27-4454-B60E-4A2FA3054A46}" type="presOf" srcId="{AC2C4832-0C3A-41F1-9E85-BF47F265BCB1}" destId="{7A79620F-A484-40A4-BF64-D1BD10EC327C}" srcOrd="1" destOrd="0" presId="urn:microsoft.com/office/officeart/2005/8/layout/venn1"/>
    <dgm:cxn modelId="{C0110FAA-7025-4E5A-940A-7753C87F8E60}" srcId="{B01C26E2-9134-4E6D-960E-0439E01CC4E8}" destId="{7253A2A3-BF02-4500-9A0C-F32A92F37D3B}" srcOrd="2" destOrd="0" parTransId="{15A686E2-2D4A-4999-B51A-DCD9BEF9E47D}" sibTransId="{4ECDF644-4A0D-4801-9E3B-2B2D157F3C73}"/>
    <dgm:cxn modelId="{D82AD0E2-7FC6-40F3-9BAF-B692FB9E18EC}" type="presOf" srcId="{7253A2A3-BF02-4500-9A0C-F32A92F37D3B}" destId="{5D71A8B8-2112-439F-B690-079DE9EA6B0D}" srcOrd="0" destOrd="0" presId="urn:microsoft.com/office/officeart/2005/8/layout/venn1"/>
    <dgm:cxn modelId="{F704BD4E-FA7E-479A-9C8C-C9FF131354FA}" type="presOf" srcId="{946D42DF-2360-4FE3-9CEB-278EFDA00BBC}" destId="{076BF171-9704-4E52-A587-2FCE4C335687}" srcOrd="1" destOrd="0" presId="urn:microsoft.com/office/officeart/2005/8/layout/venn1"/>
    <dgm:cxn modelId="{26FB8970-1795-4FF8-A179-4C16F1F04ABA}" type="presOf" srcId="{7253A2A3-BF02-4500-9A0C-F32A92F37D3B}" destId="{C6234B91-EEE8-44B9-9E47-2FC6EEECC863}" srcOrd="1" destOrd="0" presId="urn:microsoft.com/office/officeart/2005/8/layout/venn1"/>
    <dgm:cxn modelId="{E78582BE-669D-4A7B-ACED-3B94D0822E45}" type="presOf" srcId="{946D42DF-2360-4FE3-9CEB-278EFDA00BBC}" destId="{5F677417-62EC-4565-8778-2F28ABF9BA19}" srcOrd="0" destOrd="0" presId="urn:microsoft.com/office/officeart/2005/8/layout/venn1"/>
    <dgm:cxn modelId="{3A5BB597-BE7E-4ABA-86BE-D63DEBC0E932}" srcId="{B01C26E2-9134-4E6D-960E-0439E01CC4E8}" destId="{946D42DF-2360-4FE3-9CEB-278EFDA00BBC}" srcOrd="0" destOrd="0" parTransId="{D1A377B1-3AEE-4495-BBB3-377D0F32B1F3}" sibTransId="{4E73E098-C291-465A-9707-9FF86E97D865}"/>
    <dgm:cxn modelId="{5A6B8800-0B72-4CC5-90CD-5E588CF6CCF7}" type="presOf" srcId="{AC2C4832-0C3A-41F1-9E85-BF47F265BCB1}" destId="{6D24AF20-7516-4567-9251-58AEF0BA1E1C}" srcOrd="0" destOrd="0" presId="urn:microsoft.com/office/officeart/2005/8/layout/venn1"/>
    <dgm:cxn modelId="{0C831CB7-4616-43AF-9D86-B09681597159}" srcId="{B01C26E2-9134-4E6D-960E-0439E01CC4E8}" destId="{AC2C4832-0C3A-41F1-9E85-BF47F265BCB1}" srcOrd="1" destOrd="0" parTransId="{BEE8362B-F1F9-4C96-8BB9-FADED3779861}" sibTransId="{E3EBC294-12AD-4885-B9FB-76C9874EE2E9}"/>
    <dgm:cxn modelId="{F14CBFC2-E06D-4937-8D99-6B3C39D056D4}" type="presParOf" srcId="{7DE01B9B-F624-4127-ABF8-1C7F26AB240E}" destId="{5F677417-62EC-4565-8778-2F28ABF9BA19}" srcOrd="0" destOrd="0" presId="urn:microsoft.com/office/officeart/2005/8/layout/venn1"/>
    <dgm:cxn modelId="{A8C49037-965B-4130-A565-B43B0EABF787}" type="presParOf" srcId="{7DE01B9B-F624-4127-ABF8-1C7F26AB240E}" destId="{076BF171-9704-4E52-A587-2FCE4C335687}" srcOrd="1" destOrd="0" presId="urn:microsoft.com/office/officeart/2005/8/layout/venn1"/>
    <dgm:cxn modelId="{968C647C-93C1-43DD-8D92-A7E1ECF2BABE}" type="presParOf" srcId="{7DE01B9B-F624-4127-ABF8-1C7F26AB240E}" destId="{6D24AF20-7516-4567-9251-58AEF0BA1E1C}" srcOrd="2" destOrd="0" presId="urn:microsoft.com/office/officeart/2005/8/layout/venn1"/>
    <dgm:cxn modelId="{DB87837D-825E-40EA-B7B2-F7AE946C2291}" type="presParOf" srcId="{7DE01B9B-F624-4127-ABF8-1C7F26AB240E}" destId="{7A79620F-A484-40A4-BF64-D1BD10EC327C}" srcOrd="3" destOrd="0" presId="urn:microsoft.com/office/officeart/2005/8/layout/venn1"/>
    <dgm:cxn modelId="{B7EFF9EB-CC2C-49BC-964B-1894F429941A}" type="presParOf" srcId="{7DE01B9B-F624-4127-ABF8-1C7F26AB240E}" destId="{5D71A8B8-2112-439F-B690-079DE9EA6B0D}" srcOrd="4" destOrd="0" presId="urn:microsoft.com/office/officeart/2005/8/layout/venn1"/>
    <dgm:cxn modelId="{F9BD0B55-F2A0-45C5-96D6-08F5BD553956}" type="presParOf" srcId="{7DE01B9B-F624-4127-ABF8-1C7F26AB240E}" destId="{C6234B91-EEE8-44B9-9E47-2FC6EEECC86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874F4-3A2B-4B37-BA9A-0C625163DF6E}" type="doc">
      <dgm:prSet loTypeId="urn:microsoft.com/office/officeart/2005/8/layout/hProcess9" loCatId="process" qsTypeId="urn:microsoft.com/office/officeart/2005/8/quickstyle/simple1" qsCatId="simple" csTypeId="urn:microsoft.com/office/officeart/2005/8/colors/colorful1#2" csCatId="colorful" phldr="1"/>
      <dgm:spPr/>
      <dgm:t>
        <a:bodyPr/>
        <a:lstStyle/>
        <a:p>
          <a:endParaRPr lang="fr-FR"/>
        </a:p>
      </dgm:t>
    </dgm:pt>
    <dgm:pt modelId="{F56CC82C-D167-44E9-BE10-9787913D94AE}">
      <dgm:prSet/>
      <dgm:spPr/>
      <dgm:t>
        <a:bodyPr/>
        <a:lstStyle/>
        <a:p>
          <a:pPr rtl="0"/>
          <a:r>
            <a:rPr lang="fr-FR" dirty="0" smtClean="0"/>
            <a:t>Evitez de ruminer vos défauts,</a:t>
          </a:r>
          <a:endParaRPr lang="fr-FR" dirty="0"/>
        </a:p>
      </dgm:t>
    </dgm:pt>
    <dgm:pt modelId="{8208ED83-8189-46C6-AE90-2670095A8D9F}" type="parTrans" cxnId="{65CB3196-9044-40BC-B542-AE2F6F5E402D}">
      <dgm:prSet/>
      <dgm:spPr/>
      <dgm:t>
        <a:bodyPr/>
        <a:lstStyle/>
        <a:p>
          <a:endParaRPr lang="fr-FR"/>
        </a:p>
      </dgm:t>
    </dgm:pt>
    <dgm:pt modelId="{ED1590B4-DC1E-4BF2-990A-D81D9AF8AC2B}" type="sibTrans" cxnId="{65CB3196-9044-40BC-B542-AE2F6F5E402D}">
      <dgm:prSet/>
      <dgm:spPr/>
      <dgm:t>
        <a:bodyPr/>
        <a:lstStyle/>
        <a:p>
          <a:endParaRPr lang="fr-FR"/>
        </a:p>
      </dgm:t>
    </dgm:pt>
    <dgm:pt modelId="{AE2BF1F2-BDC1-42AB-9A22-E94B2212CAD4}">
      <dgm:prSet/>
      <dgm:spPr/>
      <dgm:t>
        <a:bodyPr/>
        <a:lstStyle/>
        <a:p>
          <a:pPr rtl="0"/>
          <a:r>
            <a:rPr lang="fr-FR" dirty="0" smtClean="0"/>
            <a:t>N’ayez pas de préjugés défavorables envers vous-mêmes</a:t>
          </a:r>
          <a:endParaRPr lang="fr-FR" dirty="0"/>
        </a:p>
      </dgm:t>
    </dgm:pt>
    <dgm:pt modelId="{641F582B-E71E-468C-8BAE-BC46DCA6C761}" type="parTrans" cxnId="{7FCC4BEA-0CD2-4D0E-9FF2-A20D467D2A58}">
      <dgm:prSet/>
      <dgm:spPr/>
      <dgm:t>
        <a:bodyPr/>
        <a:lstStyle/>
        <a:p>
          <a:endParaRPr lang="fr-FR"/>
        </a:p>
      </dgm:t>
    </dgm:pt>
    <dgm:pt modelId="{5A08C836-9256-4241-A39B-93B5ADBAC046}" type="sibTrans" cxnId="{7FCC4BEA-0CD2-4D0E-9FF2-A20D467D2A58}">
      <dgm:prSet/>
      <dgm:spPr/>
      <dgm:t>
        <a:bodyPr/>
        <a:lstStyle/>
        <a:p>
          <a:endParaRPr lang="fr-FR"/>
        </a:p>
      </dgm:t>
    </dgm:pt>
    <dgm:pt modelId="{676C3B95-5413-4FF5-B728-6D31557A8253}">
      <dgm:prSet/>
      <dgm:spPr>
        <a:solidFill>
          <a:schemeClr val="accent1"/>
        </a:solidFill>
      </dgm:spPr>
      <dgm:t>
        <a:bodyPr/>
        <a:lstStyle/>
        <a:p>
          <a:pPr rtl="0"/>
          <a:r>
            <a:rPr lang="fr-FR" dirty="0" smtClean="0"/>
            <a:t>Evitez de transformer chaque erreur en défaut.</a:t>
          </a:r>
          <a:endParaRPr lang="fr-FR" dirty="0"/>
        </a:p>
      </dgm:t>
    </dgm:pt>
    <dgm:pt modelId="{826FD335-8F46-4DCB-85BD-B0A091E358D8}" type="parTrans" cxnId="{EB9ACE39-82C5-4480-8181-2998481BE8BD}">
      <dgm:prSet/>
      <dgm:spPr/>
      <dgm:t>
        <a:bodyPr/>
        <a:lstStyle/>
        <a:p>
          <a:endParaRPr lang="fr-FR"/>
        </a:p>
      </dgm:t>
    </dgm:pt>
    <dgm:pt modelId="{4B0AD90F-DFE7-4F2E-8FF0-E400165267BE}" type="sibTrans" cxnId="{EB9ACE39-82C5-4480-8181-2998481BE8BD}">
      <dgm:prSet/>
      <dgm:spPr/>
      <dgm:t>
        <a:bodyPr/>
        <a:lstStyle/>
        <a:p>
          <a:endParaRPr lang="fr-FR"/>
        </a:p>
      </dgm:t>
    </dgm:pt>
    <dgm:pt modelId="{0090C270-B9E9-4FE5-AC7C-B6881177B627}">
      <dgm:prSet/>
      <dgm:spPr>
        <a:solidFill>
          <a:schemeClr val="accent4"/>
        </a:solidFill>
      </dgm:spPr>
      <dgm:t>
        <a:bodyPr/>
        <a:lstStyle/>
        <a:p>
          <a:pPr rtl="0"/>
          <a:r>
            <a:rPr lang="fr-FR" dirty="0" smtClean="0"/>
            <a:t>Tenez compte des choses dont vous êtes satisfait.</a:t>
          </a:r>
          <a:endParaRPr lang="fr-FR" dirty="0"/>
        </a:p>
      </dgm:t>
    </dgm:pt>
    <dgm:pt modelId="{347487C3-3EEC-4D90-8F94-367B1068697F}" type="parTrans" cxnId="{8BF6D973-9C67-4DAF-A817-752DE8EC8B4B}">
      <dgm:prSet/>
      <dgm:spPr/>
      <dgm:t>
        <a:bodyPr/>
        <a:lstStyle/>
        <a:p>
          <a:endParaRPr lang="fr-FR"/>
        </a:p>
      </dgm:t>
    </dgm:pt>
    <dgm:pt modelId="{DEA49860-F184-417C-82C9-8AC9C9E7BEFB}" type="sibTrans" cxnId="{8BF6D973-9C67-4DAF-A817-752DE8EC8B4B}">
      <dgm:prSet/>
      <dgm:spPr/>
      <dgm:t>
        <a:bodyPr/>
        <a:lstStyle/>
        <a:p>
          <a:endParaRPr lang="fr-FR"/>
        </a:p>
      </dgm:t>
    </dgm:pt>
    <dgm:pt modelId="{BAC5D4B3-48E0-4DDD-A471-D5B5FCAB003B}">
      <dgm:prSet/>
      <dgm:spPr/>
      <dgm:t>
        <a:bodyPr/>
        <a:lstStyle/>
        <a:p>
          <a:pPr rtl="0"/>
          <a:r>
            <a:rPr lang="fr-FR" dirty="0" smtClean="0"/>
            <a:t>Mettez en évidence les qualités que vous avez utilisés des dizaines de fois</a:t>
          </a:r>
          <a:endParaRPr lang="fr-FR" dirty="0"/>
        </a:p>
      </dgm:t>
    </dgm:pt>
    <dgm:pt modelId="{789B9D58-45A4-4B3B-94FA-8DCB8FFA0202}" type="parTrans" cxnId="{CBB0CB11-6CBD-4E89-89E9-F4760787E6D7}">
      <dgm:prSet/>
      <dgm:spPr/>
      <dgm:t>
        <a:bodyPr/>
        <a:lstStyle/>
        <a:p>
          <a:endParaRPr lang="fr-FR"/>
        </a:p>
      </dgm:t>
    </dgm:pt>
    <dgm:pt modelId="{F4FFDC04-C103-4CC2-9B06-C489F1AC6C4F}" type="sibTrans" cxnId="{CBB0CB11-6CBD-4E89-89E9-F4760787E6D7}">
      <dgm:prSet/>
      <dgm:spPr/>
      <dgm:t>
        <a:bodyPr/>
        <a:lstStyle/>
        <a:p>
          <a:endParaRPr lang="fr-FR"/>
        </a:p>
      </dgm:t>
    </dgm:pt>
    <dgm:pt modelId="{22104B1B-05C9-4F7A-A38F-565F371170EA}" type="pres">
      <dgm:prSet presAssocID="{626874F4-3A2B-4B37-BA9A-0C625163DF6E}" presName="CompostProcess" presStyleCnt="0">
        <dgm:presLayoutVars>
          <dgm:dir/>
          <dgm:resizeHandles val="exact"/>
        </dgm:presLayoutVars>
      </dgm:prSet>
      <dgm:spPr/>
      <dgm:t>
        <a:bodyPr/>
        <a:lstStyle/>
        <a:p>
          <a:endParaRPr lang="fr-FR"/>
        </a:p>
      </dgm:t>
    </dgm:pt>
    <dgm:pt modelId="{96896478-DAF9-44DE-A031-A10410AA1253}" type="pres">
      <dgm:prSet presAssocID="{626874F4-3A2B-4B37-BA9A-0C625163DF6E}" presName="arrow" presStyleLbl="bgShp" presStyleIdx="0" presStyleCnt="1"/>
      <dgm:spPr/>
    </dgm:pt>
    <dgm:pt modelId="{D75338DE-35FB-417E-A74E-61EF8B3C3E92}" type="pres">
      <dgm:prSet presAssocID="{626874F4-3A2B-4B37-BA9A-0C625163DF6E}" presName="linearProcess" presStyleCnt="0"/>
      <dgm:spPr/>
    </dgm:pt>
    <dgm:pt modelId="{F188AAE0-2AA4-4D16-9F38-8270F1438027}" type="pres">
      <dgm:prSet presAssocID="{F56CC82C-D167-44E9-BE10-9787913D94AE}" presName="textNode" presStyleLbl="node1" presStyleIdx="0" presStyleCnt="5">
        <dgm:presLayoutVars>
          <dgm:bulletEnabled val="1"/>
        </dgm:presLayoutVars>
      </dgm:prSet>
      <dgm:spPr/>
      <dgm:t>
        <a:bodyPr/>
        <a:lstStyle/>
        <a:p>
          <a:endParaRPr lang="fr-FR"/>
        </a:p>
      </dgm:t>
    </dgm:pt>
    <dgm:pt modelId="{49A68897-7A73-42BA-8D6E-B22EF81816B7}" type="pres">
      <dgm:prSet presAssocID="{ED1590B4-DC1E-4BF2-990A-D81D9AF8AC2B}" presName="sibTrans" presStyleCnt="0"/>
      <dgm:spPr/>
    </dgm:pt>
    <dgm:pt modelId="{F11D4077-C61D-45C0-8D5A-A035AA93FFDD}" type="pres">
      <dgm:prSet presAssocID="{AE2BF1F2-BDC1-42AB-9A22-E94B2212CAD4}" presName="textNode" presStyleLbl="node1" presStyleIdx="1" presStyleCnt="5">
        <dgm:presLayoutVars>
          <dgm:bulletEnabled val="1"/>
        </dgm:presLayoutVars>
      </dgm:prSet>
      <dgm:spPr/>
      <dgm:t>
        <a:bodyPr/>
        <a:lstStyle/>
        <a:p>
          <a:endParaRPr lang="fr-FR"/>
        </a:p>
      </dgm:t>
    </dgm:pt>
    <dgm:pt modelId="{C57BD9DE-F443-4BFE-B43A-3C41996CDE99}" type="pres">
      <dgm:prSet presAssocID="{5A08C836-9256-4241-A39B-93B5ADBAC046}" presName="sibTrans" presStyleCnt="0"/>
      <dgm:spPr/>
    </dgm:pt>
    <dgm:pt modelId="{915D46C9-0A4B-4A67-B614-E66E389660EE}" type="pres">
      <dgm:prSet presAssocID="{676C3B95-5413-4FF5-B728-6D31557A8253}" presName="textNode" presStyleLbl="node1" presStyleIdx="2" presStyleCnt="5">
        <dgm:presLayoutVars>
          <dgm:bulletEnabled val="1"/>
        </dgm:presLayoutVars>
      </dgm:prSet>
      <dgm:spPr/>
      <dgm:t>
        <a:bodyPr/>
        <a:lstStyle/>
        <a:p>
          <a:endParaRPr lang="fr-FR"/>
        </a:p>
      </dgm:t>
    </dgm:pt>
    <dgm:pt modelId="{7F290DD0-DE82-4F5E-A558-67463C36C174}" type="pres">
      <dgm:prSet presAssocID="{4B0AD90F-DFE7-4F2E-8FF0-E400165267BE}" presName="sibTrans" presStyleCnt="0"/>
      <dgm:spPr/>
    </dgm:pt>
    <dgm:pt modelId="{B253DB79-07D7-495E-BF54-0BEED10E98D3}" type="pres">
      <dgm:prSet presAssocID="{0090C270-B9E9-4FE5-AC7C-B6881177B627}" presName="textNode" presStyleLbl="node1" presStyleIdx="3" presStyleCnt="5">
        <dgm:presLayoutVars>
          <dgm:bulletEnabled val="1"/>
        </dgm:presLayoutVars>
      </dgm:prSet>
      <dgm:spPr/>
      <dgm:t>
        <a:bodyPr/>
        <a:lstStyle/>
        <a:p>
          <a:endParaRPr lang="fr-FR"/>
        </a:p>
      </dgm:t>
    </dgm:pt>
    <dgm:pt modelId="{3F571793-721B-4705-8AAA-8CD9B5D877E5}" type="pres">
      <dgm:prSet presAssocID="{DEA49860-F184-417C-82C9-8AC9C9E7BEFB}" presName="sibTrans" presStyleCnt="0"/>
      <dgm:spPr/>
    </dgm:pt>
    <dgm:pt modelId="{2FA7C627-0E55-4F45-91B4-19DA8855B684}" type="pres">
      <dgm:prSet presAssocID="{BAC5D4B3-48E0-4DDD-A471-D5B5FCAB003B}" presName="textNode" presStyleLbl="node1" presStyleIdx="4" presStyleCnt="5">
        <dgm:presLayoutVars>
          <dgm:bulletEnabled val="1"/>
        </dgm:presLayoutVars>
      </dgm:prSet>
      <dgm:spPr/>
      <dgm:t>
        <a:bodyPr/>
        <a:lstStyle/>
        <a:p>
          <a:endParaRPr lang="fr-FR"/>
        </a:p>
      </dgm:t>
    </dgm:pt>
  </dgm:ptLst>
  <dgm:cxnLst>
    <dgm:cxn modelId="{2CFC53FD-9B21-4CA2-BA09-92FE524F6B57}" type="presOf" srcId="{BAC5D4B3-48E0-4DDD-A471-D5B5FCAB003B}" destId="{2FA7C627-0E55-4F45-91B4-19DA8855B684}" srcOrd="0" destOrd="0" presId="urn:microsoft.com/office/officeart/2005/8/layout/hProcess9"/>
    <dgm:cxn modelId="{65CB3196-9044-40BC-B542-AE2F6F5E402D}" srcId="{626874F4-3A2B-4B37-BA9A-0C625163DF6E}" destId="{F56CC82C-D167-44E9-BE10-9787913D94AE}" srcOrd="0" destOrd="0" parTransId="{8208ED83-8189-46C6-AE90-2670095A8D9F}" sibTransId="{ED1590B4-DC1E-4BF2-990A-D81D9AF8AC2B}"/>
    <dgm:cxn modelId="{7FCC4BEA-0CD2-4D0E-9FF2-A20D467D2A58}" srcId="{626874F4-3A2B-4B37-BA9A-0C625163DF6E}" destId="{AE2BF1F2-BDC1-42AB-9A22-E94B2212CAD4}" srcOrd="1" destOrd="0" parTransId="{641F582B-E71E-468C-8BAE-BC46DCA6C761}" sibTransId="{5A08C836-9256-4241-A39B-93B5ADBAC046}"/>
    <dgm:cxn modelId="{6C5FD8F2-B315-487D-AEA5-9C4B0D1717AE}" type="presOf" srcId="{F56CC82C-D167-44E9-BE10-9787913D94AE}" destId="{F188AAE0-2AA4-4D16-9F38-8270F1438027}" srcOrd="0" destOrd="0" presId="urn:microsoft.com/office/officeart/2005/8/layout/hProcess9"/>
    <dgm:cxn modelId="{9F6669B9-11FA-4D23-857E-146561F627E5}" type="presOf" srcId="{626874F4-3A2B-4B37-BA9A-0C625163DF6E}" destId="{22104B1B-05C9-4F7A-A38F-565F371170EA}" srcOrd="0" destOrd="0" presId="urn:microsoft.com/office/officeart/2005/8/layout/hProcess9"/>
    <dgm:cxn modelId="{EB9ACE39-82C5-4480-8181-2998481BE8BD}" srcId="{626874F4-3A2B-4B37-BA9A-0C625163DF6E}" destId="{676C3B95-5413-4FF5-B728-6D31557A8253}" srcOrd="2" destOrd="0" parTransId="{826FD335-8F46-4DCB-85BD-B0A091E358D8}" sibTransId="{4B0AD90F-DFE7-4F2E-8FF0-E400165267BE}"/>
    <dgm:cxn modelId="{CBB0CB11-6CBD-4E89-89E9-F4760787E6D7}" srcId="{626874F4-3A2B-4B37-BA9A-0C625163DF6E}" destId="{BAC5D4B3-48E0-4DDD-A471-D5B5FCAB003B}" srcOrd="4" destOrd="0" parTransId="{789B9D58-45A4-4B3B-94FA-8DCB8FFA0202}" sibTransId="{F4FFDC04-C103-4CC2-9B06-C489F1AC6C4F}"/>
    <dgm:cxn modelId="{93D351D9-7D5E-42D5-ABEE-8255BCDDFF76}" type="presOf" srcId="{AE2BF1F2-BDC1-42AB-9A22-E94B2212CAD4}" destId="{F11D4077-C61D-45C0-8D5A-A035AA93FFDD}" srcOrd="0" destOrd="0" presId="urn:microsoft.com/office/officeart/2005/8/layout/hProcess9"/>
    <dgm:cxn modelId="{8BF6D973-9C67-4DAF-A817-752DE8EC8B4B}" srcId="{626874F4-3A2B-4B37-BA9A-0C625163DF6E}" destId="{0090C270-B9E9-4FE5-AC7C-B6881177B627}" srcOrd="3" destOrd="0" parTransId="{347487C3-3EEC-4D90-8F94-367B1068697F}" sibTransId="{DEA49860-F184-417C-82C9-8AC9C9E7BEFB}"/>
    <dgm:cxn modelId="{186836FF-4A3D-40AF-9FCE-4851F5720CE4}" type="presOf" srcId="{0090C270-B9E9-4FE5-AC7C-B6881177B627}" destId="{B253DB79-07D7-495E-BF54-0BEED10E98D3}" srcOrd="0" destOrd="0" presId="urn:microsoft.com/office/officeart/2005/8/layout/hProcess9"/>
    <dgm:cxn modelId="{1122B1FF-3B24-42D4-8F13-1A4BE01E322E}" type="presOf" srcId="{676C3B95-5413-4FF5-B728-6D31557A8253}" destId="{915D46C9-0A4B-4A67-B614-E66E389660EE}" srcOrd="0" destOrd="0" presId="urn:microsoft.com/office/officeart/2005/8/layout/hProcess9"/>
    <dgm:cxn modelId="{43CDAF60-DC97-4B7C-B01F-993057C73B7E}" type="presParOf" srcId="{22104B1B-05C9-4F7A-A38F-565F371170EA}" destId="{96896478-DAF9-44DE-A031-A10410AA1253}" srcOrd="0" destOrd="0" presId="urn:microsoft.com/office/officeart/2005/8/layout/hProcess9"/>
    <dgm:cxn modelId="{2B03E0D9-6B54-44AE-AADC-E7F87FE475AE}" type="presParOf" srcId="{22104B1B-05C9-4F7A-A38F-565F371170EA}" destId="{D75338DE-35FB-417E-A74E-61EF8B3C3E92}" srcOrd="1" destOrd="0" presId="urn:microsoft.com/office/officeart/2005/8/layout/hProcess9"/>
    <dgm:cxn modelId="{847D784D-F1E9-473C-B2EC-931E9A19F7B9}" type="presParOf" srcId="{D75338DE-35FB-417E-A74E-61EF8B3C3E92}" destId="{F188AAE0-2AA4-4D16-9F38-8270F1438027}" srcOrd="0" destOrd="0" presId="urn:microsoft.com/office/officeart/2005/8/layout/hProcess9"/>
    <dgm:cxn modelId="{FA2EB3DC-6FE3-4D9C-B8C6-755C0308DB52}" type="presParOf" srcId="{D75338DE-35FB-417E-A74E-61EF8B3C3E92}" destId="{49A68897-7A73-42BA-8D6E-B22EF81816B7}" srcOrd="1" destOrd="0" presId="urn:microsoft.com/office/officeart/2005/8/layout/hProcess9"/>
    <dgm:cxn modelId="{10EA0CB9-4B69-4E30-BF9A-0CBCFF25A14B}" type="presParOf" srcId="{D75338DE-35FB-417E-A74E-61EF8B3C3E92}" destId="{F11D4077-C61D-45C0-8D5A-A035AA93FFDD}" srcOrd="2" destOrd="0" presId="urn:microsoft.com/office/officeart/2005/8/layout/hProcess9"/>
    <dgm:cxn modelId="{0F5F5586-F854-4E48-9332-9DEDDEAE7F35}" type="presParOf" srcId="{D75338DE-35FB-417E-A74E-61EF8B3C3E92}" destId="{C57BD9DE-F443-4BFE-B43A-3C41996CDE99}" srcOrd="3" destOrd="0" presId="urn:microsoft.com/office/officeart/2005/8/layout/hProcess9"/>
    <dgm:cxn modelId="{338BAF08-B237-47B1-905C-CF33A876AB66}" type="presParOf" srcId="{D75338DE-35FB-417E-A74E-61EF8B3C3E92}" destId="{915D46C9-0A4B-4A67-B614-E66E389660EE}" srcOrd="4" destOrd="0" presId="urn:microsoft.com/office/officeart/2005/8/layout/hProcess9"/>
    <dgm:cxn modelId="{531EBB6D-2358-43D6-AA5E-6385062A7FAF}" type="presParOf" srcId="{D75338DE-35FB-417E-A74E-61EF8B3C3E92}" destId="{7F290DD0-DE82-4F5E-A558-67463C36C174}" srcOrd="5" destOrd="0" presId="urn:microsoft.com/office/officeart/2005/8/layout/hProcess9"/>
    <dgm:cxn modelId="{59CBABE8-17FC-4D86-B31F-E7A2C21E0D4B}" type="presParOf" srcId="{D75338DE-35FB-417E-A74E-61EF8B3C3E92}" destId="{B253DB79-07D7-495E-BF54-0BEED10E98D3}" srcOrd="6" destOrd="0" presId="urn:microsoft.com/office/officeart/2005/8/layout/hProcess9"/>
    <dgm:cxn modelId="{0DDA9A4C-8171-4BB0-A748-3529D964F29E}" type="presParOf" srcId="{D75338DE-35FB-417E-A74E-61EF8B3C3E92}" destId="{3F571793-721B-4705-8AAA-8CD9B5D877E5}" srcOrd="7" destOrd="0" presId="urn:microsoft.com/office/officeart/2005/8/layout/hProcess9"/>
    <dgm:cxn modelId="{B890A038-FE62-4F2C-BB50-DE669A8A59A3}" type="presParOf" srcId="{D75338DE-35FB-417E-A74E-61EF8B3C3E92}" destId="{2FA7C627-0E55-4F45-91B4-19DA8855B68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B9E630-BE35-4D16-A0E3-BB3A9253170D}" type="doc">
      <dgm:prSet loTypeId="urn:microsoft.com/office/officeart/2005/8/layout/hProcess9" loCatId="process" qsTypeId="urn:microsoft.com/office/officeart/2005/8/quickstyle/simple1" qsCatId="simple" csTypeId="urn:microsoft.com/office/officeart/2005/8/colors/colorful1#3" csCatId="colorful" phldr="1"/>
      <dgm:spPr/>
      <dgm:t>
        <a:bodyPr/>
        <a:lstStyle/>
        <a:p>
          <a:endParaRPr lang="fr-FR"/>
        </a:p>
      </dgm:t>
    </dgm:pt>
    <dgm:pt modelId="{474822D6-91AE-4EB1-8255-DC25CEBC4F6A}">
      <dgm:prSet custT="1"/>
      <dgm:spPr/>
      <dgm:t>
        <a:bodyPr/>
        <a:lstStyle/>
        <a:p>
          <a:pPr rtl="0"/>
          <a:r>
            <a:rPr lang="fr-FR" sz="1200" dirty="0" smtClean="0"/>
            <a:t>Soyez attentifs à vos propres désirs.</a:t>
          </a:r>
          <a:endParaRPr lang="fr-FR" sz="1200" dirty="0"/>
        </a:p>
      </dgm:t>
    </dgm:pt>
    <dgm:pt modelId="{7B1111ED-6057-454F-8D2A-C05430472B0A}" type="parTrans" cxnId="{E9D48BC3-9183-4564-A92A-791244EBDA10}">
      <dgm:prSet/>
      <dgm:spPr/>
      <dgm:t>
        <a:bodyPr/>
        <a:lstStyle/>
        <a:p>
          <a:endParaRPr lang="fr-FR"/>
        </a:p>
      </dgm:t>
    </dgm:pt>
    <dgm:pt modelId="{E8036827-DFE1-4824-B83D-446303B428EA}" type="sibTrans" cxnId="{E9D48BC3-9183-4564-A92A-791244EBDA10}">
      <dgm:prSet/>
      <dgm:spPr/>
      <dgm:t>
        <a:bodyPr/>
        <a:lstStyle/>
        <a:p>
          <a:endParaRPr lang="fr-FR"/>
        </a:p>
      </dgm:t>
    </dgm:pt>
    <dgm:pt modelId="{4FB4F468-4705-4215-BBBC-C6AEDBA035A5}">
      <dgm:prSet custT="1"/>
      <dgm:spPr/>
      <dgm:t>
        <a:bodyPr/>
        <a:lstStyle/>
        <a:p>
          <a:pPr rtl="0"/>
          <a:r>
            <a:rPr lang="fr-FR" sz="1200" dirty="0" smtClean="0"/>
            <a:t>Exprimez vos besoins et vos attentes .</a:t>
          </a:r>
          <a:endParaRPr lang="fr-FR" sz="1200" dirty="0"/>
        </a:p>
      </dgm:t>
    </dgm:pt>
    <dgm:pt modelId="{FAAC0B2C-D01E-4D62-A9DD-FCC6FD881F27}" type="parTrans" cxnId="{D9130882-B2D4-4BAC-A134-D5CBE3AFF050}">
      <dgm:prSet/>
      <dgm:spPr/>
      <dgm:t>
        <a:bodyPr/>
        <a:lstStyle/>
        <a:p>
          <a:endParaRPr lang="fr-FR"/>
        </a:p>
      </dgm:t>
    </dgm:pt>
    <dgm:pt modelId="{1E2ED63D-F187-4E93-9D23-D6AEA5310122}" type="sibTrans" cxnId="{D9130882-B2D4-4BAC-A134-D5CBE3AFF050}">
      <dgm:prSet/>
      <dgm:spPr/>
      <dgm:t>
        <a:bodyPr/>
        <a:lstStyle/>
        <a:p>
          <a:endParaRPr lang="fr-FR"/>
        </a:p>
      </dgm:t>
    </dgm:pt>
    <dgm:pt modelId="{8F2E05F8-38EE-4AA9-8442-563421601ADC}">
      <dgm:prSet custT="1"/>
      <dgm:spPr/>
      <dgm:t>
        <a:bodyPr/>
        <a:lstStyle/>
        <a:p>
          <a:pPr rtl="0"/>
          <a:r>
            <a:rPr lang="fr-FR" sz="1200" dirty="0" smtClean="0"/>
            <a:t>Ne vous sacrifiez pas dans le but de plaire à tous et en tout temps.</a:t>
          </a:r>
          <a:endParaRPr lang="fr-FR" sz="1200" dirty="0"/>
        </a:p>
      </dgm:t>
    </dgm:pt>
    <dgm:pt modelId="{321DF9D4-30BD-4633-8672-F114E5AEE2B7}" type="parTrans" cxnId="{25D20B88-FA48-4119-BBD6-D1C2E17378EF}">
      <dgm:prSet/>
      <dgm:spPr/>
      <dgm:t>
        <a:bodyPr/>
        <a:lstStyle/>
        <a:p>
          <a:endParaRPr lang="fr-FR"/>
        </a:p>
      </dgm:t>
    </dgm:pt>
    <dgm:pt modelId="{BB961A98-C792-4CD6-9AD1-A0409FD1BCC4}" type="sibTrans" cxnId="{25D20B88-FA48-4119-BBD6-D1C2E17378EF}">
      <dgm:prSet/>
      <dgm:spPr/>
      <dgm:t>
        <a:bodyPr/>
        <a:lstStyle/>
        <a:p>
          <a:endParaRPr lang="fr-FR"/>
        </a:p>
      </dgm:t>
    </dgm:pt>
    <dgm:pt modelId="{66A4208B-3020-4FBC-AC76-6127EAF7DAB0}">
      <dgm:prSet custT="1"/>
      <dgm:spPr>
        <a:solidFill>
          <a:schemeClr val="accent1"/>
        </a:solidFill>
      </dgm:spPr>
      <dgm:t>
        <a:bodyPr/>
        <a:lstStyle/>
        <a:p>
          <a:pPr rtl="0"/>
          <a:r>
            <a:rPr lang="fr-FR" sz="1200" dirty="0" smtClean="0"/>
            <a:t>Ne vous sentez responsable que pour les choses sur lesquelles vous avez un certain contrôle.</a:t>
          </a:r>
          <a:endParaRPr lang="fr-FR" sz="1200" dirty="0"/>
        </a:p>
      </dgm:t>
    </dgm:pt>
    <dgm:pt modelId="{6C80F7C5-2755-4157-9106-3891F12AA84D}" type="parTrans" cxnId="{24733364-965E-4CC8-B578-32AF6CB968D4}">
      <dgm:prSet/>
      <dgm:spPr/>
      <dgm:t>
        <a:bodyPr/>
        <a:lstStyle/>
        <a:p>
          <a:endParaRPr lang="fr-FR"/>
        </a:p>
      </dgm:t>
    </dgm:pt>
    <dgm:pt modelId="{DC8C6A36-6F25-438B-92F5-4CAF38F661B2}" type="sibTrans" cxnId="{24733364-965E-4CC8-B578-32AF6CB968D4}">
      <dgm:prSet/>
      <dgm:spPr/>
      <dgm:t>
        <a:bodyPr/>
        <a:lstStyle/>
        <a:p>
          <a:endParaRPr lang="fr-FR"/>
        </a:p>
      </dgm:t>
    </dgm:pt>
    <dgm:pt modelId="{FCE2C097-A40A-4152-8EDC-EE01A6B9BFE6}">
      <dgm:prSet custT="1"/>
      <dgm:spPr/>
      <dgm:t>
        <a:bodyPr/>
        <a:lstStyle/>
        <a:p>
          <a:pPr rtl="0"/>
          <a:r>
            <a:rPr lang="fr-FR" sz="1200" dirty="0" smtClean="0"/>
            <a:t>Reconnaissez que vous êtes digne d’être aimé pour ce que vous êtes</a:t>
          </a:r>
          <a:r>
            <a:rPr lang="fr-FR" sz="1100" dirty="0" smtClean="0"/>
            <a:t>.</a:t>
          </a:r>
          <a:endParaRPr lang="fr-FR" sz="1100" dirty="0"/>
        </a:p>
      </dgm:t>
    </dgm:pt>
    <dgm:pt modelId="{44274BB9-9824-4134-9DCB-773C41E22F2D}" type="parTrans" cxnId="{C82C93C9-F40B-42B2-9947-F62325530205}">
      <dgm:prSet/>
      <dgm:spPr/>
      <dgm:t>
        <a:bodyPr/>
        <a:lstStyle/>
        <a:p>
          <a:endParaRPr lang="fr-FR"/>
        </a:p>
      </dgm:t>
    </dgm:pt>
    <dgm:pt modelId="{BFEADCA5-8212-4D54-8E88-FD2A158522E0}" type="sibTrans" cxnId="{C82C93C9-F40B-42B2-9947-F62325530205}">
      <dgm:prSet/>
      <dgm:spPr/>
      <dgm:t>
        <a:bodyPr/>
        <a:lstStyle/>
        <a:p>
          <a:endParaRPr lang="fr-FR"/>
        </a:p>
      </dgm:t>
    </dgm:pt>
    <dgm:pt modelId="{84959D40-FB47-4996-99DA-D80E7C15C3B0}">
      <dgm:prSet/>
      <dgm:spPr/>
      <dgm:t>
        <a:bodyPr/>
        <a:lstStyle/>
        <a:p>
          <a:pPr rtl="0"/>
          <a:r>
            <a:rPr lang="fr-FR" dirty="0" smtClean="0"/>
            <a:t>Traitez-vous comme votre meilleur ami, faites-vous plaisir.</a:t>
          </a:r>
          <a:endParaRPr lang="fr-FR" dirty="0"/>
        </a:p>
      </dgm:t>
    </dgm:pt>
    <dgm:pt modelId="{F1906EF4-3A19-4ADE-89EC-F53A599EDF13}" type="parTrans" cxnId="{663F226E-45B9-461B-8945-BF348E873E4D}">
      <dgm:prSet/>
      <dgm:spPr/>
      <dgm:t>
        <a:bodyPr/>
        <a:lstStyle/>
        <a:p>
          <a:endParaRPr lang="fr-FR"/>
        </a:p>
      </dgm:t>
    </dgm:pt>
    <dgm:pt modelId="{B13C0F2C-D444-4D1F-9147-A76010A53BFE}" type="sibTrans" cxnId="{663F226E-45B9-461B-8945-BF348E873E4D}">
      <dgm:prSet/>
      <dgm:spPr/>
      <dgm:t>
        <a:bodyPr/>
        <a:lstStyle/>
        <a:p>
          <a:endParaRPr lang="fr-FR"/>
        </a:p>
      </dgm:t>
    </dgm:pt>
    <dgm:pt modelId="{BB67E0A4-6669-4B27-950E-05B1CF131BEF}" type="pres">
      <dgm:prSet presAssocID="{E4B9E630-BE35-4D16-A0E3-BB3A9253170D}" presName="CompostProcess" presStyleCnt="0">
        <dgm:presLayoutVars>
          <dgm:dir/>
          <dgm:resizeHandles val="exact"/>
        </dgm:presLayoutVars>
      </dgm:prSet>
      <dgm:spPr/>
      <dgm:t>
        <a:bodyPr/>
        <a:lstStyle/>
        <a:p>
          <a:endParaRPr lang="fr-FR"/>
        </a:p>
      </dgm:t>
    </dgm:pt>
    <dgm:pt modelId="{235EC5BD-4B72-4A8C-9F76-05369DBE3A04}" type="pres">
      <dgm:prSet presAssocID="{E4B9E630-BE35-4D16-A0E3-BB3A9253170D}" presName="arrow" presStyleLbl="bgShp" presStyleIdx="0" presStyleCnt="1"/>
      <dgm:spPr/>
    </dgm:pt>
    <dgm:pt modelId="{CB3C92AD-BB75-4274-8CFA-F6CAF8FEF859}" type="pres">
      <dgm:prSet presAssocID="{E4B9E630-BE35-4D16-A0E3-BB3A9253170D}" presName="linearProcess" presStyleCnt="0"/>
      <dgm:spPr/>
    </dgm:pt>
    <dgm:pt modelId="{A39D190A-926F-4AFA-8112-C856F80AC04F}" type="pres">
      <dgm:prSet presAssocID="{474822D6-91AE-4EB1-8255-DC25CEBC4F6A}" presName="textNode" presStyleLbl="node1" presStyleIdx="0" presStyleCnt="6">
        <dgm:presLayoutVars>
          <dgm:bulletEnabled val="1"/>
        </dgm:presLayoutVars>
      </dgm:prSet>
      <dgm:spPr/>
      <dgm:t>
        <a:bodyPr/>
        <a:lstStyle/>
        <a:p>
          <a:endParaRPr lang="fr-FR"/>
        </a:p>
      </dgm:t>
    </dgm:pt>
    <dgm:pt modelId="{9725A5F4-0AFE-42CF-93AB-AEA5B09A5222}" type="pres">
      <dgm:prSet presAssocID="{E8036827-DFE1-4824-B83D-446303B428EA}" presName="sibTrans" presStyleCnt="0"/>
      <dgm:spPr/>
    </dgm:pt>
    <dgm:pt modelId="{66BFE096-0C6F-4710-9BB6-6C260168E364}" type="pres">
      <dgm:prSet presAssocID="{4FB4F468-4705-4215-BBBC-C6AEDBA035A5}" presName="textNode" presStyleLbl="node1" presStyleIdx="1" presStyleCnt="6">
        <dgm:presLayoutVars>
          <dgm:bulletEnabled val="1"/>
        </dgm:presLayoutVars>
      </dgm:prSet>
      <dgm:spPr/>
      <dgm:t>
        <a:bodyPr/>
        <a:lstStyle/>
        <a:p>
          <a:endParaRPr lang="fr-FR"/>
        </a:p>
      </dgm:t>
    </dgm:pt>
    <dgm:pt modelId="{C6EA0EB0-BDEB-457C-8EBD-62D3340F8379}" type="pres">
      <dgm:prSet presAssocID="{1E2ED63D-F187-4E93-9D23-D6AEA5310122}" presName="sibTrans" presStyleCnt="0"/>
      <dgm:spPr/>
    </dgm:pt>
    <dgm:pt modelId="{6F3FE3A2-B362-47AD-A4AF-FB0DCB490804}" type="pres">
      <dgm:prSet presAssocID="{8F2E05F8-38EE-4AA9-8442-563421601ADC}" presName="textNode" presStyleLbl="node1" presStyleIdx="2" presStyleCnt="6">
        <dgm:presLayoutVars>
          <dgm:bulletEnabled val="1"/>
        </dgm:presLayoutVars>
      </dgm:prSet>
      <dgm:spPr/>
      <dgm:t>
        <a:bodyPr/>
        <a:lstStyle/>
        <a:p>
          <a:endParaRPr lang="fr-FR"/>
        </a:p>
      </dgm:t>
    </dgm:pt>
    <dgm:pt modelId="{CD1C89A9-5FBF-4234-BED7-081508A80F13}" type="pres">
      <dgm:prSet presAssocID="{BB961A98-C792-4CD6-9AD1-A0409FD1BCC4}" presName="sibTrans" presStyleCnt="0"/>
      <dgm:spPr/>
    </dgm:pt>
    <dgm:pt modelId="{604EB4C2-8E49-4EDD-92B7-DAF3DA0FCEF0}" type="pres">
      <dgm:prSet presAssocID="{66A4208B-3020-4FBC-AC76-6127EAF7DAB0}" presName="textNode" presStyleLbl="node1" presStyleIdx="3" presStyleCnt="6">
        <dgm:presLayoutVars>
          <dgm:bulletEnabled val="1"/>
        </dgm:presLayoutVars>
      </dgm:prSet>
      <dgm:spPr/>
      <dgm:t>
        <a:bodyPr/>
        <a:lstStyle/>
        <a:p>
          <a:endParaRPr lang="fr-FR"/>
        </a:p>
      </dgm:t>
    </dgm:pt>
    <dgm:pt modelId="{4F8919CC-271D-4C35-876F-85C41CF9853E}" type="pres">
      <dgm:prSet presAssocID="{DC8C6A36-6F25-438B-92F5-4CAF38F661B2}" presName="sibTrans" presStyleCnt="0"/>
      <dgm:spPr/>
    </dgm:pt>
    <dgm:pt modelId="{4932B3B4-E6FF-4CAF-B8C0-5932099F0DFB}" type="pres">
      <dgm:prSet presAssocID="{FCE2C097-A40A-4152-8EDC-EE01A6B9BFE6}" presName="textNode" presStyleLbl="node1" presStyleIdx="4" presStyleCnt="6">
        <dgm:presLayoutVars>
          <dgm:bulletEnabled val="1"/>
        </dgm:presLayoutVars>
      </dgm:prSet>
      <dgm:spPr/>
      <dgm:t>
        <a:bodyPr/>
        <a:lstStyle/>
        <a:p>
          <a:endParaRPr lang="fr-FR"/>
        </a:p>
      </dgm:t>
    </dgm:pt>
    <dgm:pt modelId="{6477ED8B-97DE-464A-B04F-BCF4364E7E2D}" type="pres">
      <dgm:prSet presAssocID="{BFEADCA5-8212-4D54-8E88-FD2A158522E0}" presName="sibTrans" presStyleCnt="0"/>
      <dgm:spPr/>
    </dgm:pt>
    <dgm:pt modelId="{8763D646-8E26-444D-9B18-02F0C52BE3CD}" type="pres">
      <dgm:prSet presAssocID="{84959D40-FB47-4996-99DA-D80E7C15C3B0}" presName="textNode" presStyleLbl="node1" presStyleIdx="5" presStyleCnt="6">
        <dgm:presLayoutVars>
          <dgm:bulletEnabled val="1"/>
        </dgm:presLayoutVars>
      </dgm:prSet>
      <dgm:spPr/>
      <dgm:t>
        <a:bodyPr/>
        <a:lstStyle/>
        <a:p>
          <a:endParaRPr lang="fr-FR"/>
        </a:p>
      </dgm:t>
    </dgm:pt>
  </dgm:ptLst>
  <dgm:cxnLst>
    <dgm:cxn modelId="{4A9080BA-7C37-46F7-B6B0-2FC53C48F4A3}" type="presOf" srcId="{84959D40-FB47-4996-99DA-D80E7C15C3B0}" destId="{8763D646-8E26-444D-9B18-02F0C52BE3CD}" srcOrd="0" destOrd="0" presId="urn:microsoft.com/office/officeart/2005/8/layout/hProcess9"/>
    <dgm:cxn modelId="{CE8CAD3C-CAAD-46E0-A3F5-B83A963EE243}" type="presOf" srcId="{E4B9E630-BE35-4D16-A0E3-BB3A9253170D}" destId="{BB67E0A4-6669-4B27-950E-05B1CF131BEF}" srcOrd="0" destOrd="0" presId="urn:microsoft.com/office/officeart/2005/8/layout/hProcess9"/>
    <dgm:cxn modelId="{D9130882-B2D4-4BAC-A134-D5CBE3AFF050}" srcId="{E4B9E630-BE35-4D16-A0E3-BB3A9253170D}" destId="{4FB4F468-4705-4215-BBBC-C6AEDBA035A5}" srcOrd="1" destOrd="0" parTransId="{FAAC0B2C-D01E-4D62-A9DD-FCC6FD881F27}" sibTransId="{1E2ED63D-F187-4E93-9D23-D6AEA5310122}"/>
    <dgm:cxn modelId="{25D20B88-FA48-4119-BBD6-D1C2E17378EF}" srcId="{E4B9E630-BE35-4D16-A0E3-BB3A9253170D}" destId="{8F2E05F8-38EE-4AA9-8442-563421601ADC}" srcOrd="2" destOrd="0" parTransId="{321DF9D4-30BD-4633-8672-F114E5AEE2B7}" sibTransId="{BB961A98-C792-4CD6-9AD1-A0409FD1BCC4}"/>
    <dgm:cxn modelId="{AD65AD8C-A758-488A-8774-D19C4E6B0393}" type="presOf" srcId="{4FB4F468-4705-4215-BBBC-C6AEDBA035A5}" destId="{66BFE096-0C6F-4710-9BB6-6C260168E364}" srcOrd="0" destOrd="0" presId="urn:microsoft.com/office/officeart/2005/8/layout/hProcess9"/>
    <dgm:cxn modelId="{E9D48BC3-9183-4564-A92A-791244EBDA10}" srcId="{E4B9E630-BE35-4D16-A0E3-BB3A9253170D}" destId="{474822D6-91AE-4EB1-8255-DC25CEBC4F6A}" srcOrd="0" destOrd="0" parTransId="{7B1111ED-6057-454F-8D2A-C05430472B0A}" sibTransId="{E8036827-DFE1-4824-B83D-446303B428EA}"/>
    <dgm:cxn modelId="{675ED09F-E0A1-4D39-B2C2-300EDD9B7AEB}" type="presOf" srcId="{474822D6-91AE-4EB1-8255-DC25CEBC4F6A}" destId="{A39D190A-926F-4AFA-8112-C856F80AC04F}" srcOrd="0" destOrd="0" presId="urn:microsoft.com/office/officeart/2005/8/layout/hProcess9"/>
    <dgm:cxn modelId="{5C998F5E-F990-4334-BD89-E0A749EFEF0D}" type="presOf" srcId="{8F2E05F8-38EE-4AA9-8442-563421601ADC}" destId="{6F3FE3A2-B362-47AD-A4AF-FB0DCB490804}" srcOrd="0" destOrd="0" presId="urn:microsoft.com/office/officeart/2005/8/layout/hProcess9"/>
    <dgm:cxn modelId="{C82C93C9-F40B-42B2-9947-F62325530205}" srcId="{E4B9E630-BE35-4D16-A0E3-BB3A9253170D}" destId="{FCE2C097-A40A-4152-8EDC-EE01A6B9BFE6}" srcOrd="4" destOrd="0" parTransId="{44274BB9-9824-4134-9DCB-773C41E22F2D}" sibTransId="{BFEADCA5-8212-4D54-8E88-FD2A158522E0}"/>
    <dgm:cxn modelId="{94827648-8A92-461F-9A1C-9744ED8B5AC8}" type="presOf" srcId="{FCE2C097-A40A-4152-8EDC-EE01A6B9BFE6}" destId="{4932B3B4-E6FF-4CAF-B8C0-5932099F0DFB}" srcOrd="0" destOrd="0" presId="urn:microsoft.com/office/officeart/2005/8/layout/hProcess9"/>
    <dgm:cxn modelId="{F2AC25C2-9564-4CC2-AF32-F439164CEFD2}" type="presOf" srcId="{66A4208B-3020-4FBC-AC76-6127EAF7DAB0}" destId="{604EB4C2-8E49-4EDD-92B7-DAF3DA0FCEF0}" srcOrd="0" destOrd="0" presId="urn:microsoft.com/office/officeart/2005/8/layout/hProcess9"/>
    <dgm:cxn modelId="{663F226E-45B9-461B-8945-BF348E873E4D}" srcId="{E4B9E630-BE35-4D16-A0E3-BB3A9253170D}" destId="{84959D40-FB47-4996-99DA-D80E7C15C3B0}" srcOrd="5" destOrd="0" parTransId="{F1906EF4-3A19-4ADE-89EC-F53A599EDF13}" sibTransId="{B13C0F2C-D444-4D1F-9147-A76010A53BFE}"/>
    <dgm:cxn modelId="{24733364-965E-4CC8-B578-32AF6CB968D4}" srcId="{E4B9E630-BE35-4D16-A0E3-BB3A9253170D}" destId="{66A4208B-3020-4FBC-AC76-6127EAF7DAB0}" srcOrd="3" destOrd="0" parTransId="{6C80F7C5-2755-4157-9106-3891F12AA84D}" sibTransId="{DC8C6A36-6F25-438B-92F5-4CAF38F661B2}"/>
    <dgm:cxn modelId="{535E0C9B-EACE-4342-A866-1E46CF3B9DB7}" type="presParOf" srcId="{BB67E0A4-6669-4B27-950E-05B1CF131BEF}" destId="{235EC5BD-4B72-4A8C-9F76-05369DBE3A04}" srcOrd="0" destOrd="0" presId="urn:microsoft.com/office/officeart/2005/8/layout/hProcess9"/>
    <dgm:cxn modelId="{810FE551-BAD7-411C-8590-38F61A96BCA6}" type="presParOf" srcId="{BB67E0A4-6669-4B27-950E-05B1CF131BEF}" destId="{CB3C92AD-BB75-4274-8CFA-F6CAF8FEF859}" srcOrd="1" destOrd="0" presId="urn:microsoft.com/office/officeart/2005/8/layout/hProcess9"/>
    <dgm:cxn modelId="{F138291F-F36A-4DFD-B91D-E6CC33E5C5D6}" type="presParOf" srcId="{CB3C92AD-BB75-4274-8CFA-F6CAF8FEF859}" destId="{A39D190A-926F-4AFA-8112-C856F80AC04F}" srcOrd="0" destOrd="0" presId="urn:microsoft.com/office/officeart/2005/8/layout/hProcess9"/>
    <dgm:cxn modelId="{D5D39CA3-7859-4552-B06A-E482CC8451D5}" type="presParOf" srcId="{CB3C92AD-BB75-4274-8CFA-F6CAF8FEF859}" destId="{9725A5F4-0AFE-42CF-93AB-AEA5B09A5222}" srcOrd="1" destOrd="0" presId="urn:microsoft.com/office/officeart/2005/8/layout/hProcess9"/>
    <dgm:cxn modelId="{2F9511E7-7431-4D8A-8EF1-358A364FCB22}" type="presParOf" srcId="{CB3C92AD-BB75-4274-8CFA-F6CAF8FEF859}" destId="{66BFE096-0C6F-4710-9BB6-6C260168E364}" srcOrd="2" destOrd="0" presId="urn:microsoft.com/office/officeart/2005/8/layout/hProcess9"/>
    <dgm:cxn modelId="{025EE5FA-EE65-4FDC-B4E7-389473FA5AC6}" type="presParOf" srcId="{CB3C92AD-BB75-4274-8CFA-F6CAF8FEF859}" destId="{C6EA0EB0-BDEB-457C-8EBD-62D3340F8379}" srcOrd="3" destOrd="0" presId="urn:microsoft.com/office/officeart/2005/8/layout/hProcess9"/>
    <dgm:cxn modelId="{F077C9CC-72C9-4EE3-BA07-17605995641B}" type="presParOf" srcId="{CB3C92AD-BB75-4274-8CFA-F6CAF8FEF859}" destId="{6F3FE3A2-B362-47AD-A4AF-FB0DCB490804}" srcOrd="4" destOrd="0" presId="urn:microsoft.com/office/officeart/2005/8/layout/hProcess9"/>
    <dgm:cxn modelId="{BD95020A-8057-431D-9D9B-16AF2A5A0B5C}" type="presParOf" srcId="{CB3C92AD-BB75-4274-8CFA-F6CAF8FEF859}" destId="{CD1C89A9-5FBF-4234-BED7-081508A80F13}" srcOrd="5" destOrd="0" presId="urn:microsoft.com/office/officeart/2005/8/layout/hProcess9"/>
    <dgm:cxn modelId="{B186B075-B552-490B-9C87-556768DD05C7}" type="presParOf" srcId="{CB3C92AD-BB75-4274-8CFA-F6CAF8FEF859}" destId="{604EB4C2-8E49-4EDD-92B7-DAF3DA0FCEF0}" srcOrd="6" destOrd="0" presId="urn:microsoft.com/office/officeart/2005/8/layout/hProcess9"/>
    <dgm:cxn modelId="{F3CC9D2D-907F-4E4E-AF6F-4931AF59BE7C}" type="presParOf" srcId="{CB3C92AD-BB75-4274-8CFA-F6CAF8FEF859}" destId="{4F8919CC-271D-4C35-876F-85C41CF9853E}" srcOrd="7" destOrd="0" presId="urn:microsoft.com/office/officeart/2005/8/layout/hProcess9"/>
    <dgm:cxn modelId="{D4EBD969-64C7-41A1-835B-8D3940A0BF38}" type="presParOf" srcId="{CB3C92AD-BB75-4274-8CFA-F6CAF8FEF859}" destId="{4932B3B4-E6FF-4CAF-B8C0-5932099F0DFB}" srcOrd="8" destOrd="0" presId="urn:microsoft.com/office/officeart/2005/8/layout/hProcess9"/>
    <dgm:cxn modelId="{DAEFC998-0592-4E7A-8F88-65AB4678009A}" type="presParOf" srcId="{CB3C92AD-BB75-4274-8CFA-F6CAF8FEF859}" destId="{6477ED8B-97DE-464A-B04F-BCF4364E7E2D}" srcOrd="9" destOrd="0" presId="urn:microsoft.com/office/officeart/2005/8/layout/hProcess9"/>
    <dgm:cxn modelId="{4B8825DB-1A41-4A51-BF51-1DE5681A94F0}" type="presParOf" srcId="{CB3C92AD-BB75-4274-8CFA-F6CAF8FEF859}" destId="{8763D646-8E26-444D-9B18-02F0C52BE3CD}"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78FE89-36D9-4F8F-B7A0-253FA6711E61}" type="doc">
      <dgm:prSet loTypeId="urn:microsoft.com/office/officeart/2005/8/layout/matrix3" loCatId="matrix" qsTypeId="urn:microsoft.com/office/officeart/2005/8/quickstyle/simple1" qsCatId="simple" csTypeId="urn:microsoft.com/office/officeart/2005/8/colors/colorful1#4" csCatId="colorful" phldr="1"/>
      <dgm:spPr/>
      <dgm:t>
        <a:bodyPr/>
        <a:lstStyle/>
        <a:p>
          <a:endParaRPr lang="fr-FR"/>
        </a:p>
      </dgm:t>
    </dgm:pt>
    <dgm:pt modelId="{28DBCA63-EBED-478A-A24C-977CBA886AA5}">
      <dgm:prSet custT="1"/>
      <dgm:spPr/>
      <dgm:t>
        <a:bodyPr/>
        <a:lstStyle/>
        <a:p>
          <a:pPr algn="l" rtl="0"/>
          <a:r>
            <a:rPr lang="fr-FR" sz="1200" dirty="0" smtClean="0"/>
            <a:t>Les limites qui nous empêchent de faire des</a:t>
          </a:r>
        </a:p>
        <a:p>
          <a:pPr algn="l" rtl="0"/>
          <a:r>
            <a:rPr lang="fr-FR" sz="1200" dirty="0" smtClean="0"/>
            <a:t>choses sont parfois celles que l’on se donne.</a:t>
          </a:r>
          <a:endParaRPr lang="fr-FR" sz="1200" dirty="0"/>
        </a:p>
      </dgm:t>
    </dgm:pt>
    <dgm:pt modelId="{00C0B05B-D174-4297-A3D5-038B27916864}" type="parTrans" cxnId="{76E680FC-A408-43D4-AE5C-7938CCC78E0A}">
      <dgm:prSet/>
      <dgm:spPr/>
      <dgm:t>
        <a:bodyPr/>
        <a:lstStyle/>
        <a:p>
          <a:endParaRPr lang="fr-FR"/>
        </a:p>
      </dgm:t>
    </dgm:pt>
    <dgm:pt modelId="{73065167-AC65-42A7-A549-A7D6C5ECC078}" type="sibTrans" cxnId="{76E680FC-A408-43D4-AE5C-7938CCC78E0A}">
      <dgm:prSet/>
      <dgm:spPr/>
      <dgm:t>
        <a:bodyPr/>
        <a:lstStyle/>
        <a:p>
          <a:endParaRPr lang="fr-FR"/>
        </a:p>
      </dgm:t>
    </dgm:pt>
    <dgm:pt modelId="{7F38C096-910F-428B-9995-CC904B53C5FD}">
      <dgm:prSet custT="1"/>
      <dgm:spPr/>
      <dgm:t>
        <a:bodyPr/>
        <a:lstStyle/>
        <a:p>
          <a:pPr algn="l" rtl="0"/>
          <a:r>
            <a:rPr lang="fr-FR" sz="1200" dirty="0" smtClean="0"/>
            <a:t>A toutes choses ses avantages et ses inconvénients. On voit souvent de manière</a:t>
          </a:r>
        </a:p>
        <a:p>
          <a:pPr algn="l" rtl="0"/>
          <a:r>
            <a:rPr lang="fr-FR" sz="1200" dirty="0" smtClean="0"/>
            <a:t>spontanée les inconvénients, forçons nous à trouver les éléments qui nous permettent de nous mettre en valeur et de nous donner confiance.</a:t>
          </a:r>
          <a:endParaRPr lang="fr-FR" sz="1200" dirty="0"/>
        </a:p>
      </dgm:t>
    </dgm:pt>
    <dgm:pt modelId="{F2821BDD-D028-4991-AAE5-6131A1BB1184}" type="parTrans" cxnId="{9A4C451C-718D-474D-A9D2-0B64607BDC9F}">
      <dgm:prSet/>
      <dgm:spPr/>
      <dgm:t>
        <a:bodyPr/>
        <a:lstStyle/>
        <a:p>
          <a:endParaRPr lang="fr-FR"/>
        </a:p>
      </dgm:t>
    </dgm:pt>
    <dgm:pt modelId="{FC887E5E-A238-47FB-87A6-C8FEB0F3E9B6}" type="sibTrans" cxnId="{9A4C451C-718D-474D-A9D2-0B64607BDC9F}">
      <dgm:prSet/>
      <dgm:spPr/>
      <dgm:t>
        <a:bodyPr/>
        <a:lstStyle/>
        <a:p>
          <a:endParaRPr lang="fr-FR"/>
        </a:p>
      </dgm:t>
    </dgm:pt>
    <dgm:pt modelId="{03BA5CD2-D2F6-4F9F-BA8F-CB139A98317C}">
      <dgm:prSet custT="1"/>
      <dgm:spPr/>
      <dgm:t>
        <a:bodyPr/>
        <a:lstStyle/>
        <a:p>
          <a:pPr rtl="0"/>
          <a:r>
            <a:rPr lang="fr-FR" sz="1200" dirty="0" smtClean="0"/>
            <a:t>Cela nécessite un effort volontaire et conscient.</a:t>
          </a:r>
          <a:endParaRPr lang="fr-FR" sz="1200" dirty="0"/>
        </a:p>
      </dgm:t>
    </dgm:pt>
    <dgm:pt modelId="{0C2FD3A0-2B8B-4ADE-949F-DB87039014FF}" type="parTrans" cxnId="{288BCBBB-03AA-453C-9BBD-6EC9121722B2}">
      <dgm:prSet/>
      <dgm:spPr/>
      <dgm:t>
        <a:bodyPr/>
        <a:lstStyle/>
        <a:p>
          <a:endParaRPr lang="fr-FR"/>
        </a:p>
      </dgm:t>
    </dgm:pt>
    <dgm:pt modelId="{A0DB9448-4C94-4089-B755-64FA92D2AF28}" type="sibTrans" cxnId="{288BCBBB-03AA-453C-9BBD-6EC9121722B2}">
      <dgm:prSet/>
      <dgm:spPr/>
      <dgm:t>
        <a:bodyPr/>
        <a:lstStyle/>
        <a:p>
          <a:endParaRPr lang="fr-FR"/>
        </a:p>
      </dgm:t>
    </dgm:pt>
    <dgm:pt modelId="{7E2D11CD-EAA2-4A09-B1AC-ED7211858203}">
      <dgm:prSet custT="1"/>
      <dgm:spPr>
        <a:solidFill>
          <a:schemeClr val="accent1"/>
        </a:solidFill>
      </dgm:spPr>
      <dgm:t>
        <a:bodyPr/>
        <a:lstStyle/>
        <a:p>
          <a:pPr rtl="0"/>
          <a:r>
            <a:rPr lang="fr-FR" sz="1200" dirty="0" smtClean="0"/>
            <a:t>Nous sommes les bâtisseurs de notre estime de soi</a:t>
          </a:r>
          <a:endParaRPr lang="fr-FR" sz="1200" dirty="0"/>
        </a:p>
      </dgm:t>
    </dgm:pt>
    <dgm:pt modelId="{3B96DF4F-9F87-4B87-B128-AA882717089F}" type="parTrans" cxnId="{A070CEDD-B9C0-4FC0-A37B-CA299AE5D7B8}">
      <dgm:prSet/>
      <dgm:spPr/>
      <dgm:t>
        <a:bodyPr/>
        <a:lstStyle/>
        <a:p>
          <a:endParaRPr lang="fr-FR"/>
        </a:p>
      </dgm:t>
    </dgm:pt>
    <dgm:pt modelId="{39CA2705-C8F2-42B9-B605-050385C3F82F}" type="sibTrans" cxnId="{A070CEDD-B9C0-4FC0-A37B-CA299AE5D7B8}">
      <dgm:prSet/>
      <dgm:spPr/>
      <dgm:t>
        <a:bodyPr/>
        <a:lstStyle/>
        <a:p>
          <a:endParaRPr lang="fr-FR"/>
        </a:p>
      </dgm:t>
    </dgm:pt>
    <dgm:pt modelId="{7D989622-6E56-48BD-9F53-2BF955F6C926}" type="pres">
      <dgm:prSet presAssocID="{6478FE89-36D9-4F8F-B7A0-253FA6711E61}" presName="matrix" presStyleCnt="0">
        <dgm:presLayoutVars>
          <dgm:chMax val="1"/>
          <dgm:dir/>
          <dgm:resizeHandles val="exact"/>
        </dgm:presLayoutVars>
      </dgm:prSet>
      <dgm:spPr/>
      <dgm:t>
        <a:bodyPr/>
        <a:lstStyle/>
        <a:p>
          <a:endParaRPr lang="fr-FR"/>
        </a:p>
      </dgm:t>
    </dgm:pt>
    <dgm:pt modelId="{FB9AB487-DD1A-4D9C-9CF8-C60EE35B6504}" type="pres">
      <dgm:prSet presAssocID="{6478FE89-36D9-4F8F-B7A0-253FA6711E61}" presName="diamond" presStyleLbl="bgShp" presStyleIdx="0" presStyleCnt="1"/>
      <dgm:spPr/>
    </dgm:pt>
    <dgm:pt modelId="{B2BF3D45-D84B-4A67-80FA-CEDE806F6486}" type="pres">
      <dgm:prSet presAssocID="{6478FE89-36D9-4F8F-B7A0-253FA6711E61}" presName="quad1" presStyleLbl="node1" presStyleIdx="0" presStyleCnt="4">
        <dgm:presLayoutVars>
          <dgm:chMax val="0"/>
          <dgm:chPref val="0"/>
          <dgm:bulletEnabled val="1"/>
        </dgm:presLayoutVars>
      </dgm:prSet>
      <dgm:spPr/>
      <dgm:t>
        <a:bodyPr/>
        <a:lstStyle/>
        <a:p>
          <a:endParaRPr lang="fr-FR"/>
        </a:p>
      </dgm:t>
    </dgm:pt>
    <dgm:pt modelId="{7A133340-0946-4D8C-9C9E-E8D71C62F87B}" type="pres">
      <dgm:prSet presAssocID="{6478FE89-36D9-4F8F-B7A0-253FA6711E61}" presName="quad2" presStyleLbl="node1" presStyleIdx="1" presStyleCnt="4">
        <dgm:presLayoutVars>
          <dgm:chMax val="0"/>
          <dgm:chPref val="0"/>
          <dgm:bulletEnabled val="1"/>
        </dgm:presLayoutVars>
      </dgm:prSet>
      <dgm:spPr/>
      <dgm:t>
        <a:bodyPr/>
        <a:lstStyle/>
        <a:p>
          <a:endParaRPr lang="fr-FR"/>
        </a:p>
      </dgm:t>
    </dgm:pt>
    <dgm:pt modelId="{3135DD06-2834-4252-B71A-1389E4069C01}" type="pres">
      <dgm:prSet presAssocID="{6478FE89-36D9-4F8F-B7A0-253FA6711E61}" presName="quad3" presStyleLbl="node1" presStyleIdx="2" presStyleCnt="4">
        <dgm:presLayoutVars>
          <dgm:chMax val="0"/>
          <dgm:chPref val="0"/>
          <dgm:bulletEnabled val="1"/>
        </dgm:presLayoutVars>
      </dgm:prSet>
      <dgm:spPr/>
      <dgm:t>
        <a:bodyPr/>
        <a:lstStyle/>
        <a:p>
          <a:endParaRPr lang="fr-FR"/>
        </a:p>
      </dgm:t>
    </dgm:pt>
    <dgm:pt modelId="{4372C42F-8251-4F66-A081-68B54A3474D6}" type="pres">
      <dgm:prSet presAssocID="{6478FE89-36D9-4F8F-B7A0-253FA6711E61}" presName="quad4" presStyleLbl="node1" presStyleIdx="3" presStyleCnt="4">
        <dgm:presLayoutVars>
          <dgm:chMax val="0"/>
          <dgm:chPref val="0"/>
          <dgm:bulletEnabled val="1"/>
        </dgm:presLayoutVars>
      </dgm:prSet>
      <dgm:spPr/>
      <dgm:t>
        <a:bodyPr/>
        <a:lstStyle/>
        <a:p>
          <a:endParaRPr lang="fr-FR"/>
        </a:p>
      </dgm:t>
    </dgm:pt>
  </dgm:ptLst>
  <dgm:cxnLst>
    <dgm:cxn modelId="{A070CEDD-B9C0-4FC0-A37B-CA299AE5D7B8}" srcId="{6478FE89-36D9-4F8F-B7A0-253FA6711E61}" destId="{7E2D11CD-EAA2-4A09-B1AC-ED7211858203}" srcOrd="3" destOrd="0" parTransId="{3B96DF4F-9F87-4B87-B128-AA882717089F}" sibTransId="{39CA2705-C8F2-42B9-B605-050385C3F82F}"/>
    <dgm:cxn modelId="{DD437DBB-38B5-46FA-95EF-FAF93BBA38B0}" type="presOf" srcId="{6478FE89-36D9-4F8F-B7A0-253FA6711E61}" destId="{7D989622-6E56-48BD-9F53-2BF955F6C926}" srcOrd="0" destOrd="0" presId="urn:microsoft.com/office/officeart/2005/8/layout/matrix3"/>
    <dgm:cxn modelId="{76E680FC-A408-43D4-AE5C-7938CCC78E0A}" srcId="{6478FE89-36D9-4F8F-B7A0-253FA6711E61}" destId="{28DBCA63-EBED-478A-A24C-977CBA886AA5}" srcOrd="0" destOrd="0" parTransId="{00C0B05B-D174-4297-A3D5-038B27916864}" sibTransId="{73065167-AC65-42A7-A549-A7D6C5ECC078}"/>
    <dgm:cxn modelId="{AACADF65-3539-42C7-A6A3-3F6B746D899C}" type="presOf" srcId="{7F38C096-910F-428B-9995-CC904B53C5FD}" destId="{7A133340-0946-4D8C-9C9E-E8D71C62F87B}" srcOrd="0" destOrd="0" presId="urn:microsoft.com/office/officeart/2005/8/layout/matrix3"/>
    <dgm:cxn modelId="{C7A1B700-0D81-402E-B3A2-A7DAAF47BC07}" type="presOf" srcId="{28DBCA63-EBED-478A-A24C-977CBA886AA5}" destId="{B2BF3D45-D84B-4A67-80FA-CEDE806F6486}" srcOrd="0" destOrd="0" presId="urn:microsoft.com/office/officeart/2005/8/layout/matrix3"/>
    <dgm:cxn modelId="{42B6CA8F-E8CB-4B94-A3C1-901E56EFCC3E}" type="presOf" srcId="{03BA5CD2-D2F6-4F9F-BA8F-CB139A98317C}" destId="{3135DD06-2834-4252-B71A-1389E4069C01}" srcOrd="0" destOrd="0" presId="urn:microsoft.com/office/officeart/2005/8/layout/matrix3"/>
    <dgm:cxn modelId="{9A4C451C-718D-474D-A9D2-0B64607BDC9F}" srcId="{6478FE89-36D9-4F8F-B7A0-253FA6711E61}" destId="{7F38C096-910F-428B-9995-CC904B53C5FD}" srcOrd="1" destOrd="0" parTransId="{F2821BDD-D028-4991-AAE5-6131A1BB1184}" sibTransId="{FC887E5E-A238-47FB-87A6-C8FEB0F3E9B6}"/>
    <dgm:cxn modelId="{288BCBBB-03AA-453C-9BBD-6EC9121722B2}" srcId="{6478FE89-36D9-4F8F-B7A0-253FA6711E61}" destId="{03BA5CD2-D2F6-4F9F-BA8F-CB139A98317C}" srcOrd="2" destOrd="0" parTransId="{0C2FD3A0-2B8B-4ADE-949F-DB87039014FF}" sibTransId="{A0DB9448-4C94-4089-B755-64FA92D2AF28}"/>
    <dgm:cxn modelId="{E5DCC598-4555-44D6-A706-8A710E575EC5}" type="presOf" srcId="{7E2D11CD-EAA2-4A09-B1AC-ED7211858203}" destId="{4372C42F-8251-4F66-A081-68B54A3474D6}" srcOrd="0" destOrd="0" presId="urn:microsoft.com/office/officeart/2005/8/layout/matrix3"/>
    <dgm:cxn modelId="{37336E65-9C64-4B82-BE2F-14F051C4CF54}" type="presParOf" srcId="{7D989622-6E56-48BD-9F53-2BF955F6C926}" destId="{FB9AB487-DD1A-4D9C-9CF8-C60EE35B6504}" srcOrd="0" destOrd="0" presId="urn:microsoft.com/office/officeart/2005/8/layout/matrix3"/>
    <dgm:cxn modelId="{B2FFB6B7-5324-4D13-9931-64837068A043}" type="presParOf" srcId="{7D989622-6E56-48BD-9F53-2BF955F6C926}" destId="{B2BF3D45-D84B-4A67-80FA-CEDE806F6486}" srcOrd="1" destOrd="0" presId="urn:microsoft.com/office/officeart/2005/8/layout/matrix3"/>
    <dgm:cxn modelId="{B35055CF-CD4D-4B44-A3C9-52DDEC078C6D}" type="presParOf" srcId="{7D989622-6E56-48BD-9F53-2BF955F6C926}" destId="{7A133340-0946-4D8C-9C9E-E8D71C62F87B}" srcOrd="2" destOrd="0" presId="urn:microsoft.com/office/officeart/2005/8/layout/matrix3"/>
    <dgm:cxn modelId="{58F9D341-237E-4160-A015-D0D17DF1B7EA}" type="presParOf" srcId="{7D989622-6E56-48BD-9F53-2BF955F6C926}" destId="{3135DD06-2834-4252-B71A-1389E4069C01}" srcOrd="3" destOrd="0" presId="urn:microsoft.com/office/officeart/2005/8/layout/matrix3"/>
    <dgm:cxn modelId="{56667201-79AC-4AB4-AAB3-6DB2AE6E9B81}" type="presParOf" srcId="{7D989622-6E56-48BD-9F53-2BF955F6C926}" destId="{4372C42F-8251-4F66-A081-68B54A3474D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F21B90-79EB-42FE-9471-DD8A9C7A747E}" type="doc">
      <dgm:prSet loTypeId="urn:microsoft.com/office/officeart/2005/8/layout/cycle6" loCatId="cycle" qsTypeId="urn:microsoft.com/office/officeart/2005/8/quickstyle/simple1" qsCatId="simple" csTypeId="urn:microsoft.com/office/officeart/2005/8/colors/colorful1#5" csCatId="colorful" phldr="1"/>
      <dgm:spPr/>
      <dgm:t>
        <a:bodyPr/>
        <a:lstStyle/>
        <a:p>
          <a:endParaRPr lang="fr-FR"/>
        </a:p>
      </dgm:t>
    </dgm:pt>
    <dgm:pt modelId="{663DF525-81AE-4BCE-B77A-91DBCC83A2B7}">
      <dgm:prSet/>
      <dgm:spPr/>
      <dgm:t>
        <a:bodyPr/>
        <a:lstStyle/>
        <a:p>
          <a:pPr rtl="0"/>
          <a:r>
            <a:rPr lang="fr-FR" dirty="0" smtClean="0"/>
            <a:t>Reconnaître et poser ses limites</a:t>
          </a:r>
          <a:endParaRPr lang="fr-FR" dirty="0"/>
        </a:p>
      </dgm:t>
    </dgm:pt>
    <dgm:pt modelId="{3C36A346-F023-4AFD-867A-2CB0B602586D}" type="parTrans" cxnId="{4D4A23E2-16D8-4AB5-84E9-475FA2FFDD92}">
      <dgm:prSet/>
      <dgm:spPr/>
      <dgm:t>
        <a:bodyPr/>
        <a:lstStyle/>
        <a:p>
          <a:endParaRPr lang="fr-FR"/>
        </a:p>
      </dgm:t>
    </dgm:pt>
    <dgm:pt modelId="{72A71B1C-BB89-4371-821E-2F982B6B4994}" type="sibTrans" cxnId="{4D4A23E2-16D8-4AB5-84E9-475FA2FFDD92}">
      <dgm:prSet/>
      <dgm:spPr/>
      <dgm:t>
        <a:bodyPr/>
        <a:lstStyle/>
        <a:p>
          <a:endParaRPr lang="fr-FR"/>
        </a:p>
      </dgm:t>
    </dgm:pt>
    <dgm:pt modelId="{13AA1D06-3211-41C8-B5AD-B8D26FDBC1AA}">
      <dgm:prSet/>
      <dgm:spPr/>
      <dgm:t>
        <a:bodyPr/>
        <a:lstStyle/>
        <a:p>
          <a:pPr rtl="0"/>
          <a:r>
            <a:rPr lang="fr-FR" dirty="0" smtClean="0"/>
            <a:t>Savoir dire non, formuler des demandes</a:t>
          </a:r>
          <a:endParaRPr lang="fr-FR" dirty="0"/>
        </a:p>
      </dgm:t>
    </dgm:pt>
    <dgm:pt modelId="{AC6C1CC1-B7AE-48F0-8196-E334D768FE3C}" type="parTrans" cxnId="{C7D064FF-603B-409A-A235-61881D1B02C7}">
      <dgm:prSet/>
      <dgm:spPr/>
      <dgm:t>
        <a:bodyPr/>
        <a:lstStyle/>
        <a:p>
          <a:endParaRPr lang="fr-FR"/>
        </a:p>
      </dgm:t>
    </dgm:pt>
    <dgm:pt modelId="{CD725FAF-8160-4FE5-9617-819AC5D24476}" type="sibTrans" cxnId="{C7D064FF-603B-409A-A235-61881D1B02C7}">
      <dgm:prSet/>
      <dgm:spPr/>
      <dgm:t>
        <a:bodyPr/>
        <a:lstStyle/>
        <a:p>
          <a:endParaRPr lang="fr-FR"/>
        </a:p>
      </dgm:t>
    </dgm:pt>
    <dgm:pt modelId="{4D6882F6-5E29-4FD2-B585-69C07426403B}">
      <dgm:prSet/>
      <dgm:spPr/>
      <dgm:t>
        <a:bodyPr/>
        <a:lstStyle/>
        <a:p>
          <a:pPr rtl="0"/>
          <a:r>
            <a:rPr lang="fr-FR" dirty="0" smtClean="0"/>
            <a:t>Se faire respecter et respecter son interlocuteur</a:t>
          </a:r>
          <a:endParaRPr lang="fr-FR" dirty="0"/>
        </a:p>
      </dgm:t>
    </dgm:pt>
    <dgm:pt modelId="{F6E750A9-CB19-48D8-9784-1746B8F2FAC0}" type="parTrans" cxnId="{F87B6EBC-EAF4-4B84-BFCD-F04C148EAABE}">
      <dgm:prSet/>
      <dgm:spPr/>
      <dgm:t>
        <a:bodyPr/>
        <a:lstStyle/>
        <a:p>
          <a:endParaRPr lang="fr-FR"/>
        </a:p>
      </dgm:t>
    </dgm:pt>
    <dgm:pt modelId="{3A813690-309F-4B5C-BE39-9CB48A11E6CF}" type="sibTrans" cxnId="{F87B6EBC-EAF4-4B84-BFCD-F04C148EAABE}">
      <dgm:prSet/>
      <dgm:spPr/>
      <dgm:t>
        <a:bodyPr/>
        <a:lstStyle/>
        <a:p>
          <a:endParaRPr lang="fr-FR"/>
        </a:p>
      </dgm:t>
    </dgm:pt>
    <dgm:pt modelId="{A5EF91DC-6408-4C5D-9133-9DBE26FD9B78}">
      <dgm:prSet/>
      <dgm:spPr>
        <a:solidFill>
          <a:schemeClr val="accent1"/>
        </a:solidFill>
      </dgm:spPr>
      <dgm:t>
        <a:bodyPr/>
        <a:lstStyle/>
        <a:p>
          <a:pPr rtl="0"/>
          <a:r>
            <a:rPr lang="fr-FR" dirty="0" smtClean="0"/>
            <a:t>Accorder des signes de reconnaissance à autrui</a:t>
          </a:r>
          <a:endParaRPr lang="fr-FR" dirty="0"/>
        </a:p>
      </dgm:t>
    </dgm:pt>
    <dgm:pt modelId="{AE80ED2A-3B42-4E17-AE77-FB8CCFCD35C4}" type="parTrans" cxnId="{D4487DD5-4A95-4A3C-8260-C0D152AA3B8A}">
      <dgm:prSet/>
      <dgm:spPr/>
      <dgm:t>
        <a:bodyPr/>
        <a:lstStyle/>
        <a:p>
          <a:endParaRPr lang="fr-FR"/>
        </a:p>
      </dgm:t>
    </dgm:pt>
    <dgm:pt modelId="{9AD71B02-64B2-4D0E-B86A-381DF49244AC}" type="sibTrans" cxnId="{D4487DD5-4A95-4A3C-8260-C0D152AA3B8A}">
      <dgm:prSet/>
      <dgm:spPr/>
      <dgm:t>
        <a:bodyPr/>
        <a:lstStyle/>
        <a:p>
          <a:endParaRPr lang="fr-FR"/>
        </a:p>
      </dgm:t>
    </dgm:pt>
    <dgm:pt modelId="{F3314317-C873-40A0-B403-AEDBA17F1947}" type="pres">
      <dgm:prSet presAssocID="{69F21B90-79EB-42FE-9471-DD8A9C7A747E}" presName="cycle" presStyleCnt="0">
        <dgm:presLayoutVars>
          <dgm:dir/>
          <dgm:resizeHandles val="exact"/>
        </dgm:presLayoutVars>
      </dgm:prSet>
      <dgm:spPr/>
      <dgm:t>
        <a:bodyPr/>
        <a:lstStyle/>
        <a:p>
          <a:endParaRPr lang="fr-FR"/>
        </a:p>
      </dgm:t>
    </dgm:pt>
    <dgm:pt modelId="{BF6754CE-2549-470B-ADFE-871313293C31}" type="pres">
      <dgm:prSet presAssocID="{663DF525-81AE-4BCE-B77A-91DBCC83A2B7}" presName="node" presStyleLbl="node1" presStyleIdx="0" presStyleCnt="4">
        <dgm:presLayoutVars>
          <dgm:bulletEnabled val="1"/>
        </dgm:presLayoutVars>
      </dgm:prSet>
      <dgm:spPr/>
      <dgm:t>
        <a:bodyPr/>
        <a:lstStyle/>
        <a:p>
          <a:endParaRPr lang="fr-FR"/>
        </a:p>
      </dgm:t>
    </dgm:pt>
    <dgm:pt modelId="{F031E7D4-A308-4BC3-8434-77E0F5B80801}" type="pres">
      <dgm:prSet presAssocID="{663DF525-81AE-4BCE-B77A-91DBCC83A2B7}" presName="spNode" presStyleCnt="0"/>
      <dgm:spPr/>
    </dgm:pt>
    <dgm:pt modelId="{99EAB016-DB1C-4EA8-82FA-A62202A55E0C}" type="pres">
      <dgm:prSet presAssocID="{72A71B1C-BB89-4371-821E-2F982B6B4994}" presName="sibTrans" presStyleLbl="sibTrans1D1" presStyleIdx="0" presStyleCnt="4"/>
      <dgm:spPr/>
      <dgm:t>
        <a:bodyPr/>
        <a:lstStyle/>
        <a:p>
          <a:endParaRPr lang="fr-FR"/>
        </a:p>
      </dgm:t>
    </dgm:pt>
    <dgm:pt modelId="{54607681-9684-4883-8758-D9881EB92B3B}" type="pres">
      <dgm:prSet presAssocID="{13AA1D06-3211-41C8-B5AD-B8D26FDBC1AA}" presName="node" presStyleLbl="node1" presStyleIdx="1" presStyleCnt="4">
        <dgm:presLayoutVars>
          <dgm:bulletEnabled val="1"/>
        </dgm:presLayoutVars>
      </dgm:prSet>
      <dgm:spPr/>
      <dgm:t>
        <a:bodyPr/>
        <a:lstStyle/>
        <a:p>
          <a:endParaRPr lang="fr-FR"/>
        </a:p>
      </dgm:t>
    </dgm:pt>
    <dgm:pt modelId="{BD054AC1-24CB-4283-8F5F-EB2662506E38}" type="pres">
      <dgm:prSet presAssocID="{13AA1D06-3211-41C8-B5AD-B8D26FDBC1AA}" presName="spNode" presStyleCnt="0"/>
      <dgm:spPr/>
    </dgm:pt>
    <dgm:pt modelId="{339705E7-A232-43A7-AD48-4D99D5580776}" type="pres">
      <dgm:prSet presAssocID="{CD725FAF-8160-4FE5-9617-819AC5D24476}" presName="sibTrans" presStyleLbl="sibTrans1D1" presStyleIdx="1" presStyleCnt="4"/>
      <dgm:spPr/>
      <dgm:t>
        <a:bodyPr/>
        <a:lstStyle/>
        <a:p>
          <a:endParaRPr lang="fr-FR"/>
        </a:p>
      </dgm:t>
    </dgm:pt>
    <dgm:pt modelId="{B4C19DC8-0BA7-4CC4-B019-3A5A3F83B648}" type="pres">
      <dgm:prSet presAssocID="{4D6882F6-5E29-4FD2-B585-69C07426403B}" presName="node" presStyleLbl="node1" presStyleIdx="2" presStyleCnt="4">
        <dgm:presLayoutVars>
          <dgm:bulletEnabled val="1"/>
        </dgm:presLayoutVars>
      </dgm:prSet>
      <dgm:spPr/>
      <dgm:t>
        <a:bodyPr/>
        <a:lstStyle/>
        <a:p>
          <a:endParaRPr lang="fr-FR"/>
        </a:p>
      </dgm:t>
    </dgm:pt>
    <dgm:pt modelId="{208E114C-A241-4525-8604-180F9C82734A}" type="pres">
      <dgm:prSet presAssocID="{4D6882F6-5E29-4FD2-B585-69C07426403B}" presName="spNode" presStyleCnt="0"/>
      <dgm:spPr/>
    </dgm:pt>
    <dgm:pt modelId="{1B3E8194-89A5-4FAE-A2CE-F5A03E780E02}" type="pres">
      <dgm:prSet presAssocID="{3A813690-309F-4B5C-BE39-9CB48A11E6CF}" presName="sibTrans" presStyleLbl="sibTrans1D1" presStyleIdx="2" presStyleCnt="4"/>
      <dgm:spPr/>
      <dgm:t>
        <a:bodyPr/>
        <a:lstStyle/>
        <a:p>
          <a:endParaRPr lang="fr-FR"/>
        </a:p>
      </dgm:t>
    </dgm:pt>
    <dgm:pt modelId="{EA01B4B1-F405-486F-86A0-A9D9EEBF3818}" type="pres">
      <dgm:prSet presAssocID="{A5EF91DC-6408-4C5D-9133-9DBE26FD9B78}" presName="node" presStyleLbl="node1" presStyleIdx="3" presStyleCnt="4">
        <dgm:presLayoutVars>
          <dgm:bulletEnabled val="1"/>
        </dgm:presLayoutVars>
      </dgm:prSet>
      <dgm:spPr/>
      <dgm:t>
        <a:bodyPr/>
        <a:lstStyle/>
        <a:p>
          <a:endParaRPr lang="fr-FR"/>
        </a:p>
      </dgm:t>
    </dgm:pt>
    <dgm:pt modelId="{E200C646-11E1-4241-83C3-E0AF46633EFA}" type="pres">
      <dgm:prSet presAssocID="{A5EF91DC-6408-4C5D-9133-9DBE26FD9B78}" presName="spNode" presStyleCnt="0"/>
      <dgm:spPr/>
    </dgm:pt>
    <dgm:pt modelId="{520ED442-707C-461B-91FE-0E4C63CAF085}" type="pres">
      <dgm:prSet presAssocID="{9AD71B02-64B2-4D0E-B86A-381DF49244AC}" presName="sibTrans" presStyleLbl="sibTrans1D1" presStyleIdx="3" presStyleCnt="4"/>
      <dgm:spPr/>
      <dgm:t>
        <a:bodyPr/>
        <a:lstStyle/>
        <a:p>
          <a:endParaRPr lang="fr-FR"/>
        </a:p>
      </dgm:t>
    </dgm:pt>
  </dgm:ptLst>
  <dgm:cxnLst>
    <dgm:cxn modelId="{4B405E0A-80E6-494E-BEA9-84E7711E60F1}" type="presOf" srcId="{CD725FAF-8160-4FE5-9617-819AC5D24476}" destId="{339705E7-A232-43A7-AD48-4D99D5580776}" srcOrd="0" destOrd="0" presId="urn:microsoft.com/office/officeart/2005/8/layout/cycle6"/>
    <dgm:cxn modelId="{4994D348-6E21-4881-A277-D47158C095A2}" type="presOf" srcId="{9AD71B02-64B2-4D0E-B86A-381DF49244AC}" destId="{520ED442-707C-461B-91FE-0E4C63CAF085}" srcOrd="0" destOrd="0" presId="urn:microsoft.com/office/officeart/2005/8/layout/cycle6"/>
    <dgm:cxn modelId="{81619269-4448-49E2-8061-BC9AF3A60C4C}" type="presOf" srcId="{69F21B90-79EB-42FE-9471-DD8A9C7A747E}" destId="{F3314317-C873-40A0-B403-AEDBA17F1947}" srcOrd="0" destOrd="0" presId="urn:microsoft.com/office/officeart/2005/8/layout/cycle6"/>
    <dgm:cxn modelId="{D4487DD5-4A95-4A3C-8260-C0D152AA3B8A}" srcId="{69F21B90-79EB-42FE-9471-DD8A9C7A747E}" destId="{A5EF91DC-6408-4C5D-9133-9DBE26FD9B78}" srcOrd="3" destOrd="0" parTransId="{AE80ED2A-3B42-4E17-AE77-FB8CCFCD35C4}" sibTransId="{9AD71B02-64B2-4D0E-B86A-381DF49244AC}"/>
    <dgm:cxn modelId="{C7D064FF-603B-409A-A235-61881D1B02C7}" srcId="{69F21B90-79EB-42FE-9471-DD8A9C7A747E}" destId="{13AA1D06-3211-41C8-B5AD-B8D26FDBC1AA}" srcOrd="1" destOrd="0" parTransId="{AC6C1CC1-B7AE-48F0-8196-E334D768FE3C}" sibTransId="{CD725FAF-8160-4FE5-9617-819AC5D24476}"/>
    <dgm:cxn modelId="{BAF84B22-500F-48A4-8235-39B6FDA6FF68}" type="presOf" srcId="{3A813690-309F-4B5C-BE39-9CB48A11E6CF}" destId="{1B3E8194-89A5-4FAE-A2CE-F5A03E780E02}" srcOrd="0" destOrd="0" presId="urn:microsoft.com/office/officeart/2005/8/layout/cycle6"/>
    <dgm:cxn modelId="{1764BCA4-5D1F-4A3A-91F5-A6E2907090CF}" type="presOf" srcId="{A5EF91DC-6408-4C5D-9133-9DBE26FD9B78}" destId="{EA01B4B1-F405-486F-86A0-A9D9EEBF3818}" srcOrd="0" destOrd="0" presId="urn:microsoft.com/office/officeart/2005/8/layout/cycle6"/>
    <dgm:cxn modelId="{C373610C-6FEF-43E0-93C1-F231F9C454DA}" type="presOf" srcId="{663DF525-81AE-4BCE-B77A-91DBCC83A2B7}" destId="{BF6754CE-2549-470B-ADFE-871313293C31}" srcOrd="0" destOrd="0" presId="urn:microsoft.com/office/officeart/2005/8/layout/cycle6"/>
    <dgm:cxn modelId="{17D2CB65-CC7A-4060-83DC-BFFE8883A307}" type="presOf" srcId="{13AA1D06-3211-41C8-B5AD-B8D26FDBC1AA}" destId="{54607681-9684-4883-8758-D9881EB92B3B}" srcOrd="0" destOrd="0" presId="urn:microsoft.com/office/officeart/2005/8/layout/cycle6"/>
    <dgm:cxn modelId="{F87B6EBC-EAF4-4B84-BFCD-F04C148EAABE}" srcId="{69F21B90-79EB-42FE-9471-DD8A9C7A747E}" destId="{4D6882F6-5E29-4FD2-B585-69C07426403B}" srcOrd="2" destOrd="0" parTransId="{F6E750A9-CB19-48D8-9784-1746B8F2FAC0}" sibTransId="{3A813690-309F-4B5C-BE39-9CB48A11E6CF}"/>
    <dgm:cxn modelId="{4D4A23E2-16D8-4AB5-84E9-475FA2FFDD92}" srcId="{69F21B90-79EB-42FE-9471-DD8A9C7A747E}" destId="{663DF525-81AE-4BCE-B77A-91DBCC83A2B7}" srcOrd="0" destOrd="0" parTransId="{3C36A346-F023-4AFD-867A-2CB0B602586D}" sibTransId="{72A71B1C-BB89-4371-821E-2F982B6B4994}"/>
    <dgm:cxn modelId="{6A8A84C0-B3DE-45BE-B83F-76672DCE4D41}" type="presOf" srcId="{72A71B1C-BB89-4371-821E-2F982B6B4994}" destId="{99EAB016-DB1C-4EA8-82FA-A62202A55E0C}" srcOrd="0" destOrd="0" presId="urn:microsoft.com/office/officeart/2005/8/layout/cycle6"/>
    <dgm:cxn modelId="{FC346777-8FA7-4524-949A-075D814453BA}" type="presOf" srcId="{4D6882F6-5E29-4FD2-B585-69C07426403B}" destId="{B4C19DC8-0BA7-4CC4-B019-3A5A3F83B648}" srcOrd="0" destOrd="0" presId="urn:microsoft.com/office/officeart/2005/8/layout/cycle6"/>
    <dgm:cxn modelId="{B4D4D07C-FD94-450F-BA0A-60A1A37B4583}" type="presParOf" srcId="{F3314317-C873-40A0-B403-AEDBA17F1947}" destId="{BF6754CE-2549-470B-ADFE-871313293C31}" srcOrd="0" destOrd="0" presId="urn:microsoft.com/office/officeart/2005/8/layout/cycle6"/>
    <dgm:cxn modelId="{C676C211-B68B-457D-AF38-F4953B78F2C9}" type="presParOf" srcId="{F3314317-C873-40A0-B403-AEDBA17F1947}" destId="{F031E7D4-A308-4BC3-8434-77E0F5B80801}" srcOrd="1" destOrd="0" presId="urn:microsoft.com/office/officeart/2005/8/layout/cycle6"/>
    <dgm:cxn modelId="{AE56A890-4145-493E-A85A-F490536EED2C}" type="presParOf" srcId="{F3314317-C873-40A0-B403-AEDBA17F1947}" destId="{99EAB016-DB1C-4EA8-82FA-A62202A55E0C}" srcOrd="2" destOrd="0" presId="urn:microsoft.com/office/officeart/2005/8/layout/cycle6"/>
    <dgm:cxn modelId="{D0EA5351-B40A-4CFA-B87D-718054935FD8}" type="presParOf" srcId="{F3314317-C873-40A0-B403-AEDBA17F1947}" destId="{54607681-9684-4883-8758-D9881EB92B3B}" srcOrd="3" destOrd="0" presId="urn:microsoft.com/office/officeart/2005/8/layout/cycle6"/>
    <dgm:cxn modelId="{05B10674-3F86-4933-8A01-FC809B8E0C74}" type="presParOf" srcId="{F3314317-C873-40A0-B403-AEDBA17F1947}" destId="{BD054AC1-24CB-4283-8F5F-EB2662506E38}" srcOrd="4" destOrd="0" presId="urn:microsoft.com/office/officeart/2005/8/layout/cycle6"/>
    <dgm:cxn modelId="{EAC322AB-F640-451F-88EB-4DD73026812C}" type="presParOf" srcId="{F3314317-C873-40A0-B403-AEDBA17F1947}" destId="{339705E7-A232-43A7-AD48-4D99D5580776}" srcOrd="5" destOrd="0" presId="urn:microsoft.com/office/officeart/2005/8/layout/cycle6"/>
    <dgm:cxn modelId="{95E3F883-948E-4B90-BE10-3A66EAAB5B6A}" type="presParOf" srcId="{F3314317-C873-40A0-B403-AEDBA17F1947}" destId="{B4C19DC8-0BA7-4CC4-B019-3A5A3F83B648}" srcOrd="6" destOrd="0" presId="urn:microsoft.com/office/officeart/2005/8/layout/cycle6"/>
    <dgm:cxn modelId="{2AE6E772-B42C-4AF3-8D33-B03FB8556391}" type="presParOf" srcId="{F3314317-C873-40A0-B403-AEDBA17F1947}" destId="{208E114C-A241-4525-8604-180F9C82734A}" srcOrd="7" destOrd="0" presId="urn:microsoft.com/office/officeart/2005/8/layout/cycle6"/>
    <dgm:cxn modelId="{98F7758C-7107-41FE-BFA3-2C045076A1B5}" type="presParOf" srcId="{F3314317-C873-40A0-B403-AEDBA17F1947}" destId="{1B3E8194-89A5-4FAE-A2CE-F5A03E780E02}" srcOrd="8" destOrd="0" presId="urn:microsoft.com/office/officeart/2005/8/layout/cycle6"/>
    <dgm:cxn modelId="{F69683D5-E4AE-457C-B67D-FF3EF9F4390E}" type="presParOf" srcId="{F3314317-C873-40A0-B403-AEDBA17F1947}" destId="{EA01B4B1-F405-486F-86A0-A9D9EEBF3818}" srcOrd="9" destOrd="0" presId="urn:microsoft.com/office/officeart/2005/8/layout/cycle6"/>
    <dgm:cxn modelId="{9FD544CD-78E4-42AA-99A5-F02FB56FBDB2}" type="presParOf" srcId="{F3314317-C873-40A0-B403-AEDBA17F1947}" destId="{E200C646-11E1-4241-83C3-E0AF46633EFA}" srcOrd="10" destOrd="0" presId="urn:microsoft.com/office/officeart/2005/8/layout/cycle6"/>
    <dgm:cxn modelId="{E55D6F2B-85BF-4001-87FA-32DEBBEA6161}" type="presParOf" srcId="{F3314317-C873-40A0-B403-AEDBA17F1947}" destId="{520ED442-707C-461B-91FE-0E4C63CAF085}"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F994F2-37AF-4074-BC79-0B45076DEF52}" type="doc">
      <dgm:prSet loTypeId="urn:microsoft.com/office/officeart/2005/8/layout/matrix3" loCatId="matrix" qsTypeId="urn:microsoft.com/office/officeart/2005/8/quickstyle/simple1" qsCatId="simple" csTypeId="urn:microsoft.com/office/officeart/2005/8/colors/colorful1#6" csCatId="colorful"/>
      <dgm:spPr/>
      <dgm:t>
        <a:bodyPr/>
        <a:lstStyle/>
        <a:p>
          <a:endParaRPr lang="fr-FR"/>
        </a:p>
      </dgm:t>
    </dgm:pt>
    <dgm:pt modelId="{117BB156-14F2-4072-A5A0-CF074994C0C4}">
      <dgm:prSet/>
      <dgm:spPr/>
      <dgm:t>
        <a:bodyPr/>
        <a:lstStyle/>
        <a:p>
          <a:pPr rtl="0"/>
          <a:r>
            <a:rPr lang="fr-FR" dirty="0" smtClean="0"/>
            <a:t>Les blessures</a:t>
          </a:r>
          <a:endParaRPr lang="fr-FR" dirty="0"/>
        </a:p>
      </dgm:t>
    </dgm:pt>
    <dgm:pt modelId="{FE0D42EE-3E1C-4F02-88CE-9BA751654945}" type="parTrans" cxnId="{6DC12C56-A355-4F2D-BD05-DBBBAC66105E}">
      <dgm:prSet/>
      <dgm:spPr/>
      <dgm:t>
        <a:bodyPr/>
        <a:lstStyle/>
        <a:p>
          <a:endParaRPr lang="fr-FR"/>
        </a:p>
      </dgm:t>
    </dgm:pt>
    <dgm:pt modelId="{A6B14E9A-D510-4D2C-A47B-2B0E555CECDE}" type="sibTrans" cxnId="{6DC12C56-A355-4F2D-BD05-DBBBAC66105E}">
      <dgm:prSet/>
      <dgm:spPr/>
      <dgm:t>
        <a:bodyPr/>
        <a:lstStyle/>
        <a:p>
          <a:endParaRPr lang="fr-FR"/>
        </a:p>
      </dgm:t>
    </dgm:pt>
    <dgm:pt modelId="{02793CA9-16BC-44ED-BAC0-601E956840B8}">
      <dgm:prSet/>
      <dgm:spPr/>
      <dgm:t>
        <a:bodyPr/>
        <a:lstStyle/>
        <a:p>
          <a:pPr rtl="0"/>
          <a:r>
            <a:rPr lang="fr-FR" dirty="0" smtClean="0"/>
            <a:t>Les croyances</a:t>
          </a:r>
          <a:endParaRPr lang="fr-FR" dirty="0"/>
        </a:p>
      </dgm:t>
    </dgm:pt>
    <dgm:pt modelId="{B73E87BA-D3CD-48E7-B59C-E217E4F1EA5C}" type="parTrans" cxnId="{DA3BBEF7-9CC4-4E2B-94F6-003C3D8F8355}">
      <dgm:prSet/>
      <dgm:spPr/>
      <dgm:t>
        <a:bodyPr/>
        <a:lstStyle/>
        <a:p>
          <a:endParaRPr lang="fr-FR"/>
        </a:p>
      </dgm:t>
    </dgm:pt>
    <dgm:pt modelId="{55426FCF-731E-45D6-BA2E-B6B827616DEE}" type="sibTrans" cxnId="{DA3BBEF7-9CC4-4E2B-94F6-003C3D8F8355}">
      <dgm:prSet/>
      <dgm:spPr/>
      <dgm:t>
        <a:bodyPr/>
        <a:lstStyle/>
        <a:p>
          <a:endParaRPr lang="fr-FR"/>
        </a:p>
      </dgm:t>
    </dgm:pt>
    <dgm:pt modelId="{93738C76-A977-4029-A3C4-F655D9198EBD}">
      <dgm:prSet/>
      <dgm:spPr/>
      <dgm:t>
        <a:bodyPr/>
        <a:lstStyle/>
        <a:p>
          <a:pPr rtl="0"/>
          <a:r>
            <a:rPr lang="fr-FR" dirty="0" smtClean="0"/>
            <a:t>L’image de soi</a:t>
          </a:r>
          <a:endParaRPr lang="fr-FR" dirty="0"/>
        </a:p>
      </dgm:t>
    </dgm:pt>
    <dgm:pt modelId="{03329DB7-0D4E-4A23-8AF4-4BEB9D6FA20A}" type="parTrans" cxnId="{C026F8F9-00BC-4B96-ADA2-3556946AB375}">
      <dgm:prSet/>
      <dgm:spPr/>
      <dgm:t>
        <a:bodyPr/>
        <a:lstStyle/>
        <a:p>
          <a:endParaRPr lang="fr-FR"/>
        </a:p>
      </dgm:t>
    </dgm:pt>
    <dgm:pt modelId="{1FB001B3-6B3B-4709-8073-E58F27F57FBA}" type="sibTrans" cxnId="{C026F8F9-00BC-4B96-ADA2-3556946AB375}">
      <dgm:prSet/>
      <dgm:spPr/>
      <dgm:t>
        <a:bodyPr/>
        <a:lstStyle/>
        <a:p>
          <a:endParaRPr lang="fr-FR"/>
        </a:p>
      </dgm:t>
    </dgm:pt>
    <dgm:pt modelId="{4ABAE505-2D60-4FBF-AB8D-31F3EE805C7F}">
      <dgm:prSet/>
      <dgm:spPr/>
      <dgm:t>
        <a:bodyPr/>
        <a:lstStyle/>
        <a:p>
          <a:pPr rtl="0"/>
          <a:r>
            <a:rPr lang="fr-FR" dirty="0" smtClean="0"/>
            <a:t>La peur</a:t>
          </a:r>
          <a:endParaRPr lang="fr-FR" dirty="0"/>
        </a:p>
      </dgm:t>
    </dgm:pt>
    <dgm:pt modelId="{F90245F9-37B2-4033-B3E6-2930AA50E1CD}" type="parTrans" cxnId="{EF59847F-B632-4099-B30F-B420FAD205DD}">
      <dgm:prSet/>
      <dgm:spPr/>
      <dgm:t>
        <a:bodyPr/>
        <a:lstStyle/>
        <a:p>
          <a:endParaRPr lang="fr-FR"/>
        </a:p>
      </dgm:t>
    </dgm:pt>
    <dgm:pt modelId="{45290834-3E3C-4994-B883-78CCD3D22EF9}" type="sibTrans" cxnId="{EF59847F-B632-4099-B30F-B420FAD205DD}">
      <dgm:prSet/>
      <dgm:spPr/>
      <dgm:t>
        <a:bodyPr/>
        <a:lstStyle/>
        <a:p>
          <a:endParaRPr lang="fr-FR"/>
        </a:p>
      </dgm:t>
    </dgm:pt>
    <dgm:pt modelId="{F98B34D5-55C6-4FB7-A2D8-0BBC213D9B9E}" type="pres">
      <dgm:prSet presAssocID="{22F994F2-37AF-4074-BC79-0B45076DEF52}" presName="matrix" presStyleCnt="0">
        <dgm:presLayoutVars>
          <dgm:chMax val="1"/>
          <dgm:dir/>
          <dgm:resizeHandles val="exact"/>
        </dgm:presLayoutVars>
      </dgm:prSet>
      <dgm:spPr/>
      <dgm:t>
        <a:bodyPr/>
        <a:lstStyle/>
        <a:p>
          <a:endParaRPr lang="fr-FR"/>
        </a:p>
      </dgm:t>
    </dgm:pt>
    <dgm:pt modelId="{BF2784B4-18B0-456E-B394-4CAFD58A8EF6}" type="pres">
      <dgm:prSet presAssocID="{22F994F2-37AF-4074-BC79-0B45076DEF52}" presName="diamond" presStyleLbl="bgShp" presStyleIdx="0" presStyleCnt="1"/>
      <dgm:spPr/>
    </dgm:pt>
    <dgm:pt modelId="{9C28DA93-5C3A-4AE5-BD0B-044A2F1E35A1}" type="pres">
      <dgm:prSet presAssocID="{22F994F2-37AF-4074-BC79-0B45076DEF52}" presName="quad1" presStyleLbl="node1" presStyleIdx="0" presStyleCnt="4">
        <dgm:presLayoutVars>
          <dgm:chMax val="0"/>
          <dgm:chPref val="0"/>
          <dgm:bulletEnabled val="1"/>
        </dgm:presLayoutVars>
      </dgm:prSet>
      <dgm:spPr/>
      <dgm:t>
        <a:bodyPr/>
        <a:lstStyle/>
        <a:p>
          <a:endParaRPr lang="fr-FR"/>
        </a:p>
      </dgm:t>
    </dgm:pt>
    <dgm:pt modelId="{3A43113B-03D1-4764-AB9A-362444A72916}" type="pres">
      <dgm:prSet presAssocID="{22F994F2-37AF-4074-BC79-0B45076DEF52}" presName="quad2" presStyleLbl="node1" presStyleIdx="1" presStyleCnt="4">
        <dgm:presLayoutVars>
          <dgm:chMax val="0"/>
          <dgm:chPref val="0"/>
          <dgm:bulletEnabled val="1"/>
        </dgm:presLayoutVars>
      </dgm:prSet>
      <dgm:spPr/>
      <dgm:t>
        <a:bodyPr/>
        <a:lstStyle/>
        <a:p>
          <a:endParaRPr lang="fr-FR"/>
        </a:p>
      </dgm:t>
    </dgm:pt>
    <dgm:pt modelId="{7FE84A75-4FD0-47EF-A0A8-4616F31FB7A7}" type="pres">
      <dgm:prSet presAssocID="{22F994F2-37AF-4074-BC79-0B45076DEF52}" presName="quad3" presStyleLbl="node1" presStyleIdx="2" presStyleCnt="4">
        <dgm:presLayoutVars>
          <dgm:chMax val="0"/>
          <dgm:chPref val="0"/>
          <dgm:bulletEnabled val="1"/>
        </dgm:presLayoutVars>
      </dgm:prSet>
      <dgm:spPr/>
      <dgm:t>
        <a:bodyPr/>
        <a:lstStyle/>
        <a:p>
          <a:endParaRPr lang="fr-FR"/>
        </a:p>
      </dgm:t>
    </dgm:pt>
    <dgm:pt modelId="{58DECC0C-C93D-4C82-94EC-0682E924410F}" type="pres">
      <dgm:prSet presAssocID="{22F994F2-37AF-4074-BC79-0B45076DEF52}" presName="quad4" presStyleLbl="node1" presStyleIdx="3" presStyleCnt="4">
        <dgm:presLayoutVars>
          <dgm:chMax val="0"/>
          <dgm:chPref val="0"/>
          <dgm:bulletEnabled val="1"/>
        </dgm:presLayoutVars>
      </dgm:prSet>
      <dgm:spPr/>
      <dgm:t>
        <a:bodyPr/>
        <a:lstStyle/>
        <a:p>
          <a:endParaRPr lang="fr-FR"/>
        </a:p>
      </dgm:t>
    </dgm:pt>
  </dgm:ptLst>
  <dgm:cxnLst>
    <dgm:cxn modelId="{C026F8F9-00BC-4B96-ADA2-3556946AB375}" srcId="{22F994F2-37AF-4074-BC79-0B45076DEF52}" destId="{93738C76-A977-4029-A3C4-F655D9198EBD}" srcOrd="2" destOrd="0" parTransId="{03329DB7-0D4E-4A23-8AF4-4BEB9D6FA20A}" sibTransId="{1FB001B3-6B3B-4709-8073-E58F27F57FBA}"/>
    <dgm:cxn modelId="{C43F3223-2EAF-4279-AF34-52CD43E2D2C5}" type="presOf" srcId="{22F994F2-37AF-4074-BC79-0B45076DEF52}" destId="{F98B34D5-55C6-4FB7-A2D8-0BBC213D9B9E}" srcOrd="0" destOrd="0" presId="urn:microsoft.com/office/officeart/2005/8/layout/matrix3"/>
    <dgm:cxn modelId="{EF59847F-B632-4099-B30F-B420FAD205DD}" srcId="{22F994F2-37AF-4074-BC79-0B45076DEF52}" destId="{4ABAE505-2D60-4FBF-AB8D-31F3EE805C7F}" srcOrd="3" destOrd="0" parTransId="{F90245F9-37B2-4033-B3E6-2930AA50E1CD}" sibTransId="{45290834-3E3C-4994-B883-78CCD3D22EF9}"/>
    <dgm:cxn modelId="{BF2B2A70-6BBA-4FAA-9C82-2F830278F79A}" type="presOf" srcId="{117BB156-14F2-4072-A5A0-CF074994C0C4}" destId="{9C28DA93-5C3A-4AE5-BD0B-044A2F1E35A1}" srcOrd="0" destOrd="0" presId="urn:microsoft.com/office/officeart/2005/8/layout/matrix3"/>
    <dgm:cxn modelId="{A4172B1F-1BD2-4D56-A74D-A225AF42DD4C}" type="presOf" srcId="{93738C76-A977-4029-A3C4-F655D9198EBD}" destId="{7FE84A75-4FD0-47EF-A0A8-4616F31FB7A7}" srcOrd="0" destOrd="0" presId="urn:microsoft.com/office/officeart/2005/8/layout/matrix3"/>
    <dgm:cxn modelId="{A3420474-E195-47C2-B1DB-1860A0C19AE1}" type="presOf" srcId="{02793CA9-16BC-44ED-BAC0-601E956840B8}" destId="{3A43113B-03D1-4764-AB9A-362444A72916}" srcOrd="0" destOrd="0" presId="urn:microsoft.com/office/officeart/2005/8/layout/matrix3"/>
    <dgm:cxn modelId="{2C9ACBE0-C35E-4A42-932C-195627800890}" type="presOf" srcId="{4ABAE505-2D60-4FBF-AB8D-31F3EE805C7F}" destId="{58DECC0C-C93D-4C82-94EC-0682E924410F}" srcOrd="0" destOrd="0" presId="urn:microsoft.com/office/officeart/2005/8/layout/matrix3"/>
    <dgm:cxn modelId="{6DC12C56-A355-4F2D-BD05-DBBBAC66105E}" srcId="{22F994F2-37AF-4074-BC79-0B45076DEF52}" destId="{117BB156-14F2-4072-A5A0-CF074994C0C4}" srcOrd="0" destOrd="0" parTransId="{FE0D42EE-3E1C-4F02-88CE-9BA751654945}" sibTransId="{A6B14E9A-D510-4D2C-A47B-2B0E555CECDE}"/>
    <dgm:cxn modelId="{DA3BBEF7-9CC4-4E2B-94F6-003C3D8F8355}" srcId="{22F994F2-37AF-4074-BC79-0B45076DEF52}" destId="{02793CA9-16BC-44ED-BAC0-601E956840B8}" srcOrd="1" destOrd="0" parTransId="{B73E87BA-D3CD-48E7-B59C-E217E4F1EA5C}" sibTransId="{55426FCF-731E-45D6-BA2E-B6B827616DEE}"/>
    <dgm:cxn modelId="{6ED4F995-DB55-4AE9-AC24-E3C88A2C058B}" type="presParOf" srcId="{F98B34D5-55C6-4FB7-A2D8-0BBC213D9B9E}" destId="{BF2784B4-18B0-456E-B394-4CAFD58A8EF6}" srcOrd="0" destOrd="0" presId="urn:microsoft.com/office/officeart/2005/8/layout/matrix3"/>
    <dgm:cxn modelId="{6A843FC5-4E47-4871-8815-2C1D66ED7427}" type="presParOf" srcId="{F98B34D5-55C6-4FB7-A2D8-0BBC213D9B9E}" destId="{9C28DA93-5C3A-4AE5-BD0B-044A2F1E35A1}" srcOrd="1" destOrd="0" presId="urn:microsoft.com/office/officeart/2005/8/layout/matrix3"/>
    <dgm:cxn modelId="{3D9B3D80-0F9E-441C-A6CE-C9129F1636F4}" type="presParOf" srcId="{F98B34D5-55C6-4FB7-A2D8-0BBC213D9B9E}" destId="{3A43113B-03D1-4764-AB9A-362444A72916}" srcOrd="2" destOrd="0" presId="urn:microsoft.com/office/officeart/2005/8/layout/matrix3"/>
    <dgm:cxn modelId="{D51CE450-33E9-4B78-91A8-518A160E4C43}" type="presParOf" srcId="{F98B34D5-55C6-4FB7-A2D8-0BBC213D9B9E}" destId="{7FE84A75-4FD0-47EF-A0A8-4616F31FB7A7}" srcOrd="3" destOrd="0" presId="urn:microsoft.com/office/officeart/2005/8/layout/matrix3"/>
    <dgm:cxn modelId="{498ED176-D1FD-448A-9779-79E0C0B0524C}" type="presParOf" srcId="{F98B34D5-55C6-4FB7-A2D8-0BBC213D9B9E}" destId="{58DECC0C-C93D-4C82-94EC-0682E924410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39C7C2-A6AE-48C9-B82A-13B16EC39F78}" type="doc">
      <dgm:prSet loTypeId="urn:microsoft.com/office/officeart/2005/8/layout/hProcess9" loCatId="process" qsTypeId="urn:microsoft.com/office/officeart/2005/8/quickstyle/simple1" qsCatId="simple" csTypeId="urn:microsoft.com/office/officeart/2005/8/colors/colorful1#7" csCatId="colorful" phldr="1"/>
      <dgm:spPr/>
      <dgm:t>
        <a:bodyPr/>
        <a:lstStyle/>
        <a:p>
          <a:endParaRPr lang="fr-FR"/>
        </a:p>
      </dgm:t>
    </dgm:pt>
    <dgm:pt modelId="{C754BD5B-8958-45E5-B9FB-A19DBE6F943C}">
      <dgm:prSet/>
      <dgm:spPr/>
      <dgm:t>
        <a:bodyPr/>
        <a:lstStyle/>
        <a:p>
          <a:pPr rtl="0"/>
          <a:r>
            <a:rPr lang="fr-FR" dirty="0" smtClean="0"/>
            <a:t>Rejet/</a:t>
          </a:r>
        </a:p>
        <a:p>
          <a:pPr rtl="0"/>
          <a:r>
            <a:rPr lang="fr-FR" dirty="0" smtClean="0"/>
            <a:t>Fuyant/</a:t>
          </a:r>
        </a:p>
        <a:p>
          <a:pPr rtl="0"/>
          <a:r>
            <a:rPr lang="fr-FR" dirty="0" smtClean="0"/>
            <a:t>panique</a:t>
          </a:r>
        </a:p>
        <a:p>
          <a:pPr rtl="0"/>
          <a:endParaRPr lang="fr-FR" dirty="0"/>
        </a:p>
      </dgm:t>
    </dgm:pt>
    <dgm:pt modelId="{9ABCA791-00FD-41EE-90E7-546C36E510DF}" type="parTrans" cxnId="{44D2FB3A-3113-4899-A78A-CD82ABEF29EC}">
      <dgm:prSet/>
      <dgm:spPr/>
      <dgm:t>
        <a:bodyPr/>
        <a:lstStyle/>
        <a:p>
          <a:endParaRPr lang="fr-FR"/>
        </a:p>
      </dgm:t>
    </dgm:pt>
    <dgm:pt modelId="{C1D205C9-E422-4802-B367-C9829EEBB01B}" type="sibTrans" cxnId="{44D2FB3A-3113-4899-A78A-CD82ABEF29EC}">
      <dgm:prSet/>
      <dgm:spPr/>
      <dgm:t>
        <a:bodyPr/>
        <a:lstStyle/>
        <a:p>
          <a:endParaRPr lang="fr-FR"/>
        </a:p>
      </dgm:t>
    </dgm:pt>
    <dgm:pt modelId="{2DD07CA3-F149-4A8C-9699-B05A8C8DD3B0}">
      <dgm:prSet/>
      <dgm:spPr/>
      <dgm:t>
        <a:bodyPr/>
        <a:lstStyle/>
        <a:p>
          <a:pPr rtl="0"/>
          <a:r>
            <a:rPr lang="fr-FR" dirty="0" smtClean="0"/>
            <a:t>Abandon/</a:t>
          </a:r>
        </a:p>
        <a:p>
          <a:pPr rtl="0"/>
          <a:r>
            <a:rPr lang="fr-FR" dirty="0" smtClean="0"/>
            <a:t>Dépendant/</a:t>
          </a:r>
        </a:p>
        <a:p>
          <a:pPr rtl="0"/>
          <a:r>
            <a:rPr lang="fr-FR" dirty="0" smtClean="0"/>
            <a:t>Solitude</a:t>
          </a:r>
          <a:endParaRPr lang="fr-FR" dirty="0"/>
        </a:p>
      </dgm:t>
    </dgm:pt>
    <dgm:pt modelId="{F60C38DE-81C0-47AF-AA67-58EF894E8100}" type="parTrans" cxnId="{FB4DFFE5-2B0E-44C7-84CA-6E73997EA3E5}">
      <dgm:prSet/>
      <dgm:spPr/>
      <dgm:t>
        <a:bodyPr/>
        <a:lstStyle/>
        <a:p>
          <a:endParaRPr lang="fr-FR"/>
        </a:p>
      </dgm:t>
    </dgm:pt>
    <dgm:pt modelId="{58A6D949-5604-4F83-A249-BD773B86AB8B}" type="sibTrans" cxnId="{FB4DFFE5-2B0E-44C7-84CA-6E73997EA3E5}">
      <dgm:prSet/>
      <dgm:spPr/>
      <dgm:t>
        <a:bodyPr/>
        <a:lstStyle/>
        <a:p>
          <a:endParaRPr lang="fr-FR"/>
        </a:p>
      </dgm:t>
    </dgm:pt>
    <dgm:pt modelId="{DB5945BF-CF07-4CFC-BED9-0025D905A394}">
      <dgm:prSet/>
      <dgm:spPr/>
      <dgm:t>
        <a:bodyPr/>
        <a:lstStyle/>
        <a:p>
          <a:pPr rtl="0"/>
          <a:endParaRPr lang="fr-FR" dirty="0" smtClean="0"/>
        </a:p>
        <a:p>
          <a:pPr rtl="0"/>
          <a:endParaRPr lang="fr-FR" dirty="0" smtClean="0"/>
        </a:p>
        <a:p>
          <a:pPr rtl="0"/>
          <a:r>
            <a:rPr lang="fr-FR" dirty="0" smtClean="0"/>
            <a:t>Humiliation/</a:t>
          </a:r>
        </a:p>
        <a:p>
          <a:pPr rtl="0"/>
          <a:r>
            <a:rPr lang="fr-FR" dirty="0" smtClean="0"/>
            <a:t>Masochiste/</a:t>
          </a:r>
        </a:p>
        <a:p>
          <a:pPr rtl="0"/>
          <a:r>
            <a:rPr lang="fr-FR" dirty="0" smtClean="0"/>
            <a:t>Liberté</a:t>
          </a:r>
        </a:p>
        <a:p>
          <a:pPr rtl="0"/>
          <a:endParaRPr lang="fr-FR" dirty="0" smtClean="0"/>
        </a:p>
        <a:p>
          <a:pPr rtl="0"/>
          <a:endParaRPr lang="fr-FR" dirty="0"/>
        </a:p>
      </dgm:t>
    </dgm:pt>
    <dgm:pt modelId="{F4823AD5-7293-4205-9A2E-08A9F23C44A6}" type="parTrans" cxnId="{1554C629-A3E1-400A-9401-226C17B14C69}">
      <dgm:prSet/>
      <dgm:spPr/>
      <dgm:t>
        <a:bodyPr/>
        <a:lstStyle/>
        <a:p>
          <a:endParaRPr lang="fr-FR"/>
        </a:p>
      </dgm:t>
    </dgm:pt>
    <dgm:pt modelId="{F6946878-1446-4096-8274-2D484642196D}" type="sibTrans" cxnId="{1554C629-A3E1-400A-9401-226C17B14C69}">
      <dgm:prSet/>
      <dgm:spPr/>
      <dgm:t>
        <a:bodyPr/>
        <a:lstStyle/>
        <a:p>
          <a:endParaRPr lang="fr-FR"/>
        </a:p>
      </dgm:t>
    </dgm:pt>
    <dgm:pt modelId="{DDB583E9-8142-4FC4-8473-E6F583AA5649}">
      <dgm:prSet/>
      <dgm:spPr>
        <a:solidFill>
          <a:schemeClr val="accent1"/>
        </a:solidFill>
      </dgm:spPr>
      <dgm:t>
        <a:bodyPr/>
        <a:lstStyle/>
        <a:p>
          <a:pPr rtl="0"/>
          <a:r>
            <a:rPr lang="fr-FR" dirty="0" smtClean="0"/>
            <a:t>Injustice/</a:t>
          </a:r>
        </a:p>
        <a:p>
          <a:pPr rtl="0"/>
          <a:r>
            <a:rPr lang="fr-FR" dirty="0" smtClean="0"/>
            <a:t>Rigide/</a:t>
          </a:r>
        </a:p>
        <a:p>
          <a:pPr rtl="0"/>
          <a:r>
            <a:rPr lang="fr-FR" dirty="0" smtClean="0"/>
            <a:t>Froideur</a:t>
          </a:r>
          <a:endParaRPr lang="fr-FR" dirty="0"/>
        </a:p>
      </dgm:t>
    </dgm:pt>
    <dgm:pt modelId="{3E261230-B3BA-4266-B682-F4D259B2213C}" type="parTrans" cxnId="{ABC1F807-A3A2-48B9-9238-0F87126F7E6C}">
      <dgm:prSet/>
      <dgm:spPr/>
      <dgm:t>
        <a:bodyPr/>
        <a:lstStyle/>
        <a:p>
          <a:endParaRPr lang="fr-FR"/>
        </a:p>
      </dgm:t>
    </dgm:pt>
    <dgm:pt modelId="{5407E1DA-ADE4-4EA2-8415-D133D2679209}" type="sibTrans" cxnId="{ABC1F807-A3A2-48B9-9238-0F87126F7E6C}">
      <dgm:prSet/>
      <dgm:spPr/>
      <dgm:t>
        <a:bodyPr/>
        <a:lstStyle/>
        <a:p>
          <a:endParaRPr lang="fr-FR"/>
        </a:p>
      </dgm:t>
    </dgm:pt>
    <dgm:pt modelId="{51E96EAE-258B-4C08-A7E5-F0640BA4DE31}">
      <dgm:prSet/>
      <dgm:spPr/>
      <dgm:t>
        <a:bodyPr/>
        <a:lstStyle/>
        <a:p>
          <a:pPr rtl="0"/>
          <a:r>
            <a:rPr lang="fr-FR" dirty="0" smtClean="0"/>
            <a:t>Trahison/</a:t>
          </a:r>
        </a:p>
        <a:p>
          <a:pPr rtl="0"/>
          <a:r>
            <a:rPr lang="fr-FR" dirty="0" smtClean="0"/>
            <a:t>Contrôlant/</a:t>
          </a:r>
        </a:p>
        <a:p>
          <a:pPr rtl="0"/>
          <a:r>
            <a:rPr lang="fr-FR" dirty="0" smtClean="0"/>
            <a:t>Reniement</a:t>
          </a:r>
        </a:p>
        <a:p>
          <a:pPr rtl="0"/>
          <a:endParaRPr lang="fr-FR" dirty="0"/>
        </a:p>
      </dgm:t>
    </dgm:pt>
    <dgm:pt modelId="{6D839959-0701-4156-A8A5-B0B3D01E56EC}" type="parTrans" cxnId="{1BE9111C-EFA6-45B6-B0F6-E214A3E430BB}">
      <dgm:prSet/>
      <dgm:spPr/>
      <dgm:t>
        <a:bodyPr/>
        <a:lstStyle/>
        <a:p>
          <a:endParaRPr lang="fr-FR"/>
        </a:p>
      </dgm:t>
    </dgm:pt>
    <dgm:pt modelId="{BC471790-60C6-4EB3-8A7C-38AD46868678}" type="sibTrans" cxnId="{1BE9111C-EFA6-45B6-B0F6-E214A3E430BB}">
      <dgm:prSet/>
      <dgm:spPr/>
      <dgm:t>
        <a:bodyPr/>
        <a:lstStyle/>
        <a:p>
          <a:endParaRPr lang="fr-FR"/>
        </a:p>
      </dgm:t>
    </dgm:pt>
    <dgm:pt modelId="{3F50A2BE-8223-4D8B-BA91-2701CCAC6101}" type="pres">
      <dgm:prSet presAssocID="{D339C7C2-A6AE-48C9-B82A-13B16EC39F78}" presName="CompostProcess" presStyleCnt="0">
        <dgm:presLayoutVars>
          <dgm:dir/>
          <dgm:resizeHandles val="exact"/>
        </dgm:presLayoutVars>
      </dgm:prSet>
      <dgm:spPr/>
      <dgm:t>
        <a:bodyPr/>
        <a:lstStyle/>
        <a:p>
          <a:endParaRPr lang="fr-FR"/>
        </a:p>
      </dgm:t>
    </dgm:pt>
    <dgm:pt modelId="{1452119D-0296-4207-9630-E42761D039AC}" type="pres">
      <dgm:prSet presAssocID="{D339C7C2-A6AE-48C9-B82A-13B16EC39F78}" presName="arrow" presStyleLbl="bgShp" presStyleIdx="0" presStyleCnt="1" custLinFactNeighborX="-505"/>
      <dgm:spPr/>
    </dgm:pt>
    <dgm:pt modelId="{55B22F1F-0808-4489-9C02-F954F13C5E2F}" type="pres">
      <dgm:prSet presAssocID="{D339C7C2-A6AE-48C9-B82A-13B16EC39F78}" presName="linearProcess" presStyleCnt="0"/>
      <dgm:spPr/>
    </dgm:pt>
    <dgm:pt modelId="{F91A837F-6453-45A3-ABF4-12B2A0B847B5}" type="pres">
      <dgm:prSet presAssocID="{C754BD5B-8958-45E5-B9FB-A19DBE6F943C}" presName="textNode" presStyleLbl="node1" presStyleIdx="0" presStyleCnt="5">
        <dgm:presLayoutVars>
          <dgm:bulletEnabled val="1"/>
        </dgm:presLayoutVars>
      </dgm:prSet>
      <dgm:spPr/>
      <dgm:t>
        <a:bodyPr/>
        <a:lstStyle/>
        <a:p>
          <a:endParaRPr lang="fr-FR"/>
        </a:p>
      </dgm:t>
    </dgm:pt>
    <dgm:pt modelId="{8E93EA54-67C1-4007-ADB5-7633DCB77A68}" type="pres">
      <dgm:prSet presAssocID="{C1D205C9-E422-4802-B367-C9829EEBB01B}" presName="sibTrans" presStyleCnt="0"/>
      <dgm:spPr/>
    </dgm:pt>
    <dgm:pt modelId="{E0575C0E-1D20-45C4-8ED0-21D806B8ED71}" type="pres">
      <dgm:prSet presAssocID="{2DD07CA3-F149-4A8C-9699-B05A8C8DD3B0}" presName="textNode" presStyleLbl="node1" presStyleIdx="1" presStyleCnt="5">
        <dgm:presLayoutVars>
          <dgm:bulletEnabled val="1"/>
        </dgm:presLayoutVars>
      </dgm:prSet>
      <dgm:spPr/>
      <dgm:t>
        <a:bodyPr/>
        <a:lstStyle/>
        <a:p>
          <a:endParaRPr lang="fr-FR"/>
        </a:p>
      </dgm:t>
    </dgm:pt>
    <dgm:pt modelId="{F787A80D-DC49-4DDB-9091-864D24476D1C}" type="pres">
      <dgm:prSet presAssocID="{58A6D949-5604-4F83-A249-BD773B86AB8B}" presName="sibTrans" presStyleCnt="0"/>
      <dgm:spPr/>
    </dgm:pt>
    <dgm:pt modelId="{5EDA9E6E-6EE2-4B78-BB12-AE37EDAF66D5}" type="pres">
      <dgm:prSet presAssocID="{DB5945BF-CF07-4CFC-BED9-0025D905A394}" presName="textNode" presStyleLbl="node1" presStyleIdx="2" presStyleCnt="5">
        <dgm:presLayoutVars>
          <dgm:bulletEnabled val="1"/>
        </dgm:presLayoutVars>
      </dgm:prSet>
      <dgm:spPr/>
      <dgm:t>
        <a:bodyPr/>
        <a:lstStyle/>
        <a:p>
          <a:endParaRPr lang="fr-FR"/>
        </a:p>
      </dgm:t>
    </dgm:pt>
    <dgm:pt modelId="{F78D4C5A-9864-4BAB-B022-75CACB188B84}" type="pres">
      <dgm:prSet presAssocID="{F6946878-1446-4096-8274-2D484642196D}" presName="sibTrans" presStyleCnt="0"/>
      <dgm:spPr/>
    </dgm:pt>
    <dgm:pt modelId="{65D188FE-0898-4D91-BC11-B8C53CB9A01D}" type="pres">
      <dgm:prSet presAssocID="{DDB583E9-8142-4FC4-8473-E6F583AA5649}" presName="textNode" presStyleLbl="node1" presStyleIdx="3" presStyleCnt="5">
        <dgm:presLayoutVars>
          <dgm:bulletEnabled val="1"/>
        </dgm:presLayoutVars>
      </dgm:prSet>
      <dgm:spPr/>
      <dgm:t>
        <a:bodyPr/>
        <a:lstStyle/>
        <a:p>
          <a:endParaRPr lang="fr-FR"/>
        </a:p>
      </dgm:t>
    </dgm:pt>
    <dgm:pt modelId="{E84C994F-A337-40C0-9458-8900BC240404}" type="pres">
      <dgm:prSet presAssocID="{5407E1DA-ADE4-4EA2-8415-D133D2679209}" presName="sibTrans" presStyleCnt="0"/>
      <dgm:spPr/>
    </dgm:pt>
    <dgm:pt modelId="{7EA20AF0-A3DE-4D35-AC6D-2F022E578E87}" type="pres">
      <dgm:prSet presAssocID="{51E96EAE-258B-4C08-A7E5-F0640BA4DE31}" presName="textNode" presStyleLbl="node1" presStyleIdx="4" presStyleCnt="5">
        <dgm:presLayoutVars>
          <dgm:bulletEnabled val="1"/>
        </dgm:presLayoutVars>
      </dgm:prSet>
      <dgm:spPr/>
      <dgm:t>
        <a:bodyPr/>
        <a:lstStyle/>
        <a:p>
          <a:endParaRPr lang="fr-FR"/>
        </a:p>
      </dgm:t>
    </dgm:pt>
  </dgm:ptLst>
  <dgm:cxnLst>
    <dgm:cxn modelId="{1554C629-A3E1-400A-9401-226C17B14C69}" srcId="{D339C7C2-A6AE-48C9-B82A-13B16EC39F78}" destId="{DB5945BF-CF07-4CFC-BED9-0025D905A394}" srcOrd="2" destOrd="0" parTransId="{F4823AD5-7293-4205-9A2E-08A9F23C44A6}" sibTransId="{F6946878-1446-4096-8274-2D484642196D}"/>
    <dgm:cxn modelId="{FB4DFFE5-2B0E-44C7-84CA-6E73997EA3E5}" srcId="{D339C7C2-A6AE-48C9-B82A-13B16EC39F78}" destId="{2DD07CA3-F149-4A8C-9699-B05A8C8DD3B0}" srcOrd="1" destOrd="0" parTransId="{F60C38DE-81C0-47AF-AA67-58EF894E8100}" sibTransId="{58A6D949-5604-4F83-A249-BD773B86AB8B}"/>
    <dgm:cxn modelId="{DF411BD4-E462-4D04-9DD2-4D65955CC6B4}" type="presOf" srcId="{DDB583E9-8142-4FC4-8473-E6F583AA5649}" destId="{65D188FE-0898-4D91-BC11-B8C53CB9A01D}" srcOrd="0" destOrd="0" presId="urn:microsoft.com/office/officeart/2005/8/layout/hProcess9"/>
    <dgm:cxn modelId="{1BE9111C-EFA6-45B6-B0F6-E214A3E430BB}" srcId="{D339C7C2-A6AE-48C9-B82A-13B16EC39F78}" destId="{51E96EAE-258B-4C08-A7E5-F0640BA4DE31}" srcOrd="4" destOrd="0" parTransId="{6D839959-0701-4156-A8A5-B0B3D01E56EC}" sibTransId="{BC471790-60C6-4EB3-8A7C-38AD46868678}"/>
    <dgm:cxn modelId="{77C90606-848C-43A3-BC7C-31B307D2A707}" type="presOf" srcId="{D339C7C2-A6AE-48C9-B82A-13B16EC39F78}" destId="{3F50A2BE-8223-4D8B-BA91-2701CCAC6101}" srcOrd="0" destOrd="0" presId="urn:microsoft.com/office/officeart/2005/8/layout/hProcess9"/>
    <dgm:cxn modelId="{5906CE65-022F-4745-B9D9-DE577103E195}" type="presOf" srcId="{2DD07CA3-F149-4A8C-9699-B05A8C8DD3B0}" destId="{E0575C0E-1D20-45C4-8ED0-21D806B8ED71}" srcOrd="0" destOrd="0" presId="urn:microsoft.com/office/officeart/2005/8/layout/hProcess9"/>
    <dgm:cxn modelId="{EE4D8418-6337-4985-9CD4-9929260487FF}" type="presOf" srcId="{C754BD5B-8958-45E5-B9FB-A19DBE6F943C}" destId="{F91A837F-6453-45A3-ABF4-12B2A0B847B5}" srcOrd="0" destOrd="0" presId="urn:microsoft.com/office/officeart/2005/8/layout/hProcess9"/>
    <dgm:cxn modelId="{44D2FB3A-3113-4899-A78A-CD82ABEF29EC}" srcId="{D339C7C2-A6AE-48C9-B82A-13B16EC39F78}" destId="{C754BD5B-8958-45E5-B9FB-A19DBE6F943C}" srcOrd="0" destOrd="0" parTransId="{9ABCA791-00FD-41EE-90E7-546C36E510DF}" sibTransId="{C1D205C9-E422-4802-B367-C9829EEBB01B}"/>
    <dgm:cxn modelId="{357B3E53-6D3A-492C-ACE4-30E2F7E19F8E}" type="presOf" srcId="{51E96EAE-258B-4C08-A7E5-F0640BA4DE31}" destId="{7EA20AF0-A3DE-4D35-AC6D-2F022E578E87}" srcOrd="0" destOrd="0" presId="urn:microsoft.com/office/officeart/2005/8/layout/hProcess9"/>
    <dgm:cxn modelId="{ABC1F807-A3A2-48B9-9238-0F87126F7E6C}" srcId="{D339C7C2-A6AE-48C9-B82A-13B16EC39F78}" destId="{DDB583E9-8142-4FC4-8473-E6F583AA5649}" srcOrd="3" destOrd="0" parTransId="{3E261230-B3BA-4266-B682-F4D259B2213C}" sibTransId="{5407E1DA-ADE4-4EA2-8415-D133D2679209}"/>
    <dgm:cxn modelId="{7FC8BC06-20A3-426B-8101-BF914D143FDC}" type="presOf" srcId="{DB5945BF-CF07-4CFC-BED9-0025D905A394}" destId="{5EDA9E6E-6EE2-4B78-BB12-AE37EDAF66D5}" srcOrd="0" destOrd="0" presId="urn:microsoft.com/office/officeart/2005/8/layout/hProcess9"/>
    <dgm:cxn modelId="{4F910AFB-ECA4-420E-B141-275A7B9B6C00}" type="presParOf" srcId="{3F50A2BE-8223-4D8B-BA91-2701CCAC6101}" destId="{1452119D-0296-4207-9630-E42761D039AC}" srcOrd="0" destOrd="0" presId="urn:microsoft.com/office/officeart/2005/8/layout/hProcess9"/>
    <dgm:cxn modelId="{74CCF58B-EDE5-4A4C-96D3-1808B5DFCC19}" type="presParOf" srcId="{3F50A2BE-8223-4D8B-BA91-2701CCAC6101}" destId="{55B22F1F-0808-4489-9C02-F954F13C5E2F}" srcOrd="1" destOrd="0" presId="urn:microsoft.com/office/officeart/2005/8/layout/hProcess9"/>
    <dgm:cxn modelId="{082172C2-EDA0-43DD-B6EB-2016252AEAA2}" type="presParOf" srcId="{55B22F1F-0808-4489-9C02-F954F13C5E2F}" destId="{F91A837F-6453-45A3-ABF4-12B2A0B847B5}" srcOrd="0" destOrd="0" presId="urn:microsoft.com/office/officeart/2005/8/layout/hProcess9"/>
    <dgm:cxn modelId="{DC51DD5D-2A35-4497-9223-72F125BD4453}" type="presParOf" srcId="{55B22F1F-0808-4489-9C02-F954F13C5E2F}" destId="{8E93EA54-67C1-4007-ADB5-7633DCB77A68}" srcOrd="1" destOrd="0" presId="urn:microsoft.com/office/officeart/2005/8/layout/hProcess9"/>
    <dgm:cxn modelId="{055B291E-417B-42D7-B8C7-56043970522F}" type="presParOf" srcId="{55B22F1F-0808-4489-9C02-F954F13C5E2F}" destId="{E0575C0E-1D20-45C4-8ED0-21D806B8ED71}" srcOrd="2" destOrd="0" presId="urn:microsoft.com/office/officeart/2005/8/layout/hProcess9"/>
    <dgm:cxn modelId="{84BFCCF8-82C0-4866-8A61-6530FF2C084D}" type="presParOf" srcId="{55B22F1F-0808-4489-9C02-F954F13C5E2F}" destId="{F787A80D-DC49-4DDB-9091-864D24476D1C}" srcOrd="3" destOrd="0" presId="urn:microsoft.com/office/officeart/2005/8/layout/hProcess9"/>
    <dgm:cxn modelId="{DF6A07E8-C2E2-46F2-958F-46F50100CFA5}" type="presParOf" srcId="{55B22F1F-0808-4489-9C02-F954F13C5E2F}" destId="{5EDA9E6E-6EE2-4B78-BB12-AE37EDAF66D5}" srcOrd="4" destOrd="0" presId="urn:microsoft.com/office/officeart/2005/8/layout/hProcess9"/>
    <dgm:cxn modelId="{963D8ACD-1C54-4C0E-B25B-D1CC60EA896A}" type="presParOf" srcId="{55B22F1F-0808-4489-9C02-F954F13C5E2F}" destId="{F78D4C5A-9864-4BAB-B022-75CACB188B84}" srcOrd="5" destOrd="0" presId="urn:microsoft.com/office/officeart/2005/8/layout/hProcess9"/>
    <dgm:cxn modelId="{AB176BCC-61C7-417E-861A-1C4F9B60EF38}" type="presParOf" srcId="{55B22F1F-0808-4489-9C02-F954F13C5E2F}" destId="{65D188FE-0898-4D91-BC11-B8C53CB9A01D}" srcOrd="6" destOrd="0" presId="urn:microsoft.com/office/officeart/2005/8/layout/hProcess9"/>
    <dgm:cxn modelId="{FCC60560-A064-4329-8583-910D50951B1B}" type="presParOf" srcId="{55B22F1F-0808-4489-9C02-F954F13C5E2F}" destId="{E84C994F-A337-40C0-9458-8900BC240404}" srcOrd="7" destOrd="0" presId="urn:microsoft.com/office/officeart/2005/8/layout/hProcess9"/>
    <dgm:cxn modelId="{BF3B8FBF-59C0-498F-9E4A-57BBA77BF00F}" type="presParOf" srcId="{55B22F1F-0808-4489-9C02-F954F13C5E2F}" destId="{7EA20AF0-A3DE-4D35-AC6D-2F022E578E8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39C7C2-A6AE-48C9-B82A-13B16EC39F78}" type="doc">
      <dgm:prSet loTypeId="urn:microsoft.com/office/officeart/2005/8/layout/hProcess9" loCatId="process" qsTypeId="urn:microsoft.com/office/officeart/2005/8/quickstyle/simple1" qsCatId="simple" csTypeId="urn:microsoft.com/office/officeart/2005/8/colors/colorful1#8" csCatId="colorful" phldr="1"/>
      <dgm:spPr/>
      <dgm:t>
        <a:bodyPr/>
        <a:lstStyle/>
        <a:p>
          <a:endParaRPr lang="fr-FR"/>
        </a:p>
      </dgm:t>
    </dgm:pt>
    <dgm:pt modelId="{C754BD5B-8958-45E5-B9FB-A19DBE6F943C}">
      <dgm:prSet/>
      <dgm:spPr/>
      <dgm:t>
        <a:bodyPr/>
        <a:lstStyle/>
        <a:p>
          <a:pPr rtl="0"/>
          <a:r>
            <a:rPr lang="fr-FR" dirty="0" smtClean="0"/>
            <a:t>Rejet/</a:t>
          </a:r>
        </a:p>
        <a:p>
          <a:pPr rtl="0"/>
          <a:r>
            <a:rPr lang="fr-FR" dirty="0" smtClean="0"/>
            <a:t>Corps contracté, étroit, mince</a:t>
          </a:r>
          <a:endParaRPr lang="fr-FR" dirty="0"/>
        </a:p>
      </dgm:t>
    </dgm:pt>
    <dgm:pt modelId="{9ABCA791-00FD-41EE-90E7-546C36E510DF}" type="parTrans" cxnId="{44D2FB3A-3113-4899-A78A-CD82ABEF29EC}">
      <dgm:prSet/>
      <dgm:spPr/>
      <dgm:t>
        <a:bodyPr/>
        <a:lstStyle/>
        <a:p>
          <a:endParaRPr lang="fr-FR"/>
        </a:p>
      </dgm:t>
    </dgm:pt>
    <dgm:pt modelId="{C1D205C9-E422-4802-B367-C9829EEBB01B}" type="sibTrans" cxnId="{44D2FB3A-3113-4899-A78A-CD82ABEF29EC}">
      <dgm:prSet/>
      <dgm:spPr/>
      <dgm:t>
        <a:bodyPr/>
        <a:lstStyle/>
        <a:p>
          <a:endParaRPr lang="fr-FR"/>
        </a:p>
      </dgm:t>
    </dgm:pt>
    <dgm:pt modelId="{2DD07CA3-F149-4A8C-9699-B05A8C8DD3B0}">
      <dgm:prSet/>
      <dgm:spPr/>
      <dgm:t>
        <a:bodyPr/>
        <a:lstStyle/>
        <a:p>
          <a:pPr rtl="0"/>
          <a:r>
            <a:rPr lang="fr-FR" dirty="0" smtClean="0"/>
            <a:t>Abandon/</a:t>
          </a:r>
        </a:p>
        <a:p>
          <a:pPr rtl="0"/>
          <a:r>
            <a:rPr lang="fr-FR" dirty="0" smtClean="0"/>
            <a:t>Corps long, mince, manque de tonus, dos courbé, parties du corps tombantes ou flasques</a:t>
          </a:r>
        </a:p>
        <a:p>
          <a:pPr rtl="0"/>
          <a:endParaRPr lang="fr-FR" dirty="0"/>
        </a:p>
      </dgm:t>
    </dgm:pt>
    <dgm:pt modelId="{F60C38DE-81C0-47AF-AA67-58EF894E8100}" type="parTrans" cxnId="{FB4DFFE5-2B0E-44C7-84CA-6E73997EA3E5}">
      <dgm:prSet/>
      <dgm:spPr/>
      <dgm:t>
        <a:bodyPr/>
        <a:lstStyle/>
        <a:p>
          <a:endParaRPr lang="fr-FR"/>
        </a:p>
      </dgm:t>
    </dgm:pt>
    <dgm:pt modelId="{58A6D949-5604-4F83-A249-BD773B86AB8B}" type="sibTrans" cxnId="{FB4DFFE5-2B0E-44C7-84CA-6E73997EA3E5}">
      <dgm:prSet/>
      <dgm:spPr/>
      <dgm:t>
        <a:bodyPr/>
        <a:lstStyle/>
        <a:p>
          <a:endParaRPr lang="fr-FR"/>
        </a:p>
      </dgm:t>
    </dgm:pt>
    <dgm:pt modelId="{DB5945BF-CF07-4CFC-BED9-0025D905A394}">
      <dgm:prSet/>
      <dgm:spPr/>
      <dgm:t>
        <a:bodyPr/>
        <a:lstStyle/>
        <a:p>
          <a:pPr rtl="0"/>
          <a:endParaRPr lang="fr-FR" dirty="0" smtClean="0"/>
        </a:p>
        <a:p>
          <a:pPr rtl="0"/>
          <a:endParaRPr lang="fr-FR" dirty="0" smtClean="0"/>
        </a:p>
        <a:p>
          <a:pPr rtl="0"/>
          <a:r>
            <a:rPr lang="fr-FR" dirty="0" smtClean="0"/>
            <a:t>Humiliation/</a:t>
          </a:r>
        </a:p>
        <a:p>
          <a:pPr rtl="0"/>
          <a:r>
            <a:rPr lang="fr-FR" dirty="0" smtClean="0"/>
            <a:t>Corps gros, rondelet, taille courte, cou gros et bombé</a:t>
          </a:r>
        </a:p>
        <a:p>
          <a:pPr rtl="0"/>
          <a:endParaRPr lang="fr-FR" dirty="0" smtClean="0"/>
        </a:p>
        <a:p>
          <a:pPr rtl="0"/>
          <a:endParaRPr lang="fr-FR" dirty="0" smtClean="0"/>
        </a:p>
        <a:p>
          <a:pPr rtl="0"/>
          <a:endParaRPr lang="fr-FR" dirty="0"/>
        </a:p>
      </dgm:t>
    </dgm:pt>
    <dgm:pt modelId="{F4823AD5-7293-4205-9A2E-08A9F23C44A6}" type="parTrans" cxnId="{1554C629-A3E1-400A-9401-226C17B14C69}">
      <dgm:prSet/>
      <dgm:spPr/>
      <dgm:t>
        <a:bodyPr/>
        <a:lstStyle/>
        <a:p>
          <a:endParaRPr lang="fr-FR"/>
        </a:p>
      </dgm:t>
    </dgm:pt>
    <dgm:pt modelId="{F6946878-1446-4096-8274-2D484642196D}" type="sibTrans" cxnId="{1554C629-A3E1-400A-9401-226C17B14C69}">
      <dgm:prSet/>
      <dgm:spPr/>
      <dgm:t>
        <a:bodyPr/>
        <a:lstStyle/>
        <a:p>
          <a:endParaRPr lang="fr-FR"/>
        </a:p>
      </dgm:t>
    </dgm:pt>
    <dgm:pt modelId="{DDB583E9-8142-4FC4-8473-E6F583AA5649}">
      <dgm:prSet/>
      <dgm:spPr>
        <a:solidFill>
          <a:schemeClr val="accent1"/>
        </a:solidFill>
      </dgm:spPr>
      <dgm:t>
        <a:bodyPr/>
        <a:lstStyle/>
        <a:p>
          <a:pPr rtl="0"/>
          <a:r>
            <a:rPr lang="fr-FR" dirty="0" smtClean="0"/>
            <a:t>Injustice/</a:t>
          </a:r>
        </a:p>
        <a:p>
          <a:pPr rtl="0"/>
          <a:r>
            <a:rPr lang="fr-FR" dirty="0" smtClean="0"/>
            <a:t>Corps rigide, droit, bien proportionné, mouvement rigide,  mâchoire serrée,  cou raide, droit de fierté</a:t>
          </a:r>
        </a:p>
      </dgm:t>
    </dgm:pt>
    <dgm:pt modelId="{3E261230-B3BA-4266-B682-F4D259B2213C}" type="parTrans" cxnId="{ABC1F807-A3A2-48B9-9238-0F87126F7E6C}">
      <dgm:prSet/>
      <dgm:spPr/>
      <dgm:t>
        <a:bodyPr/>
        <a:lstStyle/>
        <a:p>
          <a:endParaRPr lang="fr-FR"/>
        </a:p>
      </dgm:t>
    </dgm:pt>
    <dgm:pt modelId="{5407E1DA-ADE4-4EA2-8415-D133D2679209}" type="sibTrans" cxnId="{ABC1F807-A3A2-48B9-9238-0F87126F7E6C}">
      <dgm:prSet/>
      <dgm:spPr/>
      <dgm:t>
        <a:bodyPr/>
        <a:lstStyle/>
        <a:p>
          <a:endParaRPr lang="fr-FR"/>
        </a:p>
      </dgm:t>
    </dgm:pt>
    <dgm:pt modelId="{51E96EAE-258B-4C08-A7E5-F0640BA4DE31}">
      <dgm:prSet/>
      <dgm:spPr/>
      <dgm:t>
        <a:bodyPr/>
        <a:lstStyle/>
        <a:p>
          <a:pPr rtl="0"/>
          <a:r>
            <a:rPr lang="fr-FR" dirty="0" smtClean="0"/>
            <a:t>Trahison/Corps  chez l’homme épaules + larges que les hanches,  chez la femme c’est l’inverse. Poitrine bombée, ventre bombée </a:t>
          </a:r>
        </a:p>
      </dgm:t>
    </dgm:pt>
    <dgm:pt modelId="{6D839959-0701-4156-A8A5-B0B3D01E56EC}" type="parTrans" cxnId="{1BE9111C-EFA6-45B6-B0F6-E214A3E430BB}">
      <dgm:prSet/>
      <dgm:spPr/>
      <dgm:t>
        <a:bodyPr/>
        <a:lstStyle/>
        <a:p>
          <a:endParaRPr lang="fr-FR"/>
        </a:p>
      </dgm:t>
    </dgm:pt>
    <dgm:pt modelId="{BC471790-60C6-4EB3-8A7C-38AD46868678}" type="sibTrans" cxnId="{1BE9111C-EFA6-45B6-B0F6-E214A3E430BB}">
      <dgm:prSet/>
      <dgm:spPr/>
      <dgm:t>
        <a:bodyPr/>
        <a:lstStyle/>
        <a:p>
          <a:endParaRPr lang="fr-FR"/>
        </a:p>
      </dgm:t>
    </dgm:pt>
    <dgm:pt modelId="{3F50A2BE-8223-4D8B-BA91-2701CCAC6101}" type="pres">
      <dgm:prSet presAssocID="{D339C7C2-A6AE-48C9-B82A-13B16EC39F78}" presName="CompostProcess" presStyleCnt="0">
        <dgm:presLayoutVars>
          <dgm:dir/>
          <dgm:resizeHandles val="exact"/>
        </dgm:presLayoutVars>
      </dgm:prSet>
      <dgm:spPr/>
      <dgm:t>
        <a:bodyPr/>
        <a:lstStyle/>
        <a:p>
          <a:endParaRPr lang="fr-FR"/>
        </a:p>
      </dgm:t>
    </dgm:pt>
    <dgm:pt modelId="{1452119D-0296-4207-9630-E42761D039AC}" type="pres">
      <dgm:prSet presAssocID="{D339C7C2-A6AE-48C9-B82A-13B16EC39F78}" presName="arrow" presStyleLbl="bgShp" presStyleIdx="0" presStyleCnt="1" custLinFactNeighborX="-505"/>
      <dgm:spPr/>
    </dgm:pt>
    <dgm:pt modelId="{55B22F1F-0808-4489-9C02-F954F13C5E2F}" type="pres">
      <dgm:prSet presAssocID="{D339C7C2-A6AE-48C9-B82A-13B16EC39F78}" presName="linearProcess" presStyleCnt="0"/>
      <dgm:spPr/>
    </dgm:pt>
    <dgm:pt modelId="{F91A837F-6453-45A3-ABF4-12B2A0B847B5}" type="pres">
      <dgm:prSet presAssocID="{C754BD5B-8958-45E5-B9FB-A19DBE6F943C}" presName="textNode" presStyleLbl="node1" presStyleIdx="0" presStyleCnt="5">
        <dgm:presLayoutVars>
          <dgm:bulletEnabled val="1"/>
        </dgm:presLayoutVars>
      </dgm:prSet>
      <dgm:spPr/>
      <dgm:t>
        <a:bodyPr/>
        <a:lstStyle/>
        <a:p>
          <a:endParaRPr lang="fr-FR"/>
        </a:p>
      </dgm:t>
    </dgm:pt>
    <dgm:pt modelId="{8E93EA54-67C1-4007-ADB5-7633DCB77A68}" type="pres">
      <dgm:prSet presAssocID="{C1D205C9-E422-4802-B367-C9829EEBB01B}" presName="sibTrans" presStyleCnt="0"/>
      <dgm:spPr/>
    </dgm:pt>
    <dgm:pt modelId="{E0575C0E-1D20-45C4-8ED0-21D806B8ED71}" type="pres">
      <dgm:prSet presAssocID="{2DD07CA3-F149-4A8C-9699-B05A8C8DD3B0}" presName="textNode" presStyleLbl="node1" presStyleIdx="1" presStyleCnt="5">
        <dgm:presLayoutVars>
          <dgm:bulletEnabled val="1"/>
        </dgm:presLayoutVars>
      </dgm:prSet>
      <dgm:spPr/>
      <dgm:t>
        <a:bodyPr/>
        <a:lstStyle/>
        <a:p>
          <a:endParaRPr lang="fr-FR"/>
        </a:p>
      </dgm:t>
    </dgm:pt>
    <dgm:pt modelId="{F787A80D-DC49-4DDB-9091-864D24476D1C}" type="pres">
      <dgm:prSet presAssocID="{58A6D949-5604-4F83-A249-BD773B86AB8B}" presName="sibTrans" presStyleCnt="0"/>
      <dgm:spPr/>
    </dgm:pt>
    <dgm:pt modelId="{5EDA9E6E-6EE2-4B78-BB12-AE37EDAF66D5}" type="pres">
      <dgm:prSet presAssocID="{DB5945BF-CF07-4CFC-BED9-0025D905A394}" presName="textNode" presStyleLbl="node1" presStyleIdx="2" presStyleCnt="5">
        <dgm:presLayoutVars>
          <dgm:bulletEnabled val="1"/>
        </dgm:presLayoutVars>
      </dgm:prSet>
      <dgm:spPr/>
      <dgm:t>
        <a:bodyPr/>
        <a:lstStyle/>
        <a:p>
          <a:endParaRPr lang="fr-FR"/>
        </a:p>
      </dgm:t>
    </dgm:pt>
    <dgm:pt modelId="{F78D4C5A-9864-4BAB-B022-75CACB188B84}" type="pres">
      <dgm:prSet presAssocID="{F6946878-1446-4096-8274-2D484642196D}" presName="sibTrans" presStyleCnt="0"/>
      <dgm:spPr/>
    </dgm:pt>
    <dgm:pt modelId="{65D188FE-0898-4D91-BC11-B8C53CB9A01D}" type="pres">
      <dgm:prSet presAssocID="{DDB583E9-8142-4FC4-8473-E6F583AA5649}" presName="textNode" presStyleLbl="node1" presStyleIdx="3" presStyleCnt="5">
        <dgm:presLayoutVars>
          <dgm:bulletEnabled val="1"/>
        </dgm:presLayoutVars>
      </dgm:prSet>
      <dgm:spPr/>
      <dgm:t>
        <a:bodyPr/>
        <a:lstStyle/>
        <a:p>
          <a:endParaRPr lang="fr-FR"/>
        </a:p>
      </dgm:t>
    </dgm:pt>
    <dgm:pt modelId="{E84C994F-A337-40C0-9458-8900BC240404}" type="pres">
      <dgm:prSet presAssocID="{5407E1DA-ADE4-4EA2-8415-D133D2679209}" presName="sibTrans" presStyleCnt="0"/>
      <dgm:spPr/>
    </dgm:pt>
    <dgm:pt modelId="{7EA20AF0-A3DE-4D35-AC6D-2F022E578E87}" type="pres">
      <dgm:prSet presAssocID="{51E96EAE-258B-4C08-A7E5-F0640BA4DE31}" presName="textNode" presStyleLbl="node1" presStyleIdx="4" presStyleCnt="5">
        <dgm:presLayoutVars>
          <dgm:bulletEnabled val="1"/>
        </dgm:presLayoutVars>
      </dgm:prSet>
      <dgm:spPr/>
      <dgm:t>
        <a:bodyPr/>
        <a:lstStyle/>
        <a:p>
          <a:endParaRPr lang="fr-FR"/>
        </a:p>
      </dgm:t>
    </dgm:pt>
  </dgm:ptLst>
  <dgm:cxnLst>
    <dgm:cxn modelId="{EDA48AE5-33A9-418A-9716-48A237913BDA}" type="presOf" srcId="{DB5945BF-CF07-4CFC-BED9-0025D905A394}" destId="{5EDA9E6E-6EE2-4B78-BB12-AE37EDAF66D5}" srcOrd="0" destOrd="0" presId="urn:microsoft.com/office/officeart/2005/8/layout/hProcess9"/>
    <dgm:cxn modelId="{8EC4E7D8-365B-40EC-A62A-9BA51344D800}" type="presOf" srcId="{C754BD5B-8958-45E5-B9FB-A19DBE6F943C}" destId="{F91A837F-6453-45A3-ABF4-12B2A0B847B5}" srcOrd="0" destOrd="0" presId="urn:microsoft.com/office/officeart/2005/8/layout/hProcess9"/>
    <dgm:cxn modelId="{8C0691A1-8C85-4E25-B35F-7DA3FA225C25}" type="presOf" srcId="{DDB583E9-8142-4FC4-8473-E6F583AA5649}" destId="{65D188FE-0898-4D91-BC11-B8C53CB9A01D}" srcOrd="0" destOrd="0" presId="urn:microsoft.com/office/officeart/2005/8/layout/hProcess9"/>
    <dgm:cxn modelId="{7559012D-7FCD-482D-9182-71B958F2C83D}" type="presOf" srcId="{D339C7C2-A6AE-48C9-B82A-13B16EC39F78}" destId="{3F50A2BE-8223-4D8B-BA91-2701CCAC6101}" srcOrd="0" destOrd="0" presId="urn:microsoft.com/office/officeart/2005/8/layout/hProcess9"/>
    <dgm:cxn modelId="{1BE9111C-EFA6-45B6-B0F6-E214A3E430BB}" srcId="{D339C7C2-A6AE-48C9-B82A-13B16EC39F78}" destId="{51E96EAE-258B-4C08-A7E5-F0640BA4DE31}" srcOrd="4" destOrd="0" parTransId="{6D839959-0701-4156-A8A5-B0B3D01E56EC}" sibTransId="{BC471790-60C6-4EB3-8A7C-38AD46868678}"/>
    <dgm:cxn modelId="{44D2FB3A-3113-4899-A78A-CD82ABEF29EC}" srcId="{D339C7C2-A6AE-48C9-B82A-13B16EC39F78}" destId="{C754BD5B-8958-45E5-B9FB-A19DBE6F943C}" srcOrd="0" destOrd="0" parTransId="{9ABCA791-00FD-41EE-90E7-546C36E510DF}" sibTransId="{C1D205C9-E422-4802-B367-C9829EEBB01B}"/>
    <dgm:cxn modelId="{1554C629-A3E1-400A-9401-226C17B14C69}" srcId="{D339C7C2-A6AE-48C9-B82A-13B16EC39F78}" destId="{DB5945BF-CF07-4CFC-BED9-0025D905A394}" srcOrd="2" destOrd="0" parTransId="{F4823AD5-7293-4205-9A2E-08A9F23C44A6}" sibTransId="{F6946878-1446-4096-8274-2D484642196D}"/>
    <dgm:cxn modelId="{EAB3E488-F345-4264-A32C-E142BB55C8D5}" type="presOf" srcId="{2DD07CA3-F149-4A8C-9699-B05A8C8DD3B0}" destId="{E0575C0E-1D20-45C4-8ED0-21D806B8ED71}" srcOrd="0" destOrd="0" presId="urn:microsoft.com/office/officeart/2005/8/layout/hProcess9"/>
    <dgm:cxn modelId="{3DC295D7-7342-48DF-ADBA-45903F13145B}" type="presOf" srcId="{51E96EAE-258B-4C08-A7E5-F0640BA4DE31}" destId="{7EA20AF0-A3DE-4D35-AC6D-2F022E578E87}" srcOrd="0" destOrd="0" presId="urn:microsoft.com/office/officeart/2005/8/layout/hProcess9"/>
    <dgm:cxn modelId="{ABC1F807-A3A2-48B9-9238-0F87126F7E6C}" srcId="{D339C7C2-A6AE-48C9-B82A-13B16EC39F78}" destId="{DDB583E9-8142-4FC4-8473-E6F583AA5649}" srcOrd="3" destOrd="0" parTransId="{3E261230-B3BA-4266-B682-F4D259B2213C}" sibTransId="{5407E1DA-ADE4-4EA2-8415-D133D2679209}"/>
    <dgm:cxn modelId="{FB4DFFE5-2B0E-44C7-84CA-6E73997EA3E5}" srcId="{D339C7C2-A6AE-48C9-B82A-13B16EC39F78}" destId="{2DD07CA3-F149-4A8C-9699-B05A8C8DD3B0}" srcOrd="1" destOrd="0" parTransId="{F60C38DE-81C0-47AF-AA67-58EF894E8100}" sibTransId="{58A6D949-5604-4F83-A249-BD773B86AB8B}"/>
    <dgm:cxn modelId="{0E86CA13-4330-4D37-A0D0-E1524EFC52B1}" type="presParOf" srcId="{3F50A2BE-8223-4D8B-BA91-2701CCAC6101}" destId="{1452119D-0296-4207-9630-E42761D039AC}" srcOrd="0" destOrd="0" presId="urn:microsoft.com/office/officeart/2005/8/layout/hProcess9"/>
    <dgm:cxn modelId="{56CA609E-62A8-4083-90F9-6E966B1843B8}" type="presParOf" srcId="{3F50A2BE-8223-4D8B-BA91-2701CCAC6101}" destId="{55B22F1F-0808-4489-9C02-F954F13C5E2F}" srcOrd="1" destOrd="0" presId="urn:microsoft.com/office/officeart/2005/8/layout/hProcess9"/>
    <dgm:cxn modelId="{A56837FF-9D76-40D1-8EDC-F22C34397948}" type="presParOf" srcId="{55B22F1F-0808-4489-9C02-F954F13C5E2F}" destId="{F91A837F-6453-45A3-ABF4-12B2A0B847B5}" srcOrd="0" destOrd="0" presId="urn:microsoft.com/office/officeart/2005/8/layout/hProcess9"/>
    <dgm:cxn modelId="{43BC93B4-91E8-4A57-977F-C2415C319957}" type="presParOf" srcId="{55B22F1F-0808-4489-9C02-F954F13C5E2F}" destId="{8E93EA54-67C1-4007-ADB5-7633DCB77A68}" srcOrd="1" destOrd="0" presId="urn:microsoft.com/office/officeart/2005/8/layout/hProcess9"/>
    <dgm:cxn modelId="{2FCD0B20-6886-4AB4-BE28-40531175D268}" type="presParOf" srcId="{55B22F1F-0808-4489-9C02-F954F13C5E2F}" destId="{E0575C0E-1D20-45C4-8ED0-21D806B8ED71}" srcOrd="2" destOrd="0" presId="urn:microsoft.com/office/officeart/2005/8/layout/hProcess9"/>
    <dgm:cxn modelId="{BA3755CC-3463-49D4-B24E-82B5AFF7394A}" type="presParOf" srcId="{55B22F1F-0808-4489-9C02-F954F13C5E2F}" destId="{F787A80D-DC49-4DDB-9091-864D24476D1C}" srcOrd="3" destOrd="0" presId="urn:microsoft.com/office/officeart/2005/8/layout/hProcess9"/>
    <dgm:cxn modelId="{982B9EB1-2328-47D5-A214-212225BA0515}" type="presParOf" srcId="{55B22F1F-0808-4489-9C02-F954F13C5E2F}" destId="{5EDA9E6E-6EE2-4B78-BB12-AE37EDAF66D5}" srcOrd="4" destOrd="0" presId="urn:microsoft.com/office/officeart/2005/8/layout/hProcess9"/>
    <dgm:cxn modelId="{BEBCA4BA-5836-4B9B-A039-1CAFCD075B88}" type="presParOf" srcId="{55B22F1F-0808-4489-9C02-F954F13C5E2F}" destId="{F78D4C5A-9864-4BAB-B022-75CACB188B84}" srcOrd="5" destOrd="0" presId="urn:microsoft.com/office/officeart/2005/8/layout/hProcess9"/>
    <dgm:cxn modelId="{0F736923-998F-4C9A-AEE9-74F464F7C936}" type="presParOf" srcId="{55B22F1F-0808-4489-9C02-F954F13C5E2F}" destId="{65D188FE-0898-4D91-BC11-B8C53CB9A01D}" srcOrd="6" destOrd="0" presId="urn:microsoft.com/office/officeart/2005/8/layout/hProcess9"/>
    <dgm:cxn modelId="{BBF37B48-4D5B-47FE-A9FC-1E42C0FF0CAD}" type="presParOf" srcId="{55B22F1F-0808-4489-9C02-F954F13C5E2F}" destId="{E84C994F-A337-40C0-9458-8900BC240404}" srcOrd="7" destOrd="0" presId="urn:microsoft.com/office/officeart/2005/8/layout/hProcess9"/>
    <dgm:cxn modelId="{90E9172C-4E29-4BAA-8504-FEE8A457D069}" type="presParOf" srcId="{55B22F1F-0808-4489-9C02-F954F13C5E2F}" destId="{7EA20AF0-A3DE-4D35-AC6D-2F022E578E8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E73D25-4209-4184-A80F-0EF726851180}" type="doc">
      <dgm:prSet loTypeId="urn:microsoft.com/office/officeart/2005/8/layout/chevron2" loCatId="process" qsTypeId="urn:microsoft.com/office/officeart/2005/8/quickstyle/simple1" qsCatId="simple" csTypeId="urn:microsoft.com/office/officeart/2005/8/colors/colorful1#9" csCatId="colorful" phldr="1"/>
      <dgm:spPr/>
      <dgm:t>
        <a:bodyPr/>
        <a:lstStyle/>
        <a:p>
          <a:endParaRPr lang="fr-FR"/>
        </a:p>
      </dgm:t>
    </dgm:pt>
    <dgm:pt modelId="{B0D94F9D-E1EF-4AB4-A906-BDA3843066D9}">
      <dgm:prSet custT="1"/>
      <dgm:spPr/>
      <dgm:t>
        <a:bodyPr/>
        <a:lstStyle/>
        <a:p>
          <a:pPr rtl="0"/>
          <a:r>
            <a:rPr lang="fr-FR" sz="1100" dirty="0" smtClean="0"/>
            <a:t>Le Fuyant </a:t>
          </a:r>
          <a:endParaRPr lang="fr-FR" sz="1100" dirty="0"/>
        </a:p>
      </dgm:t>
    </dgm:pt>
    <dgm:pt modelId="{1941F710-28A0-42B9-9C11-BD66AEE29254}" type="parTrans" cxnId="{3BD24016-4AA2-4169-89E2-9451D466C2C6}">
      <dgm:prSet/>
      <dgm:spPr/>
      <dgm:t>
        <a:bodyPr/>
        <a:lstStyle/>
        <a:p>
          <a:endParaRPr lang="fr-FR"/>
        </a:p>
      </dgm:t>
    </dgm:pt>
    <dgm:pt modelId="{97F69480-B962-4B8D-B522-940A70CD32BB}" type="sibTrans" cxnId="{3BD24016-4AA2-4169-89E2-9451D466C2C6}">
      <dgm:prSet/>
      <dgm:spPr/>
      <dgm:t>
        <a:bodyPr/>
        <a:lstStyle/>
        <a:p>
          <a:endParaRPr lang="fr-FR"/>
        </a:p>
      </dgm:t>
    </dgm:pt>
    <dgm:pt modelId="{729F83D9-3FB3-4F62-80D8-C4B00DABBB42}">
      <dgm:prSet custT="1"/>
      <dgm:spPr/>
      <dgm:t>
        <a:bodyPr/>
        <a:lstStyle/>
        <a:p>
          <a:pPr rtl="0"/>
          <a:r>
            <a:rPr lang="fr-FR" sz="1100" dirty="0" smtClean="0"/>
            <a:t>Le Dépendant </a:t>
          </a:r>
          <a:endParaRPr lang="fr-FR" sz="1100" dirty="0"/>
        </a:p>
      </dgm:t>
    </dgm:pt>
    <dgm:pt modelId="{B450110F-1481-4858-9634-2EECD16C3D54}" type="parTrans" cxnId="{A3AEC6AA-2ECA-4349-BE02-DD5BF1BE6C27}">
      <dgm:prSet/>
      <dgm:spPr/>
      <dgm:t>
        <a:bodyPr/>
        <a:lstStyle/>
        <a:p>
          <a:endParaRPr lang="fr-FR"/>
        </a:p>
      </dgm:t>
    </dgm:pt>
    <dgm:pt modelId="{C41E2508-9D09-46CA-B54D-FAF8DC28BBED}" type="sibTrans" cxnId="{A3AEC6AA-2ECA-4349-BE02-DD5BF1BE6C27}">
      <dgm:prSet/>
      <dgm:spPr/>
      <dgm:t>
        <a:bodyPr/>
        <a:lstStyle/>
        <a:p>
          <a:endParaRPr lang="fr-FR"/>
        </a:p>
      </dgm:t>
    </dgm:pt>
    <dgm:pt modelId="{74FE3775-0380-4E14-9B1E-B413284B1542}">
      <dgm:prSet custT="1"/>
      <dgm:spPr/>
      <dgm:t>
        <a:bodyPr/>
        <a:lstStyle/>
        <a:p>
          <a:pPr rtl="0"/>
          <a:r>
            <a:rPr lang="fr-FR" sz="1100" dirty="0" smtClean="0"/>
            <a:t>Le Masochiste </a:t>
          </a:r>
          <a:endParaRPr lang="fr-FR" sz="1100" dirty="0"/>
        </a:p>
      </dgm:t>
    </dgm:pt>
    <dgm:pt modelId="{CCFE2F60-AA4F-43AC-A972-E73D2F9F9486}" type="parTrans" cxnId="{6D838181-0F0C-4114-B759-F36930FA7E70}">
      <dgm:prSet/>
      <dgm:spPr/>
      <dgm:t>
        <a:bodyPr/>
        <a:lstStyle/>
        <a:p>
          <a:endParaRPr lang="fr-FR"/>
        </a:p>
      </dgm:t>
    </dgm:pt>
    <dgm:pt modelId="{76EA8EE4-4FBE-44F7-8E2D-4B97EE33A2DF}" type="sibTrans" cxnId="{6D838181-0F0C-4114-B759-F36930FA7E70}">
      <dgm:prSet/>
      <dgm:spPr/>
      <dgm:t>
        <a:bodyPr/>
        <a:lstStyle/>
        <a:p>
          <a:endParaRPr lang="fr-FR"/>
        </a:p>
      </dgm:t>
    </dgm:pt>
    <dgm:pt modelId="{B2F7F014-D78C-4C10-B69E-E66B0A566A5D}">
      <dgm:prSet custT="1"/>
      <dgm:spPr>
        <a:solidFill>
          <a:schemeClr val="accent1"/>
        </a:solidFill>
      </dgm:spPr>
      <dgm:t>
        <a:bodyPr/>
        <a:lstStyle/>
        <a:p>
          <a:pPr rtl="0"/>
          <a:r>
            <a:rPr lang="fr-FR" sz="1100" dirty="0" smtClean="0"/>
            <a:t>Le Contrôlant </a:t>
          </a:r>
          <a:endParaRPr lang="fr-FR" sz="1100" dirty="0"/>
        </a:p>
      </dgm:t>
    </dgm:pt>
    <dgm:pt modelId="{F4E48669-67EC-4B05-9AF7-113149FF0550}" type="parTrans" cxnId="{11B76DEF-1F18-47FB-AC41-499009444F18}">
      <dgm:prSet/>
      <dgm:spPr/>
      <dgm:t>
        <a:bodyPr/>
        <a:lstStyle/>
        <a:p>
          <a:endParaRPr lang="fr-FR"/>
        </a:p>
      </dgm:t>
    </dgm:pt>
    <dgm:pt modelId="{2F82799A-FDD6-4E03-8E54-D204D109B929}" type="sibTrans" cxnId="{11B76DEF-1F18-47FB-AC41-499009444F18}">
      <dgm:prSet/>
      <dgm:spPr/>
      <dgm:t>
        <a:bodyPr/>
        <a:lstStyle/>
        <a:p>
          <a:endParaRPr lang="fr-FR"/>
        </a:p>
      </dgm:t>
    </dgm:pt>
    <dgm:pt modelId="{BA4A0644-8520-468A-8491-96C717AE0111}">
      <dgm:prSet custT="1"/>
      <dgm:spPr/>
      <dgm:t>
        <a:bodyPr/>
        <a:lstStyle/>
        <a:p>
          <a:pPr rtl="0"/>
          <a:r>
            <a:rPr lang="fr-FR" sz="1100" dirty="0" smtClean="0"/>
            <a:t>Le</a:t>
          </a:r>
        </a:p>
        <a:p>
          <a:pPr rtl="0"/>
          <a:r>
            <a:rPr lang="fr-FR" sz="1100" dirty="0" smtClean="0"/>
            <a:t> Rigide </a:t>
          </a:r>
          <a:endParaRPr lang="fr-FR" sz="1100" dirty="0"/>
        </a:p>
      </dgm:t>
    </dgm:pt>
    <dgm:pt modelId="{CDA910DA-507E-4AB1-B92D-8FEE53CA1B33}" type="parTrans" cxnId="{5C298F4C-1B42-45FD-9F8D-73D8AEFD20A6}">
      <dgm:prSet/>
      <dgm:spPr/>
      <dgm:t>
        <a:bodyPr/>
        <a:lstStyle/>
        <a:p>
          <a:endParaRPr lang="fr-FR"/>
        </a:p>
      </dgm:t>
    </dgm:pt>
    <dgm:pt modelId="{93F0DC2A-5564-4A4F-8E53-9B2F9AC09483}" type="sibTrans" cxnId="{5C298F4C-1B42-45FD-9F8D-73D8AEFD20A6}">
      <dgm:prSet/>
      <dgm:spPr/>
      <dgm:t>
        <a:bodyPr/>
        <a:lstStyle/>
        <a:p>
          <a:endParaRPr lang="fr-FR"/>
        </a:p>
      </dgm:t>
    </dgm:pt>
    <dgm:pt modelId="{E6CD3F5F-CB28-4F13-8E17-EB123B217C67}">
      <dgm:prSet/>
      <dgm:spPr/>
      <dgm:t>
        <a:bodyPr/>
        <a:lstStyle/>
        <a:p>
          <a:r>
            <a:rPr lang="fr-FR" smtClean="0"/>
            <a:t>se fait croire qu’il s’occupe bien de lui-même et des autres pour ne pas sentir les différents rejets vécus</a:t>
          </a:r>
          <a:endParaRPr lang="fr-FR"/>
        </a:p>
      </dgm:t>
    </dgm:pt>
    <dgm:pt modelId="{DC80047F-EC0D-4282-A08C-7D6DB6896F43}" type="parTrans" cxnId="{22D377E2-BBEB-468B-B431-6A9A1C9FE92E}">
      <dgm:prSet/>
      <dgm:spPr/>
      <dgm:t>
        <a:bodyPr/>
        <a:lstStyle/>
        <a:p>
          <a:endParaRPr lang="fr-FR"/>
        </a:p>
      </dgm:t>
    </dgm:pt>
    <dgm:pt modelId="{150E7AF7-7752-435D-82CA-A8B8ED6D0BD3}" type="sibTrans" cxnId="{22D377E2-BBEB-468B-B431-6A9A1C9FE92E}">
      <dgm:prSet/>
      <dgm:spPr/>
      <dgm:t>
        <a:bodyPr/>
        <a:lstStyle/>
        <a:p>
          <a:endParaRPr lang="fr-FR"/>
        </a:p>
      </dgm:t>
    </dgm:pt>
    <dgm:pt modelId="{E217758D-48BE-4CF0-BC3A-121E5C579B51}">
      <dgm:prSet/>
      <dgm:spPr/>
      <dgm:t>
        <a:bodyPr/>
        <a:lstStyle/>
        <a:p>
          <a:pPr rtl="0"/>
          <a:r>
            <a:rPr lang="fr-FR" smtClean="0"/>
            <a:t>aime faire l’indépendant et dire, à quel point il se sent bien seul et qu’il n’a besoin de personne.</a:t>
          </a:r>
          <a:endParaRPr lang="fr-FR"/>
        </a:p>
      </dgm:t>
    </dgm:pt>
    <dgm:pt modelId="{E5ADC97E-E94C-465B-828B-201E4E92172F}" type="parTrans" cxnId="{2346E280-2560-45EC-8FDB-1A7A1C35B45C}">
      <dgm:prSet/>
      <dgm:spPr/>
      <dgm:t>
        <a:bodyPr/>
        <a:lstStyle/>
        <a:p>
          <a:endParaRPr lang="fr-FR"/>
        </a:p>
      </dgm:t>
    </dgm:pt>
    <dgm:pt modelId="{D873BD3F-76F1-466C-A970-0883BB46267B}" type="sibTrans" cxnId="{2346E280-2560-45EC-8FDB-1A7A1C35B45C}">
      <dgm:prSet/>
      <dgm:spPr/>
      <dgm:t>
        <a:bodyPr/>
        <a:lstStyle/>
        <a:p>
          <a:endParaRPr lang="fr-FR"/>
        </a:p>
      </dgm:t>
    </dgm:pt>
    <dgm:pt modelId="{ED46F476-4381-4BD7-9EEF-B4520A86AFDC}">
      <dgm:prSet/>
      <dgm:spPr/>
      <dgm:t>
        <a:bodyPr/>
        <a:lstStyle/>
        <a:p>
          <a:r>
            <a:rPr lang="fr-FR" dirty="0" smtClean="0"/>
            <a:t>se convainc que tout ce </a:t>
          </a:r>
          <a:r>
            <a:rPr lang="fr-FR" dirty="0" err="1" smtClean="0"/>
            <a:t>qu</a:t>
          </a:r>
          <a:r>
            <a:rPr lang="fr-FR" dirty="0" smtClean="0"/>
            <a:t> ’il fait pour les autres lui fait énormément plaisir et qu’il écoute vraiment ses besoins en le faisant. Il est excellent pour dire et penser que tout est bien et pour trouver des excuses aux situations ou aux personnes qui l’ont humilié</a:t>
          </a:r>
          <a:endParaRPr lang="fr-FR" dirty="0"/>
        </a:p>
      </dgm:t>
    </dgm:pt>
    <dgm:pt modelId="{2DB114CA-E1CF-476D-BC53-A878682DB801}" type="parTrans" cxnId="{CADCF6F6-20A2-4D34-9FAC-5ED521316C9D}">
      <dgm:prSet/>
      <dgm:spPr/>
      <dgm:t>
        <a:bodyPr/>
        <a:lstStyle/>
        <a:p>
          <a:endParaRPr lang="fr-FR"/>
        </a:p>
      </dgm:t>
    </dgm:pt>
    <dgm:pt modelId="{009D18FE-DA77-486C-BF23-37C3C70988AF}" type="sibTrans" cxnId="{CADCF6F6-20A2-4D34-9FAC-5ED521316C9D}">
      <dgm:prSet/>
      <dgm:spPr/>
      <dgm:t>
        <a:bodyPr/>
        <a:lstStyle/>
        <a:p>
          <a:endParaRPr lang="fr-FR"/>
        </a:p>
      </dgm:t>
    </dgm:pt>
    <dgm:pt modelId="{E104FE17-2B8E-4582-AEA7-D790F34D78E2}">
      <dgm:prSet/>
      <dgm:spPr/>
      <dgm:t>
        <a:bodyPr/>
        <a:lstStyle/>
        <a:p>
          <a:r>
            <a:rPr lang="fr-FR" smtClean="0"/>
            <a:t>est persuadé qu’il ne ment jamais, qu’il garde toujours sa parole et que personne ne lui fait peur.</a:t>
          </a:r>
          <a:endParaRPr lang="fr-FR"/>
        </a:p>
      </dgm:t>
    </dgm:pt>
    <dgm:pt modelId="{28AED4A1-02D7-411A-ACB1-92F19B138A3F}" type="parTrans" cxnId="{27A7F6CE-2A5E-4C8E-A203-785A33A21212}">
      <dgm:prSet/>
      <dgm:spPr/>
      <dgm:t>
        <a:bodyPr/>
        <a:lstStyle/>
        <a:p>
          <a:endParaRPr lang="fr-FR"/>
        </a:p>
      </dgm:t>
    </dgm:pt>
    <dgm:pt modelId="{10717716-E143-485D-BB6F-E2214B3342B8}" type="sibTrans" cxnId="{27A7F6CE-2A5E-4C8E-A203-785A33A21212}">
      <dgm:prSet/>
      <dgm:spPr/>
      <dgm:t>
        <a:bodyPr/>
        <a:lstStyle/>
        <a:p>
          <a:endParaRPr lang="fr-FR"/>
        </a:p>
      </dgm:t>
    </dgm:pt>
    <dgm:pt modelId="{EDBAF078-3B9D-45A5-A254-C539B065BF2F}">
      <dgm:prSet/>
      <dgm:spPr/>
      <dgm:t>
        <a:bodyPr/>
        <a:lstStyle/>
        <a:p>
          <a:r>
            <a:rPr lang="fr-FR" dirty="0" smtClean="0"/>
            <a:t>aime bien dire à est tout à chacun combien il est juste, que sa vie est sans problème et il aime croire qu’il à beaucoup d’amis qui l’aiment comme il </a:t>
          </a:r>
          <a:endParaRPr lang="fr-FR" dirty="0"/>
        </a:p>
      </dgm:t>
    </dgm:pt>
    <dgm:pt modelId="{50B006BE-6326-4E2A-9B48-3ABB28EB7170}" type="parTrans" cxnId="{0FD29170-5B86-442C-978A-432507D3A68E}">
      <dgm:prSet/>
      <dgm:spPr/>
      <dgm:t>
        <a:bodyPr/>
        <a:lstStyle/>
        <a:p>
          <a:endParaRPr lang="fr-FR"/>
        </a:p>
      </dgm:t>
    </dgm:pt>
    <dgm:pt modelId="{BF7F1722-953B-474B-B12D-AD73A395D801}" type="sibTrans" cxnId="{0FD29170-5B86-442C-978A-432507D3A68E}">
      <dgm:prSet/>
      <dgm:spPr/>
      <dgm:t>
        <a:bodyPr/>
        <a:lstStyle/>
        <a:p>
          <a:endParaRPr lang="fr-FR"/>
        </a:p>
      </dgm:t>
    </dgm:pt>
    <dgm:pt modelId="{2E6F02C2-7F0A-4738-B893-FE8DD6A331C8}" type="pres">
      <dgm:prSet presAssocID="{4CE73D25-4209-4184-A80F-0EF726851180}" presName="linearFlow" presStyleCnt="0">
        <dgm:presLayoutVars>
          <dgm:dir/>
          <dgm:animLvl val="lvl"/>
          <dgm:resizeHandles val="exact"/>
        </dgm:presLayoutVars>
      </dgm:prSet>
      <dgm:spPr/>
      <dgm:t>
        <a:bodyPr/>
        <a:lstStyle/>
        <a:p>
          <a:endParaRPr lang="fr-FR"/>
        </a:p>
      </dgm:t>
    </dgm:pt>
    <dgm:pt modelId="{FD90C9DC-A4A1-494C-9999-8535D6D4AF7A}" type="pres">
      <dgm:prSet presAssocID="{B0D94F9D-E1EF-4AB4-A906-BDA3843066D9}" presName="composite" presStyleCnt="0"/>
      <dgm:spPr/>
    </dgm:pt>
    <dgm:pt modelId="{52BA8F3B-E0F3-483A-BBB1-341670EBF51E}" type="pres">
      <dgm:prSet presAssocID="{B0D94F9D-E1EF-4AB4-A906-BDA3843066D9}" presName="parentText" presStyleLbl="alignNode1" presStyleIdx="0" presStyleCnt="5">
        <dgm:presLayoutVars>
          <dgm:chMax val="1"/>
          <dgm:bulletEnabled val="1"/>
        </dgm:presLayoutVars>
      </dgm:prSet>
      <dgm:spPr/>
      <dgm:t>
        <a:bodyPr/>
        <a:lstStyle/>
        <a:p>
          <a:endParaRPr lang="fr-FR"/>
        </a:p>
      </dgm:t>
    </dgm:pt>
    <dgm:pt modelId="{F0BFA321-D04A-457E-B6D3-E54ACAE90E0C}" type="pres">
      <dgm:prSet presAssocID="{B0D94F9D-E1EF-4AB4-A906-BDA3843066D9}" presName="descendantText" presStyleLbl="alignAcc1" presStyleIdx="0" presStyleCnt="5">
        <dgm:presLayoutVars>
          <dgm:bulletEnabled val="1"/>
        </dgm:presLayoutVars>
      </dgm:prSet>
      <dgm:spPr/>
      <dgm:t>
        <a:bodyPr/>
        <a:lstStyle/>
        <a:p>
          <a:endParaRPr lang="fr-FR"/>
        </a:p>
      </dgm:t>
    </dgm:pt>
    <dgm:pt modelId="{0F57577D-375E-478C-B1F2-973DE149356A}" type="pres">
      <dgm:prSet presAssocID="{97F69480-B962-4B8D-B522-940A70CD32BB}" presName="sp" presStyleCnt="0"/>
      <dgm:spPr/>
    </dgm:pt>
    <dgm:pt modelId="{70421661-F11E-4E6C-BC04-45F0ED121251}" type="pres">
      <dgm:prSet presAssocID="{729F83D9-3FB3-4F62-80D8-C4B00DABBB42}" presName="composite" presStyleCnt="0"/>
      <dgm:spPr/>
    </dgm:pt>
    <dgm:pt modelId="{4076E43A-EC60-4F99-A696-0B48810118C6}" type="pres">
      <dgm:prSet presAssocID="{729F83D9-3FB3-4F62-80D8-C4B00DABBB42}" presName="parentText" presStyleLbl="alignNode1" presStyleIdx="1" presStyleCnt="5">
        <dgm:presLayoutVars>
          <dgm:chMax val="1"/>
          <dgm:bulletEnabled val="1"/>
        </dgm:presLayoutVars>
      </dgm:prSet>
      <dgm:spPr/>
      <dgm:t>
        <a:bodyPr/>
        <a:lstStyle/>
        <a:p>
          <a:endParaRPr lang="fr-FR"/>
        </a:p>
      </dgm:t>
    </dgm:pt>
    <dgm:pt modelId="{7DC84233-803A-409F-9F17-5C567BFAD27C}" type="pres">
      <dgm:prSet presAssocID="{729F83D9-3FB3-4F62-80D8-C4B00DABBB42}" presName="descendantText" presStyleLbl="alignAcc1" presStyleIdx="1" presStyleCnt="5">
        <dgm:presLayoutVars>
          <dgm:bulletEnabled val="1"/>
        </dgm:presLayoutVars>
      </dgm:prSet>
      <dgm:spPr/>
      <dgm:t>
        <a:bodyPr/>
        <a:lstStyle/>
        <a:p>
          <a:endParaRPr lang="fr-FR"/>
        </a:p>
      </dgm:t>
    </dgm:pt>
    <dgm:pt modelId="{50B31151-C149-494E-895B-9A3D3D287E6E}" type="pres">
      <dgm:prSet presAssocID="{C41E2508-9D09-46CA-B54D-FAF8DC28BBED}" presName="sp" presStyleCnt="0"/>
      <dgm:spPr/>
    </dgm:pt>
    <dgm:pt modelId="{3DE21CCC-C349-494E-A913-51DFC89924D2}" type="pres">
      <dgm:prSet presAssocID="{74FE3775-0380-4E14-9B1E-B413284B1542}" presName="composite" presStyleCnt="0"/>
      <dgm:spPr/>
    </dgm:pt>
    <dgm:pt modelId="{2530E1DA-9B0E-4047-A9E2-7277860F605A}" type="pres">
      <dgm:prSet presAssocID="{74FE3775-0380-4E14-9B1E-B413284B1542}" presName="parentText" presStyleLbl="alignNode1" presStyleIdx="2" presStyleCnt="5">
        <dgm:presLayoutVars>
          <dgm:chMax val="1"/>
          <dgm:bulletEnabled val="1"/>
        </dgm:presLayoutVars>
      </dgm:prSet>
      <dgm:spPr/>
      <dgm:t>
        <a:bodyPr/>
        <a:lstStyle/>
        <a:p>
          <a:endParaRPr lang="fr-FR"/>
        </a:p>
      </dgm:t>
    </dgm:pt>
    <dgm:pt modelId="{A956D6D5-47B0-4A9B-B5CD-4220BC7B2E1C}" type="pres">
      <dgm:prSet presAssocID="{74FE3775-0380-4E14-9B1E-B413284B1542}" presName="descendantText" presStyleLbl="alignAcc1" presStyleIdx="2" presStyleCnt="5">
        <dgm:presLayoutVars>
          <dgm:bulletEnabled val="1"/>
        </dgm:presLayoutVars>
      </dgm:prSet>
      <dgm:spPr/>
      <dgm:t>
        <a:bodyPr/>
        <a:lstStyle/>
        <a:p>
          <a:endParaRPr lang="fr-FR"/>
        </a:p>
      </dgm:t>
    </dgm:pt>
    <dgm:pt modelId="{C1A90F9C-3C90-4A65-9A6B-8EA7310177F6}" type="pres">
      <dgm:prSet presAssocID="{76EA8EE4-4FBE-44F7-8E2D-4B97EE33A2DF}" presName="sp" presStyleCnt="0"/>
      <dgm:spPr/>
    </dgm:pt>
    <dgm:pt modelId="{80C3F398-6EBB-46CE-BEEE-1C1D41827D2D}" type="pres">
      <dgm:prSet presAssocID="{B2F7F014-D78C-4C10-B69E-E66B0A566A5D}" presName="composite" presStyleCnt="0"/>
      <dgm:spPr/>
    </dgm:pt>
    <dgm:pt modelId="{A60DA36F-7086-4BD3-AA68-F7CE8BF4FA27}" type="pres">
      <dgm:prSet presAssocID="{B2F7F014-D78C-4C10-B69E-E66B0A566A5D}" presName="parentText" presStyleLbl="alignNode1" presStyleIdx="3" presStyleCnt="5">
        <dgm:presLayoutVars>
          <dgm:chMax val="1"/>
          <dgm:bulletEnabled val="1"/>
        </dgm:presLayoutVars>
      </dgm:prSet>
      <dgm:spPr/>
      <dgm:t>
        <a:bodyPr/>
        <a:lstStyle/>
        <a:p>
          <a:endParaRPr lang="fr-FR"/>
        </a:p>
      </dgm:t>
    </dgm:pt>
    <dgm:pt modelId="{45F3E52C-24C6-45BD-B413-B0F5D5796072}" type="pres">
      <dgm:prSet presAssocID="{B2F7F014-D78C-4C10-B69E-E66B0A566A5D}" presName="descendantText" presStyleLbl="alignAcc1" presStyleIdx="3" presStyleCnt="5">
        <dgm:presLayoutVars>
          <dgm:bulletEnabled val="1"/>
        </dgm:presLayoutVars>
      </dgm:prSet>
      <dgm:spPr/>
      <dgm:t>
        <a:bodyPr/>
        <a:lstStyle/>
        <a:p>
          <a:endParaRPr lang="fr-FR"/>
        </a:p>
      </dgm:t>
    </dgm:pt>
    <dgm:pt modelId="{04E34B88-B35C-4477-830C-5F9F933FE5E6}" type="pres">
      <dgm:prSet presAssocID="{2F82799A-FDD6-4E03-8E54-D204D109B929}" presName="sp" presStyleCnt="0"/>
      <dgm:spPr/>
    </dgm:pt>
    <dgm:pt modelId="{1DA36749-01B5-49C7-91A7-94003B2C6544}" type="pres">
      <dgm:prSet presAssocID="{BA4A0644-8520-468A-8491-96C717AE0111}" presName="composite" presStyleCnt="0"/>
      <dgm:spPr/>
    </dgm:pt>
    <dgm:pt modelId="{3EC77113-9654-4C8C-99B0-5A6035DD9BFD}" type="pres">
      <dgm:prSet presAssocID="{BA4A0644-8520-468A-8491-96C717AE0111}" presName="parentText" presStyleLbl="alignNode1" presStyleIdx="4" presStyleCnt="5">
        <dgm:presLayoutVars>
          <dgm:chMax val="1"/>
          <dgm:bulletEnabled val="1"/>
        </dgm:presLayoutVars>
      </dgm:prSet>
      <dgm:spPr/>
      <dgm:t>
        <a:bodyPr/>
        <a:lstStyle/>
        <a:p>
          <a:endParaRPr lang="fr-FR"/>
        </a:p>
      </dgm:t>
    </dgm:pt>
    <dgm:pt modelId="{7C375361-2609-4BDD-8FE0-3B88A7F35B43}" type="pres">
      <dgm:prSet presAssocID="{BA4A0644-8520-468A-8491-96C717AE0111}" presName="descendantText" presStyleLbl="alignAcc1" presStyleIdx="4" presStyleCnt="5">
        <dgm:presLayoutVars>
          <dgm:bulletEnabled val="1"/>
        </dgm:presLayoutVars>
      </dgm:prSet>
      <dgm:spPr/>
      <dgm:t>
        <a:bodyPr/>
        <a:lstStyle/>
        <a:p>
          <a:endParaRPr lang="fr-FR"/>
        </a:p>
      </dgm:t>
    </dgm:pt>
  </dgm:ptLst>
  <dgm:cxnLst>
    <dgm:cxn modelId="{22D377E2-BBEB-468B-B431-6A9A1C9FE92E}" srcId="{B0D94F9D-E1EF-4AB4-A906-BDA3843066D9}" destId="{E6CD3F5F-CB28-4F13-8E17-EB123B217C67}" srcOrd="0" destOrd="0" parTransId="{DC80047F-EC0D-4282-A08C-7D6DB6896F43}" sibTransId="{150E7AF7-7752-435D-82CA-A8B8ED6D0BD3}"/>
    <dgm:cxn modelId="{3BD24016-4AA2-4169-89E2-9451D466C2C6}" srcId="{4CE73D25-4209-4184-A80F-0EF726851180}" destId="{B0D94F9D-E1EF-4AB4-A906-BDA3843066D9}" srcOrd="0" destOrd="0" parTransId="{1941F710-28A0-42B9-9C11-BD66AEE29254}" sibTransId="{97F69480-B962-4B8D-B522-940A70CD32BB}"/>
    <dgm:cxn modelId="{C036075C-713A-4370-A1F4-7936C33D4519}" type="presOf" srcId="{E217758D-48BE-4CF0-BC3A-121E5C579B51}" destId="{7DC84233-803A-409F-9F17-5C567BFAD27C}" srcOrd="0" destOrd="0" presId="urn:microsoft.com/office/officeart/2005/8/layout/chevron2"/>
    <dgm:cxn modelId="{A699C177-4EA8-4E5B-A295-484531A2BDEB}" type="presOf" srcId="{ED46F476-4381-4BD7-9EEF-B4520A86AFDC}" destId="{A956D6D5-47B0-4A9B-B5CD-4220BC7B2E1C}" srcOrd="0" destOrd="0" presId="urn:microsoft.com/office/officeart/2005/8/layout/chevron2"/>
    <dgm:cxn modelId="{CADCF6F6-20A2-4D34-9FAC-5ED521316C9D}" srcId="{74FE3775-0380-4E14-9B1E-B413284B1542}" destId="{ED46F476-4381-4BD7-9EEF-B4520A86AFDC}" srcOrd="0" destOrd="0" parTransId="{2DB114CA-E1CF-476D-BC53-A878682DB801}" sibTransId="{009D18FE-DA77-486C-BF23-37C3C70988AF}"/>
    <dgm:cxn modelId="{EF51C1AF-6AA5-4EE4-A40B-3206FCA984CE}" type="presOf" srcId="{EDBAF078-3B9D-45A5-A254-C539B065BF2F}" destId="{7C375361-2609-4BDD-8FE0-3B88A7F35B43}" srcOrd="0" destOrd="0" presId="urn:microsoft.com/office/officeart/2005/8/layout/chevron2"/>
    <dgm:cxn modelId="{03D34EA2-EC69-4D56-9882-9142F88ED998}" type="presOf" srcId="{4CE73D25-4209-4184-A80F-0EF726851180}" destId="{2E6F02C2-7F0A-4738-B893-FE8DD6A331C8}" srcOrd="0" destOrd="0" presId="urn:microsoft.com/office/officeart/2005/8/layout/chevron2"/>
    <dgm:cxn modelId="{11B76DEF-1F18-47FB-AC41-499009444F18}" srcId="{4CE73D25-4209-4184-A80F-0EF726851180}" destId="{B2F7F014-D78C-4C10-B69E-E66B0A566A5D}" srcOrd="3" destOrd="0" parTransId="{F4E48669-67EC-4B05-9AF7-113149FF0550}" sibTransId="{2F82799A-FDD6-4E03-8E54-D204D109B929}"/>
    <dgm:cxn modelId="{E4A407D3-D758-440E-8E87-200D7C46E9C8}" type="presOf" srcId="{B2F7F014-D78C-4C10-B69E-E66B0A566A5D}" destId="{A60DA36F-7086-4BD3-AA68-F7CE8BF4FA27}" srcOrd="0" destOrd="0" presId="urn:microsoft.com/office/officeart/2005/8/layout/chevron2"/>
    <dgm:cxn modelId="{2346E280-2560-45EC-8FDB-1A7A1C35B45C}" srcId="{729F83D9-3FB3-4F62-80D8-C4B00DABBB42}" destId="{E217758D-48BE-4CF0-BC3A-121E5C579B51}" srcOrd="0" destOrd="0" parTransId="{E5ADC97E-E94C-465B-828B-201E4E92172F}" sibTransId="{D873BD3F-76F1-466C-A970-0883BB46267B}"/>
    <dgm:cxn modelId="{A3AEC6AA-2ECA-4349-BE02-DD5BF1BE6C27}" srcId="{4CE73D25-4209-4184-A80F-0EF726851180}" destId="{729F83D9-3FB3-4F62-80D8-C4B00DABBB42}" srcOrd="1" destOrd="0" parTransId="{B450110F-1481-4858-9634-2EECD16C3D54}" sibTransId="{C41E2508-9D09-46CA-B54D-FAF8DC28BBED}"/>
    <dgm:cxn modelId="{612464AA-6181-42B2-AEE4-708F8BF270DC}" type="presOf" srcId="{BA4A0644-8520-468A-8491-96C717AE0111}" destId="{3EC77113-9654-4C8C-99B0-5A6035DD9BFD}" srcOrd="0" destOrd="0" presId="urn:microsoft.com/office/officeart/2005/8/layout/chevron2"/>
    <dgm:cxn modelId="{0FD29170-5B86-442C-978A-432507D3A68E}" srcId="{BA4A0644-8520-468A-8491-96C717AE0111}" destId="{EDBAF078-3B9D-45A5-A254-C539B065BF2F}" srcOrd="0" destOrd="0" parTransId="{50B006BE-6326-4E2A-9B48-3ABB28EB7170}" sibTransId="{BF7F1722-953B-474B-B12D-AD73A395D801}"/>
    <dgm:cxn modelId="{27A7F6CE-2A5E-4C8E-A203-785A33A21212}" srcId="{B2F7F014-D78C-4C10-B69E-E66B0A566A5D}" destId="{E104FE17-2B8E-4582-AEA7-D790F34D78E2}" srcOrd="0" destOrd="0" parTransId="{28AED4A1-02D7-411A-ACB1-92F19B138A3F}" sibTransId="{10717716-E143-485D-BB6F-E2214B3342B8}"/>
    <dgm:cxn modelId="{C4947D5F-7295-434D-848B-0ACBF02EF00F}" type="presOf" srcId="{E6CD3F5F-CB28-4F13-8E17-EB123B217C67}" destId="{F0BFA321-D04A-457E-B6D3-E54ACAE90E0C}" srcOrd="0" destOrd="0" presId="urn:microsoft.com/office/officeart/2005/8/layout/chevron2"/>
    <dgm:cxn modelId="{33E6C98A-7A3C-4A98-B6C9-F543AF89FCB7}" type="presOf" srcId="{729F83D9-3FB3-4F62-80D8-C4B00DABBB42}" destId="{4076E43A-EC60-4F99-A696-0B48810118C6}" srcOrd="0" destOrd="0" presId="urn:microsoft.com/office/officeart/2005/8/layout/chevron2"/>
    <dgm:cxn modelId="{5C298F4C-1B42-45FD-9F8D-73D8AEFD20A6}" srcId="{4CE73D25-4209-4184-A80F-0EF726851180}" destId="{BA4A0644-8520-468A-8491-96C717AE0111}" srcOrd="4" destOrd="0" parTransId="{CDA910DA-507E-4AB1-B92D-8FEE53CA1B33}" sibTransId="{93F0DC2A-5564-4A4F-8E53-9B2F9AC09483}"/>
    <dgm:cxn modelId="{C7BEE9AF-5594-45D4-8E27-D63AAE71AC89}" type="presOf" srcId="{E104FE17-2B8E-4582-AEA7-D790F34D78E2}" destId="{45F3E52C-24C6-45BD-B413-B0F5D5796072}" srcOrd="0" destOrd="0" presId="urn:microsoft.com/office/officeart/2005/8/layout/chevron2"/>
    <dgm:cxn modelId="{6D838181-0F0C-4114-B759-F36930FA7E70}" srcId="{4CE73D25-4209-4184-A80F-0EF726851180}" destId="{74FE3775-0380-4E14-9B1E-B413284B1542}" srcOrd="2" destOrd="0" parTransId="{CCFE2F60-AA4F-43AC-A972-E73D2F9F9486}" sibTransId="{76EA8EE4-4FBE-44F7-8E2D-4B97EE33A2DF}"/>
    <dgm:cxn modelId="{F9E2CA1B-DD5F-4527-8649-E5CE417083AB}" type="presOf" srcId="{74FE3775-0380-4E14-9B1E-B413284B1542}" destId="{2530E1DA-9B0E-4047-A9E2-7277860F605A}" srcOrd="0" destOrd="0" presId="urn:microsoft.com/office/officeart/2005/8/layout/chevron2"/>
    <dgm:cxn modelId="{8D73FAB1-F67E-4C02-8DA7-D0431A0284CD}" type="presOf" srcId="{B0D94F9D-E1EF-4AB4-A906-BDA3843066D9}" destId="{52BA8F3B-E0F3-483A-BBB1-341670EBF51E}" srcOrd="0" destOrd="0" presId="urn:microsoft.com/office/officeart/2005/8/layout/chevron2"/>
    <dgm:cxn modelId="{CCD1A539-BADB-4B68-9CB5-37E1AC42EE6C}" type="presParOf" srcId="{2E6F02C2-7F0A-4738-B893-FE8DD6A331C8}" destId="{FD90C9DC-A4A1-494C-9999-8535D6D4AF7A}" srcOrd="0" destOrd="0" presId="urn:microsoft.com/office/officeart/2005/8/layout/chevron2"/>
    <dgm:cxn modelId="{1B3153EB-3B59-4B78-98CA-76B36757F0EA}" type="presParOf" srcId="{FD90C9DC-A4A1-494C-9999-8535D6D4AF7A}" destId="{52BA8F3B-E0F3-483A-BBB1-341670EBF51E}" srcOrd="0" destOrd="0" presId="urn:microsoft.com/office/officeart/2005/8/layout/chevron2"/>
    <dgm:cxn modelId="{E0F4D046-E30D-410E-8621-3A5CAA37D89A}" type="presParOf" srcId="{FD90C9DC-A4A1-494C-9999-8535D6D4AF7A}" destId="{F0BFA321-D04A-457E-B6D3-E54ACAE90E0C}" srcOrd="1" destOrd="0" presId="urn:microsoft.com/office/officeart/2005/8/layout/chevron2"/>
    <dgm:cxn modelId="{685793AC-E30F-41C4-9B42-7E7A5E6596D5}" type="presParOf" srcId="{2E6F02C2-7F0A-4738-B893-FE8DD6A331C8}" destId="{0F57577D-375E-478C-B1F2-973DE149356A}" srcOrd="1" destOrd="0" presId="urn:microsoft.com/office/officeart/2005/8/layout/chevron2"/>
    <dgm:cxn modelId="{F7A3DDDA-08C8-43FC-9364-9E91D23A0CDD}" type="presParOf" srcId="{2E6F02C2-7F0A-4738-B893-FE8DD6A331C8}" destId="{70421661-F11E-4E6C-BC04-45F0ED121251}" srcOrd="2" destOrd="0" presId="urn:microsoft.com/office/officeart/2005/8/layout/chevron2"/>
    <dgm:cxn modelId="{D96B6A83-EEF3-4AAA-AD0C-AAF1C7696B7D}" type="presParOf" srcId="{70421661-F11E-4E6C-BC04-45F0ED121251}" destId="{4076E43A-EC60-4F99-A696-0B48810118C6}" srcOrd="0" destOrd="0" presId="urn:microsoft.com/office/officeart/2005/8/layout/chevron2"/>
    <dgm:cxn modelId="{7401E2BE-17AA-425F-81D1-31DC2BEDAD30}" type="presParOf" srcId="{70421661-F11E-4E6C-BC04-45F0ED121251}" destId="{7DC84233-803A-409F-9F17-5C567BFAD27C}" srcOrd="1" destOrd="0" presId="urn:microsoft.com/office/officeart/2005/8/layout/chevron2"/>
    <dgm:cxn modelId="{C3B19E46-64AF-483C-97F3-93E0DE9F8FB2}" type="presParOf" srcId="{2E6F02C2-7F0A-4738-B893-FE8DD6A331C8}" destId="{50B31151-C149-494E-895B-9A3D3D287E6E}" srcOrd="3" destOrd="0" presId="urn:microsoft.com/office/officeart/2005/8/layout/chevron2"/>
    <dgm:cxn modelId="{E11AB02C-8D26-413A-866A-E68A320A1572}" type="presParOf" srcId="{2E6F02C2-7F0A-4738-B893-FE8DD6A331C8}" destId="{3DE21CCC-C349-494E-A913-51DFC89924D2}" srcOrd="4" destOrd="0" presId="urn:microsoft.com/office/officeart/2005/8/layout/chevron2"/>
    <dgm:cxn modelId="{5F00354A-8F77-4B01-89E0-1C7E4BD3D1BE}" type="presParOf" srcId="{3DE21CCC-C349-494E-A913-51DFC89924D2}" destId="{2530E1DA-9B0E-4047-A9E2-7277860F605A}" srcOrd="0" destOrd="0" presId="urn:microsoft.com/office/officeart/2005/8/layout/chevron2"/>
    <dgm:cxn modelId="{C7245ED0-7F78-4385-9AEB-FF73621C844D}" type="presParOf" srcId="{3DE21CCC-C349-494E-A913-51DFC89924D2}" destId="{A956D6D5-47B0-4A9B-B5CD-4220BC7B2E1C}" srcOrd="1" destOrd="0" presId="urn:microsoft.com/office/officeart/2005/8/layout/chevron2"/>
    <dgm:cxn modelId="{46E4BA34-79D6-449D-970A-797D6D8D48A8}" type="presParOf" srcId="{2E6F02C2-7F0A-4738-B893-FE8DD6A331C8}" destId="{C1A90F9C-3C90-4A65-9A6B-8EA7310177F6}" srcOrd="5" destOrd="0" presId="urn:microsoft.com/office/officeart/2005/8/layout/chevron2"/>
    <dgm:cxn modelId="{B60BE15C-0C72-41E6-B24E-A277EBE7F29B}" type="presParOf" srcId="{2E6F02C2-7F0A-4738-B893-FE8DD6A331C8}" destId="{80C3F398-6EBB-46CE-BEEE-1C1D41827D2D}" srcOrd="6" destOrd="0" presId="urn:microsoft.com/office/officeart/2005/8/layout/chevron2"/>
    <dgm:cxn modelId="{6008929A-976C-4F35-ABF5-1992C648DDE6}" type="presParOf" srcId="{80C3F398-6EBB-46CE-BEEE-1C1D41827D2D}" destId="{A60DA36F-7086-4BD3-AA68-F7CE8BF4FA27}" srcOrd="0" destOrd="0" presId="urn:microsoft.com/office/officeart/2005/8/layout/chevron2"/>
    <dgm:cxn modelId="{8D939187-9F99-49F3-9398-77364B95BEDB}" type="presParOf" srcId="{80C3F398-6EBB-46CE-BEEE-1C1D41827D2D}" destId="{45F3E52C-24C6-45BD-B413-B0F5D5796072}" srcOrd="1" destOrd="0" presId="urn:microsoft.com/office/officeart/2005/8/layout/chevron2"/>
    <dgm:cxn modelId="{300C7AB9-F5C6-467C-938B-557332EB136C}" type="presParOf" srcId="{2E6F02C2-7F0A-4738-B893-FE8DD6A331C8}" destId="{04E34B88-B35C-4477-830C-5F9F933FE5E6}" srcOrd="7" destOrd="0" presId="urn:microsoft.com/office/officeart/2005/8/layout/chevron2"/>
    <dgm:cxn modelId="{1AAEDC1B-C920-4072-B6B4-A5156306D422}" type="presParOf" srcId="{2E6F02C2-7F0A-4738-B893-FE8DD6A331C8}" destId="{1DA36749-01B5-49C7-91A7-94003B2C6544}" srcOrd="8" destOrd="0" presId="urn:microsoft.com/office/officeart/2005/8/layout/chevron2"/>
    <dgm:cxn modelId="{BB96173C-7927-489C-9086-48DD4CD8CA47}" type="presParOf" srcId="{1DA36749-01B5-49C7-91A7-94003B2C6544}" destId="{3EC77113-9654-4C8C-99B0-5A6035DD9BFD}" srcOrd="0" destOrd="0" presId="urn:microsoft.com/office/officeart/2005/8/layout/chevron2"/>
    <dgm:cxn modelId="{3951179F-D370-423C-9311-5A46B9D7B8B7}" type="presParOf" srcId="{1DA36749-01B5-49C7-91A7-94003B2C6544}" destId="{7C375361-2609-4BDD-8FE0-3B88A7F35B4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DA99F-C557-48AD-BDE4-98E9E3596183}">
      <dsp:nvSpPr>
        <dsp:cNvPr id="0" name=""/>
        <dsp:cNvSpPr/>
      </dsp:nvSpPr>
      <dsp:spPr>
        <a:xfrm>
          <a:off x="1512166" y="1950"/>
          <a:ext cx="4026829" cy="81353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fr-FR" sz="1800" b="1" kern="1200" dirty="0" smtClean="0"/>
            <a:t>facilite la vie</a:t>
          </a:r>
          <a:endParaRPr lang="fr-FR" sz="1800" kern="1200" dirty="0"/>
        </a:p>
      </dsp:txBody>
      <dsp:txXfrm>
        <a:off x="1918935" y="1950"/>
        <a:ext cx="3213292" cy="813537"/>
      </dsp:txXfrm>
    </dsp:sp>
    <dsp:sp modelId="{649C7DB9-DF9E-4551-AF17-F68D723D6E52}">
      <dsp:nvSpPr>
        <dsp:cNvPr id="0" name=""/>
        <dsp:cNvSpPr/>
      </dsp:nvSpPr>
      <dsp:spPr>
        <a:xfrm>
          <a:off x="1512166" y="929384"/>
          <a:ext cx="4038076" cy="813537"/>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fr-FR" sz="1800" b="1" kern="1200" dirty="0" smtClean="0"/>
            <a:t>plus grande sécurité émotionnelle</a:t>
          </a:r>
          <a:endParaRPr lang="fr-FR" sz="1800" kern="1200" dirty="0"/>
        </a:p>
      </dsp:txBody>
      <dsp:txXfrm>
        <a:off x="1918935" y="929384"/>
        <a:ext cx="3224539" cy="813537"/>
      </dsp:txXfrm>
    </dsp:sp>
    <dsp:sp modelId="{8052B3A0-2A67-4183-838E-4EE0422E5E38}">
      <dsp:nvSpPr>
        <dsp:cNvPr id="0" name=""/>
        <dsp:cNvSpPr/>
      </dsp:nvSpPr>
      <dsp:spPr>
        <a:xfrm>
          <a:off x="1512166" y="1856817"/>
          <a:ext cx="4016274" cy="81353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fr-FR" sz="1800" b="1" kern="1200" dirty="0" smtClean="0"/>
            <a:t>perception plus réaliste</a:t>
          </a:r>
          <a:endParaRPr lang="fr-FR" sz="1800" kern="1200" dirty="0"/>
        </a:p>
      </dsp:txBody>
      <dsp:txXfrm>
        <a:off x="1918935" y="1856817"/>
        <a:ext cx="3202737" cy="813537"/>
      </dsp:txXfrm>
    </dsp:sp>
    <dsp:sp modelId="{93140F0D-3B9C-48BC-8E60-8736BBDD3A28}">
      <dsp:nvSpPr>
        <dsp:cNvPr id="0" name=""/>
        <dsp:cNvSpPr/>
      </dsp:nvSpPr>
      <dsp:spPr>
        <a:xfrm>
          <a:off x="1512166" y="2784250"/>
          <a:ext cx="4038076" cy="813537"/>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fr-FR" sz="1800" b="1" kern="1200" dirty="0" smtClean="0"/>
            <a:t>sens de l’humour</a:t>
          </a:r>
          <a:r>
            <a:rPr lang="fr-FR" sz="1800" kern="1200" dirty="0" smtClean="0"/>
            <a:t> et la </a:t>
          </a:r>
          <a:r>
            <a:rPr lang="fr-FR" sz="1800" b="1" kern="1200" dirty="0" smtClean="0"/>
            <a:t>capacité de rire</a:t>
          </a:r>
          <a:r>
            <a:rPr lang="fr-FR" sz="1800" kern="1200" dirty="0" smtClean="0"/>
            <a:t> de </a:t>
          </a:r>
          <a:r>
            <a:rPr lang="fr-FR" sz="1800" b="1" kern="1200" dirty="0" smtClean="0"/>
            <a:t>nous-mêmes</a:t>
          </a:r>
          <a:endParaRPr lang="fr-FR" sz="1800" kern="1200" dirty="0"/>
        </a:p>
      </dsp:txBody>
      <dsp:txXfrm>
        <a:off x="1918935" y="2784250"/>
        <a:ext cx="3224539" cy="813537"/>
      </dsp:txXfrm>
    </dsp:sp>
    <dsp:sp modelId="{06B3C5F0-2C4D-4BBC-8260-514D19C3E388}">
      <dsp:nvSpPr>
        <dsp:cNvPr id="0" name=""/>
        <dsp:cNvSpPr/>
      </dsp:nvSpPr>
      <dsp:spPr>
        <a:xfrm>
          <a:off x="1512166" y="3711683"/>
          <a:ext cx="4038076" cy="813537"/>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fr-FR" sz="1800" b="1" kern="1200" dirty="0" smtClean="0"/>
            <a:t>meilleure perception de la vie</a:t>
          </a:r>
          <a:endParaRPr lang="fr-FR" sz="1800" kern="1200" dirty="0"/>
        </a:p>
      </dsp:txBody>
      <dsp:txXfrm>
        <a:off x="1918935" y="3711683"/>
        <a:ext cx="3224539" cy="813537"/>
      </dsp:txXfrm>
    </dsp:sp>
    <dsp:sp modelId="{CEC91CE4-A1BD-479D-892B-DA12B4B47796}">
      <dsp:nvSpPr>
        <dsp:cNvPr id="0" name=""/>
        <dsp:cNvSpPr/>
      </dsp:nvSpPr>
      <dsp:spPr>
        <a:xfrm>
          <a:off x="1512166" y="4639117"/>
          <a:ext cx="4182093" cy="813537"/>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fr-FR" sz="1800" b="1" kern="1200" dirty="0" smtClean="0"/>
            <a:t>reconnaissance de sa propre valeur.</a:t>
          </a:r>
          <a:endParaRPr lang="fr-FR" sz="1800" kern="1200" dirty="0"/>
        </a:p>
      </dsp:txBody>
      <dsp:txXfrm>
        <a:off x="1918935" y="4639117"/>
        <a:ext cx="3368556" cy="8135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A8F3B-E0F3-483A-BBB1-341670EBF51E}">
      <dsp:nvSpPr>
        <dsp:cNvPr id="0" name=""/>
        <dsp:cNvSpPr/>
      </dsp:nvSpPr>
      <dsp:spPr>
        <a:xfrm rot="5400000">
          <a:off x="-196589" y="197188"/>
          <a:ext cx="1310594" cy="91741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Le Rejet </a:t>
          </a:r>
          <a:endParaRPr lang="fr-FR" sz="1100" kern="1200" dirty="0"/>
        </a:p>
      </dsp:txBody>
      <dsp:txXfrm rot="-5400000">
        <a:off x="1" y="459307"/>
        <a:ext cx="917415" cy="393179"/>
      </dsp:txXfrm>
    </dsp:sp>
    <dsp:sp modelId="{F0BFA321-D04A-457E-B6D3-E54ACAE90E0C}">
      <dsp:nvSpPr>
        <dsp:cNvPr id="0" name=""/>
        <dsp:cNvSpPr/>
      </dsp:nvSpPr>
      <dsp:spPr>
        <a:xfrm rot="5400000">
          <a:off x="3309128" y="-2391113"/>
          <a:ext cx="851886" cy="563531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Lorsque tu prends de plus en plus ta place, que tu oses t’affirmer.  En plus, si quelqu’un semble oublier que tu existes, tu peux être quand même bien dans ta peau. Il t’arrive beaucoup moins de situations où tu as peur de vivre la panique</a:t>
          </a:r>
          <a:endParaRPr lang="fr-FR" sz="1300" kern="1200" dirty="0"/>
        </a:p>
      </dsp:txBody>
      <dsp:txXfrm rot="-5400000">
        <a:off x="917415" y="42186"/>
        <a:ext cx="5593726" cy="768714"/>
      </dsp:txXfrm>
    </dsp:sp>
    <dsp:sp modelId="{4076E43A-EC60-4F99-A696-0B48810118C6}">
      <dsp:nvSpPr>
        <dsp:cNvPr id="0" name=""/>
        <dsp:cNvSpPr/>
      </dsp:nvSpPr>
      <dsp:spPr>
        <a:xfrm rot="5400000">
          <a:off x="-196589" y="1392564"/>
          <a:ext cx="1310594" cy="91741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L’abandon</a:t>
          </a:r>
          <a:endParaRPr lang="fr-FR" sz="1100" kern="1200" dirty="0"/>
        </a:p>
      </dsp:txBody>
      <dsp:txXfrm rot="-5400000">
        <a:off x="1" y="1654683"/>
        <a:ext cx="917415" cy="393179"/>
      </dsp:txXfrm>
    </dsp:sp>
    <dsp:sp modelId="{7DC84233-803A-409F-9F17-5C567BFAD27C}">
      <dsp:nvSpPr>
        <dsp:cNvPr id="0" name=""/>
        <dsp:cNvSpPr/>
      </dsp:nvSpPr>
      <dsp:spPr>
        <a:xfrm rot="5400000">
          <a:off x="3309128" y="-1195737"/>
          <a:ext cx="851886" cy="563531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rtl="0">
            <a:lnSpc>
              <a:spcPct val="90000"/>
            </a:lnSpc>
            <a:spcBef>
              <a:spcPct val="0"/>
            </a:spcBef>
            <a:spcAft>
              <a:spcPct val="15000"/>
            </a:spcAft>
            <a:buChar char="••"/>
          </a:pPr>
          <a:r>
            <a:rPr lang="fr-FR" sz="1300" kern="1200" dirty="0" smtClean="0"/>
            <a:t>Lorsque tu te sens bien même si tu es seul et que tu cherches moins l’attention. La vie est moins dramatique. Tu as de plus en plus envie d’entreprendre des projets et même si les autres ne t’appuient pas, tu peux continuer.</a:t>
          </a:r>
          <a:endParaRPr lang="fr-FR" sz="1300" kern="1200" dirty="0"/>
        </a:p>
      </dsp:txBody>
      <dsp:txXfrm rot="-5400000">
        <a:off x="917415" y="1237562"/>
        <a:ext cx="5593726" cy="768714"/>
      </dsp:txXfrm>
    </dsp:sp>
    <dsp:sp modelId="{2530E1DA-9B0E-4047-A9E2-7277860F605A}">
      <dsp:nvSpPr>
        <dsp:cNvPr id="0" name=""/>
        <dsp:cNvSpPr/>
      </dsp:nvSpPr>
      <dsp:spPr>
        <a:xfrm rot="5400000">
          <a:off x="-196589" y="2587940"/>
          <a:ext cx="1310594" cy="91741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L’humiliation</a:t>
          </a:r>
          <a:endParaRPr lang="fr-FR" sz="1100" kern="1200" dirty="0"/>
        </a:p>
      </dsp:txBody>
      <dsp:txXfrm rot="-5400000">
        <a:off x="1" y="2850059"/>
        <a:ext cx="917415" cy="393179"/>
      </dsp:txXfrm>
    </dsp:sp>
    <dsp:sp modelId="{A956D6D5-47B0-4A9B-B5CD-4220BC7B2E1C}">
      <dsp:nvSpPr>
        <dsp:cNvPr id="0" name=""/>
        <dsp:cNvSpPr/>
      </dsp:nvSpPr>
      <dsp:spPr>
        <a:xfrm rot="5400000">
          <a:off x="3309128" y="-362"/>
          <a:ext cx="851886" cy="563531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Lorsque tu prends le temps de vérifier tes besoins avant de dire oui aux autres. Tu en prends beaucoup moins sur tes épaules et tu te créer des limites pour toi. Tu es capable également de faire des demandes sans te croire dérangeant.</a:t>
          </a:r>
          <a:endParaRPr lang="fr-FR" sz="1300" kern="1200" dirty="0"/>
        </a:p>
      </dsp:txBody>
      <dsp:txXfrm rot="-5400000">
        <a:off x="917415" y="2432937"/>
        <a:ext cx="5593726" cy="768714"/>
      </dsp:txXfrm>
    </dsp:sp>
    <dsp:sp modelId="{A60DA36F-7086-4BD3-AA68-F7CE8BF4FA27}">
      <dsp:nvSpPr>
        <dsp:cNvPr id="0" name=""/>
        <dsp:cNvSpPr/>
      </dsp:nvSpPr>
      <dsp:spPr>
        <a:xfrm rot="5400000">
          <a:off x="-196589" y="3783315"/>
          <a:ext cx="1310594" cy="917415"/>
        </a:xfrm>
        <a:prstGeom prst="chevron">
          <a:avLst/>
        </a:prstGeom>
        <a:solidFill>
          <a:schemeClr val="accent1"/>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La </a:t>
          </a:r>
        </a:p>
        <a:p>
          <a:pPr lvl="0" algn="ctr" defTabSz="488950" rtl="0">
            <a:lnSpc>
              <a:spcPct val="90000"/>
            </a:lnSpc>
            <a:spcBef>
              <a:spcPct val="0"/>
            </a:spcBef>
            <a:spcAft>
              <a:spcPct val="35000"/>
            </a:spcAft>
          </a:pPr>
          <a:r>
            <a:rPr lang="fr-FR" sz="1100" kern="1200" dirty="0" smtClean="0"/>
            <a:t>trahison</a:t>
          </a:r>
          <a:endParaRPr lang="fr-FR" sz="1100" kern="1200" dirty="0"/>
        </a:p>
      </dsp:txBody>
      <dsp:txXfrm rot="-5400000">
        <a:off x="1" y="4045434"/>
        <a:ext cx="917415" cy="393179"/>
      </dsp:txXfrm>
    </dsp:sp>
    <dsp:sp modelId="{45F3E52C-24C6-45BD-B413-B0F5D5796072}">
      <dsp:nvSpPr>
        <dsp:cNvPr id="0" name=""/>
        <dsp:cNvSpPr/>
      </dsp:nvSpPr>
      <dsp:spPr>
        <a:xfrm rot="5400000">
          <a:off x="3309128" y="1195013"/>
          <a:ext cx="851886" cy="563531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Lorsque tu ne vis plus autant d’émotions au moment où quelqu’un ou quelque chose vient déranger tes plans. Tu lâches prise plus facilement. Lorsque tu es fier de toi suite à un exploit, tu peux être bien même si les autres ne te reconnaissent pas.</a:t>
          </a:r>
          <a:endParaRPr lang="fr-FR" sz="1300" kern="1200" dirty="0"/>
        </a:p>
      </dsp:txBody>
      <dsp:txXfrm rot="-5400000">
        <a:off x="917415" y="3628312"/>
        <a:ext cx="5593726" cy="768714"/>
      </dsp:txXfrm>
    </dsp:sp>
    <dsp:sp modelId="{3EC77113-9654-4C8C-99B0-5A6035DD9BFD}">
      <dsp:nvSpPr>
        <dsp:cNvPr id="0" name=""/>
        <dsp:cNvSpPr/>
      </dsp:nvSpPr>
      <dsp:spPr>
        <a:xfrm rot="5400000">
          <a:off x="-196589" y="4978691"/>
          <a:ext cx="1310594" cy="917415"/>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L’injustice</a:t>
          </a:r>
          <a:endParaRPr lang="fr-FR" sz="1100" kern="1200" dirty="0"/>
        </a:p>
      </dsp:txBody>
      <dsp:txXfrm rot="-5400000">
        <a:off x="1" y="5240810"/>
        <a:ext cx="917415" cy="393179"/>
      </dsp:txXfrm>
    </dsp:sp>
    <dsp:sp modelId="{7C375361-2609-4BDD-8FE0-3B88A7F35B43}">
      <dsp:nvSpPr>
        <dsp:cNvPr id="0" name=""/>
        <dsp:cNvSpPr/>
      </dsp:nvSpPr>
      <dsp:spPr>
        <a:xfrm rot="5400000">
          <a:off x="3309128" y="2390389"/>
          <a:ext cx="851886" cy="5635312"/>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fr-FR" sz="1300" kern="1200" dirty="0" smtClean="0"/>
            <a:t>Lorsque tu te permets d’être moins perfectionniste, de faire des erreurs sans vivre de colère ou de critique. Tu t’accordes le droit de montrer ta sensibilité, de pleurer devant les autres sans perdre le contrôle et sans peur du jugement des autres.</a:t>
          </a:r>
          <a:endParaRPr lang="fr-FR" sz="1300" kern="1200" dirty="0"/>
        </a:p>
      </dsp:txBody>
      <dsp:txXfrm rot="-5400000">
        <a:off x="917415" y="4823688"/>
        <a:ext cx="5593726" cy="7687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4E43-F0CD-4A22-B9AE-9776F1B241F1}">
      <dsp:nvSpPr>
        <dsp:cNvPr id="0" name=""/>
        <dsp:cNvSpPr/>
      </dsp:nvSpPr>
      <dsp:spPr>
        <a:xfrm>
          <a:off x="3662035" y="78093"/>
          <a:ext cx="2190120" cy="124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fr-FR" sz="1700" i="1" kern="1200" baseline="0" dirty="0" smtClean="0"/>
            <a:t>Notre environnement</a:t>
          </a:r>
          <a:endParaRPr lang="fr-FR" sz="1700" kern="1200" baseline="0" dirty="0"/>
        </a:p>
      </dsp:txBody>
      <dsp:txXfrm>
        <a:off x="3662035" y="78093"/>
        <a:ext cx="2190120" cy="1249983"/>
      </dsp:txXfrm>
    </dsp:sp>
    <dsp:sp modelId="{1164546F-AD04-458E-A437-A09463D59359}">
      <dsp:nvSpPr>
        <dsp:cNvPr id="0" name=""/>
        <dsp:cNvSpPr/>
      </dsp:nvSpPr>
      <dsp:spPr>
        <a:xfrm>
          <a:off x="1931288" y="-500"/>
          <a:ext cx="3529393" cy="3529393"/>
        </a:xfrm>
        <a:prstGeom prst="circularArrow">
          <a:avLst>
            <a:gd name="adj1" fmla="val 6906"/>
            <a:gd name="adj2" fmla="val 465680"/>
            <a:gd name="adj3" fmla="val 548035"/>
            <a:gd name="adj4" fmla="val 20586285"/>
            <a:gd name="adj5" fmla="val 8057"/>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4AE4A-A704-4EE3-A3B8-F48AC6BFFF86}">
      <dsp:nvSpPr>
        <dsp:cNvPr id="0" name=""/>
        <dsp:cNvSpPr/>
      </dsp:nvSpPr>
      <dsp:spPr>
        <a:xfrm>
          <a:off x="4132104" y="2200315"/>
          <a:ext cx="1249983" cy="124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fr-FR" sz="1700" i="1" kern="1200" dirty="0" smtClean="0"/>
            <a:t>Notre expérience</a:t>
          </a:r>
          <a:endParaRPr lang="fr-FR" sz="1700" kern="1200" dirty="0"/>
        </a:p>
      </dsp:txBody>
      <dsp:txXfrm>
        <a:off x="4132104" y="2200315"/>
        <a:ext cx="1249983" cy="1249983"/>
      </dsp:txXfrm>
    </dsp:sp>
    <dsp:sp modelId="{D3BF976D-2A45-4FA7-8A77-F9657F160892}">
      <dsp:nvSpPr>
        <dsp:cNvPr id="0" name=""/>
        <dsp:cNvSpPr/>
      </dsp:nvSpPr>
      <dsp:spPr>
        <a:xfrm>
          <a:off x="1931288" y="-500"/>
          <a:ext cx="3529393" cy="3529393"/>
        </a:xfrm>
        <a:prstGeom prst="circularArrow">
          <a:avLst>
            <a:gd name="adj1" fmla="val 6906"/>
            <a:gd name="adj2" fmla="val 465680"/>
            <a:gd name="adj3" fmla="val 5325565"/>
            <a:gd name="adj4" fmla="val 4386285"/>
            <a:gd name="adj5" fmla="val 8057"/>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C44B6-3A12-49E6-BFA4-38997FE6035B}">
      <dsp:nvSpPr>
        <dsp:cNvPr id="0" name=""/>
        <dsp:cNvSpPr/>
      </dsp:nvSpPr>
      <dsp:spPr>
        <a:xfrm>
          <a:off x="1744179" y="2200315"/>
          <a:ext cx="1781388" cy="124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fr-FR" sz="1700" i="1" kern="1200" baseline="0" dirty="0" smtClean="0"/>
            <a:t>Nos connaissances </a:t>
          </a:r>
          <a:endParaRPr lang="fr-FR" sz="1700" kern="1200" baseline="0" dirty="0"/>
        </a:p>
      </dsp:txBody>
      <dsp:txXfrm>
        <a:off x="1744179" y="2200315"/>
        <a:ext cx="1781388" cy="1249983"/>
      </dsp:txXfrm>
    </dsp:sp>
    <dsp:sp modelId="{5BF84CD8-BEE5-4892-8FEE-0162CBBC6582}">
      <dsp:nvSpPr>
        <dsp:cNvPr id="0" name=""/>
        <dsp:cNvSpPr/>
      </dsp:nvSpPr>
      <dsp:spPr>
        <a:xfrm>
          <a:off x="1931288" y="-500"/>
          <a:ext cx="3529393" cy="3529393"/>
        </a:xfrm>
        <a:prstGeom prst="circularArrow">
          <a:avLst>
            <a:gd name="adj1" fmla="val 6906"/>
            <a:gd name="adj2" fmla="val 465680"/>
            <a:gd name="adj3" fmla="val 11348035"/>
            <a:gd name="adj4" fmla="val 9786285"/>
            <a:gd name="adj5" fmla="val 8057"/>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538A4-0F41-4B53-800B-ADC6B70949B8}">
      <dsp:nvSpPr>
        <dsp:cNvPr id="0" name=""/>
        <dsp:cNvSpPr/>
      </dsp:nvSpPr>
      <dsp:spPr>
        <a:xfrm>
          <a:off x="2009882" y="78093"/>
          <a:ext cx="1249983" cy="1249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fr-FR" sz="1700" i="1" kern="1200" dirty="0" smtClean="0"/>
            <a:t>Nos résultats antérieurs</a:t>
          </a:r>
          <a:endParaRPr lang="fr-FR" sz="1700" kern="1200" dirty="0"/>
        </a:p>
      </dsp:txBody>
      <dsp:txXfrm>
        <a:off x="2009882" y="78093"/>
        <a:ext cx="1249983" cy="1249983"/>
      </dsp:txXfrm>
    </dsp:sp>
    <dsp:sp modelId="{04138C2B-CC32-453D-8B3F-9AFD287828AF}">
      <dsp:nvSpPr>
        <dsp:cNvPr id="0" name=""/>
        <dsp:cNvSpPr/>
      </dsp:nvSpPr>
      <dsp:spPr>
        <a:xfrm>
          <a:off x="1415308" y="-500"/>
          <a:ext cx="4561352" cy="3529393"/>
        </a:xfrm>
        <a:prstGeom prst="circularArrow">
          <a:avLst>
            <a:gd name="adj1" fmla="val 6906"/>
            <a:gd name="adj2" fmla="val 465680"/>
            <a:gd name="adj3" fmla="val 15656541"/>
            <a:gd name="adj4" fmla="val 15186285"/>
            <a:gd name="adj5" fmla="val 805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1B039-CE29-469E-8C7C-5F8E2CC362D2}">
      <dsp:nvSpPr>
        <dsp:cNvPr id="0" name=""/>
        <dsp:cNvSpPr/>
      </dsp:nvSpPr>
      <dsp:spPr>
        <a:xfrm>
          <a:off x="0" y="317291"/>
          <a:ext cx="7272807" cy="529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AD2E55-0681-4363-ADEF-498C1A89BB5D}">
      <dsp:nvSpPr>
        <dsp:cNvPr id="0" name=""/>
        <dsp:cNvSpPr/>
      </dsp:nvSpPr>
      <dsp:spPr>
        <a:xfrm>
          <a:off x="363640" y="7331"/>
          <a:ext cx="5090964" cy="619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800100" rtl="0">
            <a:lnSpc>
              <a:spcPct val="90000"/>
            </a:lnSpc>
            <a:spcBef>
              <a:spcPct val="0"/>
            </a:spcBef>
            <a:spcAft>
              <a:spcPct val="35000"/>
            </a:spcAft>
          </a:pPr>
          <a:r>
            <a:rPr lang="fr-FR" sz="1800" kern="1200" dirty="0" smtClean="0"/>
            <a:t>Les apparences physiques</a:t>
          </a:r>
          <a:endParaRPr lang="fr-FR" sz="1800" kern="1200" dirty="0"/>
        </a:p>
      </dsp:txBody>
      <dsp:txXfrm>
        <a:off x="393902" y="37593"/>
        <a:ext cx="5030440" cy="559396"/>
      </dsp:txXfrm>
    </dsp:sp>
    <dsp:sp modelId="{2F6895D5-2D58-48F3-AA82-149887A3F764}">
      <dsp:nvSpPr>
        <dsp:cNvPr id="0" name=""/>
        <dsp:cNvSpPr/>
      </dsp:nvSpPr>
      <dsp:spPr>
        <a:xfrm>
          <a:off x="0" y="1269852"/>
          <a:ext cx="7272807" cy="529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661AF8-37A3-4409-8BC3-69ED016EF990}">
      <dsp:nvSpPr>
        <dsp:cNvPr id="0" name=""/>
        <dsp:cNvSpPr/>
      </dsp:nvSpPr>
      <dsp:spPr>
        <a:xfrm>
          <a:off x="363640" y="959892"/>
          <a:ext cx="5090964"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800100" rtl="0">
            <a:lnSpc>
              <a:spcPct val="90000"/>
            </a:lnSpc>
            <a:spcBef>
              <a:spcPct val="0"/>
            </a:spcBef>
            <a:spcAft>
              <a:spcPct val="35000"/>
            </a:spcAft>
          </a:pPr>
          <a:r>
            <a:rPr lang="fr-FR" sz="1800" kern="1200" dirty="0" smtClean="0"/>
            <a:t>Les pensées</a:t>
          </a:r>
          <a:endParaRPr lang="fr-FR" sz="1800" kern="1200" dirty="0"/>
        </a:p>
      </dsp:txBody>
      <dsp:txXfrm>
        <a:off x="393902" y="990154"/>
        <a:ext cx="5030440" cy="559396"/>
      </dsp:txXfrm>
    </dsp:sp>
    <dsp:sp modelId="{55F27859-7265-4137-9399-F966F2E740BF}">
      <dsp:nvSpPr>
        <dsp:cNvPr id="0" name=""/>
        <dsp:cNvSpPr/>
      </dsp:nvSpPr>
      <dsp:spPr>
        <a:xfrm>
          <a:off x="0" y="2222412"/>
          <a:ext cx="7272807" cy="529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73D70-F725-480C-AC33-A04EEBCF3D30}">
      <dsp:nvSpPr>
        <dsp:cNvPr id="0" name=""/>
        <dsp:cNvSpPr/>
      </dsp:nvSpPr>
      <dsp:spPr>
        <a:xfrm>
          <a:off x="363640" y="1912452"/>
          <a:ext cx="5090964" cy="6199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800100" rtl="0">
            <a:lnSpc>
              <a:spcPct val="90000"/>
            </a:lnSpc>
            <a:spcBef>
              <a:spcPct val="0"/>
            </a:spcBef>
            <a:spcAft>
              <a:spcPct val="35000"/>
            </a:spcAft>
          </a:pPr>
          <a:r>
            <a:rPr lang="fr-FR" sz="1800" kern="1200" dirty="0" smtClean="0"/>
            <a:t>Les émotions/sentiments</a:t>
          </a:r>
          <a:endParaRPr lang="fr-FR" sz="1800" kern="1200" dirty="0"/>
        </a:p>
      </dsp:txBody>
      <dsp:txXfrm>
        <a:off x="393902" y="1942714"/>
        <a:ext cx="5030440" cy="559396"/>
      </dsp:txXfrm>
    </dsp:sp>
    <dsp:sp modelId="{6B8F3FC2-E60D-453D-8C83-B64AA03D41A8}">
      <dsp:nvSpPr>
        <dsp:cNvPr id="0" name=""/>
        <dsp:cNvSpPr/>
      </dsp:nvSpPr>
      <dsp:spPr>
        <a:xfrm>
          <a:off x="0" y="3174972"/>
          <a:ext cx="7272807" cy="529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2AEEF4-AFAD-4BF7-B686-1FA78E824656}">
      <dsp:nvSpPr>
        <dsp:cNvPr id="0" name=""/>
        <dsp:cNvSpPr/>
      </dsp:nvSpPr>
      <dsp:spPr>
        <a:xfrm>
          <a:off x="363640" y="2865012"/>
          <a:ext cx="5090964" cy="61992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800100" rtl="0">
            <a:lnSpc>
              <a:spcPct val="90000"/>
            </a:lnSpc>
            <a:spcBef>
              <a:spcPct val="0"/>
            </a:spcBef>
            <a:spcAft>
              <a:spcPct val="35000"/>
            </a:spcAft>
          </a:pPr>
          <a:r>
            <a:rPr lang="fr-FR" sz="1800" kern="1200" dirty="0" smtClean="0"/>
            <a:t>Le comportement qui est différent des traits de caractère </a:t>
          </a:r>
          <a:endParaRPr lang="fr-FR" sz="1800" kern="1200" dirty="0"/>
        </a:p>
      </dsp:txBody>
      <dsp:txXfrm>
        <a:off x="393902" y="2895274"/>
        <a:ext cx="5030440" cy="559396"/>
      </dsp:txXfrm>
    </dsp:sp>
    <dsp:sp modelId="{2351FEE8-9AB5-4D77-8B8D-74169CB837B7}">
      <dsp:nvSpPr>
        <dsp:cNvPr id="0" name=""/>
        <dsp:cNvSpPr/>
      </dsp:nvSpPr>
      <dsp:spPr>
        <a:xfrm>
          <a:off x="0" y="4127532"/>
          <a:ext cx="7272807" cy="5292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101E45-5935-4E41-9E07-01F9F00A15C0}">
      <dsp:nvSpPr>
        <dsp:cNvPr id="0" name=""/>
        <dsp:cNvSpPr/>
      </dsp:nvSpPr>
      <dsp:spPr>
        <a:xfrm>
          <a:off x="363640" y="3817572"/>
          <a:ext cx="5090964" cy="6199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933450" rtl="0">
            <a:lnSpc>
              <a:spcPct val="90000"/>
            </a:lnSpc>
            <a:spcBef>
              <a:spcPct val="0"/>
            </a:spcBef>
            <a:spcAft>
              <a:spcPct val="35000"/>
            </a:spcAft>
          </a:pPr>
          <a:r>
            <a:rPr lang="fr-FR" sz="2100" kern="1200" dirty="0" smtClean="0"/>
            <a:t>Les défauts</a:t>
          </a:r>
          <a:endParaRPr lang="fr-FR" sz="2100" kern="1200" dirty="0"/>
        </a:p>
      </dsp:txBody>
      <dsp:txXfrm>
        <a:off x="393902" y="3847834"/>
        <a:ext cx="5030440" cy="559396"/>
      </dsp:txXfrm>
    </dsp:sp>
    <dsp:sp modelId="{84F40412-2F8F-4D11-929B-A3F2DA6DCF1F}">
      <dsp:nvSpPr>
        <dsp:cNvPr id="0" name=""/>
        <dsp:cNvSpPr/>
      </dsp:nvSpPr>
      <dsp:spPr>
        <a:xfrm>
          <a:off x="0" y="5080092"/>
          <a:ext cx="7272807" cy="529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15505D-E66E-425F-822B-E95D3AD64777}">
      <dsp:nvSpPr>
        <dsp:cNvPr id="0" name=""/>
        <dsp:cNvSpPr/>
      </dsp:nvSpPr>
      <dsp:spPr>
        <a:xfrm>
          <a:off x="363640" y="4770132"/>
          <a:ext cx="5090964" cy="619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26" tIns="0" rIns="192426" bIns="0" numCol="1" spcCol="1270" anchor="ctr" anchorCtr="0">
          <a:noAutofit/>
        </a:bodyPr>
        <a:lstStyle/>
        <a:p>
          <a:pPr lvl="0" algn="l" defTabSz="933450" rtl="0">
            <a:lnSpc>
              <a:spcPct val="90000"/>
            </a:lnSpc>
            <a:spcBef>
              <a:spcPct val="0"/>
            </a:spcBef>
            <a:spcAft>
              <a:spcPct val="35000"/>
            </a:spcAft>
          </a:pPr>
          <a:r>
            <a:rPr lang="fr-FR" sz="2100" kern="1200" dirty="0" smtClean="0"/>
            <a:t>Les ombres</a:t>
          </a:r>
          <a:endParaRPr lang="fr-FR" sz="2100" kern="1200" dirty="0"/>
        </a:p>
      </dsp:txBody>
      <dsp:txXfrm>
        <a:off x="393902" y="4800394"/>
        <a:ext cx="5030440" cy="5593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77417-62EC-4565-8778-2F28ABF9BA19}">
      <dsp:nvSpPr>
        <dsp:cNvPr id="0" name=""/>
        <dsp:cNvSpPr/>
      </dsp:nvSpPr>
      <dsp:spPr>
        <a:xfrm>
          <a:off x="1935087" y="45004"/>
          <a:ext cx="2160240" cy="216024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fr-FR" sz="1500" b="1" kern="1200" dirty="0" smtClean="0"/>
            <a:t>La paralysie</a:t>
          </a:r>
          <a:endParaRPr lang="fr-FR" sz="1500" kern="1200" dirty="0"/>
        </a:p>
      </dsp:txBody>
      <dsp:txXfrm>
        <a:off x="2223120" y="423046"/>
        <a:ext cx="1584176" cy="972108"/>
      </dsp:txXfrm>
    </dsp:sp>
    <dsp:sp modelId="{6D24AF20-7516-4567-9251-58AEF0BA1E1C}">
      <dsp:nvSpPr>
        <dsp:cNvPr id="0" name=""/>
        <dsp:cNvSpPr/>
      </dsp:nvSpPr>
      <dsp:spPr>
        <a:xfrm>
          <a:off x="2714574" y="1395155"/>
          <a:ext cx="2160240" cy="216024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fr-FR" sz="1500" b="1" kern="1200" dirty="0" smtClean="0"/>
            <a:t>L’évitement</a:t>
          </a:r>
          <a:r>
            <a:rPr lang="fr-FR" sz="1500" kern="1200" dirty="0" smtClean="0"/>
            <a:t> </a:t>
          </a:r>
          <a:endParaRPr lang="fr-FR" sz="1500" kern="1200" dirty="0"/>
        </a:p>
      </dsp:txBody>
      <dsp:txXfrm>
        <a:off x="3375248" y="1953216"/>
        <a:ext cx="1296144" cy="1188132"/>
      </dsp:txXfrm>
    </dsp:sp>
    <dsp:sp modelId="{5D71A8B8-2112-439F-B690-079DE9EA6B0D}">
      <dsp:nvSpPr>
        <dsp:cNvPr id="0" name=""/>
        <dsp:cNvSpPr/>
      </dsp:nvSpPr>
      <dsp:spPr>
        <a:xfrm>
          <a:off x="1155601" y="1395155"/>
          <a:ext cx="2160240" cy="216024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fr-FR" sz="1500" b="1" kern="1200" dirty="0" smtClean="0"/>
            <a:t>La négation du danger</a:t>
          </a:r>
          <a:r>
            <a:rPr lang="fr-FR" sz="1500" kern="1200" dirty="0" smtClean="0"/>
            <a:t> </a:t>
          </a:r>
          <a:br>
            <a:rPr lang="fr-FR" sz="1500" kern="1200" dirty="0" smtClean="0"/>
          </a:br>
          <a:endParaRPr lang="fr-FR" sz="1500" kern="1200" dirty="0"/>
        </a:p>
      </dsp:txBody>
      <dsp:txXfrm>
        <a:off x="1359024" y="1953216"/>
        <a:ext cx="1296144" cy="1188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96478-DAF9-44DE-A031-A10410AA1253}">
      <dsp:nvSpPr>
        <dsp:cNvPr id="0" name=""/>
        <dsp:cNvSpPr/>
      </dsp:nvSpPr>
      <dsp:spPr>
        <a:xfrm>
          <a:off x="559345" y="0"/>
          <a:ext cx="6339254" cy="5238581"/>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8AAE0-2AA4-4D16-9F38-8270F1438027}">
      <dsp:nvSpPr>
        <dsp:cNvPr id="0" name=""/>
        <dsp:cNvSpPr/>
      </dsp:nvSpPr>
      <dsp:spPr>
        <a:xfrm>
          <a:off x="3277" y="1571574"/>
          <a:ext cx="1432959" cy="209543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Evitez de ruminer vos défauts,</a:t>
          </a:r>
          <a:endParaRPr lang="fr-FR" sz="1400" kern="1200" dirty="0"/>
        </a:p>
      </dsp:txBody>
      <dsp:txXfrm>
        <a:off x="73228" y="1641525"/>
        <a:ext cx="1293057" cy="1955530"/>
      </dsp:txXfrm>
    </dsp:sp>
    <dsp:sp modelId="{F11D4077-C61D-45C0-8D5A-A035AA93FFDD}">
      <dsp:nvSpPr>
        <dsp:cNvPr id="0" name=""/>
        <dsp:cNvSpPr/>
      </dsp:nvSpPr>
      <dsp:spPr>
        <a:xfrm>
          <a:off x="1507885" y="1571574"/>
          <a:ext cx="1432959" cy="209543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N’ayez pas de préjugés défavorables envers vous-mêmes</a:t>
          </a:r>
          <a:endParaRPr lang="fr-FR" sz="1400" kern="1200" dirty="0"/>
        </a:p>
      </dsp:txBody>
      <dsp:txXfrm>
        <a:off x="1577836" y="1641525"/>
        <a:ext cx="1293057" cy="1955530"/>
      </dsp:txXfrm>
    </dsp:sp>
    <dsp:sp modelId="{915D46C9-0A4B-4A67-B614-E66E389660EE}">
      <dsp:nvSpPr>
        <dsp:cNvPr id="0" name=""/>
        <dsp:cNvSpPr/>
      </dsp:nvSpPr>
      <dsp:spPr>
        <a:xfrm>
          <a:off x="3012493" y="1571574"/>
          <a:ext cx="1432959" cy="2095432"/>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Evitez de transformer chaque erreur en défaut.</a:t>
          </a:r>
          <a:endParaRPr lang="fr-FR" sz="1400" kern="1200" dirty="0"/>
        </a:p>
      </dsp:txBody>
      <dsp:txXfrm>
        <a:off x="3082444" y="1641525"/>
        <a:ext cx="1293057" cy="1955530"/>
      </dsp:txXfrm>
    </dsp:sp>
    <dsp:sp modelId="{B253DB79-07D7-495E-BF54-0BEED10E98D3}">
      <dsp:nvSpPr>
        <dsp:cNvPr id="0" name=""/>
        <dsp:cNvSpPr/>
      </dsp:nvSpPr>
      <dsp:spPr>
        <a:xfrm>
          <a:off x="4517100" y="1571574"/>
          <a:ext cx="1432959" cy="2095432"/>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Tenez compte des choses dont vous êtes satisfait.</a:t>
          </a:r>
          <a:endParaRPr lang="fr-FR" sz="1400" kern="1200" dirty="0"/>
        </a:p>
      </dsp:txBody>
      <dsp:txXfrm>
        <a:off x="4587051" y="1641525"/>
        <a:ext cx="1293057" cy="1955530"/>
      </dsp:txXfrm>
    </dsp:sp>
    <dsp:sp modelId="{2FA7C627-0E55-4F45-91B4-19DA8855B684}">
      <dsp:nvSpPr>
        <dsp:cNvPr id="0" name=""/>
        <dsp:cNvSpPr/>
      </dsp:nvSpPr>
      <dsp:spPr>
        <a:xfrm>
          <a:off x="6021708" y="1571574"/>
          <a:ext cx="1432959" cy="209543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Mettez en évidence les qualités que vous avez utilisés des dizaines de fois</a:t>
          </a:r>
          <a:endParaRPr lang="fr-FR" sz="1400" kern="1200" dirty="0"/>
        </a:p>
      </dsp:txBody>
      <dsp:txXfrm>
        <a:off x="6091659" y="1641525"/>
        <a:ext cx="1293057" cy="1955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EC5BD-4B72-4A8C-9F76-05369DBE3A04}">
      <dsp:nvSpPr>
        <dsp:cNvPr id="0" name=""/>
        <dsp:cNvSpPr/>
      </dsp:nvSpPr>
      <dsp:spPr>
        <a:xfrm>
          <a:off x="558923" y="0"/>
          <a:ext cx="6334472" cy="54006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D190A-926F-4AFA-8112-C856F80AC04F}">
      <dsp:nvSpPr>
        <dsp:cNvPr id="0" name=""/>
        <dsp:cNvSpPr/>
      </dsp:nvSpPr>
      <dsp:spPr>
        <a:xfrm>
          <a:off x="2046" y="1620180"/>
          <a:ext cx="1191716" cy="2160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Soyez attentifs à vos propres désirs.</a:t>
          </a:r>
          <a:endParaRPr lang="fr-FR" sz="1200" kern="1200" dirty="0"/>
        </a:p>
      </dsp:txBody>
      <dsp:txXfrm>
        <a:off x="60221" y="1678355"/>
        <a:ext cx="1075366" cy="2043890"/>
      </dsp:txXfrm>
    </dsp:sp>
    <dsp:sp modelId="{66BFE096-0C6F-4710-9BB6-6C260168E364}">
      <dsp:nvSpPr>
        <dsp:cNvPr id="0" name=""/>
        <dsp:cNvSpPr/>
      </dsp:nvSpPr>
      <dsp:spPr>
        <a:xfrm>
          <a:off x="1253348" y="1620180"/>
          <a:ext cx="1191716" cy="21602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Exprimez vos besoins et vos attentes .</a:t>
          </a:r>
          <a:endParaRPr lang="fr-FR" sz="1200" kern="1200" dirty="0"/>
        </a:p>
      </dsp:txBody>
      <dsp:txXfrm>
        <a:off x="1311523" y="1678355"/>
        <a:ext cx="1075366" cy="2043890"/>
      </dsp:txXfrm>
    </dsp:sp>
    <dsp:sp modelId="{6F3FE3A2-B362-47AD-A4AF-FB0DCB490804}">
      <dsp:nvSpPr>
        <dsp:cNvPr id="0" name=""/>
        <dsp:cNvSpPr/>
      </dsp:nvSpPr>
      <dsp:spPr>
        <a:xfrm>
          <a:off x="2504650" y="1620180"/>
          <a:ext cx="1191716" cy="21602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Ne vous sacrifiez pas dans le but de plaire à tous et en tout temps.</a:t>
          </a:r>
          <a:endParaRPr lang="fr-FR" sz="1200" kern="1200" dirty="0"/>
        </a:p>
      </dsp:txBody>
      <dsp:txXfrm>
        <a:off x="2562825" y="1678355"/>
        <a:ext cx="1075366" cy="2043890"/>
      </dsp:txXfrm>
    </dsp:sp>
    <dsp:sp modelId="{604EB4C2-8E49-4EDD-92B7-DAF3DA0FCEF0}">
      <dsp:nvSpPr>
        <dsp:cNvPr id="0" name=""/>
        <dsp:cNvSpPr/>
      </dsp:nvSpPr>
      <dsp:spPr>
        <a:xfrm>
          <a:off x="3755952" y="1620180"/>
          <a:ext cx="1191716" cy="21602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Ne vous sentez responsable que pour les choses sur lesquelles vous avez un certain contrôle.</a:t>
          </a:r>
          <a:endParaRPr lang="fr-FR" sz="1200" kern="1200" dirty="0"/>
        </a:p>
      </dsp:txBody>
      <dsp:txXfrm>
        <a:off x="3814127" y="1678355"/>
        <a:ext cx="1075366" cy="2043890"/>
      </dsp:txXfrm>
    </dsp:sp>
    <dsp:sp modelId="{4932B3B4-E6FF-4CAF-B8C0-5932099F0DFB}">
      <dsp:nvSpPr>
        <dsp:cNvPr id="0" name=""/>
        <dsp:cNvSpPr/>
      </dsp:nvSpPr>
      <dsp:spPr>
        <a:xfrm>
          <a:off x="5007254" y="1620180"/>
          <a:ext cx="1191716" cy="21602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Reconnaissez que vous êtes digne d’être aimé pour ce que vous êtes</a:t>
          </a:r>
          <a:r>
            <a:rPr lang="fr-FR" sz="1100" kern="1200" dirty="0" smtClean="0"/>
            <a:t>.</a:t>
          </a:r>
          <a:endParaRPr lang="fr-FR" sz="1100" kern="1200" dirty="0"/>
        </a:p>
      </dsp:txBody>
      <dsp:txXfrm>
        <a:off x="5065429" y="1678355"/>
        <a:ext cx="1075366" cy="2043890"/>
      </dsp:txXfrm>
    </dsp:sp>
    <dsp:sp modelId="{8763D646-8E26-444D-9B18-02F0C52BE3CD}">
      <dsp:nvSpPr>
        <dsp:cNvPr id="0" name=""/>
        <dsp:cNvSpPr/>
      </dsp:nvSpPr>
      <dsp:spPr>
        <a:xfrm>
          <a:off x="6258556" y="1620180"/>
          <a:ext cx="1191716" cy="2160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fr-FR" sz="1500" kern="1200" dirty="0" smtClean="0"/>
            <a:t>Traitez-vous comme votre meilleur ami, faites-vous plaisir.</a:t>
          </a:r>
          <a:endParaRPr lang="fr-FR" sz="1500" kern="1200" dirty="0"/>
        </a:p>
      </dsp:txBody>
      <dsp:txXfrm>
        <a:off x="6316731" y="1678355"/>
        <a:ext cx="1075366" cy="2043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AB487-DD1A-4D9C-9CF8-C60EE35B6504}">
      <dsp:nvSpPr>
        <dsp:cNvPr id="0" name=""/>
        <dsp:cNvSpPr/>
      </dsp:nvSpPr>
      <dsp:spPr>
        <a:xfrm>
          <a:off x="938897" y="0"/>
          <a:ext cx="5574525" cy="557452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F3D45-D84B-4A67-80FA-CEDE806F6486}">
      <dsp:nvSpPr>
        <dsp:cNvPr id="0" name=""/>
        <dsp:cNvSpPr/>
      </dsp:nvSpPr>
      <dsp:spPr>
        <a:xfrm>
          <a:off x="1468477" y="529579"/>
          <a:ext cx="2174064" cy="217406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fr-FR" sz="1200" kern="1200" dirty="0" smtClean="0"/>
            <a:t>Les limites qui nous empêchent de faire des</a:t>
          </a:r>
        </a:p>
        <a:p>
          <a:pPr lvl="0" algn="l" defTabSz="533400" rtl="0">
            <a:lnSpc>
              <a:spcPct val="90000"/>
            </a:lnSpc>
            <a:spcBef>
              <a:spcPct val="0"/>
            </a:spcBef>
            <a:spcAft>
              <a:spcPct val="35000"/>
            </a:spcAft>
          </a:pPr>
          <a:r>
            <a:rPr lang="fr-FR" sz="1200" kern="1200" dirty="0" smtClean="0"/>
            <a:t>choses sont parfois celles que l’on se donne.</a:t>
          </a:r>
          <a:endParaRPr lang="fr-FR" sz="1200" kern="1200" dirty="0"/>
        </a:p>
      </dsp:txBody>
      <dsp:txXfrm>
        <a:off x="1574606" y="635708"/>
        <a:ext cx="1961806" cy="1961806"/>
      </dsp:txXfrm>
    </dsp:sp>
    <dsp:sp modelId="{7A133340-0946-4D8C-9C9E-E8D71C62F87B}">
      <dsp:nvSpPr>
        <dsp:cNvPr id="0" name=""/>
        <dsp:cNvSpPr/>
      </dsp:nvSpPr>
      <dsp:spPr>
        <a:xfrm>
          <a:off x="3809777" y="529579"/>
          <a:ext cx="2174064" cy="217406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fr-FR" sz="1200" kern="1200" dirty="0" smtClean="0"/>
            <a:t>A toutes choses ses avantages et ses inconvénients. On voit souvent de manière</a:t>
          </a:r>
        </a:p>
        <a:p>
          <a:pPr lvl="0" algn="l" defTabSz="533400" rtl="0">
            <a:lnSpc>
              <a:spcPct val="90000"/>
            </a:lnSpc>
            <a:spcBef>
              <a:spcPct val="0"/>
            </a:spcBef>
            <a:spcAft>
              <a:spcPct val="35000"/>
            </a:spcAft>
          </a:pPr>
          <a:r>
            <a:rPr lang="fr-FR" sz="1200" kern="1200" dirty="0" smtClean="0"/>
            <a:t>spontanée les inconvénients, forçons nous à trouver les éléments qui nous permettent de nous mettre en valeur et de nous donner confiance.</a:t>
          </a:r>
          <a:endParaRPr lang="fr-FR" sz="1200" kern="1200" dirty="0"/>
        </a:p>
      </dsp:txBody>
      <dsp:txXfrm>
        <a:off x="3915906" y="635708"/>
        <a:ext cx="1961806" cy="1961806"/>
      </dsp:txXfrm>
    </dsp:sp>
    <dsp:sp modelId="{3135DD06-2834-4252-B71A-1389E4069C01}">
      <dsp:nvSpPr>
        <dsp:cNvPr id="0" name=""/>
        <dsp:cNvSpPr/>
      </dsp:nvSpPr>
      <dsp:spPr>
        <a:xfrm>
          <a:off x="1468477" y="2870880"/>
          <a:ext cx="2174064" cy="217406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Cela nécessite un effort volontaire et conscient.</a:t>
          </a:r>
          <a:endParaRPr lang="fr-FR" sz="1200" kern="1200" dirty="0"/>
        </a:p>
      </dsp:txBody>
      <dsp:txXfrm>
        <a:off x="1574606" y="2977009"/>
        <a:ext cx="1961806" cy="1961806"/>
      </dsp:txXfrm>
    </dsp:sp>
    <dsp:sp modelId="{4372C42F-8251-4F66-A081-68B54A3474D6}">
      <dsp:nvSpPr>
        <dsp:cNvPr id="0" name=""/>
        <dsp:cNvSpPr/>
      </dsp:nvSpPr>
      <dsp:spPr>
        <a:xfrm>
          <a:off x="3809777" y="2870880"/>
          <a:ext cx="2174064" cy="2174064"/>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Nous sommes les bâtisseurs de notre estime de soi</a:t>
          </a:r>
          <a:endParaRPr lang="fr-FR" sz="1200" kern="1200" dirty="0"/>
        </a:p>
      </dsp:txBody>
      <dsp:txXfrm>
        <a:off x="3915906" y="2977009"/>
        <a:ext cx="1961806" cy="19618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754CE-2549-470B-ADFE-871313293C31}">
      <dsp:nvSpPr>
        <dsp:cNvPr id="0" name=""/>
        <dsp:cNvSpPr/>
      </dsp:nvSpPr>
      <dsp:spPr>
        <a:xfrm>
          <a:off x="2761900" y="1918"/>
          <a:ext cx="1388966" cy="90282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Reconnaître et poser ses limites</a:t>
          </a:r>
          <a:endParaRPr lang="fr-FR" sz="1200" kern="1200" dirty="0"/>
        </a:p>
      </dsp:txBody>
      <dsp:txXfrm>
        <a:off x="2805972" y="45990"/>
        <a:ext cx="1300822" cy="814684"/>
      </dsp:txXfrm>
    </dsp:sp>
    <dsp:sp modelId="{99EAB016-DB1C-4EA8-82FA-A62202A55E0C}">
      <dsp:nvSpPr>
        <dsp:cNvPr id="0" name=""/>
        <dsp:cNvSpPr/>
      </dsp:nvSpPr>
      <dsp:spPr>
        <a:xfrm>
          <a:off x="1965500" y="453332"/>
          <a:ext cx="2981766" cy="2981766"/>
        </a:xfrm>
        <a:custGeom>
          <a:avLst/>
          <a:gdLst/>
          <a:ahLst/>
          <a:cxnLst/>
          <a:rect l="0" t="0" r="0" b="0"/>
          <a:pathLst>
            <a:path>
              <a:moveTo>
                <a:pt x="2195361" y="176941"/>
              </a:moveTo>
              <a:arcTo wR="1490883" hR="1490883" stAng="17891894" swAng="262451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607681-9684-4883-8758-D9881EB92B3B}">
      <dsp:nvSpPr>
        <dsp:cNvPr id="0" name=""/>
        <dsp:cNvSpPr/>
      </dsp:nvSpPr>
      <dsp:spPr>
        <a:xfrm>
          <a:off x="4252784" y="1492801"/>
          <a:ext cx="1388966" cy="90282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Savoir dire non, formuler des demandes</a:t>
          </a:r>
          <a:endParaRPr lang="fr-FR" sz="1200" kern="1200" dirty="0"/>
        </a:p>
      </dsp:txBody>
      <dsp:txXfrm>
        <a:off x="4296856" y="1536873"/>
        <a:ext cx="1300822" cy="814684"/>
      </dsp:txXfrm>
    </dsp:sp>
    <dsp:sp modelId="{339705E7-A232-43A7-AD48-4D99D5580776}">
      <dsp:nvSpPr>
        <dsp:cNvPr id="0" name=""/>
        <dsp:cNvSpPr/>
      </dsp:nvSpPr>
      <dsp:spPr>
        <a:xfrm>
          <a:off x="1965500" y="453332"/>
          <a:ext cx="2981766" cy="2981766"/>
        </a:xfrm>
        <a:custGeom>
          <a:avLst/>
          <a:gdLst/>
          <a:ahLst/>
          <a:cxnLst/>
          <a:rect l="0" t="0" r="0" b="0"/>
          <a:pathLst>
            <a:path>
              <a:moveTo>
                <a:pt x="2908316" y="1953070"/>
              </a:moveTo>
              <a:arcTo wR="1490883" hR="1490883" stAng="1083586" swAng="262451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19DC8-0BA7-4CC4-B019-3A5A3F83B648}">
      <dsp:nvSpPr>
        <dsp:cNvPr id="0" name=""/>
        <dsp:cNvSpPr/>
      </dsp:nvSpPr>
      <dsp:spPr>
        <a:xfrm>
          <a:off x="2761900" y="2983685"/>
          <a:ext cx="1388966" cy="90282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Se faire respecter et respecter son interlocuteur</a:t>
          </a:r>
          <a:endParaRPr lang="fr-FR" sz="1200" kern="1200" dirty="0"/>
        </a:p>
      </dsp:txBody>
      <dsp:txXfrm>
        <a:off x="2805972" y="3027757"/>
        <a:ext cx="1300822" cy="814684"/>
      </dsp:txXfrm>
    </dsp:sp>
    <dsp:sp modelId="{1B3E8194-89A5-4FAE-A2CE-F5A03E780E02}">
      <dsp:nvSpPr>
        <dsp:cNvPr id="0" name=""/>
        <dsp:cNvSpPr/>
      </dsp:nvSpPr>
      <dsp:spPr>
        <a:xfrm>
          <a:off x="1965500" y="453332"/>
          <a:ext cx="2981766" cy="2981766"/>
        </a:xfrm>
        <a:custGeom>
          <a:avLst/>
          <a:gdLst/>
          <a:ahLst/>
          <a:cxnLst/>
          <a:rect l="0" t="0" r="0" b="0"/>
          <a:pathLst>
            <a:path>
              <a:moveTo>
                <a:pt x="786405" y="2804825"/>
              </a:moveTo>
              <a:arcTo wR="1490883" hR="1490883" stAng="7091894" swAng="2624519"/>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01B4B1-F405-486F-86A0-A9D9EEBF3818}">
      <dsp:nvSpPr>
        <dsp:cNvPr id="0" name=""/>
        <dsp:cNvSpPr/>
      </dsp:nvSpPr>
      <dsp:spPr>
        <a:xfrm>
          <a:off x="1271017" y="1492801"/>
          <a:ext cx="1388966" cy="902828"/>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fr-FR" sz="1200" kern="1200" dirty="0" smtClean="0"/>
            <a:t>Accorder des signes de reconnaissance à autrui</a:t>
          </a:r>
          <a:endParaRPr lang="fr-FR" sz="1200" kern="1200" dirty="0"/>
        </a:p>
      </dsp:txBody>
      <dsp:txXfrm>
        <a:off x="1315089" y="1536873"/>
        <a:ext cx="1300822" cy="814684"/>
      </dsp:txXfrm>
    </dsp:sp>
    <dsp:sp modelId="{520ED442-707C-461B-91FE-0E4C63CAF085}">
      <dsp:nvSpPr>
        <dsp:cNvPr id="0" name=""/>
        <dsp:cNvSpPr/>
      </dsp:nvSpPr>
      <dsp:spPr>
        <a:xfrm>
          <a:off x="1965500" y="453332"/>
          <a:ext cx="2981766" cy="2981766"/>
        </a:xfrm>
        <a:custGeom>
          <a:avLst/>
          <a:gdLst/>
          <a:ahLst/>
          <a:cxnLst/>
          <a:rect l="0" t="0" r="0" b="0"/>
          <a:pathLst>
            <a:path>
              <a:moveTo>
                <a:pt x="73450" y="1028696"/>
              </a:moveTo>
              <a:arcTo wR="1490883" hR="1490883" stAng="11883586" swAng="2624519"/>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784B4-18B0-456E-B394-4CAFD58A8EF6}">
      <dsp:nvSpPr>
        <dsp:cNvPr id="0" name=""/>
        <dsp:cNvSpPr/>
      </dsp:nvSpPr>
      <dsp:spPr>
        <a:xfrm>
          <a:off x="934449" y="0"/>
          <a:ext cx="5094566" cy="509456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8DA93-5C3A-4AE5-BD0B-044A2F1E35A1}">
      <dsp:nvSpPr>
        <dsp:cNvPr id="0" name=""/>
        <dsp:cNvSpPr/>
      </dsp:nvSpPr>
      <dsp:spPr>
        <a:xfrm>
          <a:off x="1418433" y="483983"/>
          <a:ext cx="1986880" cy="19868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fr-FR" sz="2500" kern="1200" dirty="0" smtClean="0"/>
            <a:t>Les blessures</a:t>
          </a:r>
          <a:endParaRPr lang="fr-FR" sz="2500" kern="1200" dirty="0"/>
        </a:p>
      </dsp:txBody>
      <dsp:txXfrm>
        <a:off x="1515424" y="580974"/>
        <a:ext cx="1792898" cy="1792898"/>
      </dsp:txXfrm>
    </dsp:sp>
    <dsp:sp modelId="{3A43113B-03D1-4764-AB9A-362444A72916}">
      <dsp:nvSpPr>
        <dsp:cNvPr id="0" name=""/>
        <dsp:cNvSpPr/>
      </dsp:nvSpPr>
      <dsp:spPr>
        <a:xfrm>
          <a:off x="3558150" y="483983"/>
          <a:ext cx="1986880" cy="19868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fr-FR" sz="2500" kern="1200" dirty="0" smtClean="0"/>
            <a:t>Les croyances</a:t>
          </a:r>
          <a:endParaRPr lang="fr-FR" sz="2500" kern="1200" dirty="0"/>
        </a:p>
      </dsp:txBody>
      <dsp:txXfrm>
        <a:off x="3655141" y="580974"/>
        <a:ext cx="1792898" cy="1792898"/>
      </dsp:txXfrm>
    </dsp:sp>
    <dsp:sp modelId="{7FE84A75-4FD0-47EF-A0A8-4616F31FB7A7}">
      <dsp:nvSpPr>
        <dsp:cNvPr id="0" name=""/>
        <dsp:cNvSpPr/>
      </dsp:nvSpPr>
      <dsp:spPr>
        <a:xfrm>
          <a:off x="1418433" y="2623701"/>
          <a:ext cx="1986880" cy="1986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fr-FR" sz="2500" kern="1200" dirty="0" smtClean="0"/>
            <a:t>L’image de soi</a:t>
          </a:r>
          <a:endParaRPr lang="fr-FR" sz="2500" kern="1200" dirty="0"/>
        </a:p>
      </dsp:txBody>
      <dsp:txXfrm>
        <a:off x="1515424" y="2720692"/>
        <a:ext cx="1792898" cy="1792898"/>
      </dsp:txXfrm>
    </dsp:sp>
    <dsp:sp modelId="{58DECC0C-C93D-4C82-94EC-0682E924410F}">
      <dsp:nvSpPr>
        <dsp:cNvPr id="0" name=""/>
        <dsp:cNvSpPr/>
      </dsp:nvSpPr>
      <dsp:spPr>
        <a:xfrm>
          <a:off x="3558150" y="2623701"/>
          <a:ext cx="1986880" cy="19868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fr-FR" sz="2500" kern="1200" dirty="0" smtClean="0"/>
            <a:t>La peur</a:t>
          </a:r>
          <a:endParaRPr lang="fr-FR" sz="2500" kern="1200" dirty="0"/>
        </a:p>
      </dsp:txBody>
      <dsp:txXfrm>
        <a:off x="3655141" y="2720692"/>
        <a:ext cx="1792898" cy="17928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2119D-0296-4207-9630-E42761D039AC}">
      <dsp:nvSpPr>
        <dsp:cNvPr id="0" name=""/>
        <dsp:cNvSpPr/>
      </dsp:nvSpPr>
      <dsp:spPr>
        <a:xfrm>
          <a:off x="504059" y="0"/>
          <a:ext cx="6059473" cy="551723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A837F-6453-45A3-ABF4-12B2A0B847B5}">
      <dsp:nvSpPr>
        <dsp:cNvPr id="0" name=""/>
        <dsp:cNvSpPr/>
      </dsp:nvSpPr>
      <dsp:spPr>
        <a:xfrm>
          <a:off x="4372" y="1655169"/>
          <a:ext cx="1329469" cy="220689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Rejet/</a:t>
          </a:r>
        </a:p>
        <a:p>
          <a:pPr lvl="0" algn="ctr" defTabSz="622300" rtl="0">
            <a:lnSpc>
              <a:spcPct val="90000"/>
            </a:lnSpc>
            <a:spcBef>
              <a:spcPct val="0"/>
            </a:spcBef>
            <a:spcAft>
              <a:spcPct val="35000"/>
            </a:spcAft>
          </a:pPr>
          <a:r>
            <a:rPr lang="fr-FR" sz="1400" kern="1200" dirty="0" smtClean="0"/>
            <a:t>Fuyant/</a:t>
          </a:r>
        </a:p>
        <a:p>
          <a:pPr lvl="0" algn="ctr" defTabSz="622300" rtl="0">
            <a:lnSpc>
              <a:spcPct val="90000"/>
            </a:lnSpc>
            <a:spcBef>
              <a:spcPct val="0"/>
            </a:spcBef>
            <a:spcAft>
              <a:spcPct val="35000"/>
            </a:spcAft>
          </a:pPr>
          <a:r>
            <a:rPr lang="fr-FR" sz="1400" kern="1200" dirty="0" smtClean="0"/>
            <a:t>panique</a:t>
          </a:r>
        </a:p>
        <a:p>
          <a:pPr lvl="0" algn="ctr" defTabSz="622300" rtl="0">
            <a:lnSpc>
              <a:spcPct val="90000"/>
            </a:lnSpc>
            <a:spcBef>
              <a:spcPct val="0"/>
            </a:spcBef>
            <a:spcAft>
              <a:spcPct val="35000"/>
            </a:spcAft>
          </a:pPr>
          <a:endParaRPr lang="fr-FR" sz="1400" kern="1200" dirty="0"/>
        </a:p>
      </dsp:txBody>
      <dsp:txXfrm>
        <a:off x="69271" y="1720068"/>
        <a:ext cx="1199671" cy="2077094"/>
      </dsp:txXfrm>
    </dsp:sp>
    <dsp:sp modelId="{E0575C0E-1D20-45C4-8ED0-21D806B8ED71}">
      <dsp:nvSpPr>
        <dsp:cNvPr id="0" name=""/>
        <dsp:cNvSpPr/>
      </dsp:nvSpPr>
      <dsp:spPr>
        <a:xfrm>
          <a:off x="1452017" y="1655169"/>
          <a:ext cx="1329469" cy="220689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Abandon/</a:t>
          </a:r>
        </a:p>
        <a:p>
          <a:pPr lvl="0" algn="ctr" defTabSz="622300" rtl="0">
            <a:lnSpc>
              <a:spcPct val="90000"/>
            </a:lnSpc>
            <a:spcBef>
              <a:spcPct val="0"/>
            </a:spcBef>
            <a:spcAft>
              <a:spcPct val="35000"/>
            </a:spcAft>
          </a:pPr>
          <a:r>
            <a:rPr lang="fr-FR" sz="1400" kern="1200" dirty="0" smtClean="0"/>
            <a:t>Dépendant/</a:t>
          </a:r>
        </a:p>
        <a:p>
          <a:pPr lvl="0" algn="ctr" defTabSz="622300" rtl="0">
            <a:lnSpc>
              <a:spcPct val="90000"/>
            </a:lnSpc>
            <a:spcBef>
              <a:spcPct val="0"/>
            </a:spcBef>
            <a:spcAft>
              <a:spcPct val="35000"/>
            </a:spcAft>
          </a:pPr>
          <a:r>
            <a:rPr lang="fr-FR" sz="1400" kern="1200" dirty="0" smtClean="0"/>
            <a:t>Solitude</a:t>
          </a:r>
          <a:endParaRPr lang="fr-FR" sz="1400" kern="1200" dirty="0"/>
        </a:p>
      </dsp:txBody>
      <dsp:txXfrm>
        <a:off x="1516916" y="1720068"/>
        <a:ext cx="1199671" cy="2077094"/>
      </dsp:txXfrm>
    </dsp:sp>
    <dsp:sp modelId="{5EDA9E6E-6EE2-4B78-BB12-AE37EDAF66D5}">
      <dsp:nvSpPr>
        <dsp:cNvPr id="0" name=""/>
        <dsp:cNvSpPr/>
      </dsp:nvSpPr>
      <dsp:spPr>
        <a:xfrm>
          <a:off x="2899661" y="1655169"/>
          <a:ext cx="1329469" cy="220689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endParaRPr lang="fr-FR" sz="1400" kern="1200" dirty="0" smtClean="0"/>
        </a:p>
        <a:p>
          <a:pPr lvl="0" algn="ctr" defTabSz="622300" rtl="0">
            <a:lnSpc>
              <a:spcPct val="90000"/>
            </a:lnSpc>
            <a:spcBef>
              <a:spcPct val="0"/>
            </a:spcBef>
            <a:spcAft>
              <a:spcPct val="35000"/>
            </a:spcAft>
          </a:pPr>
          <a:endParaRPr lang="fr-FR" sz="1400" kern="1200" dirty="0" smtClean="0"/>
        </a:p>
        <a:p>
          <a:pPr lvl="0" algn="ctr" defTabSz="622300" rtl="0">
            <a:lnSpc>
              <a:spcPct val="90000"/>
            </a:lnSpc>
            <a:spcBef>
              <a:spcPct val="0"/>
            </a:spcBef>
            <a:spcAft>
              <a:spcPct val="35000"/>
            </a:spcAft>
          </a:pPr>
          <a:r>
            <a:rPr lang="fr-FR" sz="1400" kern="1200" dirty="0" smtClean="0"/>
            <a:t>Humiliation/</a:t>
          </a:r>
        </a:p>
        <a:p>
          <a:pPr lvl="0" algn="ctr" defTabSz="622300" rtl="0">
            <a:lnSpc>
              <a:spcPct val="90000"/>
            </a:lnSpc>
            <a:spcBef>
              <a:spcPct val="0"/>
            </a:spcBef>
            <a:spcAft>
              <a:spcPct val="35000"/>
            </a:spcAft>
          </a:pPr>
          <a:r>
            <a:rPr lang="fr-FR" sz="1400" kern="1200" dirty="0" smtClean="0"/>
            <a:t>Masochiste/</a:t>
          </a:r>
        </a:p>
        <a:p>
          <a:pPr lvl="0" algn="ctr" defTabSz="622300" rtl="0">
            <a:lnSpc>
              <a:spcPct val="90000"/>
            </a:lnSpc>
            <a:spcBef>
              <a:spcPct val="0"/>
            </a:spcBef>
            <a:spcAft>
              <a:spcPct val="35000"/>
            </a:spcAft>
          </a:pPr>
          <a:r>
            <a:rPr lang="fr-FR" sz="1400" kern="1200" dirty="0" smtClean="0"/>
            <a:t>Liberté</a:t>
          </a:r>
        </a:p>
        <a:p>
          <a:pPr lvl="0" algn="ctr" defTabSz="622300" rtl="0">
            <a:lnSpc>
              <a:spcPct val="90000"/>
            </a:lnSpc>
            <a:spcBef>
              <a:spcPct val="0"/>
            </a:spcBef>
            <a:spcAft>
              <a:spcPct val="35000"/>
            </a:spcAft>
          </a:pPr>
          <a:endParaRPr lang="fr-FR" sz="1400" kern="1200" dirty="0" smtClean="0"/>
        </a:p>
        <a:p>
          <a:pPr lvl="0" algn="ctr" defTabSz="622300" rtl="0">
            <a:lnSpc>
              <a:spcPct val="90000"/>
            </a:lnSpc>
            <a:spcBef>
              <a:spcPct val="0"/>
            </a:spcBef>
            <a:spcAft>
              <a:spcPct val="35000"/>
            </a:spcAft>
          </a:pPr>
          <a:endParaRPr lang="fr-FR" sz="1400" kern="1200" dirty="0"/>
        </a:p>
      </dsp:txBody>
      <dsp:txXfrm>
        <a:off x="2964560" y="1720068"/>
        <a:ext cx="1199671" cy="2077094"/>
      </dsp:txXfrm>
    </dsp:sp>
    <dsp:sp modelId="{65D188FE-0898-4D91-BC11-B8C53CB9A01D}">
      <dsp:nvSpPr>
        <dsp:cNvPr id="0" name=""/>
        <dsp:cNvSpPr/>
      </dsp:nvSpPr>
      <dsp:spPr>
        <a:xfrm>
          <a:off x="4347305" y="1655169"/>
          <a:ext cx="1329469" cy="2206892"/>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Injustice/</a:t>
          </a:r>
        </a:p>
        <a:p>
          <a:pPr lvl="0" algn="ctr" defTabSz="622300" rtl="0">
            <a:lnSpc>
              <a:spcPct val="90000"/>
            </a:lnSpc>
            <a:spcBef>
              <a:spcPct val="0"/>
            </a:spcBef>
            <a:spcAft>
              <a:spcPct val="35000"/>
            </a:spcAft>
          </a:pPr>
          <a:r>
            <a:rPr lang="fr-FR" sz="1400" kern="1200" dirty="0" smtClean="0"/>
            <a:t>Rigide/</a:t>
          </a:r>
        </a:p>
        <a:p>
          <a:pPr lvl="0" algn="ctr" defTabSz="622300" rtl="0">
            <a:lnSpc>
              <a:spcPct val="90000"/>
            </a:lnSpc>
            <a:spcBef>
              <a:spcPct val="0"/>
            </a:spcBef>
            <a:spcAft>
              <a:spcPct val="35000"/>
            </a:spcAft>
          </a:pPr>
          <a:r>
            <a:rPr lang="fr-FR" sz="1400" kern="1200" dirty="0" smtClean="0"/>
            <a:t>Froideur</a:t>
          </a:r>
          <a:endParaRPr lang="fr-FR" sz="1400" kern="1200" dirty="0"/>
        </a:p>
      </dsp:txBody>
      <dsp:txXfrm>
        <a:off x="4412204" y="1720068"/>
        <a:ext cx="1199671" cy="2077094"/>
      </dsp:txXfrm>
    </dsp:sp>
    <dsp:sp modelId="{7EA20AF0-A3DE-4D35-AC6D-2F022E578E87}">
      <dsp:nvSpPr>
        <dsp:cNvPr id="0" name=""/>
        <dsp:cNvSpPr/>
      </dsp:nvSpPr>
      <dsp:spPr>
        <a:xfrm>
          <a:off x="5794949" y="1655169"/>
          <a:ext cx="1329469" cy="220689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fr-FR" sz="1400" kern="1200" dirty="0" smtClean="0"/>
            <a:t>Trahison/</a:t>
          </a:r>
        </a:p>
        <a:p>
          <a:pPr lvl="0" algn="ctr" defTabSz="622300" rtl="0">
            <a:lnSpc>
              <a:spcPct val="90000"/>
            </a:lnSpc>
            <a:spcBef>
              <a:spcPct val="0"/>
            </a:spcBef>
            <a:spcAft>
              <a:spcPct val="35000"/>
            </a:spcAft>
          </a:pPr>
          <a:r>
            <a:rPr lang="fr-FR" sz="1400" kern="1200" dirty="0" smtClean="0"/>
            <a:t>Contrôlant/</a:t>
          </a:r>
        </a:p>
        <a:p>
          <a:pPr lvl="0" algn="ctr" defTabSz="622300" rtl="0">
            <a:lnSpc>
              <a:spcPct val="90000"/>
            </a:lnSpc>
            <a:spcBef>
              <a:spcPct val="0"/>
            </a:spcBef>
            <a:spcAft>
              <a:spcPct val="35000"/>
            </a:spcAft>
          </a:pPr>
          <a:r>
            <a:rPr lang="fr-FR" sz="1400" kern="1200" dirty="0" smtClean="0"/>
            <a:t>Reniement</a:t>
          </a:r>
        </a:p>
        <a:p>
          <a:pPr lvl="0" algn="ctr" defTabSz="622300" rtl="0">
            <a:lnSpc>
              <a:spcPct val="90000"/>
            </a:lnSpc>
            <a:spcBef>
              <a:spcPct val="0"/>
            </a:spcBef>
            <a:spcAft>
              <a:spcPct val="35000"/>
            </a:spcAft>
          </a:pPr>
          <a:endParaRPr lang="fr-FR" sz="1400" kern="1200" dirty="0"/>
        </a:p>
      </dsp:txBody>
      <dsp:txXfrm>
        <a:off x="5859848" y="1720068"/>
        <a:ext cx="1199671" cy="20770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2119D-0296-4207-9630-E42761D039AC}">
      <dsp:nvSpPr>
        <dsp:cNvPr id="0" name=""/>
        <dsp:cNvSpPr/>
      </dsp:nvSpPr>
      <dsp:spPr>
        <a:xfrm>
          <a:off x="504059" y="0"/>
          <a:ext cx="6059473" cy="587727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A837F-6453-45A3-ABF4-12B2A0B847B5}">
      <dsp:nvSpPr>
        <dsp:cNvPr id="0" name=""/>
        <dsp:cNvSpPr/>
      </dsp:nvSpPr>
      <dsp:spPr>
        <a:xfrm>
          <a:off x="3132" y="1763181"/>
          <a:ext cx="1369716" cy="235090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fr-FR" sz="1100" kern="1200" dirty="0" smtClean="0"/>
            <a:t>Rejet/</a:t>
          </a:r>
        </a:p>
        <a:p>
          <a:pPr lvl="0" algn="ctr" defTabSz="488950" rtl="0">
            <a:lnSpc>
              <a:spcPct val="90000"/>
            </a:lnSpc>
            <a:spcBef>
              <a:spcPct val="0"/>
            </a:spcBef>
            <a:spcAft>
              <a:spcPct val="35000"/>
            </a:spcAft>
          </a:pPr>
          <a:r>
            <a:rPr lang="fr-FR" sz="1100" kern="1200" dirty="0" smtClean="0"/>
            <a:t>Corps contracté, étroit, mince</a:t>
          </a:r>
          <a:endParaRPr lang="fr-FR" sz="1100" kern="1200" dirty="0"/>
        </a:p>
      </dsp:txBody>
      <dsp:txXfrm>
        <a:off x="69996" y="1830045"/>
        <a:ext cx="1235988" cy="2217180"/>
      </dsp:txXfrm>
    </dsp:sp>
    <dsp:sp modelId="{E0575C0E-1D20-45C4-8ED0-21D806B8ED71}">
      <dsp:nvSpPr>
        <dsp:cNvPr id="0" name=""/>
        <dsp:cNvSpPr/>
      </dsp:nvSpPr>
      <dsp:spPr>
        <a:xfrm>
          <a:off x="1441335" y="1763181"/>
          <a:ext cx="1369716" cy="235090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fr-FR" sz="1100" kern="1200" dirty="0" smtClean="0"/>
            <a:t>Abandon/</a:t>
          </a:r>
        </a:p>
        <a:p>
          <a:pPr lvl="0" algn="ctr" defTabSz="488950" rtl="0">
            <a:lnSpc>
              <a:spcPct val="90000"/>
            </a:lnSpc>
            <a:spcBef>
              <a:spcPct val="0"/>
            </a:spcBef>
            <a:spcAft>
              <a:spcPct val="35000"/>
            </a:spcAft>
          </a:pPr>
          <a:r>
            <a:rPr lang="fr-FR" sz="1100" kern="1200" dirty="0" smtClean="0"/>
            <a:t>Corps long, mince, manque de tonus, dos courbé, parties du corps tombantes ou flasques</a:t>
          </a:r>
        </a:p>
        <a:p>
          <a:pPr lvl="0" algn="ctr" defTabSz="488950" rtl="0">
            <a:lnSpc>
              <a:spcPct val="90000"/>
            </a:lnSpc>
            <a:spcBef>
              <a:spcPct val="0"/>
            </a:spcBef>
            <a:spcAft>
              <a:spcPct val="35000"/>
            </a:spcAft>
          </a:pPr>
          <a:endParaRPr lang="fr-FR" sz="1100" kern="1200" dirty="0"/>
        </a:p>
      </dsp:txBody>
      <dsp:txXfrm>
        <a:off x="1508199" y="1830045"/>
        <a:ext cx="1235988" cy="2217180"/>
      </dsp:txXfrm>
    </dsp:sp>
    <dsp:sp modelId="{5EDA9E6E-6EE2-4B78-BB12-AE37EDAF66D5}">
      <dsp:nvSpPr>
        <dsp:cNvPr id="0" name=""/>
        <dsp:cNvSpPr/>
      </dsp:nvSpPr>
      <dsp:spPr>
        <a:xfrm>
          <a:off x="2879537" y="1763181"/>
          <a:ext cx="1369716" cy="235090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endParaRPr lang="fr-FR" sz="1100" kern="1200" dirty="0" smtClean="0"/>
        </a:p>
        <a:p>
          <a:pPr lvl="0" algn="ctr" defTabSz="488950" rtl="0">
            <a:lnSpc>
              <a:spcPct val="90000"/>
            </a:lnSpc>
            <a:spcBef>
              <a:spcPct val="0"/>
            </a:spcBef>
            <a:spcAft>
              <a:spcPct val="35000"/>
            </a:spcAft>
          </a:pPr>
          <a:endParaRPr lang="fr-FR" sz="1100" kern="1200" dirty="0" smtClean="0"/>
        </a:p>
        <a:p>
          <a:pPr lvl="0" algn="ctr" defTabSz="488950" rtl="0">
            <a:lnSpc>
              <a:spcPct val="90000"/>
            </a:lnSpc>
            <a:spcBef>
              <a:spcPct val="0"/>
            </a:spcBef>
            <a:spcAft>
              <a:spcPct val="35000"/>
            </a:spcAft>
          </a:pPr>
          <a:r>
            <a:rPr lang="fr-FR" sz="1100" kern="1200" dirty="0" smtClean="0"/>
            <a:t>Humiliation/</a:t>
          </a:r>
        </a:p>
        <a:p>
          <a:pPr lvl="0" algn="ctr" defTabSz="488950" rtl="0">
            <a:lnSpc>
              <a:spcPct val="90000"/>
            </a:lnSpc>
            <a:spcBef>
              <a:spcPct val="0"/>
            </a:spcBef>
            <a:spcAft>
              <a:spcPct val="35000"/>
            </a:spcAft>
          </a:pPr>
          <a:r>
            <a:rPr lang="fr-FR" sz="1100" kern="1200" dirty="0" smtClean="0"/>
            <a:t>Corps gros, rondelet, taille courte, cou gros et bombé</a:t>
          </a:r>
        </a:p>
        <a:p>
          <a:pPr lvl="0" algn="ctr" defTabSz="488950" rtl="0">
            <a:lnSpc>
              <a:spcPct val="90000"/>
            </a:lnSpc>
            <a:spcBef>
              <a:spcPct val="0"/>
            </a:spcBef>
            <a:spcAft>
              <a:spcPct val="35000"/>
            </a:spcAft>
          </a:pPr>
          <a:endParaRPr lang="fr-FR" sz="1100" kern="1200" dirty="0" smtClean="0"/>
        </a:p>
        <a:p>
          <a:pPr lvl="0" algn="ctr" defTabSz="488950" rtl="0">
            <a:lnSpc>
              <a:spcPct val="90000"/>
            </a:lnSpc>
            <a:spcBef>
              <a:spcPct val="0"/>
            </a:spcBef>
            <a:spcAft>
              <a:spcPct val="35000"/>
            </a:spcAft>
          </a:pPr>
          <a:endParaRPr lang="fr-FR" sz="1100" kern="1200" dirty="0" smtClean="0"/>
        </a:p>
        <a:p>
          <a:pPr lvl="0" algn="ctr" defTabSz="488950" rtl="0">
            <a:lnSpc>
              <a:spcPct val="90000"/>
            </a:lnSpc>
            <a:spcBef>
              <a:spcPct val="0"/>
            </a:spcBef>
            <a:spcAft>
              <a:spcPct val="35000"/>
            </a:spcAft>
          </a:pPr>
          <a:endParaRPr lang="fr-FR" sz="1100" kern="1200" dirty="0"/>
        </a:p>
      </dsp:txBody>
      <dsp:txXfrm>
        <a:off x="2946401" y="1830045"/>
        <a:ext cx="1235988" cy="2217180"/>
      </dsp:txXfrm>
    </dsp:sp>
    <dsp:sp modelId="{65D188FE-0898-4D91-BC11-B8C53CB9A01D}">
      <dsp:nvSpPr>
        <dsp:cNvPr id="0" name=""/>
        <dsp:cNvSpPr/>
      </dsp:nvSpPr>
      <dsp:spPr>
        <a:xfrm>
          <a:off x="4317740" y="1763181"/>
          <a:ext cx="1369716" cy="2350908"/>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fr-FR" sz="1100" kern="1200" dirty="0" smtClean="0"/>
            <a:t>Injustice/</a:t>
          </a:r>
        </a:p>
        <a:p>
          <a:pPr lvl="0" algn="ctr" defTabSz="488950" rtl="0">
            <a:lnSpc>
              <a:spcPct val="90000"/>
            </a:lnSpc>
            <a:spcBef>
              <a:spcPct val="0"/>
            </a:spcBef>
            <a:spcAft>
              <a:spcPct val="35000"/>
            </a:spcAft>
          </a:pPr>
          <a:r>
            <a:rPr lang="fr-FR" sz="1100" kern="1200" dirty="0" smtClean="0"/>
            <a:t>Corps rigide, droit, bien proportionné, mouvement rigide,  mâchoire serrée,  cou raide, droit de fierté</a:t>
          </a:r>
        </a:p>
      </dsp:txBody>
      <dsp:txXfrm>
        <a:off x="4384604" y="1830045"/>
        <a:ext cx="1235988" cy="2217180"/>
      </dsp:txXfrm>
    </dsp:sp>
    <dsp:sp modelId="{7EA20AF0-A3DE-4D35-AC6D-2F022E578E87}">
      <dsp:nvSpPr>
        <dsp:cNvPr id="0" name=""/>
        <dsp:cNvSpPr/>
      </dsp:nvSpPr>
      <dsp:spPr>
        <a:xfrm>
          <a:off x="5755942" y="1763181"/>
          <a:ext cx="1369716" cy="235090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fr-FR" sz="1100" kern="1200" dirty="0" smtClean="0"/>
            <a:t>Trahison/Corps  chez l’homme épaules + larges que les hanches,  chez la femme c’est l’inverse. Poitrine bombée, ventre bombée </a:t>
          </a:r>
        </a:p>
      </dsp:txBody>
      <dsp:txXfrm>
        <a:off x="5822806" y="1830045"/>
        <a:ext cx="1235988" cy="22171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A8F3B-E0F3-483A-BBB1-341670EBF51E}">
      <dsp:nvSpPr>
        <dsp:cNvPr id="0" name=""/>
        <dsp:cNvSpPr/>
      </dsp:nvSpPr>
      <dsp:spPr>
        <a:xfrm rot="5400000">
          <a:off x="-196589" y="197188"/>
          <a:ext cx="1310594" cy="91741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Le Fuyant </a:t>
          </a:r>
          <a:endParaRPr lang="fr-FR" sz="1100" kern="1200" dirty="0"/>
        </a:p>
      </dsp:txBody>
      <dsp:txXfrm rot="-5400000">
        <a:off x="1" y="459307"/>
        <a:ext cx="917415" cy="393179"/>
      </dsp:txXfrm>
    </dsp:sp>
    <dsp:sp modelId="{F0BFA321-D04A-457E-B6D3-E54ACAE90E0C}">
      <dsp:nvSpPr>
        <dsp:cNvPr id="0" name=""/>
        <dsp:cNvSpPr/>
      </dsp:nvSpPr>
      <dsp:spPr>
        <a:xfrm rot="5400000">
          <a:off x="3309128" y="-2391113"/>
          <a:ext cx="851886" cy="563531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smtClean="0"/>
            <a:t>se fait croire qu’il s’occupe bien de lui-même et des autres pour ne pas sentir les différents rejets vécus</a:t>
          </a:r>
          <a:endParaRPr lang="fr-FR" sz="1200" kern="1200"/>
        </a:p>
      </dsp:txBody>
      <dsp:txXfrm rot="-5400000">
        <a:off x="917415" y="42186"/>
        <a:ext cx="5593726" cy="768714"/>
      </dsp:txXfrm>
    </dsp:sp>
    <dsp:sp modelId="{4076E43A-EC60-4F99-A696-0B48810118C6}">
      <dsp:nvSpPr>
        <dsp:cNvPr id="0" name=""/>
        <dsp:cNvSpPr/>
      </dsp:nvSpPr>
      <dsp:spPr>
        <a:xfrm rot="5400000">
          <a:off x="-196589" y="1392564"/>
          <a:ext cx="1310594" cy="91741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Le Dépendant </a:t>
          </a:r>
          <a:endParaRPr lang="fr-FR" sz="1100" kern="1200" dirty="0"/>
        </a:p>
      </dsp:txBody>
      <dsp:txXfrm rot="-5400000">
        <a:off x="1" y="1654683"/>
        <a:ext cx="917415" cy="393179"/>
      </dsp:txXfrm>
    </dsp:sp>
    <dsp:sp modelId="{7DC84233-803A-409F-9F17-5C567BFAD27C}">
      <dsp:nvSpPr>
        <dsp:cNvPr id="0" name=""/>
        <dsp:cNvSpPr/>
      </dsp:nvSpPr>
      <dsp:spPr>
        <a:xfrm rot="5400000">
          <a:off x="3309128" y="-1195737"/>
          <a:ext cx="851886" cy="563531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fr-FR" sz="1200" kern="1200" smtClean="0"/>
            <a:t>aime faire l’indépendant et dire, à quel point il se sent bien seul et qu’il n’a besoin de personne.</a:t>
          </a:r>
          <a:endParaRPr lang="fr-FR" sz="1200" kern="1200"/>
        </a:p>
      </dsp:txBody>
      <dsp:txXfrm rot="-5400000">
        <a:off x="917415" y="1237562"/>
        <a:ext cx="5593726" cy="768714"/>
      </dsp:txXfrm>
    </dsp:sp>
    <dsp:sp modelId="{2530E1DA-9B0E-4047-A9E2-7277860F605A}">
      <dsp:nvSpPr>
        <dsp:cNvPr id="0" name=""/>
        <dsp:cNvSpPr/>
      </dsp:nvSpPr>
      <dsp:spPr>
        <a:xfrm rot="5400000">
          <a:off x="-196589" y="2587940"/>
          <a:ext cx="1310594" cy="91741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Le Masochiste </a:t>
          </a:r>
          <a:endParaRPr lang="fr-FR" sz="1100" kern="1200" dirty="0"/>
        </a:p>
      </dsp:txBody>
      <dsp:txXfrm rot="-5400000">
        <a:off x="1" y="2850059"/>
        <a:ext cx="917415" cy="393179"/>
      </dsp:txXfrm>
    </dsp:sp>
    <dsp:sp modelId="{A956D6D5-47B0-4A9B-B5CD-4220BC7B2E1C}">
      <dsp:nvSpPr>
        <dsp:cNvPr id="0" name=""/>
        <dsp:cNvSpPr/>
      </dsp:nvSpPr>
      <dsp:spPr>
        <a:xfrm rot="5400000">
          <a:off x="3309128" y="-362"/>
          <a:ext cx="851886" cy="563531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se convainc que tout ce </a:t>
          </a:r>
          <a:r>
            <a:rPr lang="fr-FR" sz="1200" kern="1200" dirty="0" err="1" smtClean="0"/>
            <a:t>qu</a:t>
          </a:r>
          <a:r>
            <a:rPr lang="fr-FR" sz="1200" kern="1200" dirty="0" smtClean="0"/>
            <a:t> ’il fait pour les autres lui fait énormément plaisir et qu’il écoute vraiment ses besoins en le faisant. Il est excellent pour dire et penser que tout est bien et pour trouver des excuses aux situations ou aux personnes qui l’ont humilié</a:t>
          </a:r>
          <a:endParaRPr lang="fr-FR" sz="1200" kern="1200" dirty="0"/>
        </a:p>
      </dsp:txBody>
      <dsp:txXfrm rot="-5400000">
        <a:off x="917415" y="2432937"/>
        <a:ext cx="5593726" cy="768714"/>
      </dsp:txXfrm>
    </dsp:sp>
    <dsp:sp modelId="{A60DA36F-7086-4BD3-AA68-F7CE8BF4FA27}">
      <dsp:nvSpPr>
        <dsp:cNvPr id="0" name=""/>
        <dsp:cNvSpPr/>
      </dsp:nvSpPr>
      <dsp:spPr>
        <a:xfrm rot="5400000">
          <a:off x="-196589" y="3783315"/>
          <a:ext cx="1310594" cy="917415"/>
        </a:xfrm>
        <a:prstGeom prst="chevron">
          <a:avLst/>
        </a:prstGeom>
        <a:solidFill>
          <a:schemeClr val="accent1"/>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Le Contrôlant </a:t>
          </a:r>
          <a:endParaRPr lang="fr-FR" sz="1100" kern="1200" dirty="0"/>
        </a:p>
      </dsp:txBody>
      <dsp:txXfrm rot="-5400000">
        <a:off x="1" y="4045434"/>
        <a:ext cx="917415" cy="393179"/>
      </dsp:txXfrm>
    </dsp:sp>
    <dsp:sp modelId="{45F3E52C-24C6-45BD-B413-B0F5D5796072}">
      <dsp:nvSpPr>
        <dsp:cNvPr id="0" name=""/>
        <dsp:cNvSpPr/>
      </dsp:nvSpPr>
      <dsp:spPr>
        <a:xfrm rot="5400000">
          <a:off x="3309128" y="1195013"/>
          <a:ext cx="851886" cy="563531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smtClean="0"/>
            <a:t>est persuadé qu’il ne ment jamais, qu’il garde toujours sa parole et que personne ne lui fait peur.</a:t>
          </a:r>
          <a:endParaRPr lang="fr-FR" sz="1200" kern="1200"/>
        </a:p>
      </dsp:txBody>
      <dsp:txXfrm rot="-5400000">
        <a:off x="917415" y="3628312"/>
        <a:ext cx="5593726" cy="768714"/>
      </dsp:txXfrm>
    </dsp:sp>
    <dsp:sp modelId="{3EC77113-9654-4C8C-99B0-5A6035DD9BFD}">
      <dsp:nvSpPr>
        <dsp:cNvPr id="0" name=""/>
        <dsp:cNvSpPr/>
      </dsp:nvSpPr>
      <dsp:spPr>
        <a:xfrm rot="5400000">
          <a:off x="-196589" y="4978691"/>
          <a:ext cx="1310594" cy="917415"/>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fr-FR" sz="1100" kern="1200" dirty="0" smtClean="0"/>
            <a:t>Le</a:t>
          </a:r>
        </a:p>
        <a:p>
          <a:pPr lvl="0" algn="ctr" defTabSz="488950" rtl="0">
            <a:lnSpc>
              <a:spcPct val="90000"/>
            </a:lnSpc>
            <a:spcBef>
              <a:spcPct val="0"/>
            </a:spcBef>
            <a:spcAft>
              <a:spcPct val="35000"/>
            </a:spcAft>
          </a:pPr>
          <a:r>
            <a:rPr lang="fr-FR" sz="1100" kern="1200" dirty="0" smtClean="0"/>
            <a:t> Rigide </a:t>
          </a:r>
          <a:endParaRPr lang="fr-FR" sz="1100" kern="1200" dirty="0"/>
        </a:p>
      </dsp:txBody>
      <dsp:txXfrm rot="-5400000">
        <a:off x="1" y="5240810"/>
        <a:ext cx="917415" cy="393179"/>
      </dsp:txXfrm>
    </dsp:sp>
    <dsp:sp modelId="{7C375361-2609-4BDD-8FE0-3B88A7F35B43}">
      <dsp:nvSpPr>
        <dsp:cNvPr id="0" name=""/>
        <dsp:cNvSpPr/>
      </dsp:nvSpPr>
      <dsp:spPr>
        <a:xfrm rot="5400000">
          <a:off x="3309128" y="2390389"/>
          <a:ext cx="851886" cy="5635312"/>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aime bien dire à est tout à chacun combien il est juste, que sa vie est sans problème et il aime croire qu’il à beaucoup d’amis qui l’aiment comme il </a:t>
          </a:r>
          <a:endParaRPr lang="fr-FR" sz="1200" kern="1200" dirty="0"/>
        </a:p>
      </dsp:txBody>
      <dsp:txXfrm rot="-5400000">
        <a:off x="917415" y="4823688"/>
        <a:ext cx="5593726" cy="7687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r>
              <a:rPr lang="fr-FR" smtClean="0"/>
              <a:t>Nom du Module</a:t>
            </a:r>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C1AE90A6-3D0F-462E-94FE-BCB6648EBD7D}" type="datetimeFigureOut">
              <a:rPr lang="fr-FR" smtClean="0"/>
              <a:pPr/>
              <a:t>24/10/2013</a:t>
            </a:fld>
            <a:endParaRPr lang="fr-FR"/>
          </a:p>
        </p:txBody>
      </p:sp>
      <p:sp>
        <p:nvSpPr>
          <p:cNvPr id="4" name="Espace réservé du pied de page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r>
              <a:rPr lang="fr-FR" smtClean="0"/>
              <a:t>© Copyrights 2013, FuturSkill. Tous droits de reproduction réservés.</a:t>
            </a:r>
            <a:endParaRPr lang="fr-FR"/>
          </a:p>
        </p:txBody>
      </p:sp>
      <p:sp>
        <p:nvSpPr>
          <p:cNvPr id="5" name="Espace réservé du numéro de diapositiv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98E572CC-2643-4697-9D26-D9312D4B4972}" type="slidenum">
              <a:rPr lang="fr-FR" smtClean="0"/>
              <a:pPr/>
              <a:t>‹N°›</a:t>
            </a:fld>
            <a:endParaRPr lang="fr-FR"/>
          </a:p>
        </p:txBody>
      </p:sp>
    </p:spTree>
    <p:extLst>
      <p:ext uri="{BB962C8B-B14F-4D97-AF65-F5344CB8AC3E}">
        <p14:creationId xmlns:p14="http://schemas.microsoft.com/office/powerpoint/2010/main" val="12111846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bwMode="auto">
          <a:xfrm>
            <a:off x="0" y="9716640"/>
            <a:ext cx="5055021" cy="211585"/>
          </a:xfrm>
          <a:prstGeom prst="rect">
            <a:avLst/>
          </a:prstGeom>
          <a:noFill/>
          <a:ln w="9525">
            <a:noFill/>
            <a:miter lim="800000"/>
            <a:headEnd/>
            <a:tailEnd/>
          </a:ln>
        </p:spPr>
        <p:txBody>
          <a:bodyPr vert="horz" wrap="square" lIns="95571" tIns="47786" rIns="95571" bIns="47786" numCol="1" anchor="t" anchorCtr="0" compatLnSpc="1">
            <a:prstTxWarp prst="textNoShape">
              <a:avLst/>
            </a:prstTxWarp>
          </a:bodyPr>
          <a:lstStyle>
            <a:lvl1pPr defTabSz="955830">
              <a:defRPr sz="1300">
                <a:latin typeface="Calibri" pitchFamily="34" charset="0"/>
              </a:defRPr>
            </a:lvl1p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7" name="Espace réservé du numéro de diapositive 6"/>
          <p:cNvSpPr>
            <a:spLocks noGrp="1"/>
          </p:cNvSpPr>
          <p:nvPr>
            <p:ph type="sldNum" sz="quarter" idx="5"/>
          </p:nvPr>
        </p:nvSpPr>
        <p:spPr bwMode="auto">
          <a:xfrm>
            <a:off x="6279156" y="9716640"/>
            <a:ext cx="516931" cy="257318"/>
          </a:xfrm>
          <a:prstGeom prst="rect">
            <a:avLst/>
          </a:prstGeom>
          <a:noFill/>
          <a:ln w="9525">
            <a:noFill/>
            <a:miter lim="800000"/>
            <a:headEnd/>
            <a:tailEnd/>
          </a:ln>
        </p:spPr>
        <p:txBody>
          <a:bodyPr vert="horz" wrap="square" lIns="95571" tIns="47786" rIns="95571" bIns="47786" numCol="1" anchor="b" anchorCtr="0" compatLnSpc="1">
            <a:prstTxWarp prst="textNoShape">
              <a:avLst/>
            </a:prstTxWarp>
          </a:bodyPr>
          <a:lstStyle>
            <a:lvl1pPr algn="r" defTabSz="955830">
              <a:defRPr sz="1400">
                <a:latin typeface="Calibri" pitchFamily="34" charset="0"/>
              </a:defRPr>
            </a:lvl1pPr>
          </a:lstStyle>
          <a:p>
            <a:pPr>
              <a:defRPr/>
            </a:pPr>
            <a:fld id="{3A31C443-7FB1-4BA2-9D8A-AD0AE69A01E9}" type="slidenum">
              <a:rPr lang="fr-FR" smtClean="0"/>
              <a:pPr>
                <a:defRPr/>
              </a:pPr>
              <a:t>‹N°›</a:t>
            </a:fld>
            <a:endParaRPr lang="fr-FR"/>
          </a:p>
        </p:txBody>
      </p:sp>
      <p:sp>
        <p:nvSpPr>
          <p:cNvPr id="8" name="ZoneTexte 7"/>
          <p:cNvSpPr txBox="1"/>
          <p:nvPr/>
        </p:nvSpPr>
        <p:spPr>
          <a:xfrm>
            <a:off x="5055021" y="-4642"/>
            <a:ext cx="1728192" cy="9649274"/>
          </a:xfrm>
          <a:prstGeom prst="rect">
            <a:avLst/>
          </a:prstGeom>
          <a:noFill/>
          <a:ln w="3175">
            <a:solidFill>
              <a:schemeClr val="tx1"/>
            </a:solidFill>
          </a:ln>
        </p:spPr>
        <p:txBody>
          <a:bodyPr wrap="square" rtlCol="0">
            <a:noAutofit/>
          </a:bodyPr>
          <a:lstStyle/>
          <a:p>
            <a:pPr algn="ctr"/>
            <a:r>
              <a:rPr lang="fr-FR" dirty="0" smtClean="0"/>
              <a:t>Notes</a:t>
            </a:r>
            <a:endParaRPr lang="fr-FR" dirty="0"/>
          </a:p>
        </p:txBody>
      </p:sp>
      <p:sp>
        <p:nvSpPr>
          <p:cNvPr id="3" name="Espace réservé des commentaires 2"/>
          <p:cNvSpPr>
            <a:spLocks noGrp="1"/>
          </p:cNvSpPr>
          <p:nvPr>
            <p:ph type="body" sz="quarter" idx="3"/>
          </p:nvPr>
        </p:nvSpPr>
        <p:spPr>
          <a:xfrm>
            <a:off x="0" y="3811984"/>
            <a:ext cx="4983013" cy="5832648"/>
          </a:xfrm>
          <a:prstGeom prst="rect">
            <a:avLst/>
          </a:prstGeom>
          <a:ln>
            <a:solidFill>
              <a:schemeClr val="tx1"/>
            </a:solidFill>
          </a:ln>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image des diapositives 3"/>
          <p:cNvSpPr>
            <a:spLocks noGrp="1" noRot="1" noChangeAspect="1"/>
          </p:cNvSpPr>
          <p:nvPr>
            <p:ph type="sldImg" idx="2"/>
          </p:nvPr>
        </p:nvSpPr>
        <p:spPr>
          <a:xfrm>
            <a:off x="15605" y="-4440"/>
            <a:ext cx="4962525" cy="3722687"/>
          </a:xfrm>
          <a:prstGeom prst="rect">
            <a:avLst/>
          </a:prstGeom>
          <a:noFill/>
          <a:ln w="12700">
            <a:solidFill>
              <a:prstClr val="black"/>
            </a:solidFill>
          </a:ln>
        </p:spPr>
        <p:txBody>
          <a:bodyPr vert="horz" lIns="91440" tIns="45720" rIns="91440" bIns="45720" rtlCol="0" anchor="ctr"/>
          <a:lstStyle/>
          <a:p>
            <a:endParaRPr lang="fr-FR"/>
          </a:p>
        </p:txBody>
      </p:sp>
    </p:spTree>
    <p:extLst>
      <p:ext uri="{BB962C8B-B14F-4D97-AF65-F5344CB8AC3E}">
        <p14:creationId xmlns:p14="http://schemas.microsoft.com/office/powerpoint/2010/main" val="3353334924"/>
      </p:ext>
    </p:extLst>
  </p:cSld>
  <p:clrMap bg1="lt1" tx1="dk1" bg2="lt2" tx2="dk2" accent1="accent1" accent2="accent2" accent3="accent3" accent4="accent4" accent5="accent5" accent6="accent6" hlink="hlink" folHlink="folHlink"/>
  <p:hf dt="0"/>
  <p:notesStyle>
    <a:lvl1pPr algn="l" rtl="0" eaLnBrk="0" fontAlgn="base" hangingPunct="0">
      <a:spcBef>
        <a:spcPts val="600"/>
      </a:spcBef>
      <a:spcAft>
        <a:spcPct val="0"/>
      </a:spcAft>
      <a:defRPr sz="1200" kern="1200">
        <a:solidFill>
          <a:schemeClr val="tx1"/>
        </a:solidFill>
        <a:latin typeface="Verdana" pitchFamily="34" charset="0"/>
        <a:ea typeface="Verdana" pitchFamily="34" charset="0"/>
        <a:cs typeface="Verdana" pitchFamily="34" charset="0"/>
      </a:defRPr>
    </a:lvl1pPr>
    <a:lvl2pPr marL="266700" indent="0" algn="l" rtl="0" eaLnBrk="0" fontAlgn="base" hangingPunct="0">
      <a:spcBef>
        <a:spcPts val="0"/>
      </a:spcBef>
      <a:spcAft>
        <a:spcPct val="0"/>
      </a:spcAft>
      <a:defRPr sz="1200" kern="1200">
        <a:solidFill>
          <a:schemeClr val="tx1"/>
        </a:solidFill>
        <a:latin typeface="Verdana" pitchFamily="34" charset="0"/>
        <a:ea typeface="Verdana" pitchFamily="34" charset="0"/>
        <a:cs typeface="Verdana" pitchFamily="34" charset="0"/>
      </a:defRPr>
    </a:lvl2pPr>
    <a:lvl3pPr marL="714375" indent="0" algn="l" rtl="0" eaLnBrk="0" fontAlgn="base" hangingPunct="0">
      <a:spcBef>
        <a:spcPts val="0"/>
      </a:spcBef>
      <a:spcAft>
        <a:spcPct val="0"/>
      </a:spcAft>
      <a:defRPr sz="1200" kern="1200">
        <a:solidFill>
          <a:schemeClr val="tx1"/>
        </a:solidFill>
        <a:latin typeface="Verdana" pitchFamily="34" charset="0"/>
        <a:ea typeface="Verdana" pitchFamily="34" charset="0"/>
        <a:cs typeface="Verdana" pitchFamily="34" charset="0"/>
      </a:defRPr>
    </a:lvl3pPr>
    <a:lvl4pPr marL="1371600" algn="l" rtl="0" eaLnBrk="0" fontAlgn="base" hangingPunct="0">
      <a:spcBef>
        <a:spcPts val="0"/>
      </a:spcBef>
      <a:spcAft>
        <a:spcPct val="0"/>
      </a:spcAft>
      <a:defRPr sz="1200" kern="1200">
        <a:solidFill>
          <a:schemeClr val="tx1"/>
        </a:solidFill>
        <a:latin typeface="Verdana" pitchFamily="34" charset="0"/>
        <a:ea typeface="Verdana" pitchFamily="34" charset="0"/>
        <a:cs typeface="Verdana" pitchFamily="34" charset="0"/>
      </a:defRPr>
    </a:lvl4pPr>
    <a:lvl5pPr marL="1828800" algn="l" rtl="0" eaLnBrk="0" fontAlgn="base" hangingPunct="0">
      <a:spcBef>
        <a:spcPts val="0"/>
      </a:spcBef>
      <a:spcAft>
        <a:spcPct val="0"/>
      </a:spcAft>
      <a:defRPr sz="12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www.futurskill.fr"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38997" y="1"/>
            <a:ext cx="1958678" cy="9857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texte 11"/>
          <p:cNvSpPr txBox="1">
            <a:spLocks/>
          </p:cNvSpPr>
          <p:nvPr/>
        </p:nvSpPr>
        <p:spPr bwMode="auto">
          <a:xfrm>
            <a:off x="2856236" y="6631840"/>
            <a:ext cx="3182895" cy="72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304" tIns="36652" rIns="73304" bIns="36652"/>
          <a:lstStyle>
            <a:lvl1pPr indent="-571500" eaLnBrk="0" hangingPunct="0">
              <a:defRPr sz="4200">
                <a:solidFill>
                  <a:srgbClr val="000000"/>
                </a:solidFill>
                <a:latin typeface="Lucida Grande" charset="0"/>
                <a:ea typeface="ＭＳ Ｐゴシック" charset="0"/>
                <a:cs typeface="ＭＳ Ｐゴシック" charset="0"/>
                <a:sym typeface="Lucida Grande" charset="0"/>
              </a:defRPr>
            </a:lvl1pPr>
            <a:lvl2pPr marL="742950" indent="-285750" eaLnBrk="0" hangingPunct="0">
              <a:defRPr sz="4200">
                <a:solidFill>
                  <a:srgbClr val="000000"/>
                </a:solidFill>
                <a:latin typeface="Lucida Grande" charset="0"/>
                <a:ea typeface="ＭＳ Ｐゴシック" charset="0"/>
                <a:sym typeface="Lucida Grande" charset="0"/>
              </a:defRPr>
            </a:lvl2pPr>
            <a:lvl3pPr marL="1143000" indent="-228600" eaLnBrk="0" hangingPunct="0">
              <a:defRPr sz="4200">
                <a:solidFill>
                  <a:srgbClr val="000000"/>
                </a:solidFill>
                <a:latin typeface="Lucida Grande" charset="0"/>
                <a:ea typeface="ＭＳ Ｐゴシック" charset="0"/>
                <a:sym typeface="Lucida Grande" charset="0"/>
              </a:defRPr>
            </a:lvl3pPr>
            <a:lvl4pPr marL="1600200" indent="-228600" eaLnBrk="0" hangingPunct="0">
              <a:defRPr sz="4200">
                <a:solidFill>
                  <a:srgbClr val="000000"/>
                </a:solidFill>
                <a:latin typeface="Lucida Grande" charset="0"/>
                <a:ea typeface="ＭＳ Ｐゴシック" charset="0"/>
                <a:sym typeface="Lucida Grande" charset="0"/>
              </a:defRPr>
            </a:lvl4pPr>
            <a:lvl5pPr marL="2057400" indent="-228600" eaLnBrk="0" hangingPunct="0">
              <a:defRPr sz="4200">
                <a:solidFill>
                  <a:srgbClr val="000000"/>
                </a:solidFill>
                <a:latin typeface="Lucida Grande" charset="0"/>
                <a:ea typeface="ＭＳ Ｐゴシック" charset="0"/>
                <a:sym typeface="Lucida Grande" charset="0"/>
              </a:defRPr>
            </a:lvl5pPr>
            <a:lvl6pPr marL="2514600" indent="-228600" eaLnBrk="0" fontAlgn="base" hangingPunct="0">
              <a:spcBef>
                <a:spcPct val="0"/>
              </a:spcBef>
              <a:spcAft>
                <a:spcPct val="0"/>
              </a:spcAft>
              <a:defRPr sz="4200">
                <a:solidFill>
                  <a:srgbClr val="000000"/>
                </a:solidFill>
                <a:latin typeface="Lucida Grande" charset="0"/>
                <a:ea typeface="ＭＳ Ｐゴシック" charset="0"/>
                <a:sym typeface="Lucida Grande" charset="0"/>
              </a:defRPr>
            </a:lvl6pPr>
            <a:lvl7pPr marL="2971800" indent="-228600" eaLnBrk="0" fontAlgn="base" hangingPunct="0">
              <a:spcBef>
                <a:spcPct val="0"/>
              </a:spcBef>
              <a:spcAft>
                <a:spcPct val="0"/>
              </a:spcAft>
              <a:defRPr sz="4200">
                <a:solidFill>
                  <a:srgbClr val="000000"/>
                </a:solidFill>
                <a:latin typeface="Lucida Grande" charset="0"/>
                <a:ea typeface="ＭＳ Ｐゴシック" charset="0"/>
                <a:sym typeface="Lucida Grande" charset="0"/>
              </a:defRPr>
            </a:lvl7pPr>
            <a:lvl8pPr marL="3429000" indent="-228600" eaLnBrk="0" fontAlgn="base" hangingPunct="0">
              <a:spcBef>
                <a:spcPct val="0"/>
              </a:spcBef>
              <a:spcAft>
                <a:spcPct val="0"/>
              </a:spcAft>
              <a:defRPr sz="4200">
                <a:solidFill>
                  <a:srgbClr val="000000"/>
                </a:solidFill>
                <a:latin typeface="Lucida Grande" charset="0"/>
                <a:ea typeface="ＭＳ Ｐゴシック" charset="0"/>
                <a:sym typeface="Lucida Grande" charset="0"/>
              </a:defRPr>
            </a:lvl8pPr>
            <a:lvl9pPr marL="3886200" indent="-228600" eaLnBrk="0" fontAlgn="base" hangingPunct="0">
              <a:spcBef>
                <a:spcPct val="0"/>
              </a:spcBef>
              <a:spcAft>
                <a:spcPct val="0"/>
              </a:spcAft>
              <a:defRPr sz="4200">
                <a:solidFill>
                  <a:srgbClr val="000000"/>
                </a:solidFill>
                <a:latin typeface="Lucida Grande" charset="0"/>
                <a:ea typeface="ＭＳ Ｐゴシック" charset="0"/>
                <a:sym typeface="Lucida Grande" charset="0"/>
              </a:defRPr>
            </a:lvl9pPr>
          </a:lstStyle>
          <a:p>
            <a:pPr defTabSz="733094" fontAlgn="base">
              <a:spcBef>
                <a:spcPct val="0"/>
              </a:spcBef>
              <a:spcAft>
                <a:spcPct val="0"/>
              </a:spcAft>
              <a:buSzPct val="171000"/>
            </a:pPr>
            <a:r>
              <a:rPr lang="fr-FR" sz="2100" b="1" dirty="0">
                <a:solidFill>
                  <a:schemeClr val="bg1">
                    <a:lumMod val="50000"/>
                  </a:schemeClr>
                </a:solidFill>
                <a:latin typeface="Verdana" charset="0"/>
                <a:ea typeface="ヒラギノ角ゴ ProN W3" charset="0"/>
                <a:cs typeface="ヒラギノ角ゴ ProN W3" charset="0"/>
              </a:rPr>
              <a:t>Nom du module</a:t>
            </a:r>
          </a:p>
        </p:txBody>
      </p:sp>
      <p:sp>
        <p:nvSpPr>
          <p:cNvPr id="12" name="Espace réservé de l'image des diapositives 11"/>
          <p:cNvSpPr>
            <a:spLocks noGrp="1" noRot="1" noChangeAspect="1"/>
          </p:cNvSpPr>
          <p:nvPr>
            <p:ph type="sldImg"/>
          </p:nvPr>
        </p:nvSpPr>
        <p:spPr>
          <a:xfrm>
            <a:off x="0" y="4818063"/>
            <a:ext cx="6811963" cy="5110162"/>
          </a:xfrm>
          <a:ln>
            <a:noFill/>
          </a:ln>
        </p:spPr>
      </p:sp>
      <p:sp>
        <p:nvSpPr>
          <p:cNvPr id="8" name="Freeform 2"/>
          <p:cNvSpPr>
            <a:spLocks/>
          </p:cNvSpPr>
          <p:nvPr/>
        </p:nvSpPr>
        <p:spPr bwMode="auto">
          <a:xfrm rot="10800000" flipH="1" flipV="1">
            <a:off x="373632" y="356464"/>
            <a:ext cx="6121549" cy="5327728"/>
          </a:xfrm>
          <a:custGeom>
            <a:avLst/>
            <a:gdLst>
              <a:gd name="T0" fmla="*/ 15 w 21600"/>
              <a:gd name="T1" fmla="*/ 3334 h 21600"/>
              <a:gd name="T2" fmla="*/ 241 w 21600"/>
              <a:gd name="T3" fmla="*/ 3668 h 21600"/>
              <a:gd name="T4" fmla="*/ 241 w 21600"/>
              <a:gd name="T5" fmla="*/ 6802 h 21600"/>
              <a:gd name="T6" fmla="*/ 0 w 21600"/>
              <a:gd name="T7" fmla="*/ 7157 h 21600"/>
              <a:gd name="T8" fmla="*/ 15 w 21600"/>
              <a:gd name="T9" fmla="*/ 21600 h 21600"/>
              <a:gd name="T10" fmla="*/ 21600 w 21600"/>
              <a:gd name="T11" fmla="*/ 21567 h 21600"/>
              <a:gd name="T12" fmla="*/ 21600 w 21600"/>
              <a:gd name="T13" fmla="*/ 0 h 21600"/>
              <a:gd name="T14" fmla="*/ 0 w 21600"/>
              <a:gd name="T15" fmla="*/ 33 h 21600"/>
              <a:gd name="T16" fmla="*/ 15 w 21600"/>
              <a:gd name="T17" fmla="*/ 3334 h 21600"/>
              <a:gd name="T18" fmla="*/ 15 w 21600"/>
              <a:gd name="T19" fmla="*/ 333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5" y="3334"/>
                </a:moveTo>
                <a:lnTo>
                  <a:pt x="241" y="3668"/>
                </a:lnTo>
                <a:lnTo>
                  <a:pt x="241" y="6802"/>
                </a:lnTo>
                <a:lnTo>
                  <a:pt x="0" y="7157"/>
                </a:lnTo>
                <a:lnTo>
                  <a:pt x="15" y="21600"/>
                </a:lnTo>
                <a:lnTo>
                  <a:pt x="21600" y="21567"/>
                </a:lnTo>
                <a:lnTo>
                  <a:pt x="21600" y="0"/>
                </a:lnTo>
                <a:lnTo>
                  <a:pt x="0" y="33"/>
                </a:lnTo>
                <a:lnTo>
                  <a:pt x="15" y="3334"/>
                </a:lnTo>
                <a:close/>
                <a:moveTo>
                  <a:pt x="15" y="3334"/>
                </a:moveTo>
              </a:path>
            </a:pathLst>
          </a:custGeom>
          <a:blipFill rotWithShape="1">
            <a:blip r:embed="rId3" cstate="print">
              <a:extLst>
                <a:ext uri="{28A0092B-C50C-407E-A947-70E740481C1C}">
                  <a14:useLocalDpi xmlns:a14="http://schemas.microsoft.com/office/drawing/2010/main"/>
                </a:ext>
              </a:extLst>
            </a:blip>
            <a:stretch>
              <a:fillRect/>
            </a:stretch>
          </a:blipFill>
          <a:ln>
            <a:noFill/>
          </a:ln>
          <a:effectLst>
            <a:outerShdw blurRad="50800" dist="38100" dir="10800000" algn="r" rotWithShape="0">
              <a:srgbClr val="000000">
                <a:alpha val="39999"/>
              </a:srgbClr>
            </a:outerShdw>
          </a:effectLst>
        </p:spPr>
        <p:txBody>
          <a:bodyPr lIns="0" tIns="0" rIns="0" bIns="0"/>
          <a:lstStyle/>
          <a:p>
            <a:endParaRPr lang="fr-FR"/>
          </a:p>
        </p:txBody>
      </p:sp>
    </p:spTree>
    <p:extLst>
      <p:ext uri="{BB962C8B-B14F-4D97-AF65-F5344CB8AC3E}">
        <p14:creationId xmlns:p14="http://schemas.microsoft.com/office/powerpoint/2010/main" val="136101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10</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bwMode="auto">
          <a:xfrm>
            <a:off x="15875" y="-4763"/>
            <a:ext cx="4962525" cy="3722688"/>
          </a:xfrm>
          <a:noFill/>
          <a:ln>
            <a:solidFill>
              <a:srgbClr val="000000"/>
            </a:solidFill>
            <a:miter lim="800000"/>
            <a:headEnd/>
            <a:tailEnd/>
          </a:ln>
        </p:spPr>
      </p:sp>
      <p:sp>
        <p:nvSpPr>
          <p:cNvPr id="716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fr-FR" smtClean="0"/>
              <a:t>Nous l’avons vu, l’estime de soi est le produit du jugement que nous portons sur nous-mêmes et suppose l’existence d’un concept de soi : une idée de qui je suis et d’un idéal du Moi : une représentation de qui je veux être. Pour comprendre comment se forme l’estime de soi, qui est le produit  de la comparaison entre l’un et l’autre, il faut donc comprendre comment se construit le concept de soi ou la conception que nous avons de nous-mêmes ainsi que notre idéal du Moi.</a:t>
            </a:r>
          </a:p>
          <a:p>
            <a:endParaRPr lang="fr-FR" smtClean="0"/>
          </a:p>
          <a:p>
            <a:r>
              <a:rPr lang="fr-FR" smtClean="0"/>
              <a:t>Bien entendu, le nouveau-né ne vient pas au monde avec un concept de soi. Il n’est même pas conscient d’être une entité distincte de l’environnement. C’est petit à petit que ce concept va se former, à partir de l’interaction avec la mère et les autres personnes qui entourent l’enfant et en prennent soin. Ces personnes constituent son cadre de référence.</a:t>
            </a:r>
          </a:p>
          <a:p>
            <a:endParaRPr lang="fr-FR" smtClean="0"/>
          </a:p>
          <a:p>
            <a:r>
              <a:rPr lang="fr-FR" smtClean="0"/>
              <a:t>Cet apprentissage précose est essentiel mais il est capital de comprendre qu’un être humain apprend toute sa vie.</a:t>
            </a:r>
          </a:p>
          <a:p>
            <a:r>
              <a:rPr lang="fr-FR" smtClean="0"/>
              <a:t>Au fur et à mesure que l’individu rencontre des situations nouvelles et fait de nouvelles expériences le concept de soi est susceptible d’évoluer. Il est clair cependant qu’il vaut mieux former dans ses jeunes années une impression favorable à propos de soi, des autres et du monde que l’inverse !  </a:t>
            </a:r>
          </a:p>
          <a:p>
            <a:endParaRPr lang="fr-FR" smtClean="0"/>
          </a:p>
        </p:txBody>
      </p:sp>
      <p:sp>
        <p:nvSpPr>
          <p:cNvPr id="4" name="Espace réservé du numéro de diapositive 3"/>
          <p:cNvSpPr>
            <a:spLocks noGrp="1"/>
          </p:cNvSpPr>
          <p:nvPr>
            <p:ph type="sldNum" sz="quarter" idx="5"/>
          </p:nvPr>
        </p:nvSpPr>
        <p:spPr/>
        <p:txBody>
          <a:bodyPr/>
          <a:lstStyle/>
          <a:p>
            <a:pPr>
              <a:defRPr/>
            </a:pPr>
            <a:fld id="{278427BB-84AE-47DF-9AC7-209CA9305C84}" type="slidenum">
              <a:rPr lang="fr-FR" smtClean="0"/>
              <a:pPr>
                <a:defRPr/>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13</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pPr algn="just">
              <a:buClr>
                <a:schemeClr val="accent3"/>
              </a:buClr>
              <a:buFont typeface="Wingdings" pitchFamily="2" charset="2"/>
              <a:buChar char="§"/>
              <a:defRPr/>
            </a:pPr>
            <a:r>
              <a:rPr lang="fr-FR" sz="1200" dirty="0" smtClean="0">
                <a:latin typeface="Arial" charset="0"/>
                <a:cs typeface="Arial" charset="0"/>
              </a:rPr>
              <a:t>Elle nous </a:t>
            </a:r>
            <a:r>
              <a:rPr lang="fr-FR" sz="1200" b="1" dirty="0" smtClean="0">
                <a:solidFill>
                  <a:schemeClr val="accent3"/>
                </a:solidFill>
                <a:latin typeface="Arial" charset="0"/>
                <a:cs typeface="Arial" charset="0"/>
              </a:rPr>
              <a:t>facilite la vie</a:t>
            </a:r>
            <a:r>
              <a:rPr lang="fr-FR" sz="1200" dirty="0" smtClean="0">
                <a:solidFill>
                  <a:schemeClr val="accent3"/>
                </a:solidFill>
                <a:latin typeface="Arial" charset="0"/>
                <a:cs typeface="Arial" charset="0"/>
              </a:rPr>
              <a:t> </a:t>
            </a:r>
            <a:r>
              <a:rPr lang="fr-FR" sz="1200" dirty="0" smtClean="0">
                <a:latin typeface="Arial" charset="0"/>
                <a:cs typeface="Arial" charset="0"/>
              </a:rPr>
              <a:t>avec autrui, il est plus facile d’entrer en contact avec autrui</a:t>
            </a:r>
          </a:p>
          <a:p>
            <a:pPr algn="just">
              <a:buClr>
                <a:schemeClr val="accent3"/>
              </a:buClr>
              <a:buFont typeface="Wingdings" pitchFamily="2" charset="2"/>
              <a:buChar char="§"/>
              <a:defRPr/>
            </a:pPr>
            <a:r>
              <a:rPr lang="fr-FR" sz="1200" dirty="0" smtClean="0">
                <a:latin typeface="Arial" charset="0"/>
                <a:cs typeface="Arial" charset="0"/>
              </a:rPr>
              <a:t>Elle nous permet une </a:t>
            </a:r>
            <a:r>
              <a:rPr lang="fr-FR" sz="1200" b="1" dirty="0" smtClean="0">
                <a:solidFill>
                  <a:schemeClr val="accent3"/>
                </a:solidFill>
                <a:latin typeface="Arial" charset="0"/>
                <a:cs typeface="Arial" charset="0"/>
              </a:rPr>
              <a:t>plus grande sécurité émotionnelle</a:t>
            </a:r>
            <a:r>
              <a:rPr lang="fr-FR" sz="1200" dirty="0" smtClean="0">
                <a:latin typeface="Arial" charset="0"/>
                <a:cs typeface="Arial" charset="0"/>
              </a:rPr>
              <a:t>, c’est-à-dire l’acceptation de nous-mêmes, une plus grande tolérance à la vie, aux frustrations</a:t>
            </a:r>
          </a:p>
          <a:p>
            <a:pPr algn="just">
              <a:buClr>
                <a:schemeClr val="accent3"/>
              </a:buClr>
              <a:buFont typeface="Wingdings" pitchFamily="2" charset="2"/>
              <a:buChar char="§"/>
              <a:defRPr/>
            </a:pPr>
            <a:r>
              <a:rPr lang="fr-FR" sz="1200" dirty="0" smtClean="0">
                <a:latin typeface="Arial" charset="0"/>
                <a:cs typeface="Arial" charset="0"/>
              </a:rPr>
              <a:t>Elle nous donne une </a:t>
            </a:r>
            <a:r>
              <a:rPr lang="fr-FR" sz="1200" b="1" dirty="0" smtClean="0">
                <a:solidFill>
                  <a:schemeClr val="accent3"/>
                </a:solidFill>
                <a:latin typeface="Arial" charset="0"/>
                <a:cs typeface="Arial" charset="0"/>
              </a:rPr>
              <a:t>perception plus réaliste</a:t>
            </a:r>
            <a:r>
              <a:rPr lang="fr-FR" sz="1200" dirty="0" smtClean="0">
                <a:solidFill>
                  <a:schemeClr val="accent3"/>
                </a:solidFill>
                <a:latin typeface="Arial" charset="0"/>
                <a:cs typeface="Arial" charset="0"/>
              </a:rPr>
              <a:t> </a:t>
            </a:r>
            <a:r>
              <a:rPr lang="fr-FR" sz="1200" dirty="0" smtClean="0">
                <a:latin typeface="Arial" charset="0"/>
                <a:cs typeface="Arial" charset="0"/>
              </a:rPr>
              <a:t>de nos aptitudes, de nos qualités</a:t>
            </a:r>
          </a:p>
          <a:p>
            <a:pPr algn="just">
              <a:buClr>
                <a:schemeClr val="accent3"/>
              </a:buClr>
              <a:buFont typeface="Wingdings" pitchFamily="2" charset="2"/>
              <a:buChar char="§"/>
              <a:defRPr/>
            </a:pPr>
            <a:r>
              <a:rPr lang="fr-FR" sz="1200" dirty="0" smtClean="0">
                <a:latin typeface="Arial" charset="0"/>
                <a:cs typeface="Arial" charset="0"/>
              </a:rPr>
              <a:t>Elle nous permet une plus grande connaissance de nous-mêmes, un plus grand </a:t>
            </a:r>
            <a:r>
              <a:rPr lang="fr-FR" sz="1200" b="1" dirty="0" smtClean="0">
                <a:solidFill>
                  <a:schemeClr val="accent3"/>
                </a:solidFill>
                <a:latin typeface="Arial" charset="0"/>
                <a:cs typeface="Arial" charset="0"/>
              </a:rPr>
              <a:t>sens de l’humour</a:t>
            </a:r>
            <a:r>
              <a:rPr lang="fr-FR" sz="1200" dirty="0" smtClean="0">
                <a:solidFill>
                  <a:schemeClr val="accent3"/>
                </a:solidFill>
                <a:latin typeface="Arial" charset="0"/>
                <a:cs typeface="Arial" charset="0"/>
              </a:rPr>
              <a:t> </a:t>
            </a:r>
            <a:r>
              <a:rPr lang="fr-FR" sz="1200" dirty="0" smtClean="0">
                <a:latin typeface="Arial" charset="0"/>
                <a:cs typeface="Arial" charset="0"/>
              </a:rPr>
              <a:t>et la </a:t>
            </a:r>
            <a:r>
              <a:rPr lang="fr-FR" sz="1200" b="1" dirty="0" smtClean="0">
                <a:solidFill>
                  <a:schemeClr val="accent3"/>
                </a:solidFill>
                <a:latin typeface="Arial" charset="0"/>
                <a:cs typeface="Arial" charset="0"/>
              </a:rPr>
              <a:t>capacité de rire</a:t>
            </a:r>
            <a:r>
              <a:rPr lang="fr-FR" sz="1200" dirty="0" smtClean="0">
                <a:solidFill>
                  <a:schemeClr val="accent3"/>
                </a:solidFill>
                <a:latin typeface="Arial" charset="0"/>
                <a:cs typeface="Arial" charset="0"/>
              </a:rPr>
              <a:t> </a:t>
            </a:r>
            <a:r>
              <a:rPr lang="fr-FR" sz="1200" dirty="0" smtClean="0">
                <a:latin typeface="Arial" charset="0"/>
                <a:cs typeface="Arial" charset="0"/>
              </a:rPr>
              <a:t>de </a:t>
            </a:r>
            <a:r>
              <a:rPr lang="fr-FR" sz="1200" b="1" dirty="0" smtClean="0">
                <a:solidFill>
                  <a:schemeClr val="accent3"/>
                </a:solidFill>
                <a:latin typeface="Arial" charset="0"/>
                <a:cs typeface="Arial" charset="0"/>
              </a:rPr>
              <a:t>nous-mêmes</a:t>
            </a:r>
            <a:r>
              <a:rPr lang="fr-FR" sz="1200" dirty="0" smtClean="0">
                <a:latin typeface="Arial" charset="0"/>
                <a:cs typeface="Arial" charset="0"/>
              </a:rPr>
              <a:t>, de ce qui nous appartient</a:t>
            </a:r>
          </a:p>
          <a:p>
            <a:pPr algn="just">
              <a:buClr>
                <a:schemeClr val="accent3"/>
              </a:buClr>
              <a:buFont typeface="Wingdings" pitchFamily="2" charset="2"/>
              <a:buChar char="§"/>
              <a:defRPr/>
            </a:pPr>
            <a:r>
              <a:rPr lang="fr-FR" sz="1200" dirty="0" smtClean="0">
                <a:latin typeface="Arial" charset="0"/>
                <a:cs typeface="Arial" charset="0"/>
              </a:rPr>
              <a:t>Une bonne estime de soi offre une </a:t>
            </a:r>
            <a:r>
              <a:rPr lang="fr-FR" sz="1200" b="1" dirty="0" smtClean="0">
                <a:solidFill>
                  <a:schemeClr val="accent3"/>
                </a:solidFill>
                <a:latin typeface="Arial" charset="0"/>
                <a:cs typeface="Arial" charset="0"/>
              </a:rPr>
              <a:t>meilleure perception de la vie</a:t>
            </a:r>
            <a:r>
              <a:rPr lang="fr-FR" sz="1200" dirty="0" smtClean="0">
                <a:solidFill>
                  <a:schemeClr val="accent3"/>
                </a:solidFill>
                <a:latin typeface="Arial" charset="0"/>
                <a:cs typeface="Arial" charset="0"/>
              </a:rPr>
              <a:t> </a:t>
            </a:r>
            <a:r>
              <a:rPr lang="fr-FR" sz="1200" dirty="0" smtClean="0">
                <a:latin typeface="Arial" charset="0"/>
                <a:cs typeface="Arial" charset="0"/>
              </a:rPr>
              <a:t>en général</a:t>
            </a:r>
          </a:p>
          <a:p>
            <a:pPr algn="just">
              <a:buClr>
                <a:schemeClr val="accent3"/>
              </a:buClr>
              <a:buFont typeface="Wingdings" pitchFamily="2" charset="2"/>
              <a:buChar char="§"/>
              <a:defRPr/>
            </a:pPr>
            <a:r>
              <a:rPr lang="fr-FR" sz="1200" dirty="0" smtClean="0">
                <a:latin typeface="Arial" charset="0"/>
                <a:cs typeface="Arial" charset="0"/>
              </a:rPr>
              <a:t>Certaines personnes se traitent comme si elles étaient leur propre ennemi ! Il est important d’apprendre plutôt à </a:t>
            </a:r>
            <a:r>
              <a:rPr lang="fr-FR" sz="1200" b="1" dirty="0" smtClean="0">
                <a:solidFill>
                  <a:schemeClr val="accent3"/>
                </a:solidFill>
                <a:latin typeface="Arial" charset="0"/>
                <a:cs typeface="Arial" charset="0"/>
              </a:rPr>
              <a:t>se traiter comme on traite son meilleur ami</a:t>
            </a:r>
            <a:r>
              <a:rPr lang="fr-FR" sz="1200" dirty="0" smtClean="0">
                <a:solidFill>
                  <a:schemeClr val="accent3"/>
                </a:solidFill>
                <a:latin typeface="Arial" charset="0"/>
                <a:cs typeface="Arial" charset="0"/>
              </a:rPr>
              <a:t> </a:t>
            </a:r>
            <a:r>
              <a:rPr lang="fr-FR" sz="1200" dirty="0" smtClean="0">
                <a:latin typeface="Arial" charset="0"/>
                <a:cs typeface="Arial" charset="0"/>
              </a:rPr>
              <a:t>et cela commence par la </a:t>
            </a:r>
            <a:r>
              <a:rPr lang="fr-FR" sz="1200" b="1" dirty="0" smtClean="0">
                <a:solidFill>
                  <a:schemeClr val="accent3"/>
                </a:solidFill>
                <a:latin typeface="Arial" charset="0"/>
                <a:cs typeface="Arial" charset="0"/>
              </a:rPr>
              <a:t>reconnaissance de sa propre valeur. </a:t>
            </a:r>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16</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s commentaires 2"/>
          <p:cNvSpPr>
            <a:spLocks noGrp="1"/>
          </p:cNvSpPr>
          <p:nvPr>
            <p:ph type="body" idx="1"/>
          </p:nvPr>
        </p:nvSpPr>
        <p:spPr/>
        <p:txBody>
          <a:bodyPr/>
          <a:lstStyle/>
          <a:p>
            <a:endParaRPr lang="fr-FR" dirty="0"/>
          </a:p>
        </p:txBody>
      </p:sp>
      <p:sp>
        <p:nvSpPr>
          <p:cNvPr id="7" name="Espace réservé de l'image des diapositives 6"/>
          <p:cNvSpPr>
            <a:spLocks noGrp="1" noRot="1" noChangeAspect="1"/>
          </p:cNvSpPr>
          <p:nvPr>
            <p:ph type="sldImg"/>
          </p:nvPr>
        </p:nvSpPr>
        <p:spPr>
          <a:xfrm>
            <a:off x="-4763" y="-4763"/>
            <a:ext cx="4962526" cy="3722688"/>
          </a:xfrm>
        </p:spPr>
      </p:sp>
      <p:sp>
        <p:nvSpPr>
          <p:cNvPr id="10" name="Espace réservé du numéro de diapositive 9"/>
          <p:cNvSpPr>
            <a:spLocks noGrp="1"/>
          </p:cNvSpPr>
          <p:nvPr>
            <p:ph type="sldNum" sz="quarter" idx="13"/>
          </p:nvPr>
        </p:nvSpPr>
        <p:spPr/>
        <p:txBody>
          <a:bodyPr/>
          <a:lstStyle/>
          <a:p>
            <a:pPr>
              <a:defRPr/>
            </a:pPr>
            <a:fld id="{3A31C443-7FB1-4BA2-9D8A-AD0AE69A01E9}" type="slidenum">
              <a:rPr lang="fr-FR" smtClean="0"/>
              <a:pPr>
                <a:defRPr/>
              </a:pPr>
              <a:t>2</a:t>
            </a:fld>
            <a:endParaRPr lang="fr-FR"/>
          </a:p>
        </p:txBody>
      </p:sp>
      <p:sp>
        <p:nvSpPr>
          <p:cNvPr id="2" name="Espace réservé du pied de page 1"/>
          <p:cNvSpPr>
            <a:spLocks noGrp="1"/>
          </p:cNvSpPr>
          <p:nvPr>
            <p:ph type="ftr" sz="quarter" idx="14"/>
          </p:nvPr>
        </p:nvSpPr>
        <p:spPr/>
        <p:txBody>
          <a:bodyPr/>
          <a:lstStyle/>
          <a:p>
            <a:pPr>
              <a:defRPr/>
            </a:pPr>
            <a:r>
              <a:rPr lang="fr-FR" sz="1400" baseline="32000" smtClean="0">
                <a:latin typeface="Helvetica Neue Light" charset="0"/>
                <a:sym typeface="Helvetica Neue Light" charset="0"/>
              </a:rPr>
              <a:t>© Copyrights 2012, FuturSkill. Tous droits de reproduction réservés.</a:t>
            </a:r>
            <a:endParaRPr lang="fr-FR" dirty="0"/>
          </a:p>
        </p:txBody>
      </p:sp>
    </p:spTree>
    <p:extLst>
      <p:ext uri="{BB962C8B-B14F-4D97-AF65-F5344CB8AC3E}">
        <p14:creationId xmlns:p14="http://schemas.microsoft.com/office/powerpoint/2010/main" val="1788756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20</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22</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24</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27</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r>
              <a:rPr lang="fr-FR" b="1" dirty="0" smtClean="0"/>
              <a:t>Blessure</a:t>
            </a:r>
            <a:r>
              <a:rPr lang="fr-FR" dirty="0" smtClean="0"/>
              <a:t> : émotion que l’on vit, que l’on sent. Mes besoins n’ont pas été comblés comme je m’y attendais. Je m’accuse ou j’accuse les autres.</a:t>
            </a:r>
          </a:p>
          <a:p>
            <a:r>
              <a:rPr lang="fr-FR" dirty="0" smtClean="0"/>
              <a:t> Tout se joue de la conception à 7 ans. Les 5 blessures : Rejet, abandon, trahison, justice, humiliation</a:t>
            </a:r>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es commentaires 2"/>
          <p:cNvSpPr>
            <a:spLocks noGrp="1"/>
          </p:cNvSpPr>
          <p:nvPr>
            <p:ph type="body" idx="1"/>
          </p:nvPr>
        </p:nvSpPr>
        <p:spPr/>
        <p:txBody>
          <a:bodyPr/>
          <a:lstStyle/>
          <a:p>
            <a:endParaRPr lang="fr-FR" dirty="0"/>
          </a:p>
        </p:txBody>
      </p:sp>
      <p:sp>
        <p:nvSpPr>
          <p:cNvPr id="15" name="Espace réservé de l'image des diapositives 14"/>
          <p:cNvSpPr>
            <a:spLocks noGrp="1" noRot="1" noChangeAspect="1"/>
          </p:cNvSpPr>
          <p:nvPr>
            <p:ph type="sldImg"/>
          </p:nvPr>
        </p:nvSpPr>
        <p:spPr>
          <a:xfrm>
            <a:off x="-4763" y="-4763"/>
            <a:ext cx="4962526" cy="3722688"/>
          </a:xfrm>
        </p:spPr>
      </p:sp>
      <p:sp>
        <p:nvSpPr>
          <p:cNvPr id="16" name="Espace réservé du numéro de diapositive 15"/>
          <p:cNvSpPr>
            <a:spLocks noGrp="1"/>
          </p:cNvSpPr>
          <p:nvPr>
            <p:ph type="sldNum" sz="quarter" idx="13"/>
          </p:nvPr>
        </p:nvSpPr>
        <p:spPr/>
        <p:txBody>
          <a:bodyPr/>
          <a:lstStyle/>
          <a:p>
            <a:pPr>
              <a:defRPr/>
            </a:pPr>
            <a:fld id="{3A31C443-7FB1-4BA2-9D8A-AD0AE69A01E9}" type="slidenum">
              <a:rPr lang="fr-FR" smtClean="0"/>
              <a:pPr>
                <a:defRPr/>
              </a:pPr>
              <a:t>3</a:t>
            </a:fld>
            <a:endParaRPr lang="fr-FR"/>
          </a:p>
        </p:txBody>
      </p:sp>
      <p:sp>
        <p:nvSpPr>
          <p:cNvPr id="2" name="Espace réservé du pied de page 1"/>
          <p:cNvSpPr>
            <a:spLocks noGrp="1"/>
          </p:cNvSpPr>
          <p:nvPr>
            <p:ph type="ftr" sz="quarter" idx="14"/>
          </p:nvPr>
        </p:nvSpPr>
        <p:spPr/>
        <p:txBody>
          <a:bodyPr/>
          <a:lstStyle/>
          <a:p>
            <a:pPr>
              <a:defRPr/>
            </a:pPr>
            <a:r>
              <a:rPr lang="fr-FR" sz="1400" baseline="32000" smtClean="0">
                <a:latin typeface="Helvetica Neue Light" charset="0"/>
                <a:sym typeface="Helvetica Neue Light" charset="0"/>
              </a:rPr>
              <a:t>© Copyrights 2012, FuturSkill. Tous droits de reproduction réservés.</a:t>
            </a:r>
            <a:endParaRPr lang="fr-F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pPr lvl="0"/>
            <a:r>
              <a:rPr lang="fr-FR" sz="1100" b="1" dirty="0" smtClean="0">
                <a:solidFill>
                  <a:schemeClr val="accent6">
                    <a:lumMod val="75000"/>
                  </a:schemeClr>
                </a:solidFill>
              </a:rPr>
              <a:t>1</a:t>
            </a:r>
            <a:r>
              <a:rPr lang="fr-FR" sz="1100" dirty="0" smtClean="0"/>
              <a:t> L’enfant se sent bien, il voudrait vivre toute sorte d’expérience</a:t>
            </a:r>
          </a:p>
          <a:p>
            <a:pPr lvl="0"/>
            <a:r>
              <a:rPr lang="fr-FR" sz="1100" b="1" dirty="0" smtClean="0">
                <a:solidFill>
                  <a:schemeClr val="accent6">
                    <a:lumMod val="75000"/>
                  </a:schemeClr>
                </a:solidFill>
              </a:rPr>
              <a:t>2</a:t>
            </a:r>
            <a:r>
              <a:rPr lang="fr-FR" sz="1100" dirty="0" smtClean="0"/>
              <a:t> L’enfant connaît une douleur, ne peut être lui-même (ça ne se dit pas, ça ne se fait pas)</a:t>
            </a:r>
          </a:p>
          <a:p>
            <a:pPr lvl="0"/>
            <a:r>
              <a:rPr lang="fr-FR" sz="1100" b="1" dirty="0" smtClean="0">
                <a:solidFill>
                  <a:schemeClr val="accent6">
                    <a:lumMod val="75000"/>
                  </a:schemeClr>
                </a:solidFill>
              </a:rPr>
              <a:t>3</a:t>
            </a:r>
            <a:r>
              <a:rPr lang="fr-FR" sz="1100" dirty="0" smtClean="0"/>
              <a:t> L’enfant perd le contrôle, fait une crise ou une maladie (enfant difficile, révolté, crise des 2 ou 7 ans)</a:t>
            </a:r>
          </a:p>
          <a:p>
            <a:pPr lvl="0"/>
            <a:r>
              <a:rPr lang="fr-FR" sz="1100" b="1" dirty="0" smtClean="0">
                <a:solidFill>
                  <a:schemeClr val="accent6">
                    <a:lumMod val="75000"/>
                  </a:schemeClr>
                </a:solidFill>
              </a:rPr>
              <a:t>4</a:t>
            </a:r>
            <a:r>
              <a:rPr lang="fr-FR" sz="1100" dirty="0" smtClean="0"/>
              <a:t> L’enfant se résigne à être ce qu’on attend de lui pour être aimé et adopte des comportements pour être sûr d’être aimé (contraires à ses besoins). Il fait des pirouettes.</a:t>
            </a:r>
          </a:p>
          <a:p>
            <a:r>
              <a:rPr lang="fr-FR" sz="1100" dirty="0" smtClean="0"/>
              <a:t> C’est aux étapes 3 et 4 que l’on développe les </a:t>
            </a:r>
            <a:r>
              <a:rPr lang="fr-FR" sz="1100" b="1" dirty="0" smtClean="0"/>
              <a:t>masques</a:t>
            </a:r>
            <a:r>
              <a:rPr lang="fr-FR" sz="1100" dirty="0" smtClean="0"/>
              <a:t> pour se protéger de souffrir.</a:t>
            </a:r>
          </a:p>
          <a:p>
            <a:r>
              <a:rPr lang="fr-FR" sz="1100" dirty="0" smtClean="0"/>
              <a:t>Certains commencent à fuir, à imaginer un autre monde : « t’es dans la lune »</a:t>
            </a:r>
          </a:p>
          <a:p>
            <a:r>
              <a:rPr lang="fr-FR" sz="1100" dirty="0" smtClean="0"/>
              <a:t>Les blessures sont réactivées tant qu’il n’y aura pas acceptation.</a:t>
            </a:r>
          </a:p>
          <a:p>
            <a:r>
              <a:rPr lang="fr-FR" sz="1100" dirty="0" smtClean="0"/>
              <a:t> Chaque fois que nous nous sentons blessés, c’est notre ego qui aime croire que quelqu’un d’autre est à blâmer</a:t>
            </a:r>
          </a:p>
          <a:p>
            <a:endParaRPr lang="fr-FR" dirty="0" smtClean="0"/>
          </a:p>
          <a:p>
            <a:r>
              <a:rPr lang="fr-FR" sz="1100" dirty="0" smtClean="0"/>
              <a:t>La guérison sera complétée lorsque vous arriverez à inverser ces 4 étapes en commençant par la 4</a:t>
            </a:r>
            <a:r>
              <a:rPr lang="fr-FR" sz="1100" baseline="30000" dirty="0" smtClean="0"/>
              <a:t>ème</a:t>
            </a:r>
            <a:r>
              <a:rPr lang="fr-FR" sz="1100" dirty="0" smtClean="0"/>
              <a:t> et en retournant à la 1</a:t>
            </a:r>
            <a:r>
              <a:rPr lang="fr-FR" sz="1100" baseline="30000" dirty="0" smtClean="0"/>
              <a:t>ère</a:t>
            </a:r>
            <a:r>
              <a:rPr lang="fr-FR" sz="1100" dirty="0" smtClean="0"/>
              <a:t>, celle où on redeviens soi-même.</a:t>
            </a:r>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r>
              <a:rPr lang="fr-FR" dirty="0" smtClean="0"/>
              <a:t>Il est très rare qu’une personne les 5 blessures</a:t>
            </a:r>
          </a:p>
          <a:p>
            <a:r>
              <a:rPr lang="fr-FR" sz="1200" kern="1200" dirty="0" smtClean="0">
                <a:solidFill>
                  <a:schemeClr val="tx1"/>
                </a:solidFill>
                <a:latin typeface="Verdana" pitchFamily="34" charset="0"/>
                <a:ea typeface="Verdana" pitchFamily="34" charset="0"/>
                <a:cs typeface="Verdana" pitchFamily="34" charset="0"/>
              </a:rPr>
              <a:t>Les masques évoluent en fonction des étapes de la vie. </a:t>
            </a:r>
          </a:p>
          <a:p>
            <a:endParaRPr lang="fr-FR" dirty="0" smtClean="0"/>
          </a:p>
          <a:p>
            <a:r>
              <a:rPr lang="fr-FR" sz="1200" kern="1200" dirty="0" smtClean="0">
                <a:solidFill>
                  <a:schemeClr val="tx1"/>
                </a:solidFill>
                <a:latin typeface="Verdana" pitchFamily="34" charset="0"/>
                <a:ea typeface="Verdana" pitchFamily="34" charset="0"/>
                <a:cs typeface="Verdana" pitchFamily="34" charset="0"/>
              </a:rPr>
              <a:t>Tous les comportements associés à chacun des masques représentent des réactions et non des comportements basés sur l’amour de soi.</a:t>
            </a:r>
          </a:p>
          <a:p>
            <a:r>
              <a:rPr lang="fr-FR" sz="1200" kern="1200" dirty="0" smtClean="0">
                <a:solidFill>
                  <a:schemeClr val="tx1"/>
                </a:solidFill>
                <a:latin typeface="Verdana" pitchFamily="34" charset="0"/>
                <a:ea typeface="Verdana" pitchFamily="34" charset="0"/>
                <a:cs typeface="Verdana" pitchFamily="34" charset="0"/>
              </a:rPr>
              <a:t> </a:t>
            </a:r>
          </a:p>
          <a:p>
            <a:r>
              <a:rPr lang="fr-FR" sz="1200" kern="1200" dirty="0" smtClean="0">
                <a:solidFill>
                  <a:schemeClr val="tx1"/>
                </a:solidFill>
                <a:latin typeface="Verdana" pitchFamily="34" charset="0"/>
                <a:ea typeface="Verdana" pitchFamily="34" charset="0"/>
                <a:cs typeface="Verdana" pitchFamily="34" charset="0"/>
              </a:rPr>
              <a:t>On peut y associer des peurs.</a:t>
            </a:r>
          </a:p>
          <a:p>
            <a:r>
              <a:rPr lang="fr-FR" sz="1200" kern="1200" dirty="0" smtClean="0">
                <a:solidFill>
                  <a:schemeClr val="tx1"/>
                </a:solidFill>
                <a:latin typeface="Verdana" pitchFamily="34" charset="0"/>
                <a:ea typeface="Verdana" pitchFamily="34" charset="0"/>
                <a:cs typeface="Verdana" pitchFamily="34" charset="0"/>
              </a:rPr>
              <a:t>Le </a:t>
            </a:r>
            <a:r>
              <a:rPr lang="fr-FR" sz="1200" b="1" kern="1200" dirty="0" smtClean="0">
                <a:solidFill>
                  <a:schemeClr val="tx1"/>
                </a:solidFill>
                <a:latin typeface="Verdana" pitchFamily="34" charset="0"/>
                <a:ea typeface="Verdana" pitchFamily="34" charset="0"/>
                <a:cs typeface="Verdana" pitchFamily="34" charset="0"/>
              </a:rPr>
              <a:t>fuyant </a:t>
            </a:r>
            <a:r>
              <a:rPr lang="fr-FR" sz="1200" kern="1200" dirty="0" smtClean="0">
                <a:solidFill>
                  <a:schemeClr val="tx1"/>
                </a:solidFill>
                <a:latin typeface="Verdana" pitchFamily="34" charset="0"/>
                <a:ea typeface="Verdana" pitchFamily="34" charset="0"/>
                <a:cs typeface="Verdana" pitchFamily="34" charset="0"/>
              </a:rPr>
              <a:t>a peur de </a:t>
            </a:r>
            <a:r>
              <a:rPr lang="fr-FR" sz="1200" b="1" kern="1200" dirty="0" smtClean="0">
                <a:solidFill>
                  <a:schemeClr val="accent6">
                    <a:lumMod val="75000"/>
                  </a:schemeClr>
                </a:solidFill>
                <a:latin typeface="Verdana" pitchFamily="34" charset="0"/>
                <a:ea typeface="Verdana" pitchFamily="34" charset="0"/>
                <a:cs typeface="Verdana" pitchFamily="34" charset="0"/>
              </a:rPr>
              <a:t>paniquer</a:t>
            </a:r>
            <a:r>
              <a:rPr lang="fr-FR" sz="1200" kern="1200" dirty="0" smtClean="0">
                <a:solidFill>
                  <a:schemeClr val="tx1"/>
                </a:solidFill>
                <a:latin typeface="Verdana" pitchFamily="34" charset="0"/>
                <a:ea typeface="Verdana" pitchFamily="34" charset="0"/>
                <a:cs typeface="Verdana" pitchFamily="34" charset="0"/>
              </a:rPr>
              <a:t> parce qu’il se croit nul.</a:t>
            </a:r>
          </a:p>
          <a:p>
            <a:r>
              <a:rPr lang="fr-FR" sz="1200" kern="1200" dirty="0" smtClean="0">
                <a:solidFill>
                  <a:schemeClr val="tx1"/>
                </a:solidFill>
                <a:latin typeface="Verdana" pitchFamily="34" charset="0"/>
                <a:ea typeface="Verdana" pitchFamily="34" charset="0"/>
                <a:cs typeface="Verdana" pitchFamily="34" charset="0"/>
              </a:rPr>
              <a:t>Le </a:t>
            </a:r>
            <a:r>
              <a:rPr lang="fr-FR" sz="1200" b="1" kern="1200" dirty="0" smtClean="0">
                <a:solidFill>
                  <a:schemeClr val="tx1"/>
                </a:solidFill>
                <a:latin typeface="Verdana" pitchFamily="34" charset="0"/>
                <a:ea typeface="Verdana" pitchFamily="34" charset="0"/>
                <a:cs typeface="Verdana" pitchFamily="34" charset="0"/>
              </a:rPr>
              <a:t>dépendant</a:t>
            </a:r>
            <a:r>
              <a:rPr lang="fr-FR" sz="1200" kern="1200" dirty="0" smtClean="0">
                <a:solidFill>
                  <a:schemeClr val="tx1"/>
                </a:solidFill>
                <a:latin typeface="Verdana" pitchFamily="34" charset="0"/>
                <a:ea typeface="Verdana" pitchFamily="34" charset="0"/>
                <a:cs typeface="Verdana" pitchFamily="34" charset="0"/>
              </a:rPr>
              <a:t> a peur de la </a:t>
            </a:r>
            <a:r>
              <a:rPr lang="fr-FR" sz="1200" b="1" kern="1200" dirty="0" smtClean="0">
                <a:solidFill>
                  <a:schemeClr val="accent6">
                    <a:lumMod val="75000"/>
                  </a:schemeClr>
                </a:solidFill>
                <a:latin typeface="Verdana" pitchFamily="34" charset="0"/>
                <a:ea typeface="Verdana" pitchFamily="34" charset="0"/>
                <a:cs typeface="Verdana" pitchFamily="34" charset="0"/>
              </a:rPr>
              <a:t>solitude </a:t>
            </a:r>
            <a:r>
              <a:rPr lang="fr-FR" sz="1200" kern="1200" dirty="0" smtClean="0">
                <a:solidFill>
                  <a:schemeClr val="tx1"/>
                </a:solidFill>
                <a:latin typeface="Verdana" pitchFamily="34" charset="0"/>
                <a:ea typeface="Verdana" pitchFamily="34" charset="0"/>
                <a:cs typeface="Verdana" pitchFamily="34" charset="0"/>
              </a:rPr>
              <a:t>et donne ainsi aux autres l’impression d’avoir tellement besoin d’eux. (maladie, …). Si pas possible avec </a:t>
            </a:r>
            <a:r>
              <a:rPr lang="fr-FR" sz="1200" kern="1200" dirty="0" err="1" smtClean="0">
                <a:solidFill>
                  <a:schemeClr val="tx1"/>
                </a:solidFill>
                <a:latin typeface="Verdana" pitchFamily="34" charset="0"/>
                <a:ea typeface="Verdana" pitchFamily="34" charset="0"/>
                <a:cs typeface="Verdana" pitchFamily="34" charset="0"/>
              </a:rPr>
              <a:t>qqun</a:t>
            </a:r>
            <a:r>
              <a:rPr lang="fr-FR" sz="1200" kern="1200" dirty="0" smtClean="0">
                <a:solidFill>
                  <a:schemeClr val="tx1"/>
                </a:solidFill>
                <a:latin typeface="Verdana" pitchFamily="34" charset="0"/>
                <a:ea typeface="Verdana" pitchFamily="34" charset="0"/>
                <a:cs typeface="Verdana" pitchFamily="34" charset="0"/>
              </a:rPr>
              <a:t>, dépendance à l’alcool, la cigarette, le chocolat …</a:t>
            </a:r>
          </a:p>
          <a:p>
            <a:r>
              <a:rPr lang="fr-FR" sz="1200" kern="1200" dirty="0" smtClean="0">
                <a:solidFill>
                  <a:schemeClr val="tx1"/>
                </a:solidFill>
                <a:latin typeface="Verdana" pitchFamily="34" charset="0"/>
                <a:ea typeface="Verdana" pitchFamily="34" charset="0"/>
                <a:cs typeface="Verdana" pitchFamily="34" charset="0"/>
              </a:rPr>
              <a:t>Le </a:t>
            </a:r>
            <a:r>
              <a:rPr lang="fr-FR" sz="1200" b="1" kern="1200" dirty="0" smtClean="0">
                <a:solidFill>
                  <a:schemeClr val="tx1"/>
                </a:solidFill>
                <a:latin typeface="Verdana" pitchFamily="34" charset="0"/>
                <a:ea typeface="Verdana" pitchFamily="34" charset="0"/>
                <a:cs typeface="Verdana" pitchFamily="34" charset="0"/>
              </a:rPr>
              <a:t>maso</a:t>
            </a:r>
            <a:r>
              <a:rPr lang="fr-FR" sz="1200" kern="1200" dirty="0" smtClean="0">
                <a:solidFill>
                  <a:schemeClr val="tx1"/>
                </a:solidFill>
                <a:latin typeface="Verdana" pitchFamily="34" charset="0"/>
                <a:ea typeface="Verdana" pitchFamily="34" charset="0"/>
                <a:cs typeface="Verdana" pitchFamily="34" charset="0"/>
              </a:rPr>
              <a:t> ne sait pas dire non. Qu’il prenne une décision ou une autre, de toute façon, il se sentira coupable.</a:t>
            </a:r>
          </a:p>
          <a:p>
            <a:r>
              <a:rPr lang="fr-FR" sz="1200" kern="1200" dirty="0" smtClean="0">
                <a:solidFill>
                  <a:schemeClr val="tx1"/>
                </a:solidFill>
                <a:latin typeface="Verdana" pitchFamily="34" charset="0"/>
                <a:ea typeface="Verdana" pitchFamily="34" charset="0"/>
                <a:cs typeface="Verdana" pitchFamily="34" charset="0"/>
              </a:rPr>
              <a:t>Le </a:t>
            </a:r>
            <a:r>
              <a:rPr lang="fr-FR" sz="1200" b="1" kern="1200" dirty="0" smtClean="0">
                <a:solidFill>
                  <a:schemeClr val="tx1"/>
                </a:solidFill>
                <a:latin typeface="Verdana" pitchFamily="34" charset="0"/>
                <a:ea typeface="Verdana" pitchFamily="34" charset="0"/>
                <a:cs typeface="Verdana" pitchFamily="34" charset="0"/>
              </a:rPr>
              <a:t>contrôlant</a:t>
            </a:r>
            <a:r>
              <a:rPr lang="fr-FR" sz="1200" kern="1200" dirty="0" smtClean="0">
                <a:solidFill>
                  <a:schemeClr val="tx1"/>
                </a:solidFill>
                <a:latin typeface="Verdana" pitchFamily="34" charset="0"/>
                <a:ea typeface="Verdana" pitchFamily="34" charset="0"/>
                <a:cs typeface="Verdana" pitchFamily="34" charset="0"/>
              </a:rPr>
              <a:t> a peur d’être </a:t>
            </a:r>
            <a:r>
              <a:rPr lang="fr-FR" sz="1200" b="1" kern="1200" dirty="0" smtClean="0">
                <a:solidFill>
                  <a:schemeClr val="accent6">
                    <a:lumMod val="75000"/>
                  </a:schemeClr>
                </a:solidFill>
                <a:latin typeface="Verdana" pitchFamily="34" charset="0"/>
                <a:ea typeface="Verdana" pitchFamily="34" charset="0"/>
                <a:cs typeface="Verdana" pitchFamily="34" charset="0"/>
              </a:rPr>
              <a:t>renié.</a:t>
            </a:r>
            <a:r>
              <a:rPr lang="fr-FR" sz="1200" kern="1200" dirty="0" smtClean="0">
                <a:solidFill>
                  <a:schemeClr val="tx1"/>
                </a:solidFill>
                <a:latin typeface="Verdana" pitchFamily="34" charset="0"/>
                <a:ea typeface="Verdana" pitchFamily="34" charset="0"/>
                <a:cs typeface="Verdana" pitchFamily="34" charset="0"/>
              </a:rPr>
              <a:t> Il doit apprendre à faire confiance aux autres et à accepter sa vulnérabilité.</a:t>
            </a:r>
          </a:p>
          <a:p>
            <a:r>
              <a:rPr lang="fr-FR" sz="1200" kern="1200" dirty="0" smtClean="0">
                <a:solidFill>
                  <a:schemeClr val="tx1"/>
                </a:solidFill>
                <a:latin typeface="Verdana" pitchFamily="34" charset="0"/>
                <a:ea typeface="Verdana" pitchFamily="34" charset="0"/>
                <a:cs typeface="Verdana" pitchFamily="34" charset="0"/>
              </a:rPr>
              <a:t>Le </a:t>
            </a:r>
            <a:r>
              <a:rPr lang="fr-FR" sz="1200" b="1" kern="1200" dirty="0" smtClean="0">
                <a:solidFill>
                  <a:schemeClr val="tx1"/>
                </a:solidFill>
                <a:latin typeface="Verdana" pitchFamily="34" charset="0"/>
                <a:ea typeface="Verdana" pitchFamily="34" charset="0"/>
                <a:cs typeface="Verdana" pitchFamily="34" charset="0"/>
              </a:rPr>
              <a:t>rigide</a:t>
            </a:r>
            <a:r>
              <a:rPr lang="fr-FR" sz="1200" kern="1200" dirty="0" smtClean="0">
                <a:solidFill>
                  <a:schemeClr val="tx1"/>
                </a:solidFill>
                <a:latin typeface="Verdana" pitchFamily="34" charset="0"/>
                <a:ea typeface="Verdana" pitchFamily="34" charset="0"/>
                <a:cs typeface="Verdana" pitchFamily="34" charset="0"/>
              </a:rPr>
              <a:t> recherche la perfection. Il a peur de la </a:t>
            </a:r>
            <a:r>
              <a:rPr lang="fr-FR" sz="1200" b="1" kern="1200" dirty="0" smtClean="0">
                <a:solidFill>
                  <a:schemeClr val="accent6">
                    <a:lumMod val="75000"/>
                  </a:schemeClr>
                </a:solidFill>
                <a:latin typeface="Verdana" pitchFamily="34" charset="0"/>
                <a:ea typeface="Verdana" pitchFamily="34" charset="0"/>
                <a:cs typeface="Verdana" pitchFamily="34" charset="0"/>
              </a:rPr>
              <a:t>froideur.</a:t>
            </a:r>
            <a:r>
              <a:rPr lang="fr-FR" sz="1200" kern="1200" dirty="0" smtClean="0">
                <a:solidFill>
                  <a:schemeClr val="tx1"/>
                </a:solidFill>
                <a:latin typeface="Verdana" pitchFamily="34" charset="0"/>
                <a:ea typeface="Verdana" pitchFamily="34" charset="0"/>
                <a:cs typeface="Verdana" pitchFamily="34" charset="0"/>
              </a:rPr>
              <a:t> Elle l’a fait souffrir plus jeune alors il s’est coupé de son senti car il trouvait ça injuste. Aujourd’hui, c’est lui qui est injuste avec lui-même.</a:t>
            </a:r>
            <a:br>
              <a:rPr lang="fr-FR" sz="1200" kern="1200" dirty="0" smtClean="0">
                <a:solidFill>
                  <a:schemeClr val="tx1"/>
                </a:solidFill>
                <a:latin typeface="Verdana" pitchFamily="34" charset="0"/>
                <a:ea typeface="Verdana" pitchFamily="34" charset="0"/>
                <a:cs typeface="Verdana" pitchFamily="34" charset="0"/>
              </a:rPr>
            </a:br>
            <a:endParaRPr lang="fr-FR" sz="1200" kern="1200" dirty="0" smtClean="0">
              <a:solidFill>
                <a:schemeClr val="tx1"/>
              </a:solidFill>
              <a:latin typeface="Verdana" pitchFamily="34" charset="0"/>
              <a:ea typeface="Verdana" pitchFamily="34" charset="0"/>
              <a:cs typeface="Verdana" pitchFamily="34" charset="0"/>
            </a:endParaRPr>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31</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r>
              <a:rPr lang="fr-FR" dirty="0" smtClean="0"/>
              <a:t>Le corps ne ment jamais. Il reflète ce qui se passe aux plans émotionnels et mental</a:t>
            </a:r>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32</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r>
              <a:rPr lang="fr-FR" dirty="0" smtClean="0"/>
              <a:t>Pour qu’un problème (quel qu’il soit) disparaisse, il faut d’abord l’accepter, lui donner l’amour inconditionnel plutôt que de vouloir le faire disparaître.</a:t>
            </a:r>
          </a:p>
          <a:p>
            <a:endParaRPr lang="fr-FR" dirty="0" smtClean="0"/>
          </a:p>
          <a:p>
            <a:r>
              <a:rPr lang="fr-FR" dirty="0" smtClean="0"/>
              <a:t>Aimer inconditionnellement, c’est accepter même si vous n’êtes pas d’accord et même si vous ne comprenez pas le pourquoi de certaines situations.</a:t>
            </a:r>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33</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34</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35</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ts val="600"/>
              </a:spcBef>
              <a:spcAft>
                <a:spcPct val="0"/>
              </a:spcAft>
              <a:buClrTx/>
              <a:buSzTx/>
              <a:buFontTx/>
              <a:buNone/>
              <a:tabLst/>
              <a:defRPr/>
            </a:pPr>
            <a:r>
              <a:rPr lang="fr-FR" sz="1200" kern="1200" dirty="0" smtClean="0">
                <a:solidFill>
                  <a:schemeClr val="tx1"/>
                </a:solidFill>
                <a:latin typeface="Verdana" pitchFamily="34" charset="0"/>
                <a:ea typeface="Verdana" pitchFamily="34" charset="0"/>
                <a:cs typeface="Verdana" pitchFamily="34" charset="0"/>
              </a:rPr>
              <a:t>Ainsi les croyances, parfois fécondes mais souvent contraignantes, sont des messages intérieurs qui proviennent de l'inconscient et qui déterminent la réalité, et par conséquent la vie de l’individu. Les réussites et les échecs sont les résultats des actes qui sont eux-mêmes filtrés par les illusions qui composent les croyances, car elles sont directement responsables des émotions et des comportements. </a:t>
            </a:r>
          </a:p>
          <a:p>
            <a:pPr marL="0" marR="0" indent="0" algn="l" defTabSz="914400" rtl="0" eaLnBrk="0" fontAlgn="base" latinLnBrk="0" hangingPunct="0">
              <a:lnSpc>
                <a:spcPct val="100000"/>
              </a:lnSpc>
              <a:spcBef>
                <a:spcPts val="600"/>
              </a:spcBef>
              <a:spcAft>
                <a:spcPct val="0"/>
              </a:spcAft>
              <a:buClrTx/>
              <a:buSzTx/>
              <a:buFontTx/>
              <a:buNone/>
              <a:tabLst/>
              <a:defRPr/>
            </a:pPr>
            <a:endParaRPr lang="fr-FR" sz="1200" kern="1200" dirty="0" smtClean="0">
              <a:solidFill>
                <a:schemeClr val="tx1"/>
              </a:solidFill>
              <a:latin typeface="Verdana" pitchFamily="34" charset="0"/>
              <a:ea typeface="Verdana" pitchFamily="34" charset="0"/>
              <a:cs typeface="Verdana" pitchFamily="34" charset="0"/>
            </a:endParaRPr>
          </a:p>
          <a:p>
            <a:pPr marL="0" marR="0" indent="0" algn="l" defTabSz="914400" rtl="0" eaLnBrk="0" fontAlgn="base" latinLnBrk="0" hangingPunct="0">
              <a:lnSpc>
                <a:spcPct val="100000"/>
              </a:lnSpc>
              <a:spcBef>
                <a:spcPts val="600"/>
              </a:spcBef>
              <a:spcAft>
                <a:spcPct val="0"/>
              </a:spcAft>
              <a:buClrTx/>
              <a:buSzTx/>
              <a:buFontTx/>
              <a:buNone/>
              <a:tabLst/>
              <a:defRPr/>
            </a:pPr>
            <a:r>
              <a:rPr lang="fr-FR" sz="1200" kern="1200" dirty="0" smtClean="0">
                <a:solidFill>
                  <a:schemeClr val="tx1"/>
                </a:solidFill>
                <a:latin typeface="Verdana" pitchFamily="34" charset="0"/>
                <a:ea typeface="Verdana" pitchFamily="34" charset="0"/>
                <a:cs typeface="Verdana" pitchFamily="34" charset="0"/>
              </a:rPr>
              <a:t>La croyance que vous avez envers vous-même vous permettra de réaliser vos rêves et vos projets. Celui qui croit fermement en sa capacité de réussir et qui ne se laisse pas décourager, peut espérer gagner, peu importe son talent et ses aptitudes.</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Chaque individu est responsable de transformer ses pensées, afin qu’elles le mènent inconditionnellement vers le succès et la qualité de vie qu’il désire ardemment.</a:t>
            </a:r>
          </a:p>
          <a:p>
            <a:pPr marL="0" marR="0" indent="0" algn="l" defTabSz="914400" rtl="0" eaLnBrk="0" fontAlgn="base" latinLnBrk="0" hangingPunct="0">
              <a:lnSpc>
                <a:spcPct val="100000"/>
              </a:lnSpc>
              <a:spcBef>
                <a:spcPts val="600"/>
              </a:spcBef>
              <a:spcAft>
                <a:spcPct val="0"/>
              </a:spcAft>
              <a:buClrTx/>
              <a:buSzTx/>
              <a:buFontTx/>
              <a:buNone/>
              <a:tabLst/>
              <a:defRPr/>
            </a:pPr>
            <a:endParaRPr lang="fr-FR" sz="1200" kern="1200" dirty="0" smtClean="0">
              <a:solidFill>
                <a:schemeClr val="tx1"/>
              </a:solidFill>
              <a:latin typeface="Verdana" pitchFamily="34" charset="0"/>
              <a:ea typeface="Verdana" pitchFamily="34" charset="0"/>
              <a:cs typeface="Verdana" pitchFamily="34" charset="0"/>
            </a:endParaRPr>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36</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37</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38</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39</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e l'image des diapositives 1"/>
          <p:cNvSpPr>
            <a:spLocks noGrp="1" noRot="1" noChangeAspect="1" noTextEdit="1"/>
          </p:cNvSpPr>
          <p:nvPr>
            <p:ph type="sldImg"/>
          </p:nvPr>
        </p:nvSpPr>
        <p:spPr bwMode="auto">
          <a:xfrm>
            <a:off x="15875" y="-4763"/>
            <a:ext cx="4962525" cy="3722688"/>
          </a:xfrm>
          <a:noFill/>
          <a:ln>
            <a:solidFill>
              <a:srgbClr val="000000"/>
            </a:solidFill>
            <a:miter lim="800000"/>
            <a:headEnd/>
            <a:tailEnd/>
          </a:ln>
        </p:spPr>
      </p:sp>
      <p:sp>
        <p:nvSpPr>
          <p:cNvPr id="3" name="Espace réservé des commentaires 2"/>
          <p:cNvSpPr>
            <a:spLocks noGrp="1"/>
          </p:cNvSpPr>
          <p:nvPr>
            <p:ph type="body" idx="1"/>
          </p:nvPr>
        </p:nvSpPr>
        <p:spPr/>
        <p:txBody>
          <a:bodyPr>
            <a:normAutofit lnSpcReduction="10000"/>
          </a:bodyPr>
          <a:lstStyle/>
          <a:p>
            <a:pPr>
              <a:defRPr/>
            </a:pPr>
            <a:r>
              <a:rPr lang="fr-FR" b="1" u="sng" dirty="0" smtClean="0"/>
              <a:t>Introduction du </a:t>
            </a:r>
            <a:r>
              <a:rPr lang="fr-FR" b="1" u="sng" dirty="0" err="1" smtClean="0"/>
              <a:t>Photolangage</a:t>
            </a:r>
            <a:r>
              <a:rPr lang="fr-FR" b="1" u="sng" dirty="0" smtClean="0"/>
              <a:t> : </a:t>
            </a:r>
          </a:p>
          <a:p>
            <a:pPr>
              <a:defRPr/>
            </a:pPr>
            <a:r>
              <a:rPr lang="fr-FR" u="sng" dirty="0" smtClean="0"/>
              <a:t>Objectif 1</a:t>
            </a:r>
            <a:r>
              <a:rPr lang="fr-FR" u="sng" baseline="30000" dirty="0" smtClean="0"/>
              <a:t>ère</a:t>
            </a:r>
            <a:r>
              <a:rPr lang="fr-FR" u="sng" dirty="0" smtClean="0"/>
              <a:t> phase : </a:t>
            </a:r>
          </a:p>
          <a:p>
            <a:pPr>
              <a:defRPr/>
            </a:pPr>
            <a:r>
              <a:rPr lang="fr-FR" dirty="0" smtClean="0"/>
              <a:t>Faire ressortir les représentation que l’on a de soi-même.</a:t>
            </a:r>
          </a:p>
          <a:p>
            <a:pPr>
              <a:defRPr/>
            </a:pPr>
            <a:r>
              <a:rPr lang="fr-FR" dirty="0" smtClean="0"/>
              <a:t>Faire verbaliser les stagiaires, les amener à parler d’eux-mêmes au travers des photos</a:t>
            </a:r>
          </a:p>
          <a:p>
            <a:pPr>
              <a:defRPr/>
            </a:pPr>
            <a:r>
              <a:rPr lang="fr-FR" dirty="0" smtClean="0"/>
              <a:t>La salle est réorganisée : Un côté où les photos sont disposées sur les tables de manière à pouvoir être vues par tous. Ils peuvent tourner autour, un côté où les chaises sont disposées en rond pour favoriser les échanges.</a:t>
            </a:r>
          </a:p>
          <a:p>
            <a:pPr>
              <a:defRPr/>
            </a:pPr>
            <a:endParaRPr lang="fr-FR" dirty="0" smtClean="0"/>
          </a:p>
          <a:p>
            <a:pPr>
              <a:defRPr/>
            </a:pPr>
            <a:r>
              <a:rPr lang="fr-FR" dirty="0" smtClean="0"/>
              <a:t>Inviter les personnes à se positionner sur les chaises pour leur présenter l’animation et ses règles </a:t>
            </a:r>
            <a:r>
              <a:rPr lang="fr-FR" b="1" u="sng" dirty="0" smtClean="0"/>
              <a:t>(10 min)</a:t>
            </a:r>
            <a:r>
              <a:rPr lang="fr-FR" dirty="0" smtClean="0"/>
              <a:t> : </a:t>
            </a:r>
          </a:p>
          <a:p>
            <a:pPr>
              <a:defRPr/>
            </a:pPr>
            <a:r>
              <a:rPr lang="fr-FR" dirty="0" smtClean="0"/>
              <a:t>Un certain nombre de photos sont disposées derrière vous. Pendant </a:t>
            </a:r>
            <a:r>
              <a:rPr lang="fr-FR" b="1" u="sng" dirty="0" smtClean="0"/>
              <a:t>5 min</a:t>
            </a:r>
            <a:r>
              <a:rPr lang="fr-FR" dirty="0" smtClean="0"/>
              <a:t>, je vais vous inviter à les regarder attentivement. Puis vous sélectionnerez 1 ou 2 photos maximum qui vous semble la plus pertinente pour finir la phrase suivante : </a:t>
            </a:r>
            <a:r>
              <a:rPr lang="fr-FR" b="1" dirty="0" smtClean="0"/>
              <a:t>« Dans la vie quotidienne, de manière générale, je suis comme… »</a:t>
            </a:r>
          </a:p>
          <a:p>
            <a:pPr>
              <a:defRPr/>
            </a:pPr>
            <a:r>
              <a:rPr lang="fr-FR" dirty="0" smtClean="0"/>
              <a:t>Attention, chaque photo ne peut être choisi qu’une seule fois. Si votre photo a été choisie par une autre personne, vous devez en sélectionner une autre.</a:t>
            </a:r>
          </a:p>
          <a:p>
            <a:pPr>
              <a:defRPr/>
            </a:pPr>
            <a:r>
              <a:rPr lang="fr-FR" dirty="0" smtClean="0"/>
              <a:t>Le choix de votre photo n’appartient qu’à vous, cette étape doit donc se faire dans le plus total silence. Une fois que vous avez choisi votre photo, vous pouvez revenir vous assoir dans le cercle. Une fois que tout le monde sera assis, vous devrez vous exprimer chacun votre tour sur le choix de votre photos et les autres personnes seront amenées à commenter votre choix ou à vous posez des questions complémentaires. </a:t>
            </a:r>
          </a:p>
          <a:p>
            <a:pPr>
              <a:defRPr/>
            </a:pPr>
            <a:r>
              <a:rPr lang="fr-FR" b="1" u="sng" dirty="0" smtClean="0"/>
              <a:t>(30 mn)</a:t>
            </a:r>
            <a:r>
              <a:rPr lang="fr-FR" dirty="0" smtClean="0"/>
              <a:t> =&gt; L’animateur prend des notes en vue de la synthèse finale.</a:t>
            </a:r>
          </a:p>
          <a:p>
            <a:pPr>
              <a:defRPr/>
            </a:pPr>
            <a:endParaRPr lang="fr-FR" dirty="0"/>
          </a:p>
        </p:txBody>
      </p:sp>
      <p:sp>
        <p:nvSpPr>
          <p:cNvPr id="4" name="Espace réservé du numéro de diapositive 3"/>
          <p:cNvSpPr>
            <a:spLocks noGrp="1"/>
          </p:cNvSpPr>
          <p:nvPr>
            <p:ph type="sldNum" sz="quarter" idx="5"/>
          </p:nvPr>
        </p:nvSpPr>
        <p:spPr/>
        <p:txBody>
          <a:bodyPr/>
          <a:lstStyle/>
          <a:p>
            <a:pPr>
              <a:defRPr/>
            </a:pPr>
            <a:fld id="{6FBE47AD-5626-4EBD-980F-C6863C1ECC9F}" type="slidenum">
              <a:rPr lang="fr-FR" smtClean="0"/>
              <a:pPr>
                <a:defRPr/>
              </a:pPr>
              <a:t>4</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fontScale="85000" lnSpcReduction="20000"/>
          </a:bodyPr>
          <a:lstStyle/>
          <a:p>
            <a:r>
              <a:rPr lang="fr-FR" sz="1000" b="1" dirty="0" smtClean="0"/>
              <a:t>Accepter notre apparence physique</a:t>
            </a:r>
            <a:endParaRPr lang="fr-FR" sz="1000" dirty="0" smtClean="0"/>
          </a:p>
          <a:p>
            <a:r>
              <a:rPr lang="fr-FR" sz="1000" dirty="0" smtClean="0"/>
              <a:t>Si nous voulons jouir d’une bonne estime de soi, la première chose que nous devons accepter est notre corps.</a:t>
            </a:r>
          </a:p>
          <a:p>
            <a:r>
              <a:rPr lang="fr-FR" sz="1000" dirty="0" smtClean="0"/>
              <a:t>Un certain nombre de facteurs culturels ne nous facilitent pas la tâche.</a:t>
            </a:r>
          </a:p>
          <a:p>
            <a:r>
              <a:rPr lang="fr-FR" sz="1000" dirty="0" smtClean="0"/>
              <a:t>Tout d’abord un vieil héritage qui dévalorise le corps et l’oppose à l’esprit ou à l’âme, ces derniers étant seuls dignes de respect.</a:t>
            </a:r>
          </a:p>
          <a:p>
            <a:r>
              <a:rPr lang="fr-FR" sz="1000" dirty="0" smtClean="0"/>
              <a:t>Tout au contraire, aujourd’hui on glorifie une certaine image du corps à travers la publicité, le cinéma, les médias…</a:t>
            </a:r>
          </a:p>
          <a:p>
            <a:r>
              <a:rPr lang="fr-FR" sz="1000" b="1" dirty="0" smtClean="0"/>
              <a:t>Accepter nos pensées</a:t>
            </a:r>
            <a:endParaRPr lang="fr-FR" sz="1000" dirty="0" smtClean="0"/>
          </a:p>
          <a:p>
            <a:r>
              <a:rPr lang="fr-FR" sz="1000" dirty="0" smtClean="0"/>
              <a:t>Reconnaître que nous avons pensé ce que nous avons pensé ne nous contraint pas à passer à l’acte. Bien au contraire, nos pensées sont des renseignements que nous devons prendre en compte et accepter pour ce qu’elles sont : des informations utiles pour prendre des décisions appropriées, compte tenu du contexte et de nos objectifs.</a:t>
            </a:r>
          </a:p>
          <a:p>
            <a:r>
              <a:rPr lang="fr-FR" sz="1000" b="1" dirty="0" smtClean="0"/>
              <a:t>Accepter nos émotions et nos sentiments</a:t>
            </a:r>
            <a:endParaRPr lang="fr-FR" sz="1000" dirty="0" smtClean="0"/>
          </a:p>
          <a:p>
            <a:r>
              <a:rPr lang="fr-FR" sz="1000" dirty="0" smtClean="0"/>
              <a:t>Il existe différentes raisons de croire qu’il est utile de réprimer ses sentiments. L’une d’entre elles est la crainte de se laisser guider par eux. Aux dires de certains, il existerait des personnes qui pensent et des personnes qui ressentent. Les premières agiraient « rationnellement » et les autres « affectivement » (entendre « de façon irrationnelle et même infantile »). </a:t>
            </a:r>
          </a:p>
          <a:p>
            <a:r>
              <a:rPr lang="fr-FR" sz="1000" b="1" dirty="0" smtClean="0"/>
              <a:t>Accepter nos comportements</a:t>
            </a:r>
            <a:endParaRPr lang="fr-FR" sz="1000" dirty="0" smtClean="0"/>
          </a:p>
          <a:p>
            <a:r>
              <a:rPr lang="fr-FR" sz="1000" dirty="0" smtClean="0"/>
              <a:t>Là encore la tendance à critiquer nos comportements vient souvent d’une confusion de niveaux logiques.</a:t>
            </a:r>
          </a:p>
          <a:p>
            <a:r>
              <a:rPr lang="fr-FR" sz="1000" dirty="0" smtClean="0"/>
              <a:t>Je me critique en tant que personne au lieu de considérer le comportement qui ne me convient et d’acquérir la capacité nécessaire pour le changer. En fait, je crois que mon comportement démontre mon peu de valeur. Or il est clair que si je place le problème au niveau de ma personnalité, j’ai beau me critiquer, je ne sais toujours pas quoi faire puisque je suis comme ça ! Au contraire, si je suis consciente qu’il ne s’agit que de ce que je fais et que j’ai la possibilité de changer mon comportement, je peux envisager différentes solutions. Il n’est pas nécessaire de s’en vouloir pour changer d’attitude.</a:t>
            </a:r>
          </a:p>
          <a:p>
            <a:r>
              <a:rPr lang="fr-FR" sz="1100" b="1" dirty="0" smtClean="0"/>
              <a:t>Accepter notre ombre</a:t>
            </a:r>
            <a:endParaRPr lang="fr-FR" sz="1100" dirty="0" smtClean="0"/>
          </a:p>
          <a:p>
            <a:r>
              <a:rPr lang="fr-FR" sz="1100" dirty="0" smtClean="0"/>
              <a:t>Nous devons à Carl Jung le concept de « l’ombre ». L’ombre est la partie de nous que nous n’acceptons pas et que nous nous cachons à nous-mêmes.</a:t>
            </a:r>
          </a:p>
          <a:p>
            <a:r>
              <a:rPr lang="fr-FR" sz="1100" dirty="0" smtClean="0"/>
              <a:t>Il est tout à fait impossible de s’accepter réellement sans accepter son ombre.</a:t>
            </a:r>
          </a:p>
          <a:p>
            <a:r>
              <a:rPr lang="fr-FR" sz="1050" dirty="0" smtClean="0"/>
              <a:t>Comment connaître son ombre ? Un bon moyen consiste à nous demander quels sont les défauts qui nous révulsent chez les autres. Nous pouvons alors avec beaucoup de profit nous interroger : ces défauts, ne nous seraient-ils pas plus familiers que nous ne voudrions bien l’admettre ?  </a:t>
            </a:r>
          </a:p>
          <a:p>
            <a:r>
              <a:rPr lang="fr-FR" sz="1050" dirty="0" smtClean="0"/>
              <a:t>Ce que nous reprochons aux autres ou que nous détestons chez eux pourrait bien exister chez nous !</a:t>
            </a:r>
          </a:p>
          <a:p>
            <a:endParaRPr lang="fr-FR" sz="1100" dirty="0" smtClean="0"/>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40</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41</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fontScale="92500" lnSpcReduction="20000"/>
          </a:bodyPr>
          <a:lstStyle/>
          <a:p>
            <a:r>
              <a:rPr lang="fr-FR" sz="1200" b="1" kern="1200" dirty="0" smtClean="0">
                <a:solidFill>
                  <a:schemeClr val="tx1"/>
                </a:solidFill>
                <a:latin typeface="Verdana" pitchFamily="34" charset="0"/>
                <a:ea typeface="Verdana" pitchFamily="34" charset="0"/>
                <a:cs typeface="Verdana" pitchFamily="34" charset="0"/>
              </a:rPr>
              <a:t>La paralysie</a:t>
            </a:r>
            <a:r>
              <a:rPr lang="fr-FR" sz="1200" kern="1200" dirty="0" smtClean="0">
                <a:solidFill>
                  <a:schemeClr val="tx1"/>
                </a:solidFill>
                <a:latin typeface="Verdana" pitchFamily="34" charset="0"/>
                <a:ea typeface="Verdana" pitchFamily="34" charset="0"/>
                <a:cs typeface="Verdana" pitchFamily="34" charset="0"/>
              </a:rPr>
              <a:t>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Dans certains cas, la paralysie est une réaction protectrice fort efficace. Si j’assiste à un cambriolage où les voleurs sont armés, il est probablement mieux que je me fasse oublier plutôt que de tenter de m’échapper ou de crier de peur. Mais lorsque je rencontre un danger sur la route, il est généralement plus efficace de tenter de l’éviter que d’attendre passivement.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
            </a:r>
            <a:br>
              <a:rPr lang="fr-FR" sz="1200" kern="1200" dirty="0" smtClean="0">
                <a:solidFill>
                  <a:schemeClr val="tx1"/>
                </a:solidFill>
                <a:latin typeface="Verdana" pitchFamily="34" charset="0"/>
                <a:ea typeface="Verdana" pitchFamily="34" charset="0"/>
                <a:cs typeface="Verdana" pitchFamily="34" charset="0"/>
              </a:rPr>
            </a:br>
            <a:r>
              <a:rPr lang="fr-FR" sz="1200" b="1" kern="1200" dirty="0" smtClean="0">
                <a:solidFill>
                  <a:schemeClr val="tx1"/>
                </a:solidFill>
                <a:latin typeface="Verdana" pitchFamily="34" charset="0"/>
                <a:ea typeface="Verdana" pitchFamily="34" charset="0"/>
                <a:cs typeface="Verdana" pitchFamily="34" charset="0"/>
              </a:rPr>
              <a:t>L’évitement</a:t>
            </a:r>
            <a:r>
              <a:rPr lang="fr-FR" sz="1200" kern="1200" dirty="0" smtClean="0">
                <a:solidFill>
                  <a:schemeClr val="tx1"/>
                </a:solidFill>
                <a:latin typeface="Verdana" pitchFamily="34" charset="0"/>
                <a:ea typeface="Verdana" pitchFamily="34" charset="0"/>
                <a:cs typeface="Verdana" pitchFamily="34" charset="0"/>
              </a:rPr>
              <a:t>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Il est tentant d’éviter, sans discrimination, tout ce qui nous fait peur. Si on vit ainsi, toutefois, on s’aménage une existence qui s’avérera de plus en plus restreinte. Pour gagner de la liberté dans la vie il est nécessaire, au contraire, d’apprivoiser ses peurs.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Jusqu’à quel point et sur lesquelles de nos peurs nous choisirons d’investir sont des décisions que nous devons prendre en fonction de ce qui nous importe. Certains mettront beaucoup d’énergie à vaincre leur peur des hauteurs parce que la montagne les attire, mais choisiront de ne jamais relever le défi de donner une allocution ou de se produire devant les médias, parce que le défi leur semble trop grand ou parce que ces activités ne présentent aucun intérêt à leurs yeux. L’important, pour décider de ce que l’on fait avec une peur, est de prendre soin d’évaluer le prix que nous paierons à l’apprivoiser comparativement à celui de l’éviter. </a:t>
            </a:r>
            <a:br>
              <a:rPr lang="fr-FR" sz="1200" kern="1200" dirty="0" smtClean="0">
                <a:solidFill>
                  <a:schemeClr val="tx1"/>
                </a:solidFill>
                <a:latin typeface="Verdana" pitchFamily="34" charset="0"/>
                <a:ea typeface="Verdana" pitchFamily="34" charset="0"/>
                <a:cs typeface="Verdana" pitchFamily="34" charset="0"/>
              </a:rPr>
            </a:br>
            <a:endParaRPr lang="fr-FR" sz="1200" kern="1200" dirty="0" smtClean="0">
              <a:solidFill>
                <a:schemeClr val="tx1"/>
              </a:solidFill>
              <a:latin typeface="Verdana" pitchFamily="34" charset="0"/>
              <a:ea typeface="Verdana" pitchFamily="34" charset="0"/>
              <a:cs typeface="Verdana" pitchFamily="34" charset="0"/>
            </a:endParaRPr>
          </a:p>
          <a:p>
            <a:r>
              <a:rPr lang="fr-FR" sz="1200" kern="1200" dirty="0" smtClean="0">
                <a:solidFill>
                  <a:schemeClr val="tx1"/>
                </a:solidFill>
                <a:latin typeface="Verdana" pitchFamily="34" charset="0"/>
                <a:ea typeface="Verdana" pitchFamily="34" charset="0"/>
                <a:cs typeface="Verdana" pitchFamily="34" charset="0"/>
              </a:rPr>
              <a:t/>
            </a:r>
            <a:br>
              <a:rPr lang="fr-FR" sz="1200" kern="1200" dirty="0" smtClean="0">
                <a:solidFill>
                  <a:schemeClr val="tx1"/>
                </a:solidFill>
                <a:latin typeface="Verdana" pitchFamily="34" charset="0"/>
                <a:ea typeface="Verdana" pitchFamily="34" charset="0"/>
                <a:cs typeface="Verdana" pitchFamily="34" charset="0"/>
              </a:rPr>
            </a:br>
            <a:r>
              <a:rPr lang="fr-FR" sz="1200" b="1" kern="1200" dirty="0" smtClean="0">
                <a:solidFill>
                  <a:schemeClr val="tx1"/>
                </a:solidFill>
                <a:latin typeface="Verdana" pitchFamily="34" charset="0"/>
                <a:ea typeface="Verdana" pitchFamily="34" charset="0"/>
                <a:cs typeface="Verdana" pitchFamily="34" charset="0"/>
              </a:rPr>
              <a:t>La négation du danger</a:t>
            </a:r>
            <a:r>
              <a:rPr lang="fr-FR" sz="1200" kern="1200" dirty="0" smtClean="0">
                <a:solidFill>
                  <a:schemeClr val="tx1"/>
                </a:solidFill>
                <a:latin typeface="Verdana" pitchFamily="34" charset="0"/>
                <a:ea typeface="Verdana" pitchFamily="34" charset="0"/>
                <a:cs typeface="Verdana" pitchFamily="34" charset="0"/>
              </a:rPr>
              <a:t>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À l’opposé de l’évitement on trouve les comportements “contre-phobiques” où la personne fonce, tête baissée, apparemment insensible au danger. Elle aborde le danger en le minimisant ou en ne le considérant pas comme réel.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
            </a:r>
            <a:br>
              <a:rPr lang="fr-FR" sz="1200" kern="1200" dirty="0" smtClean="0">
                <a:solidFill>
                  <a:schemeClr val="tx1"/>
                </a:solidFill>
                <a:latin typeface="Verdana" pitchFamily="34" charset="0"/>
                <a:ea typeface="Verdana" pitchFamily="34" charset="0"/>
                <a:cs typeface="Verdana" pitchFamily="34" charset="0"/>
              </a:rPr>
            </a:br>
            <a:r>
              <a:rPr lang="fr-FR" sz="1200" kern="1200" dirty="0" smtClean="0">
                <a:solidFill>
                  <a:schemeClr val="tx1"/>
                </a:solidFill>
                <a:latin typeface="Verdana" pitchFamily="34" charset="0"/>
                <a:ea typeface="Verdana" pitchFamily="34" charset="0"/>
                <a:cs typeface="Verdana" pitchFamily="34" charset="0"/>
              </a:rPr>
              <a:t>Une telle attitude amène ces personnes à se lancer dans des aventures qui sont nettement au-delà de leurs forces ou encore à négliger de prendre les précautions nécessaires pour minimiser les dangers.</a:t>
            </a:r>
          </a:p>
          <a:p>
            <a:r>
              <a:rPr lang="fr-FR" sz="1200" kern="1200" dirty="0" smtClean="0">
                <a:solidFill>
                  <a:schemeClr val="tx1"/>
                </a:solidFill>
                <a:latin typeface="Verdana" pitchFamily="34" charset="0"/>
                <a:ea typeface="Verdana" pitchFamily="34" charset="0"/>
                <a:cs typeface="Verdana" pitchFamily="34" charset="0"/>
              </a:rPr>
              <a:t> </a:t>
            </a:r>
          </a:p>
          <a:p>
            <a:r>
              <a:rPr lang="fr-FR" sz="1200" kern="1200" dirty="0" smtClean="0">
                <a:solidFill>
                  <a:schemeClr val="tx1"/>
                </a:solidFill>
                <a:latin typeface="Verdana" pitchFamily="34" charset="0"/>
                <a:ea typeface="Verdana" pitchFamily="34" charset="0"/>
                <a:cs typeface="Verdana" pitchFamily="34" charset="0"/>
              </a:rPr>
              <a:t> </a:t>
            </a:r>
          </a:p>
          <a:p>
            <a:r>
              <a:rPr lang="fr-FR" sz="1200" kern="1200" dirty="0" smtClean="0">
                <a:solidFill>
                  <a:schemeClr val="tx1"/>
                </a:solidFill>
                <a:latin typeface="Verdana" pitchFamily="34" charset="0"/>
                <a:ea typeface="Verdana" pitchFamily="34" charset="0"/>
                <a:cs typeface="Verdana" pitchFamily="34" charset="0"/>
              </a:rPr>
              <a:t> </a:t>
            </a:r>
          </a:p>
          <a:p>
            <a:endParaRPr lang="fr-FR" dirty="0"/>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42</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43</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44</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45</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46</a:t>
            </a:fld>
            <a:endParaRPr lang="fr-FR"/>
          </a:p>
        </p:txBody>
      </p:sp>
      <p:sp>
        <p:nvSpPr>
          <p:cNvPr id="6" name="Rectangle 5"/>
          <p:cNvSpPr/>
          <p:nvPr/>
        </p:nvSpPr>
        <p:spPr>
          <a:xfrm>
            <a:off x="4838997" y="1"/>
            <a:ext cx="1958678" cy="9857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reeform 1"/>
          <p:cNvSpPr>
            <a:spLocks/>
          </p:cNvSpPr>
          <p:nvPr/>
        </p:nvSpPr>
        <p:spPr bwMode="auto">
          <a:xfrm>
            <a:off x="273585" y="357254"/>
            <a:ext cx="6219308" cy="9253402"/>
          </a:xfrm>
          <a:custGeom>
            <a:avLst/>
            <a:gdLst>
              <a:gd name="T0" fmla="*/ 2147483647 w 21600"/>
              <a:gd name="T1" fmla="*/ 2147483647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0 h 21600"/>
              <a:gd name="T14" fmla="*/ 2147483647 w 21600"/>
              <a:gd name="T15" fmla="*/ 0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18" y="2196"/>
                </a:moveTo>
                <a:lnTo>
                  <a:pt x="295" y="2358"/>
                </a:lnTo>
                <a:lnTo>
                  <a:pt x="295" y="4374"/>
                </a:lnTo>
                <a:lnTo>
                  <a:pt x="0" y="4546"/>
                </a:lnTo>
                <a:lnTo>
                  <a:pt x="33" y="21600"/>
                </a:lnTo>
                <a:lnTo>
                  <a:pt x="21600" y="21600"/>
                </a:lnTo>
                <a:lnTo>
                  <a:pt x="21600" y="0"/>
                </a:lnTo>
                <a:lnTo>
                  <a:pt x="14" y="0"/>
                </a:lnTo>
                <a:lnTo>
                  <a:pt x="18" y="2196"/>
                </a:lnTo>
                <a:close/>
                <a:moveTo>
                  <a:pt x="18" y="2196"/>
                </a:moveTo>
              </a:path>
            </a:pathLst>
          </a:custGeom>
          <a:solidFill>
            <a:srgbClr val="FFFFFF"/>
          </a:solidFill>
          <a:ln>
            <a:solidFill>
              <a:schemeClr val="bg1">
                <a:lumMod val="85000"/>
              </a:schemeClr>
            </a:solidFill>
          </a:ln>
          <a:effectLst>
            <a:outerShdw dist="38100" dir="10800000" algn="r" rotWithShape="0">
              <a:srgbClr val="000000">
                <a:alpha val="39998"/>
              </a:srgbClr>
            </a:outerShdw>
          </a:effectLst>
          <a:extLst/>
        </p:spPr>
        <p:txBody>
          <a:bodyPr lIns="0" tIns="0" rIns="0" bIns="0"/>
          <a:lstStyle/>
          <a:p>
            <a:endParaRPr lang="fr-FR"/>
          </a:p>
        </p:txBody>
      </p:sp>
      <p:pic>
        <p:nvPicPr>
          <p:cNvPr id="8" name="Image 7" descr="Futurskill_horizontal[1].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243501" y="8595099"/>
            <a:ext cx="2081406" cy="677842"/>
          </a:xfrm>
          <a:prstGeom prst="rect">
            <a:avLst/>
          </a:prstGeom>
        </p:spPr>
      </p:pic>
      <p:sp>
        <p:nvSpPr>
          <p:cNvPr id="9" name="Rectangle 8"/>
          <p:cNvSpPr>
            <a:spLocks/>
          </p:cNvSpPr>
          <p:nvPr/>
        </p:nvSpPr>
        <p:spPr bwMode="auto">
          <a:xfrm>
            <a:off x="490570" y="8355042"/>
            <a:ext cx="3287739" cy="92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nSpc>
                <a:spcPct val="110000"/>
              </a:lnSpc>
            </a:pPr>
            <a:r>
              <a:rPr lang="en-US" sz="1400" dirty="0" err="1" smtClean="0">
                <a:solidFill>
                  <a:schemeClr val="tx1">
                    <a:lumMod val="50000"/>
                    <a:lumOff val="50000"/>
                  </a:schemeClr>
                </a:solidFill>
                <a:latin typeface="Helvetica" charset="0"/>
                <a:sym typeface="Helvetica" charset="0"/>
              </a:rPr>
              <a:t>Immeuble</a:t>
            </a:r>
            <a:r>
              <a:rPr lang="en-US" sz="1400" dirty="0" smtClean="0">
                <a:solidFill>
                  <a:schemeClr val="tx1">
                    <a:lumMod val="50000"/>
                    <a:lumOff val="50000"/>
                  </a:schemeClr>
                </a:solidFill>
                <a:latin typeface="Helvetica" charset="0"/>
                <a:sym typeface="Helvetica" charset="0"/>
              </a:rPr>
              <a:t> </a:t>
            </a:r>
            <a:r>
              <a:rPr lang="en-US" sz="1400" dirty="0">
                <a:solidFill>
                  <a:schemeClr val="tx1">
                    <a:lumMod val="50000"/>
                    <a:lumOff val="50000"/>
                  </a:schemeClr>
                </a:solidFill>
                <a:latin typeface="Helvetica" charset="0"/>
                <a:sym typeface="Helvetica" charset="0"/>
              </a:rPr>
              <a:t>Eureka – 13 rue Ernest Renan, 92723 Nanterre</a:t>
            </a:r>
          </a:p>
          <a:p>
            <a:pPr>
              <a:lnSpc>
                <a:spcPct val="110000"/>
              </a:lnSpc>
            </a:pPr>
            <a:r>
              <a:rPr lang="en-US" sz="1400" dirty="0">
                <a:solidFill>
                  <a:schemeClr val="tx1">
                    <a:lumMod val="50000"/>
                    <a:lumOff val="50000"/>
                  </a:schemeClr>
                </a:solidFill>
                <a:latin typeface="Helvetica" charset="0"/>
                <a:sym typeface="Helvetica" charset="0"/>
              </a:rPr>
              <a:t>T : +33 (0)1 57 66 22 97 </a:t>
            </a:r>
          </a:p>
          <a:p>
            <a:pPr>
              <a:lnSpc>
                <a:spcPct val="110000"/>
              </a:lnSpc>
            </a:pPr>
            <a:r>
              <a:rPr lang="en-US" sz="1400" dirty="0">
                <a:solidFill>
                  <a:schemeClr val="tx1">
                    <a:lumMod val="50000"/>
                    <a:lumOff val="50000"/>
                  </a:schemeClr>
                </a:solidFill>
                <a:latin typeface="Helvetica" charset="0"/>
                <a:sym typeface="Helvetica" charset="0"/>
              </a:rPr>
              <a:t>F : +33 (0)1 57 66 19 55 </a:t>
            </a:r>
          </a:p>
        </p:txBody>
      </p:sp>
      <p:sp>
        <p:nvSpPr>
          <p:cNvPr id="10" name="Rectangle 9"/>
          <p:cNvSpPr/>
          <p:nvPr/>
        </p:nvSpPr>
        <p:spPr>
          <a:xfrm>
            <a:off x="388362" y="7340376"/>
            <a:ext cx="2236973" cy="1054118"/>
          </a:xfrm>
          <a:prstGeom prst="rect">
            <a:avLst/>
          </a:prstGeom>
        </p:spPr>
        <p:txBody>
          <a:bodyPr wrap="square" lIns="104287" tIns="52144" rIns="104287" bIns="52144">
            <a:spAutoFit/>
          </a:bodyPr>
          <a:lstStyle/>
          <a:p>
            <a:pPr>
              <a:lnSpc>
                <a:spcPct val="110000"/>
              </a:lnSpc>
            </a:pPr>
            <a:r>
              <a:rPr lang="en-US" sz="1400" dirty="0">
                <a:solidFill>
                  <a:schemeClr val="tx1">
                    <a:lumMod val="50000"/>
                    <a:lumOff val="50000"/>
                  </a:schemeClr>
                </a:solidFill>
                <a:latin typeface="Helvetica" charset="0"/>
                <a:sym typeface="Helvetica" charset="0"/>
              </a:rPr>
              <a:t>Paris | Lyon | Rennes </a:t>
            </a:r>
          </a:p>
          <a:p>
            <a:pPr>
              <a:lnSpc>
                <a:spcPct val="110000"/>
              </a:lnSpc>
            </a:pPr>
            <a:r>
              <a:rPr lang="en-US" sz="1400" dirty="0" err="1">
                <a:solidFill>
                  <a:schemeClr val="tx1">
                    <a:lumMod val="50000"/>
                    <a:lumOff val="50000"/>
                  </a:schemeClr>
                </a:solidFill>
                <a:latin typeface="Helvetica" charset="0"/>
                <a:sym typeface="Helvetica" charset="0"/>
              </a:rPr>
              <a:t>info@futurskill.fr</a:t>
            </a:r>
            <a:r>
              <a:rPr lang="en-US" sz="1400" dirty="0">
                <a:solidFill>
                  <a:schemeClr val="tx1">
                    <a:lumMod val="50000"/>
                    <a:lumOff val="50000"/>
                  </a:schemeClr>
                </a:solidFill>
                <a:latin typeface="Helvetica" charset="0"/>
                <a:sym typeface="Helvetica" charset="0"/>
              </a:rPr>
              <a:t> </a:t>
            </a:r>
          </a:p>
          <a:p>
            <a:pPr>
              <a:lnSpc>
                <a:spcPct val="110000"/>
              </a:lnSpc>
            </a:pPr>
            <a:r>
              <a:rPr lang="en-US" sz="1400" dirty="0" err="1">
                <a:solidFill>
                  <a:schemeClr val="tx1">
                    <a:lumMod val="50000"/>
                    <a:lumOff val="50000"/>
                  </a:schemeClr>
                </a:solidFill>
                <a:latin typeface="Helvetica" charset="0"/>
                <a:sym typeface="Helvetica" charset="0"/>
              </a:rPr>
              <a:t>www.futurskill.fr</a:t>
            </a:r>
            <a:r>
              <a:rPr lang="en-US" sz="1400" dirty="0">
                <a:solidFill>
                  <a:schemeClr val="tx1">
                    <a:lumMod val="50000"/>
                    <a:lumOff val="50000"/>
                  </a:schemeClr>
                </a:solidFill>
                <a:latin typeface="Helvetica" charset="0"/>
                <a:sym typeface="Helvetica" charset="0"/>
              </a:rPr>
              <a:t> </a:t>
            </a:r>
          </a:p>
          <a:p>
            <a:pPr>
              <a:lnSpc>
                <a:spcPct val="110000"/>
              </a:lnSpc>
            </a:pPr>
            <a:r>
              <a:rPr lang="en-US" sz="1400" dirty="0" err="1">
                <a:solidFill>
                  <a:schemeClr val="tx1">
                    <a:lumMod val="50000"/>
                    <a:lumOff val="50000"/>
                  </a:schemeClr>
                </a:solidFill>
                <a:latin typeface="Helvetica" charset="0"/>
                <a:sym typeface="Helvetica" charset="0"/>
              </a:rPr>
              <a:t>www.myfuturskill.fr</a:t>
            </a:r>
            <a:endParaRPr lang="en-US" sz="1400" dirty="0">
              <a:solidFill>
                <a:schemeClr val="tx1">
                  <a:lumMod val="50000"/>
                  <a:lumOff val="50000"/>
                </a:schemeClr>
              </a:solidFill>
              <a:latin typeface="Helvetica" charset="0"/>
              <a:sym typeface="Helvetica" charset="0"/>
              <a:hlinkClick r:id="rId4"/>
            </a:endParaRPr>
          </a:p>
        </p:txBody>
      </p:sp>
    </p:spTree>
    <p:extLst>
      <p:ext uri="{BB962C8B-B14F-4D97-AF65-F5344CB8AC3E}">
        <p14:creationId xmlns:p14="http://schemas.microsoft.com/office/powerpoint/2010/main" val="36115460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47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e l'image des diapositives 1"/>
          <p:cNvSpPr>
            <a:spLocks noGrp="1" noRot="1" noChangeAspect="1" noTextEdit="1"/>
          </p:cNvSpPr>
          <p:nvPr>
            <p:ph type="sldImg"/>
          </p:nvPr>
        </p:nvSpPr>
        <p:spPr bwMode="auto">
          <a:xfrm>
            <a:off x="15875" y="-4763"/>
            <a:ext cx="4962525" cy="3722688"/>
          </a:xfrm>
          <a:noFill/>
          <a:ln>
            <a:solidFill>
              <a:srgbClr val="000000"/>
            </a:solidFill>
            <a:miter lim="800000"/>
            <a:headEnd/>
            <a:tailEnd/>
          </a:ln>
        </p:spPr>
      </p:sp>
      <p:sp>
        <p:nvSpPr>
          <p:cNvPr id="3" name="Espace réservé des commentaires 2"/>
          <p:cNvSpPr>
            <a:spLocks noGrp="1"/>
          </p:cNvSpPr>
          <p:nvPr>
            <p:ph type="body" idx="1"/>
          </p:nvPr>
        </p:nvSpPr>
        <p:spPr/>
        <p:txBody>
          <a:bodyPr>
            <a:normAutofit lnSpcReduction="10000"/>
          </a:bodyPr>
          <a:lstStyle/>
          <a:p>
            <a:pPr>
              <a:defRPr/>
            </a:pPr>
            <a:r>
              <a:rPr lang="fr-FR" b="1" u="sng" dirty="0" smtClean="0"/>
              <a:t>Introduction du </a:t>
            </a:r>
            <a:r>
              <a:rPr lang="fr-FR" b="1" u="sng" dirty="0" err="1" smtClean="0"/>
              <a:t>Photolangage</a:t>
            </a:r>
            <a:r>
              <a:rPr lang="fr-FR" b="1" u="sng" dirty="0" smtClean="0"/>
              <a:t> : </a:t>
            </a:r>
          </a:p>
          <a:p>
            <a:pPr>
              <a:defRPr/>
            </a:pPr>
            <a:r>
              <a:rPr lang="fr-FR" u="sng" dirty="0" smtClean="0"/>
              <a:t>Objectif 1</a:t>
            </a:r>
            <a:r>
              <a:rPr lang="fr-FR" u="sng" baseline="30000" dirty="0" smtClean="0"/>
              <a:t>ère</a:t>
            </a:r>
            <a:r>
              <a:rPr lang="fr-FR" u="sng" dirty="0" smtClean="0"/>
              <a:t> phase : </a:t>
            </a:r>
          </a:p>
          <a:p>
            <a:pPr>
              <a:defRPr/>
            </a:pPr>
            <a:r>
              <a:rPr lang="fr-FR" dirty="0" smtClean="0"/>
              <a:t>Faire ressortir les représentation que l’on a de soi-même.</a:t>
            </a:r>
          </a:p>
          <a:p>
            <a:pPr>
              <a:defRPr/>
            </a:pPr>
            <a:r>
              <a:rPr lang="fr-FR" dirty="0" smtClean="0"/>
              <a:t>Faire verbaliser les stagiaires, les amener à parler d’eux-mêmes au travers des photos</a:t>
            </a:r>
          </a:p>
          <a:p>
            <a:pPr>
              <a:defRPr/>
            </a:pPr>
            <a:r>
              <a:rPr lang="fr-FR" dirty="0" smtClean="0"/>
              <a:t>La salle est réorganisée : Un côté où les photos sont disposées sur les tables de manière à pouvoir être vues par tous. Ils peuvent tourner autour, un côté où les chaises sont disposées en rond pour favoriser les échanges.</a:t>
            </a:r>
          </a:p>
          <a:p>
            <a:pPr>
              <a:defRPr/>
            </a:pPr>
            <a:endParaRPr lang="fr-FR" dirty="0" smtClean="0"/>
          </a:p>
          <a:p>
            <a:pPr>
              <a:defRPr/>
            </a:pPr>
            <a:r>
              <a:rPr lang="fr-FR" dirty="0" smtClean="0"/>
              <a:t>Inviter les personnes à se positionner sur les chaises pour leur présenter l’animation et ses règles </a:t>
            </a:r>
            <a:r>
              <a:rPr lang="fr-FR" b="1" u="sng" dirty="0" smtClean="0"/>
              <a:t>(10 min)</a:t>
            </a:r>
            <a:r>
              <a:rPr lang="fr-FR" dirty="0" smtClean="0"/>
              <a:t> : </a:t>
            </a:r>
          </a:p>
          <a:p>
            <a:pPr>
              <a:defRPr/>
            </a:pPr>
            <a:r>
              <a:rPr lang="fr-FR" dirty="0" smtClean="0"/>
              <a:t>Un certain nombre de photos sont disposées derrière vous. Pendant </a:t>
            </a:r>
            <a:r>
              <a:rPr lang="fr-FR" b="1" u="sng" dirty="0" smtClean="0"/>
              <a:t>5 min</a:t>
            </a:r>
            <a:r>
              <a:rPr lang="fr-FR" dirty="0" smtClean="0"/>
              <a:t>, je vais vous inviter à les regarder attentivement. Puis vous sélectionnerez 1 ou 2 photos maximum qui vous semble la plus pertinente pour finir la phrase suivante : </a:t>
            </a:r>
            <a:r>
              <a:rPr lang="fr-FR" b="1" dirty="0" smtClean="0"/>
              <a:t>« Dans la vie quotidienne, de manière générale, je suis comme… »</a:t>
            </a:r>
          </a:p>
          <a:p>
            <a:pPr>
              <a:defRPr/>
            </a:pPr>
            <a:r>
              <a:rPr lang="fr-FR" dirty="0" smtClean="0"/>
              <a:t>Attention, chaque photo ne peut être choisi qu’une seule fois. Si votre photo a été choisie par une autre personne, vous devez en sélectionner une autre.</a:t>
            </a:r>
          </a:p>
          <a:p>
            <a:pPr>
              <a:defRPr/>
            </a:pPr>
            <a:r>
              <a:rPr lang="fr-FR" dirty="0" smtClean="0"/>
              <a:t>Le choix de votre photo n’appartient qu’à vous, cette étape doit donc se faire dans le plus total silence. Une fois que vous avez choisi votre photo, vous pouvez revenir vous assoir dans le cercle. Une fois que tout le monde sera assis, vous devrez vous exprimer chacun votre tour sur le choix de votre photos et les autres personnes seront amenées à commenter votre choix ou à vous posez des questions complémentaires. </a:t>
            </a:r>
          </a:p>
          <a:p>
            <a:pPr>
              <a:defRPr/>
            </a:pPr>
            <a:r>
              <a:rPr lang="fr-FR" b="1" u="sng" dirty="0" smtClean="0"/>
              <a:t>(30 mn)</a:t>
            </a:r>
            <a:r>
              <a:rPr lang="fr-FR" dirty="0" smtClean="0"/>
              <a:t> =&gt; L’animateur prend des notes en vue de la synthèse finale.</a:t>
            </a:r>
          </a:p>
          <a:p>
            <a:pPr>
              <a:defRPr/>
            </a:pPr>
            <a:endParaRPr lang="fr-FR" dirty="0"/>
          </a:p>
        </p:txBody>
      </p:sp>
      <p:sp>
        <p:nvSpPr>
          <p:cNvPr id="4" name="Espace réservé du numéro de diapositive 3"/>
          <p:cNvSpPr>
            <a:spLocks noGrp="1"/>
          </p:cNvSpPr>
          <p:nvPr>
            <p:ph type="sldNum" sz="quarter" idx="5"/>
          </p:nvPr>
        </p:nvSpPr>
        <p:spPr/>
        <p:txBody>
          <a:bodyPr/>
          <a:lstStyle/>
          <a:p>
            <a:pPr>
              <a:defRPr/>
            </a:pPr>
            <a:fld id="{6FBE47AD-5626-4EBD-980F-C6863C1ECC9F}" type="slidenum">
              <a:rPr lang="fr-FR" smtClean="0"/>
              <a:pPr>
                <a:defRPr/>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bwMode="auto">
          <a:xfrm>
            <a:off x="15875" y="-4763"/>
            <a:ext cx="4962525" cy="3722688"/>
          </a:xfrm>
          <a:noFill/>
          <a:ln>
            <a:solidFill>
              <a:srgbClr val="000000"/>
            </a:solidFill>
            <a:miter lim="800000"/>
            <a:headEnd/>
            <a:tailEnd/>
          </a:ln>
        </p:spPr>
      </p:sp>
      <p:sp>
        <p:nvSpPr>
          <p:cNvPr id="6861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dirty="0" smtClean="0"/>
          </a:p>
        </p:txBody>
      </p:sp>
      <p:sp>
        <p:nvSpPr>
          <p:cNvPr id="4" name="Espace réservé du numéro de diapositive 3"/>
          <p:cNvSpPr>
            <a:spLocks noGrp="1"/>
          </p:cNvSpPr>
          <p:nvPr>
            <p:ph type="sldNum" sz="quarter" idx="5"/>
          </p:nvPr>
        </p:nvSpPr>
        <p:spPr/>
        <p:txBody>
          <a:bodyPr/>
          <a:lstStyle/>
          <a:p>
            <a:pPr>
              <a:defRPr/>
            </a:pPr>
            <a:fld id="{44D9519B-EF81-44F7-BD19-B24C75B99058}" type="slidenum">
              <a:rPr lang="fr-FR" smtClean="0"/>
              <a:pPr>
                <a:defRPr/>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u numéro de diapositive 8"/>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fld id="{20392978-5C86-45CB-9F4E-43C30DF8909C}" type="slidenum">
              <a:rPr lang="fr-FR">
                <a:latin typeface="Calibri" pitchFamily="34" charset="0"/>
              </a:rPr>
              <a:pPr eaLnBrk="1" hangingPunct="1"/>
              <a:t>7</a:t>
            </a:fld>
            <a:endParaRPr lang="fr-FR">
              <a:latin typeface="Calibri" pitchFamily="34" charset="0"/>
            </a:endParaRPr>
          </a:p>
        </p:txBody>
      </p:sp>
      <p:sp>
        <p:nvSpPr>
          <p:cNvPr id="87043" name="Espace réservé de l'image des diapositives 5"/>
          <p:cNvSpPr>
            <a:spLocks noGrp="1" noRot="1" noChangeAspect="1" noTextEdit="1"/>
          </p:cNvSpPr>
          <p:nvPr>
            <p:ph type="sldImg"/>
          </p:nvPr>
        </p:nvSpPr>
        <p:spPr bwMode="auto">
          <a:xfrm>
            <a:off x="15875" y="-4763"/>
            <a:ext cx="4962525" cy="3722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Espace réservé des commentaires 6"/>
          <p:cNvSpPr>
            <a:spLocks noGrp="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fr-FR" dirty="0" smtClean="0"/>
          </a:p>
        </p:txBody>
      </p:sp>
      <p:sp>
        <p:nvSpPr>
          <p:cNvPr id="87045" name="Espace réservé du pied de page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a:solidFill>
                  <a:schemeClr val="tx1"/>
                </a:solidFill>
                <a:latin typeface="Arial" pitchFamily="34" charset="0"/>
              </a:defRPr>
            </a:lvl1pPr>
            <a:lvl2pPr marL="742950" indent="-285750" defTabSz="955675" eaLnBrk="0" hangingPunct="0">
              <a:defRPr>
                <a:solidFill>
                  <a:schemeClr val="tx1"/>
                </a:solidFill>
                <a:latin typeface="Arial" pitchFamily="34" charset="0"/>
              </a:defRPr>
            </a:lvl2pPr>
            <a:lvl3pPr marL="1143000" indent="-228600" defTabSz="955675" eaLnBrk="0" hangingPunct="0">
              <a:defRPr>
                <a:solidFill>
                  <a:schemeClr val="tx1"/>
                </a:solidFill>
                <a:latin typeface="Arial" pitchFamily="34" charset="0"/>
              </a:defRPr>
            </a:lvl3pPr>
            <a:lvl4pPr marL="1600200" indent="-228600" defTabSz="955675" eaLnBrk="0" hangingPunct="0">
              <a:defRPr>
                <a:solidFill>
                  <a:schemeClr val="tx1"/>
                </a:solidFill>
                <a:latin typeface="Arial" pitchFamily="34" charset="0"/>
              </a:defRPr>
            </a:lvl4pPr>
            <a:lvl5pPr marL="2057400" indent="-228600" defTabSz="955675" eaLnBrk="0" hangingPunct="0">
              <a:defRPr>
                <a:solidFill>
                  <a:schemeClr val="tx1"/>
                </a:solidFill>
                <a:latin typeface="Arial" pitchFamily="34" charset="0"/>
              </a:defRPr>
            </a:lvl5pPr>
            <a:lvl6pPr marL="2514600" indent="-228600" defTabSz="955675" eaLnBrk="0" fontAlgn="base" hangingPunct="0">
              <a:spcBef>
                <a:spcPct val="0"/>
              </a:spcBef>
              <a:spcAft>
                <a:spcPct val="0"/>
              </a:spcAft>
              <a:defRPr>
                <a:solidFill>
                  <a:schemeClr val="tx1"/>
                </a:solidFill>
                <a:latin typeface="Arial" pitchFamily="34" charset="0"/>
              </a:defRPr>
            </a:lvl6pPr>
            <a:lvl7pPr marL="2971800" indent="-228600" defTabSz="955675" eaLnBrk="0" fontAlgn="base" hangingPunct="0">
              <a:spcBef>
                <a:spcPct val="0"/>
              </a:spcBef>
              <a:spcAft>
                <a:spcPct val="0"/>
              </a:spcAft>
              <a:defRPr>
                <a:solidFill>
                  <a:schemeClr val="tx1"/>
                </a:solidFill>
                <a:latin typeface="Arial" pitchFamily="34" charset="0"/>
              </a:defRPr>
            </a:lvl7pPr>
            <a:lvl8pPr marL="3429000" indent="-228600" defTabSz="955675" eaLnBrk="0" fontAlgn="base" hangingPunct="0">
              <a:spcBef>
                <a:spcPct val="0"/>
              </a:spcBef>
              <a:spcAft>
                <a:spcPct val="0"/>
              </a:spcAft>
              <a:defRPr>
                <a:solidFill>
                  <a:schemeClr val="tx1"/>
                </a:solidFill>
                <a:latin typeface="Arial" pitchFamily="34" charset="0"/>
              </a:defRPr>
            </a:lvl8pPr>
            <a:lvl9pPr marL="3886200" indent="-228600" defTabSz="955675" eaLnBrk="0" fontAlgn="base" hangingPunct="0">
              <a:spcBef>
                <a:spcPct val="0"/>
              </a:spcBef>
              <a:spcAft>
                <a:spcPct val="0"/>
              </a:spcAft>
              <a:defRPr>
                <a:solidFill>
                  <a:schemeClr val="tx1"/>
                </a:solidFill>
                <a:latin typeface="Arial" pitchFamily="34" charset="0"/>
              </a:defRPr>
            </a:lvl9pPr>
          </a:lstStyle>
          <a:p>
            <a:pPr eaLnBrk="1" hangingPunct="1"/>
            <a:r>
              <a:rPr lang="fr-FR">
                <a:latin typeface="Helvetica Neue Light"/>
                <a:sym typeface="Helvetica Neue Light"/>
              </a:rPr>
              <a:t>© Copyrights 2012, FuturSkill. Tous droits de reproduction réservés.</a:t>
            </a:r>
            <a:endParaRPr lang="fr-FR" sz="1300" baseline="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5875" y="-4763"/>
            <a:ext cx="4962525" cy="3722688"/>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pied de page 3"/>
          <p:cNvSpPr>
            <a:spLocks noGrp="1"/>
          </p:cNvSpPr>
          <p:nvPr>
            <p:ph type="ftr" sz="quarter" idx="10"/>
          </p:nvPr>
        </p:nvSpPr>
        <p:spPr/>
        <p:txBody>
          <a:bodyPr/>
          <a:lstStyle/>
          <a:p>
            <a:pPr>
              <a:defRPr/>
            </a:pPr>
            <a:r>
              <a:rPr lang="fr-FR" sz="1400" baseline="32000" smtClean="0">
                <a:latin typeface="Helvetica Neue Light" charset="0"/>
                <a:sym typeface="Helvetica Neue Light" charset="0"/>
              </a:rPr>
              <a:t>© Copyrights 2013, FuturSkill. Tous droits de reproduction réservés.</a:t>
            </a:r>
            <a:endParaRPr lang="fr-FR" dirty="0"/>
          </a:p>
        </p:txBody>
      </p:sp>
      <p:sp>
        <p:nvSpPr>
          <p:cNvPr id="5" name="Espace réservé du numéro de diapositive 4"/>
          <p:cNvSpPr>
            <a:spLocks noGrp="1"/>
          </p:cNvSpPr>
          <p:nvPr>
            <p:ph type="sldNum" sz="quarter" idx="11"/>
          </p:nvPr>
        </p:nvSpPr>
        <p:spPr/>
        <p:txBody>
          <a:bodyPr/>
          <a:lstStyle/>
          <a:p>
            <a:pPr>
              <a:defRPr/>
            </a:pPr>
            <a:fld id="{3A31C443-7FB1-4BA2-9D8A-AD0AE69A01E9}" type="slidenum">
              <a:rPr lang="fr-FR" smtClean="0"/>
              <a:pPr>
                <a:defRPr/>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bwMode="auto">
          <a:xfrm>
            <a:off x="15875" y="-4763"/>
            <a:ext cx="4962525" cy="3722688"/>
          </a:xfrm>
          <a:noFill/>
          <a:ln>
            <a:solidFill>
              <a:srgbClr val="000000"/>
            </a:solidFill>
            <a:miter lim="800000"/>
            <a:headEnd/>
            <a:tailEnd/>
          </a:ln>
        </p:spPr>
      </p:sp>
      <p:sp>
        <p:nvSpPr>
          <p:cNvPr id="7065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fr-FR" smtClean="0"/>
              <a:t>L’estime de soi est l’appréciation favorable de soi-même. Il s’agit donc d’une évaluation, c’est-à-dire d’un jugement de valeur à propos de soi.</a:t>
            </a:r>
          </a:p>
          <a:p>
            <a:r>
              <a:rPr lang="fr-FR" smtClean="0"/>
              <a:t>Cela suppose d’avoir une représentation de soi ! Cette représentation globale, plus large que l’estime de soi inclut un nombre important de représentations partielles comme ce qui est inscrit sur la diapo.</a:t>
            </a:r>
          </a:p>
          <a:p>
            <a:endParaRPr lang="fr-FR" smtClean="0"/>
          </a:p>
          <a:p>
            <a:r>
              <a:rPr lang="fr-FR" smtClean="0"/>
              <a:t>La représentation de soi ne peut-être évaluée que par rapport à quelque chose qui sert de mesure : c’est l’idéal du moi.</a:t>
            </a:r>
          </a:p>
          <a:p>
            <a:r>
              <a:rPr lang="fr-FR" smtClean="0"/>
              <a:t>L’idéal du moi ou Moi idéal est ce que la personne voudrait être et être capable de sentir ou de faire. C’est un modèle interne auquel elle va chercher à se conformer.</a:t>
            </a:r>
          </a:p>
          <a:p>
            <a:r>
              <a:rPr lang="fr-FR" smtClean="0"/>
              <a:t>Parfois cet idéal est incarné par u homme ou une femme, existant ou ayant existé, ou existe seulement dans l’esprit de l’intéressé. Cet idéal peut être conscient mais pas nécessairement. S’il est trop parfait, si la représentation est irréaliste, l’écart est trop grand et cet idéal devient à tout jamais inaccessible. La personne se sent alors impuissante et perd son estime d’elle-même.</a:t>
            </a:r>
          </a:p>
          <a:p>
            <a:r>
              <a:rPr lang="fr-FR" smtClean="0"/>
              <a:t>Au contraire , l’idéal du Moi d’une personne qui jouit d’une bonne estime de soi lui sert de boussole ou de lumière pour évclairer la route  et l’aide à avancer vers ce qui lui paraît désirable. </a:t>
            </a:r>
          </a:p>
          <a:p>
            <a:endParaRPr lang="fr-FR" smtClean="0"/>
          </a:p>
          <a:p>
            <a:endParaRPr lang="fr-FR" smtClean="0"/>
          </a:p>
          <a:p>
            <a:endParaRPr lang="fr-FR" smtClean="0"/>
          </a:p>
          <a:p>
            <a:endParaRPr lang="fr-FR" smtClean="0"/>
          </a:p>
        </p:txBody>
      </p:sp>
      <p:sp>
        <p:nvSpPr>
          <p:cNvPr id="4" name="Espace réservé du numéro de diapositive 3"/>
          <p:cNvSpPr>
            <a:spLocks noGrp="1"/>
          </p:cNvSpPr>
          <p:nvPr>
            <p:ph type="sldNum" sz="quarter" idx="5"/>
          </p:nvPr>
        </p:nvSpPr>
        <p:spPr/>
        <p:txBody>
          <a:bodyPr/>
          <a:lstStyle/>
          <a:p>
            <a:pPr>
              <a:defRPr/>
            </a:pPr>
            <a:fld id="{2114BE78-B012-403D-81D5-8F93E5CEB9E9}" type="slidenum">
              <a:rPr lang="fr-FR" smtClean="0"/>
              <a:pPr>
                <a:defRPr/>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futurskill.fr" TargetMode="External"/><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futurskill.fr" TargetMode="External"/><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hyperlink" Target="http://www.futurskill.fr" TargetMode="External"/><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hyperlink" Target="http://www.futurskill.fr" TargetMode="External"/><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7" name="Freeform 3"/>
          <p:cNvSpPr>
            <a:spLocks/>
          </p:cNvSpPr>
          <p:nvPr userDrawn="1"/>
        </p:nvSpPr>
        <p:spPr bwMode="auto">
          <a:xfrm flipH="1">
            <a:off x="1763687" y="1795889"/>
            <a:ext cx="6896873" cy="1273071"/>
          </a:xfrm>
          <a:custGeom>
            <a:avLst/>
            <a:gdLst/>
            <a:ahLst/>
            <a:cxnLst>
              <a:cxn ang="0">
                <a:pos x="26" y="0"/>
              </a:cxn>
              <a:cxn ang="0">
                <a:pos x="19265" y="0"/>
              </a:cxn>
              <a:cxn ang="0">
                <a:pos x="21574" y="10800"/>
              </a:cxn>
              <a:cxn ang="0">
                <a:pos x="19240" y="21600"/>
              </a:cxn>
              <a:cxn ang="0">
                <a:pos x="0" y="21474"/>
              </a:cxn>
              <a:cxn ang="0">
                <a:pos x="26" y="0"/>
              </a:cxn>
              <a:cxn ang="0">
                <a:pos x="26" y="0"/>
              </a:cxn>
            </a:cxnLst>
            <a:rect l="0" t="0" r="r" b="b"/>
            <a:pathLst>
              <a:path w="21574" h="21600">
                <a:moveTo>
                  <a:pt x="26" y="0"/>
                </a:moveTo>
                <a:cubicBezTo>
                  <a:pt x="26" y="0"/>
                  <a:pt x="18176" y="0"/>
                  <a:pt x="19265" y="0"/>
                </a:cubicBezTo>
                <a:cubicBezTo>
                  <a:pt x="20355" y="0"/>
                  <a:pt x="21547" y="4019"/>
                  <a:pt x="21574" y="10800"/>
                </a:cubicBezTo>
                <a:cubicBezTo>
                  <a:pt x="21600" y="17330"/>
                  <a:pt x="20173" y="21600"/>
                  <a:pt x="19240" y="21600"/>
                </a:cubicBezTo>
                <a:cubicBezTo>
                  <a:pt x="18306" y="21600"/>
                  <a:pt x="0" y="21474"/>
                  <a:pt x="0" y="21474"/>
                </a:cubicBezTo>
                <a:lnTo>
                  <a:pt x="26" y="0"/>
                </a:lnTo>
                <a:close/>
                <a:moveTo>
                  <a:pt x="26" y="0"/>
                </a:moveTo>
              </a:path>
            </a:pathLst>
          </a:custGeom>
          <a:solidFill>
            <a:schemeClr val="bg1"/>
          </a:solidFill>
          <a:ln>
            <a:noFill/>
          </a:ln>
          <a:effectLst>
            <a:outerShdw blurRad="50800" dist="38100" dir="10800000" algn="r" rotWithShape="0">
              <a:prstClr val="black">
                <a:alpha val="40000"/>
              </a:prstClr>
            </a:outerShdw>
          </a:effectLst>
        </p:spPr>
        <p:txBody>
          <a:bodyPr lIns="0" tIns="0" rIns="0" bIns="0" anchor="ctr" anchorCtr="1"/>
          <a:lstStyle/>
          <a:p>
            <a:pPr algn="ctr" defTabSz="733094" fontAlgn="base">
              <a:lnSpc>
                <a:spcPts val="2085"/>
              </a:lnSpc>
              <a:spcBef>
                <a:spcPct val="0"/>
              </a:spcBef>
              <a:spcAft>
                <a:spcPct val="0"/>
              </a:spcAft>
            </a:pPr>
            <a:endParaRPr lang="fr-FR" sz="1900" b="1" dirty="0">
              <a:solidFill>
                <a:srgbClr val="FFFFFF"/>
              </a:solidFill>
              <a:effectLst>
                <a:outerShdw blurRad="38100" dist="38100" dir="2700000" algn="tl">
                  <a:srgbClr val="DDDDDD"/>
                </a:outerShdw>
              </a:effectLst>
              <a:latin typeface="Verdana" charset="0"/>
              <a:ea typeface="ＭＳ Ｐゴシック" charset="0"/>
              <a:cs typeface="ＭＳ Ｐゴシック" charset="0"/>
              <a:sym typeface="Lucida Grande" charset="0"/>
            </a:endParaRPr>
          </a:p>
        </p:txBody>
      </p:sp>
      <p:pic>
        <p:nvPicPr>
          <p:cNvPr id="9" name="Image 8" descr="Futurskill_horizontal[1].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04048" y="5424826"/>
            <a:ext cx="3600400" cy="1172526"/>
          </a:xfrm>
          <a:prstGeom prst="rect">
            <a:avLst/>
          </a:prstGeom>
        </p:spPr>
      </p:pic>
      <p:sp>
        <p:nvSpPr>
          <p:cNvPr id="12" name="Espace réservé pour une image  11"/>
          <p:cNvSpPr>
            <a:spLocks noGrp="1"/>
          </p:cNvSpPr>
          <p:nvPr>
            <p:ph type="pic" sz="quarter" idx="10" hasCustomPrompt="1"/>
          </p:nvPr>
        </p:nvSpPr>
        <p:spPr>
          <a:xfrm>
            <a:off x="557213" y="5373688"/>
            <a:ext cx="2359025" cy="1190625"/>
          </a:xfrm>
          <a:prstGeom prst="rect">
            <a:avLst/>
          </a:prstGeom>
        </p:spPr>
        <p:txBody>
          <a:bodyPr/>
          <a:lstStyle>
            <a:lvl1pPr marL="223234" indent="0">
              <a:buFontTx/>
              <a:buNone/>
              <a:defRPr sz="1800"/>
            </a:lvl1pPr>
          </a:lstStyle>
          <a:p>
            <a:r>
              <a:rPr lang="fr-FR" dirty="0" smtClean="0"/>
              <a:t>Logo du client si besoin</a:t>
            </a:r>
            <a:endParaRPr lang="fr-FR" dirty="0"/>
          </a:p>
        </p:txBody>
      </p:sp>
      <p:sp>
        <p:nvSpPr>
          <p:cNvPr id="13" name="Titre 12"/>
          <p:cNvSpPr>
            <a:spLocks noGrp="1"/>
          </p:cNvSpPr>
          <p:nvPr>
            <p:ph type="title"/>
          </p:nvPr>
        </p:nvSpPr>
        <p:spPr>
          <a:xfrm>
            <a:off x="2483768" y="1853952"/>
            <a:ext cx="61206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304" tIns="36652" rIns="73304" bIns="36652" anchor="ctr"/>
          <a:lstStyle>
            <a:lvl1pPr algn="ctr">
              <a:defRPr lang="fr-FR" sz="3200" b="1" kern="1200">
                <a:solidFill>
                  <a:schemeClr val="bg1">
                    <a:lumMod val="50000"/>
                  </a:schemeClr>
                </a:solidFill>
                <a:latin typeface="Verdana" charset="0"/>
                <a:ea typeface="ヒラギノ角ゴ ProN W3" charset="0"/>
                <a:cs typeface="ヒラギノ角ゴ ProN W3" charset="0"/>
              </a:defRPr>
            </a:lvl1pPr>
          </a:lstStyle>
          <a:p>
            <a:pPr lvl="0" indent="-571500" algn="l" defTabSz="733094" eaLnBrk="0" hangingPunct="0">
              <a:buSzPct val="171000"/>
            </a:pPr>
            <a:r>
              <a:rPr lang="fr-FR" dirty="0" smtClean="0"/>
              <a:t>Modifiez le style du titre</a:t>
            </a:r>
            <a:endParaRPr lang="fr-FR" dirty="0"/>
          </a:p>
        </p:txBody>
      </p:sp>
    </p:spTree>
    <p:extLst>
      <p:ext uri="{BB962C8B-B14F-4D97-AF65-F5344CB8AC3E}">
        <p14:creationId xmlns:p14="http://schemas.microsoft.com/office/powerpoint/2010/main" val="19802068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texte seul">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19919" y="188640"/>
            <a:ext cx="8229600" cy="504056"/>
          </a:xfrm>
          <a:prstGeom prst="rect">
            <a:avLst/>
          </a:prstGeom>
        </p:spPr>
        <p:txBody>
          <a:bodyPr lIns="64291" tIns="32146" rIns="64291" bIns="32146"/>
          <a:lstStyle>
            <a:lvl1pPr>
              <a:defRPr lang="fr-FR" sz="2100">
                <a:solidFill>
                  <a:schemeClr val="tx1">
                    <a:lumMod val="65000"/>
                    <a:lumOff val="35000"/>
                  </a:schemeClr>
                </a:solidFill>
                <a:latin typeface="+mn-lt"/>
                <a:cs typeface="+mn-cs"/>
              </a:defRPr>
            </a:lvl1pPr>
          </a:lstStyle>
          <a:p>
            <a:pPr marL="0" lvl="0" indent="-401822" algn="l">
              <a:spcBef>
                <a:spcPts val="0"/>
              </a:spcBef>
              <a:buSzPct val="171000"/>
              <a:buFontTx/>
              <a:buNone/>
            </a:pPr>
            <a:r>
              <a:rPr lang="fr-FR" dirty="0" smtClean="0"/>
              <a:t>Modifiez le style du titre</a:t>
            </a:r>
            <a:endParaRPr lang="fr-FR" dirty="0"/>
          </a:p>
        </p:txBody>
      </p:sp>
    </p:spTree>
    <p:extLst>
      <p:ext uri="{BB962C8B-B14F-4D97-AF65-F5344CB8AC3E}">
        <p14:creationId xmlns:p14="http://schemas.microsoft.com/office/powerpoint/2010/main" val="1918452372"/>
      </p:ext>
    </p:extLst>
  </p:cSld>
  <p:clrMapOvr>
    <a:masterClrMapping/>
  </p:clrMapOvr>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0_A-Petit bandeau gauche+Titre Haut+Texte Carré blanc">
    <p:spTree>
      <p:nvGrpSpPr>
        <p:cNvPr id="1" name=""/>
        <p:cNvGrpSpPr/>
        <p:nvPr/>
      </p:nvGrpSpPr>
      <p:grpSpPr>
        <a:xfrm>
          <a:off x="0" y="0"/>
          <a:ext cx="0" cy="0"/>
          <a:chOff x="0" y="0"/>
          <a:chExt cx="0" cy="0"/>
        </a:xfrm>
      </p:grpSpPr>
      <p:sp>
        <p:nvSpPr>
          <p:cNvPr id="8" name="Freeform 4"/>
          <p:cNvSpPr>
            <a:spLocks/>
          </p:cNvSpPr>
          <p:nvPr/>
        </p:nvSpPr>
        <p:spPr bwMode="auto">
          <a:xfrm flipH="1">
            <a:off x="1691676" y="980728"/>
            <a:ext cx="6957839" cy="5366047"/>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763688" y="998731"/>
            <a:ext cx="6885833" cy="5348045"/>
          </a:xfrm>
          <a:prstGeom prst="rect">
            <a:avLst/>
          </a:prstGeom>
        </p:spPr>
        <p:txBody>
          <a:bodyPr lIns="64284" tIns="32142" rIns="64284" bIns="32142"/>
          <a:lstStyle>
            <a:lvl1pPr marL="193078" marR="0" indent="-193078" algn="l" defTabSz="642849"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18" indent="-223210">
              <a:buFont typeface="Wingdings" pitchFamily="2" charset="2"/>
              <a:buChar char="§"/>
              <a:defRPr sz="1400" baseline="0">
                <a:solidFill>
                  <a:schemeClr val="accent3"/>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6" y="441793"/>
            <a:ext cx="6963465" cy="506306"/>
          </a:xfrm>
          <a:prstGeom prst="rect">
            <a:avLst/>
          </a:prstGeom>
        </p:spPr>
        <p:txBody>
          <a:bodyPr lIns="64284" tIns="32142" rIns="64284" bIns="32142" anchor="b"/>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4" y="695400"/>
            <a:ext cx="860599" cy="5518547"/>
          </a:xfrm>
          <a:prstGeom prst="rect">
            <a:avLst/>
          </a:prstGeom>
        </p:spPr>
        <p:txBody>
          <a:bodyPr vert="vert" lIns="64284" tIns="32142" rIns="64284" bIns="32142" anchor="b"/>
          <a:lstStyle>
            <a:lvl1pPr marL="223210"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smtClean="0"/>
              <a:t>Modifiez les styles du texte du masque</a:t>
            </a:r>
          </a:p>
        </p:txBody>
      </p:sp>
      <p:sp>
        <p:nvSpPr>
          <p:cNvPr id="9" name="Freeform 4"/>
          <p:cNvSpPr>
            <a:spLocks/>
          </p:cNvSpPr>
          <p:nvPr userDrawn="1"/>
        </p:nvSpPr>
        <p:spPr bwMode="auto">
          <a:xfrm flipH="1">
            <a:off x="1691676" y="980728"/>
            <a:ext cx="6957839" cy="5366047"/>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10" name="Freeform 2"/>
          <p:cNvSpPr>
            <a:spLocks/>
          </p:cNvSpPr>
          <p:nvPr userDrawn="1"/>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11"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212079499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9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6" y="441793"/>
            <a:ext cx="6963465" cy="506306"/>
          </a:xfrm>
          <a:prstGeom prst="rect">
            <a:avLst/>
          </a:prstGeom>
        </p:spPr>
        <p:txBody>
          <a:bodyPr lIns="64284" tIns="32142" rIns="64284" bIns="32142" anchor="b"/>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4" y="695400"/>
            <a:ext cx="860599" cy="5518547"/>
          </a:xfrm>
          <a:prstGeom prst="rect">
            <a:avLst/>
          </a:prstGeom>
        </p:spPr>
        <p:txBody>
          <a:bodyPr vert="vert" lIns="64284" tIns="32142" rIns="64284" bIns="32142" anchor="b"/>
          <a:lstStyle>
            <a:lvl1pPr marL="223210"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smtClean="0"/>
              <a:t>Modifiez les styles du texte du masque</a:t>
            </a:r>
          </a:p>
        </p:txBody>
      </p:sp>
      <p:sp>
        <p:nvSpPr>
          <p:cNvPr id="7" name="Freeform 2"/>
          <p:cNvSpPr>
            <a:spLocks/>
          </p:cNvSpPr>
          <p:nvPr userDrawn="1"/>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8"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378953705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7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3" y="525738"/>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8" name="Titre 1"/>
          <p:cNvSpPr txBox="1">
            <a:spLocks/>
          </p:cNvSpPr>
          <p:nvPr/>
        </p:nvSpPr>
        <p:spPr>
          <a:xfrm>
            <a:off x="541363" y="525738"/>
            <a:ext cx="1798389" cy="1768741"/>
          </a:xfrm>
          <a:prstGeom prst="rect">
            <a:avLst/>
          </a:prstGeom>
        </p:spPr>
        <p:txBody>
          <a:bodyPr lIns="64284" tIns="32142" rIns="64284" bIns="32142"/>
          <a:lstStyle>
            <a:lvl1pPr algn="l" rtl="0" eaLnBrk="0" fontAlgn="base" hangingPunct="0">
              <a:spcBef>
                <a:spcPct val="0"/>
              </a:spcBef>
              <a:spcAft>
                <a:spcPct val="0"/>
              </a:spcAft>
              <a:defRPr lang="fr-FR" sz="3900" dirty="0">
                <a:solidFill>
                  <a:schemeClr val="bg1"/>
                </a:solidFill>
                <a:latin typeface="+mn-lt"/>
                <a:ea typeface="+mn-ea"/>
                <a:cs typeface="+mn-cs"/>
                <a:sym typeface="Lucida Grande" charset="0"/>
              </a:defRPr>
            </a:lvl1pPr>
            <a:lvl2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2pPr>
            <a:lvl3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3pPr>
            <a:lvl4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4pPr>
            <a:lvl5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5pPr>
            <a:lvl6pPr marL="4572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9pPr>
          </a:lstStyle>
          <a:p>
            <a:r>
              <a:rPr lang="fr-FR" sz="2000" dirty="0" smtClean="0">
                <a:effectLst>
                  <a:outerShdw blurRad="38100" dist="38100" dir="2700000" algn="tl">
                    <a:srgbClr val="000000">
                      <a:alpha val="43137"/>
                    </a:srgbClr>
                  </a:outerShdw>
                </a:effectLst>
              </a:rPr>
              <a:t>Modifiez le style du titre</a:t>
            </a:r>
            <a:endParaRPr lang="fr-FR" sz="2000" dirty="0">
              <a:effectLst>
                <a:outerShdw blurRad="38100" dist="38100" dir="2700000" algn="tl">
                  <a:srgbClr val="000000">
                    <a:alpha val="43137"/>
                  </a:srgbClr>
                </a:outerShdw>
              </a:effectLst>
            </a:endParaRPr>
          </a:p>
        </p:txBody>
      </p:sp>
      <p:sp>
        <p:nvSpPr>
          <p:cNvPr id="6"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Freeform 2"/>
          <p:cNvSpPr>
            <a:spLocks/>
          </p:cNvSpPr>
          <p:nvPr userDrawn="1"/>
        </p:nvSpPr>
        <p:spPr bwMode="auto">
          <a:xfrm>
            <a:off x="521273" y="525738"/>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10" name="Titre 1"/>
          <p:cNvSpPr txBox="1">
            <a:spLocks/>
          </p:cNvSpPr>
          <p:nvPr userDrawn="1"/>
        </p:nvSpPr>
        <p:spPr>
          <a:xfrm>
            <a:off x="541363" y="525738"/>
            <a:ext cx="1798389" cy="1768741"/>
          </a:xfrm>
          <a:prstGeom prst="rect">
            <a:avLst/>
          </a:prstGeom>
        </p:spPr>
        <p:txBody>
          <a:bodyPr lIns="64284" tIns="32142" rIns="64284" bIns="32142"/>
          <a:lstStyle>
            <a:lvl1pPr algn="l" rtl="0" eaLnBrk="0" fontAlgn="base" hangingPunct="0">
              <a:spcBef>
                <a:spcPct val="0"/>
              </a:spcBef>
              <a:spcAft>
                <a:spcPct val="0"/>
              </a:spcAft>
              <a:defRPr lang="fr-FR" sz="3900" dirty="0">
                <a:solidFill>
                  <a:schemeClr val="bg1"/>
                </a:solidFill>
                <a:latin typeface="+mn-lt"/>
                <a:ea typeface="+mn-ea"/>
                <a:cs typeface="+mn-cs"/>
                <a:sym typeface="Lucida Grande" charset="0"/>
              </a:defRPr>
            </a:lvl1pPr>
            <a:lvl2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2pPr>
            <a:lvl3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3pPr>
            <a:lvl4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4pPr>
            <a:lvl5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5pPr>
            <a:lvl6pPr marL="4572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9pPr>
          </a:lstStyle>
          <a:p>
            <a:r>
              <a:rPr lang="fr-FR" sz="2000" dirty="0" smtClean="0">
                <a:effectLst>
                  <a:outerShdw blurRad="38100" dist="38100" dir="2700000" algn="tl">
                    <a:srgbClr val="000000">
                      <a:alpha val="43137"/>
                    </a:srgbClr>
                  </a:outerShdw>
                </a:effectLst>
              </a:rPr>
              <a:t>Modifiez le style du titre</a:t>
            </a:r>
            <a:endParaRPr lang="fr-F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2883756"/>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4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3"/>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5" y="245409"/>
            <a:ext cx="5721261" cy="449538"/>
          </a:xfrm>
          <a:prstGeom prst="rect">
            <a:avLst/>
          </a:prstGeom>
        </p:spPr>
        <p:txBody>
          <a:bodyPr lIns="64284" tIns="32142" rIns="64284" bIns="32142"/>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p:nvPr>
        </p:nvSpPr>
        <p:spPr>
          <a:xfrm rot="5400000" flipV="1">
            <a:off x="548114" y="232524"/>
            <a:ext cx="1688130" cy="1701629"/>
          </a:xfrm>
          <a:prstGeom prst="rect">
            <a:avLst/>
          </a:prstGeom>
        </p:spPr>
        <p:txBody>
          <a:bodyPr vert="vert" lIns="64284" tIns="32142" rIns="64284" bIns="32142" anchor="t"/>
          <a:lstStyle>
            <a:lvl1pPr marL="3175" indent="0">
              <a:buNone/>
              <a:defRPr sz="2000">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smtClean="0"/>
              <a:t>Modifiez les styles du texte du masque</a:t>
            </a:r>
          </a:p>
        </p:txBody>
      </p:sp>
      <p:sp>
        <p:nvSpPr>
          <p:cNvPr id="7" name="Freeform 2"/>
          <p:cNvSpPr>
            <a:spLocks/>
          </p:cNvSpPr>
          <p:nvPr userDrawn="1"/>
        </p:nvSpPr>
        <p:spPr bwMode="auto">
          <a:xfrm>
            <a:off x="521271" y="239273"/>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8"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224463490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Consignes Exercice">
    <p:spTree>
      <p:nvGrpSpPr>
        <p:cNvPr id="1" name=""/>
        <p:cNvGrpSpPr/>
        <p:nvPr/>
      </p:nvGrpSpPr>
      <p:grpSpPr>
        <a:xfrm>
          <a:off x="0" y="0"/>
          <a:ext cx="0" cy="0"/>
          <a:chOff x="0" y="0"/>
          <a:chExt cx="0" cy="0"/>
        </a:xfrm>
      </p:grpSpPr>
      <p:grpSp>
        <p:nvGrpSpPr>
          <p:cNvPr id="2" name="Groupe 1"/>
          <p:cNvGrpSpPr/>
          <p:nvPr/>
        </p:nvGrpSpPr>
        <p:grpSpPr>
          <a:xfrm>
            <a:off x="1382478" y="503911"/>
            <a:ext cx="7447623" cy="940910"/>
            <a:chOff x="1382478" y="503911"/>
            <a:chExt cx="7447623" cy="940910"/>
          </a:xfrm>
        </p:grpSpPr>
        <p:sp>
          <p:nvSpPr>
            <p:cNvPr id="19"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8" y="503911"/>
              <a:ext cx="7447623" cy="939929"/>
            </a:xfrm>
            <a:prstGeom prst="rect">
              <a:avLst/>
            </a:prstGeom>
            <a:noFill/>
          </p:spPr>
        </p:pic>
      </p:grpSp>
      <p:sp>
        <p:nvSpPr>
          <p:cNvPr id="17" name="Freeform 2"/>
          <p:cNvSpPr>
            <a:spLocks/>
          </p:cNvSpPr>
          <p:nvPr/>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marL="3175" indent="0">
              <a:buFontTx/>
              <a:buNone/>
              <a:defRPr sz="1600">
                <a:solidFill>
                  <a:schemeClr val="bg1"/>
                </a:solidFill>
              </a:defRPr>
            </a:lvl1pPr>
            <a:lvl2pPr marL="535762" indent="0">
              <a:buFontTx/>
              <a:buNone/>
              <a:defRPr sz="1600">
                <a:solidFill>
                  <a:schemeClr val="bg1"/>
                </a:solidFill>
              </a:defRPr>
            </a:lvl2pPr>
            <a:lvl3pPr marL="848290" indent="0">
              <a:buFontTx/>
              <a:buNone/>
              <a:defRPr sz="1600">
                <a:solidFill>
                  <a:schemeClr val="bg1"/>
                </a:solidFill>
              </a:defRPr>
            </a:lvl3pPr>
            <a:lvl4pPr marL="1160818" indent="0">
              <a:buFontTx/>
              <a:buNone/>
              <a:defRPr sz="1600">
                <a:solidFill>
                  <a:schemeClr val="bg1"/>
                </a:solidFill>
              </a:defRPr>
            </a:lvl4pPr>
            <a:lvl5pPr marL="1473346" indent="0">
              <a:buFontTx/>
              <a:buNone/>
              <a:defRPr sz="1600">
                <a:solidFill>
                  <a:schemeClr val="bg1"/>
                </a:solidFill>
              </a:defRPr>
            </a:lvl5pPr>
          </a:lstStyle>
          <a:p>
            <a:pPr lvl="0"/>
            <a:r>
              <a:rPr lang="fr-FR" smtClean="0"/>
              <a:t>Modifiez les styles du texte du masque</a:t>
            </a:r>
          </a:p>
        </p:txBody>
      </p:sp>
      <p:sp>
        <p:nvSpPr>
          <p:cNvPr id="16" name="Titre 15"/>
          <p:cNvSpPr>
            <a:spLocks noGrp="1"/>
          </p:cNvSpPr>
          <p:nvPr>
            <p:ph type="title"/>
          </p:nvPr>
        </p:nvSpPr>
        <p:spPr>
          <a:xfrm flipV="1">
            <a:off x="382146" y="652519"/>
            <a:ext cx="733470" cy="5512785"/>
          </a:xfrm>
          <a:prstGeom prst="rect">
            <a:avLst/>
          </a:prstGeom>
        </p:spPr>
        <p:txBody>
          <a:bodyPr vert="vert" lIns="64291" tIns="32146" rIns="64291" bIns="32146" anchor="b"/>
          <a:lstStyle>
            <a:lvl1pPr>
              <a:defRPr lang="fr-FR" sz="3000" dirty="0">
                <a:solidFill>
                  <a:schemeClr val="bg1"/>
                </a:solidFill>
                <a:effectLst>
                  <a:outerShdw blurRad="38100" dist="38100" dir="2700000" algn="tl">
                    <a:srgbClr val="000000">
                      <a:alpha val="43137"/>
                    </a:srgbClr>
                  </a:outerShdw>
                </a:effectLst>
                <a:cs typeface="Calibri" pitchFamily="34" charset="0"/>
              </a:defRPr>
            </a:lvl1pPr>
          </a:lstStyle>
          <a:p>
            <a:pPr marL="223234" lvl="0" indent="0" algn="l">
              <a:spcBef>
                <a:spcPts val="1687"/>
              </a:spcBef>
              <a:buSzPct val="171000"/>
              <a:buFont typeface="Thonburi" charset="0"/>
              <a:buNone/>
            </a:pPr>
            <a:r>
              <a:rPr lang="fr-FR" smtClean="0"/>
              <a:t>Modifiez le style du titre</a:t>
            </a:r>
            <a:endParaRPr lang="fr-FR" dirty="0"/>
          </a:p>
        </p:txBody>
      </p:sp>
      <p:sp>
        <p:nvSpPr>
          <p:cNvPr id="8" name="Espace réservé du contenu 7"/>
          <p:cNvSpPr>
            <a:spLocks noGrp="1"/>
          </p:cNvSpPr>
          <p:nvPr>
            <p:ph sz="quarter" idx="11"/>
          </p:nvPr>
        </p:nvSpPr>
        <p:spPr>
          <a:xfrm>
            <a:off x="1399132" y="1628800"/>
            <a:ext cx="7421018" cy="4752528"/>
          </a:xfrm>
          <a:prstGeom prst="rect">
            <a:avLst/>
          </a:prstGeom>
        </p:spPr>
        <p:txBody>
          <a:bodyPr>
            <a:normAutofit/>
          </a:bodyPr>
          <a:lstStyle>
            <a:lvl1pPr marL="0" indent="0">
              <a:lnSpc>
                <a:spcPct val="100000"/>
              </a:lnSpc>
              <a:spcBef>
                <a:spcPts val="0"/>
              </a:spcBef>
              <a:buNone/>
              <a:defRPr sz="2000"/>
            </a:lvl1pPr>
            <a:lvl2pPr marL="800100" indent="-401638">
              <a:lnSpc>
                <a:spcPct val="100000"/>
              </a:lnSpc>
              <a:spcBef>
                <a:spcPts val="0"/>
              </a:spcBef>
              <a:buSzPct val="100000"/>
              <a:defRPr sz="2000"/>
            </a:lvl2pPr>
            <a:lvl3pPr>
              <a:lnSpc>
                <a:spcPct val="100000"/>
              </a:lnSpc>
              <a:spcBef>
                <a:spcPts val="0"/>
              </a:spcBef>
              <a:buSzPct val="100000"/>
              <a:defRPr sz="2000"/>
            </a:lvl3pPr>
            <a:lvl4pPr>
              <a:lnSpc>
                <a:spcPct val="100000"/>
              </a:lnSpc>
              <a:spcBef>
                <a:spcPts val="0"/>
              </a:spcBef>
              <a:buSzPct val="100000"/>
              <a:defRPr sz="2000"/>
            </a:lvl4pPr>
            <a:lvl5pPr>
              <a:lnSpc>
                <a:spcPct val="100000"/>
              </a:lnSpc>
              <a:spcBef>
                <a:spcPts val="0"/>
              </a:spcBef>
              <a:buSzPct val="100000"/>
              <a:defRPr sz="2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27"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2829617546"/>
      </p:ext>
    </p:extLst>
  </p:cSld>
  <p:clrMapOvr>
    <a:masterClrMapping/>
  </p:clrMapOvr>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2_A-Tableau">
    <p:spTree>
      <p:nvGrpSpPr>
        <p:cNvPr id="1" name=""/>
        <p:cNvGrpSpPr/>
        <p:nvPr/>
      </p:nvGrpSpPr>
      <p:grpSpPr>
        <a:xfrm>
          <a:off x="0" y="0"/>
          <a:ext cx="0" cy="0"/>
          <a:chOff x="0" y="0"/>
          <a:chExt cx="0" cy="0"/>
        </a:xfrm>
      </p:grpSpPr>
      <p:sp>
        <p:nvSpPr>
          <p:cNvPr id="5" name="Freeform 2"/>
          <p:cNvSpPr>
            <a:spLocks/>
          </p:cNvSpPr>
          <p:nvPr/>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latin typeface="Helvetica Neue Light" charset="0"/>
                <a:sym typeface="Helvetica Neue Light" charset="0"/>
              </a:rPr>
              <a:t>.</a:t>
            </a:r>
          </a:p>
        </p:txBody>
      </p:sp>
      <p:sp>
        <p:nvSpPr>
          <p:cNvPr id="8" name="Espace réservé du texte 7"/>
          <p:cNvSpPr>
            <a:spLocks noGrp="1"/>
          </p:cNvSpPr>
          <p:nvPr>
            <p:ph type="body" sz="quarter" idx="12"/>
          </p:nvPr>
        </p:nvSpPr>
        <p:spPr>
          <a:xfrm>
            <a:off x="521271" y="3682155"/>
            <a:ext cx="2835176" cy="405185"/>
          </a:xfrm>
          <a:prstGeom prst="rect">
            <a:avLst/>
          </a:prstGeom>
        </p:spPr>
        <p:txBody>
          <a:bodyPr lIns="64284" tIns="32142" rIns="64284" bIns="32142"/>
          <a:lstStyle>
            <a:lvl1pPr marL="0" indent="0">
              <a:spcBef>
                <a:spcPts val="0"/>
              </a:spcBef>
              <a:buFontTx/>
              <a:buNone/>
              <a:defRPr lang="fr-FR" sz="1300" dirty="0" smtClean="0">
                <a:solidFill>
                  <a:schemeClr val="accent4">
                    <a:lumMod val="65000"/>
                    <a:lumOff val="35000"/>
                  </a:schemeClr>
                </a:solidFill>
                <a:latin typeface="+mn-lt"/>
                <a:ea typeface="+mn-ea"/>
                <a:cs typeface="+mn-cs"/>
                <a:sym typeface="Lucida Grande" charset="0"/>
              </a:defRPr>
            </a:lvl1pPr>
          </a:lstStyle>
          <a:p>
            <a:pPr lvl="0"/>
            <a:r>
              <a:rPr lang="fr-FR" smtClean="0"/>
              <a:t>Modifiez les styles du texte du masque</a:t>
            </a:r>
          </a:p>
        </p:txBody>
      </p:sp>
      <p:sp>
        <p:nvSpPr>
          <p:cNvPr id="10" name="Espace réservé du contenu 9"/>
          <p:cNvSpPr>
            <a:spLocks noGrp="1"/>
          </p:cNvSpPr>
          <p:nvPr>
            <p:ph sz="quarter" idx="13"/>
          </p:nvPr>
        </p:nvSpPr>
        <p:spPr>
          <a:xfrm>
            <a:off x="3761633" y="525736"/>
            <a:ext cx="4861099" cy="5823272"/>
          </a:xfrm>
          <a:prstGeom prst="rect">
            <a:avLst/>
          </a:prstGeom>
        </p:spPr>
        <p:txBody>
          <a:bodyPr lIns="64284" tIns="32142" rIns="64284" bIns="32142" anchor="ctr"/>
          <a:lstStyle>
            <a:lvl1pPr algn="ctr">
              <a:spcBef>
                <a:spcPts val="0"/>
              </a:spcBef>
              <a:buFontTx/>
              <a:buNone/>
              <a:defRPr sz="1300"/>
            </a:lvl1pPr>
          </a:lstStyle>
          <a:p>
            <a:pPr lvl="0"/>
            <a:r>
              <a:rPr lang="fr-FR" smtClean="0"/>
              <a:t>Modifiez les styles du texte du masque</a:t>
            </a:r>
          </a:p>
        </p:txBody>
      </p:sp>
      <p:sp>
        <p:nvSpPr>
          <p:cNvPr id="9" name="Titre 1"/>
          <p:cNvSpPr>
            <a:spLocks noGrp="1"/>
          </p:cNvSpPr>
          <p:nvPr>
            <p:ph type="title"/>
          </p:nvPr>
        </p:nvSpPr>
        <p:spPr>
          <a:xfrm>
            <a:off x="724073" y="885306"/>
            <a:ext cx="2430270" cy="2290543"/>
          </a:xfrm>
          <a:prstGeom prst="rect">
            <a:avLst/>
          </a:prstGeom>
        </p:spPr>
        <p:txBody>
          <a:bodyPr lIns="64284" tIns="32142" rIns="64284" bIns="32142"/>
          <a:lstStyle>
            <a:lvl1pPr algn="l">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userDrawn="1"/>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11"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latin typeface="Helvetica Neue Light" charset="0"/>
                <a:sym typeface="Helvetica Neue Light" charset="0"/>
              </a:rPr>
              <a:t>.</a:t>
            </a:r>
          </a:p>
        </p:txBody>
      </p:sp>
    </p:spTree>
    <p:extLst>
      <p:ext uri="{BB962C8B-B14F-4D97-AF65-F5344CB8AC3E}">
        <p14:creationId xmlns:p14="http://schemas.microsoft.com/office/powerpoint/2010/main" val="2583425617"/>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4_A-intercal photo/bloc">
    <p:spTree>
      <p:nvGrpSpPr>
        <p:cNvPr id="1" name=""/>
        <p:cNvGrpSpPr/>
        <p:nvPr/>
      </p:nvGrpSpPr>
      <p:grpSpPr>
        <a:xfrm>
          <a:off x="0" y="0"/>
          <a:ext cx="0" cy="0"/>
          <a:chOff x="0" y="0"/>
          <a:chExt cx="0" cy="0"/>
        </a:xfrm>
      </p:grpSpPr>
      <p:sp>
        <p:nvSpPr>
          <p:cNvPr id="4" name="Freeform 2"/>
          <p:cNvSpPr>
            <a:spLocks/>
          </p:cNvSpPr>
          <p:nvPr/>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4"/>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
        <p:nvSpPr>
          <p:cNvPr id="7"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4"/>
          </a:solidFill>
          <a:ln>
            <a:noFill/>
          </a:ln>
          <a:effectLst>
            <a:outerShdw blurRad="50800" dist="38100" algn="l" rotWithShape="0">
              <a:srgbClr val="000000">
                <a:alpha val="39998"/>
              </a:srgbClr>
            </a:outerShdw>
          </a:effectLst>
          <a:extLst/>
        </p:spPr>
        <p:txBody>
          <a:bodyPr lIns="0" tIns="0" rIns="0" bIns="0"/>
          <a:lstStyle/>
          <a:p>
            <a:endParaRPr lang="fr-FR"/>
          </a:p>
        </p:txBody>
      </p:sp>
    </p:spTree>
    <p:extLst>
      <p:ext uri="{BB962C8B-B14F-4D97-AF65-F5344CB8AC3E}">
        <p14:creationId xmlns:p14="http://schemas.microsoft.com/office/powerpoint/2010/main" val="428552692"/>
      </p:ext>
    </p:extLst>
  </p:cSld>
  <p:clrMapOvr>
    <a:masterClrMapping/>
  </p:clrMapOvr>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3_T-intercalaire photo">
    <p:spTree>
      <p:nvGrpSpPr>
        <p:cNvPr id="1" name=""/>
        <p:cNvGrpSpPr/>
        <p:nvPr/>
      </p:nvGrpSpPr>
      <p:grpSpPr>
        <a:xfrm>
          <a:off x="0" y="0"/>
          <a:ext cx="0" cy="0"/>
          <a:chOff x="0" y="0"/>
          <a:chExt cx="0" cy="0"/>
        </a:xfrm>
      </p:grpSpPr>
      <p:sp>
        <p:nvSpPr>
          <p:cNvPr id="5" name="Espace réservé pour une image  7"/>
          <p:cNvSpPr>
            <a:spLocks noGrp="1"/>
          </p:cNvSpPr>
          <p:nvPr>
            <p:ph type="pic" sz="quarter" idx="10"/>
          </p:nvPr>
        </p:nvSpPr>
        <p:spPr>
          <a:xfrm>
            <a:off x="520992" y="441793"/>
            <a:ext cx="4074450" cy="2915199"/>
          </a:xfrm>
          <a:prstGeom prst="rect">
            <a:avLst/>
          </a:prstGeom>
        </p:spPr>
        <p:txBody>
          <a:bodyPr lIns="64291" tIns="32146" rIns="64291" bIns="32146"/>
          <a:lstStyle/>
          <a:p>
            <a:pPr lvl="0"/>
            <a:r>
              <a:rPr lang="fr-FR" noProof="0" smtClean="0">
                <a:sym typeface="Lucida Grande" charset="0"/>
              </a:rPr>
              <a:t>Cliquez sur l'icône pour ajouter une image</a:t>
            </a:r>
            <a:endParaRPr lang="fr-FR" noProof="0" dirty="0">
              <a:sym typeface="Lucida Grande" charset="0"/>
            </a:endParaRPr>
          </a:p>
        </p:txBody>
      </p:sp>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Freeform 3"/>
          <p:cNvSpPr>
            <a:spLocks/>
          </p:cNvSpPr>
          <p:nvPr/>
        </p:nvSpPr>
        <p:spPr bwMode="auto">
          <a:xfrm flipH="1">
            <a:off x="4421875" y="4246066"/>
            <a:ext cx="4189692"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4"/>
          </a:solidFill>
          <a:ln>
            <a:noFill/>
          </a:ln>
        </p:spPr>
        <p:txBody>
          <a:bodyPr lIns="0" tIns="0" rIns="0" bIns="0"/>
          <a:lstStyle/>
          <a:p>
            <a:endParaRPr lang="fr-FR"/>
          </a:p>
        </p:txBody>
      </p:sp>
      <p:sp>
        <p:nvSpPr>
          <p:cNvPr id="6" name="Rectangle 3"/>
          <p:cNvSpPr>
            <a:spLocks/>
          </p:cNvSpPr>
          <p:nvPr/>
        </p:nvSpPr>
        <p:spPr bwMode="auto">
          <a:xfrm>
            <a:off x="5576590" y="4330898"/>
            <a:ext cx="28396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endParaRPr lang="en-US" sz="3200" dirty="0">
              <a:solidFill>
                <a:srgbClr val="FFFFFF"/>
              </a:solidFill>
              <a:latin typeface="Verdana" pitchFamily="34" charset="0"/>
              <a:sym typeface="Helvetica Neue Light" charset="0"/>
            </a:endParaRPr>
          </a:p>
        </p:txBody>
      </p:sp>
      <p:sp>
        <p:nvSpPr>
          <p:cNvPr id="2" name="Titre 1"/>
          <p:cNvSpPr>
            <a:spLocks noGrp="1"/>
          </p:cNvSpPr>
          <p:nvPr>
            <p:ph type="title"/>
          </p:nvPr>
        </p:nvSpPr>
        <p:spPr>
          <a:xfrm>
            <a:off x="4421875" y="4246066"/>
            <a:ext cx="4227644" cy="866180"/>
          </a:xfrm>
          <a:prstGeom prst="rect">
            <a:avLst/>
          </a:prstGeom>
        </p:spPr>
        <p:txBody>
          <a:bodyPr/>
          <a:lstStyle>
            <a:lvl1pPr algn="r">
              <a:defRPr sz="18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1452712835"/>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0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413871712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13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7668344"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88855"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7774349"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31683141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7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1710023732"/>
      </p:ext>
    </p:extLst>
  </p:cSld>
  <p:clrMapOvr>
    <a:masterClrMapping/>
  </p:clrMapOvr>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9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4" y="998730"/>
            <a:ext cx="6963465"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4"/>
                </a:solidFill>
              </a:defRPr>
            </a:lvl1pPr>
            <a:lvl2pPr marL="758996" indent="-223234">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183620914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0_A-Petit bandeau gauche+Titre Haut+Carré Blanc">
    <p:spTree>
      <p:nvGrpSpPr>
        <p:cNvPr id="1" name=""/>
        <p:cNvGrpSpPr/>
        <p:nvPr/>
      </p:nvGrpSpPr>
      <p:grpSpPr>
        <a:xfrm>
          <a:off x="0" y="0"/>
          <a:ext cx="0" cy="0"/>
          <a:chOff x="0" y="0"/>
          <a:chExt cx="0" cy="0"/>
        </a:xfrm>
      </p:grpSpPr>
      <p:sp>
        <p:nvSpPr>
          <p:cNvPr id="8" name="Freeform 4"/>
          <p:cNvSpPr>
            <a:spLocks/>
          </p:cNvSpPr>
          <p:nvPr/>
        </p:nvSpPr>
        <p:spPr bwMode="auto">
          <a:xfrm flipH="1">
            <a:off x="1691677" y="980728"/>
            <a:ext cx="6957839" cy="5366047"/>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763688" y="998730"/>
            <a:ext cx="6885831"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4"/>
                </a:solidFill>
              </a:defRPr>
            </a:lvl1pPr>
            <a:lvl2pPr marL="758996" indent="-223234">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
        <p:nvSpPr>
          <p:cNvPr id="9" name="Freeform 4"/>
          <p:cNvSpPr>
            <a:spLocks/>
          </p:cNvSpPr>
          <p:nvPr userDrawn="1"/>
        </p:nvSpPr>
        <p:spPr bwMode="auto">
          <a:xfrm flipH="1">
            <a:off x="1691677" y="980728"/>
            <a:ext cx="6957839" cy="5366047"/>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Tree>
    <p:extLst>
      <p:ext uri="{BB962C8B-B14F-4D97-AF65-F5344CB8AC3E}">
        <p14:creationId xmlns:p14="http://schemas.microsoft.com/office/powerpoint/2010/main" val="2210467967"/>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8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1" y="525736"/>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 name="Titre 1"/>
          <p:cNvSpPr>
            <a:spLocks noGrp="1"/>
          </p:cNvSpPr>
          <p:nvPr>
            <p:ph type="title"/>
          </p:nvPr>
        </p:nvSpPr>
        <p:spPr>
          <a:xfrm>
            <a:off x="541362" y="580868"/>
            <a:ext cx="1819929" cy="1840020"/>
          </a:xfrm>
          <a:prstGeom prst="rect">
            <a:avLst/>
          </a:prstGeom>
        </p:spPr>
        <p:txBody>
          <a:bodyPr/>
          <a:lstStyle>
            <a:lvl1pPr algn="l">
              <a:defRPr sz="20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a:p>
        </p:txBody>
      </p:sp>
    </p:spTree>
    <p:extLst>
      <p:ext uri="{BB962C8B-B14F-4D97-AF65-F5344CB8AC3E}">
        <p14:creationId xmlns:p14="http://schemas.microsoft.com/office/powerpoint/2010/main" val="3693829926"/>
      </p:ext>
    </p:extLst>
  </p:cSld>
  <p:clrMapOvr>
    <a:masterClrMapping/>
  </p:clrMapOvr>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5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5721261" cy="449538"/>
          </a:xfrm>
          <a:prstGeom prst="rect">
            <a:avLst/>
          </a:prstGeom>
        </p:spPr>
        <p:txBody>
          <a:bodyPr lIns="64291" tIns="32146" rIns="64291" bIns="32146"/>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548114" y="232522"/>
            <a:ext cx="1688130" cy="1701629"/>
          </a:xfrm>
          <a:prstGeom prst="rect">
            <a:avLst/>
          </a:prstGeom>
        </p:spPr>
        <p:txBody>
          <a:bodyPr vert="vert" wrap="square" lIns="64291" tIns="32146" rIns="64291" bIns="32146" anchor="t"/>
          <a:lstStyle>
            <a:lvl1pPr marL="0" indent="0">
              <a:buNone/>
              <a:defRPr sz="20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Tree>
    <p:extLst>
      <p:ext uri="{BB962C8B-B14F-4D97-AF65-F5344CB8AC3E}">
        <p14:creationId xmlns:p14="http://schemas.microsoft.com/office/powerpoint/2010/main" val="987985080"/>
      </p:ext>
    </p:extLst>
  </p:cSld>
  <p:clrMapOvr>
    <a:masterClrMapping/>
  </p:clrMapOvr>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_Consignes Exercice">
    <p:spTree>
      <p:nvGrpSpPr>
        <p:cNvPr id="1" name=""/>
        <p:cNvGrpSpPr/>
        <p:nvPr/>
      </p:nvGrpSpPr>
      <p:grpSpPr>
        <a:xfrm>
          <a:off x="0" y="0"/>
          <a:ext cx="0" cy="0"/>
          <a:chOff x="0" y="0"/>
          <a:chExt cx="0" cy="0"/>
        </a:xfrm>
      </p:grpSpPr>
      <p:grpSp>
        <p:nvGrpSpPr>
          <p:cNvPr id="2" name="Groupe 1"/>
          <p:cNvGrpSpPr/>
          <p:nvPr userDrawn="1"/>
        </p:nvGrpSpPr>
        <p:grpSpPr>
          <a:xfrm>
            <a:off x="1382477" y="516578"/>
            <a:ext cx="7488567" cy="940910"/>
            <a:chOff x="1382477" y="516578"/>
            <a:chExt cx="7488567" cy="940910"/>
          </a:xfrm>
        </p:grpSpPr>
        <p:sp>
          <p:nvSpPr>
            <p:cNvPr id="19" name="Freeform 3"/>
            <p:cNvSpPr/>
            <p:nvPr userDrawn="1"/>
          </p:nvSpPr>
          <p:spPr>
            <a:xfrm>
              <a:off x="1399132" y="521859"/>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23028"/>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30960"/>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35651"/>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7" y="516578"/>
              <a:ext cx="7488567" cy="939929"/>
            </a:xfrm>
            <a:prstGeom prst="rect">
              <a:avLst/>
            </a:prstGeom>
            <a:noFill/>
          </p:spPr>
        </p:pic>
      </p:grpSp>
      <p:sp>
        <p:nvSpPr>
          <p:cNvPr id="17" name="Freeform 2"/>
          <p:cNvSpPr>
            <a:spLocks/>
          </p:cNvSpPr>
          <p:nvPr/>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18" name="Titre 15"/>
          <p:cNvSpPr txBox="1">
            <a:spLocks/>
          </p:cNvSpPr>
          <p:nvPr/>
        </p:nvSpPr>
        <p:spPr>
          <a:xfrm flipV="1">
            <a:off x="382146" y="652519"/>
            <a:ext cx="733470" cy="5512785"/>
          </a:xfrm>
          <a:prstGeom prst="rect">
            <a:avLst/>
          </a:prstGeom>
        </p:spPr>
        <p:txBody>
          <a:bodyPr vert="vert" lIns="64291" tIns="32146" rIns="64291" bIns="32146" anchor="b"/>
          <a:lstStyle>
            <a:defPPr>
              <a:defRPr lang="fr-FR"/>
            </a:defPPr>
            <a:lvl1pPr marL="223234" lvl="0" indent="0" eaLnBrk="1" hangingPunct="1">
              <a:spcBef>
                <a:spcPts val="1687"/>
              </a:spcBef>
              <a:buSzPct val="171000"/>
              <a:buFont typeface="Thonburi" charset="0"/>
              <a:buNone/>
              <a:defRPr sz="3000">
                <a:solidFill>
                  <a:schemeClr val="bg1"/>
                </a:solidFill>
                <a:effectLst>
                  <a:outerShdw blurRad="38100" dist="38100" dir="2700000" algn="tl">
                    <a:srgbClr val="000000">
                      <a:alpha val="43137"/>
                    </a:srgbClr>
                  </a:outerShdw>
                </a:effectLst>
                <a:latin typeface="+mj-lt"/>
                <a:ea typeface="MS PGothic" pitchFamily="34" charset="-128"/>
                <a:cs typeface="Calibri" pitchFamily="34" charset="0"/>
              </a:defRPr>
            </a:lvl1pPr>
            <a:lvl2pPr algn="ctr" eaLnBrk="1" hangingPunct="1">
              <a:defRPr sz="5900">
                <a:latin typeface="Verdana" pitchFamily="34" charset="0"/>
                <a:ea typeface="MS PGothic" pitchFamily="34" charset="-128"/>
                <a:cs typeface="ヒラギノ角ゴ ProN W3" charset="0"/>
              </a:defRPr>
            </a:lvl2pPr>
            <a:lvl3pPr algn="ctr" eaLnBrk="1" hangingPunct="1">
              <a:defRPr sz="5900">
                <a:latin typeface="Verdana" pitchFamily="34" charset="0"/>
                <a:ea typeface="MS PGothic" pitchFamily="34" charset="-128"/>
                <a:cs typeface="ヒラギノ角ゴ ProN W3" charset="0"/>
              </a:defRPr>
            </a:lvl3pPr>
            <a:lvl4pPr algn="ctr" eaLnBrk="1" hangingPunct="1">
              <a:defRPr sz="5900">
                <a:latin typeface="Verdana" pitchFamily="34" charset="0"/>
                <a:ea typeface="MS PGothic" pitchFamily="34" charset="-128"/>
                <a:cs typeface="ヒラギノ角ゴ ProN W3" charset="0"/>
              </a:defRPr>
            </a:lvl4pPr>
            <a:lvl5pPr algn="ctr" eaLnBrk="1" hangingPunct="1">
              <a:defRPr sz="5900">
                <a:latin typeface="Verdana" pitchFamily="34" charset="0"/>
                <a:ea typeface="MS PGothic" pitchFamily="34" charset="-128"/>
                <a:cs typeface="ヒラギノ角ゴ ProN W3" charset="0"/>
              </a:defRPr>
            </a:lvl5pPr>
            <a:lvl6pPr marL="321457" algn="ctr" fontAlgn="base">
              <a:spcBef>
                <a:spcPct val="0"/>
              </a:spcBef>
              <a:spcAft>
                <a:spcPct val="0"/>
              </a:spcAft>
              <a:defRPr sz="5900">
                <a:latin typeface="Lucida Grande" charset="0"/>
                <a:ea typeface="ヒラギノ角ゴ ProN W3" charset="0"/>
                <a:cs typeface="ヒラギノ角ゴ ProN W3" charset="0"/>
              </a:defRPr>
            </a:lvl6pPr>
            <a:lvl7pPr marL="642915" algn="ctr" fontAlgn="base">
              <a:spcBef>
                <a:spcPct val="0"/>
              </a:spcBef>
              <a:spcAft>
                <a:spcPct val="0"/>
              </a:spcAft>
              <a:defRPr sz="5900">
                <a:latin typeface="Lucida Grande" charset="0"/>
                <a:ea typeface="ヒラギノ角ゴ ProN W3" charset="0"/>
                <a:cs typeface="ヒラギノ角ゴ ProN W3" charset="0"/>
              </a:defRPr>
            </a:lvl7pPr>
            <a:lvl8pPr marL="964372" algn="ctr" fontAlgn="base">
              <a:spcBef>
                <a:spcPct val="0"/>
              </a:spcBef>
              <a:spcAft>
                <a:spcPct val="0"/>
              </a:spcAft>
              <a:defRPr sz="5900">
                <a:latin typeface="Lucida Grande" charset="0"/>
                <a:ea typeface="ヒラギノ角ゴ ProN W3" charset="0"/>
                <a:cs typeface="ヒラギノ角ゴ ProN W3" charset="0"/>
              </a:defRPr>
            </a:lvl8pPr>
            <a:lvl9pPr marL="1285829" algn="ctr" fontAlgn="base">
              <a:spcBef>
                <a:spcPct val="0"/>
              </a:spcBef>
              <a:spcAft>
                <a:spcPct val="0"/>
              </a:spcAft>
              <a:defRPr sz="5900">
                <a:latin typeface="Lucida Grande" charset="0"/>
                <a:ea typeface="ヒラギノ角ゴ ProN W3" charset="0"/>
                <a:cs typeface="ヒラギノ角ゴ ProN W3" charset="0"/>
              </a:defRPr>
            </a:lvl9pPr>
          </a:lstStyle>
          <a:p>
            <a:pPr lvl="0"/>
            <a:r>
              <a:rPr lang="fr-FR" dirty="0" smtClean="0"/>
              <a:t>Modifiez le style du titre</a:t>
            </a:r>
            <a:endParaRPr lang="fr-FR" dirty="0"/>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marL="3175" indent="0">
              <a:buFontTx/>
              <a:buNone/>
              <a:defRPr sz="1600">
                <a:solidFill>
                  <a:schemeClr val="bg1"/>
                </a:solidFill>
              </a:defRPr>
            </a:lvl1pPr>
            <a:lvl2pPr marL="535762" indent="0">
              <a:buFontTx/>
              <a:buNone/>
              <a:defRPr sz="1600">
                <a:solidFill>
                  <a:schemeClr val="bg1"/>
                </a:solidFill>
              </a:defRPr>
            </a:lvl2pPr>
            <a:lvl3pPr marL="848290" indent="0">
              <a:buFontTx/>
              <a:buNone/>
              <a:defRPr sz="1600">
                <a:solidFill>
                  <a:schemeClr val="bg1"/>
                </a:solidFill>
              </a:defRPr>
            </a:lvl3pPr>
            <a:lvl4pPr marL="1160818" indent="0">
              <a:buFontTx/>
              <a:buNone/>
              <a:defRPr sz="1600">
                <a:solidFill>
                  <a:schemeClr val="bg1"/>
                </a:solidFill>
              </a:defRPr>
            </a:lvl4pPr>
            <a:lvl5pPr marL="1473346" indent="0">
              <a:buFontTx/>
              <a:buNone/>
              <a:defRPr sz="1600">
                <a:solidFill>
                  <a:schemeClr val="bg1"/>
                </a:solidFill>
              </a:defRPr>
            </a:lvl5pPr>
          </a:lstStyle>
          <a:p>
            <a:pPr lvl="0"/>
            <a:r>
              <a:rPr lang="fr-FR" smtClean="0"/>
              <a:t>Modifiez les styles du texte du masque</a:t>
            </a:r>
          </a:p>
        </p:txBody>
      </p:sp>
      <p:sp>
        <p:nvSpPr>
          <p:cNvPr id="8" name="Espace réservé du contenu 7"/>
          <p:cNvSpPr>
            <a:spLocks noGrp="1"/>
          </p:cNvSpPr>
          <p:nvPr>
            <p:ph sz="quarter" idx="11"/>
          </p:nvPr>
        </p:nvSpPr>
        <p:spPr>
          <a:xfrm>
            <a:off x="1454150" y="1773238"/>
            <a:ext cx="7366000" cy="4392612"/>
          </a:xfrm>
          <a:prstGeom prst="rect">
            <a:avLst/>
          </a:prstGeom>
        </p:spPr>
        <p:txBody>
          <a:bodyPr/>
          <a:lstStyle>
            <a:lvl1pPr marL="0" indent="0">
              <a:buNone/>
              <a:defRPr sz="2000"/>
            </a:lvl1pPr>
            <a:lvl2pPr marL="800100" indent="-401638">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extLst>
      <p:ext uri="{BB962C8B-B14F-4D97-AF65-F5344CB8AC3E}">
        <p14:creationId xmlns:p14="http://schemas.microsoft.com/office/powerpoint/2010/main" val="2199736388"/>
      </p:ext>
    </p:extLst>
  </p:cSld>
  <p:clrMapOvr>
    <a:masterClrMapping/>
  </p:clrMapOvr>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_A-Tableau">
    <p:spTree>
      <p:nvGrpSpPr>
        <p:cNvPr id="1" name=""/>
        <p:cNvGrpSpPr/>
        <p:nvPr/>
      </p:nvGrpSpPr>
      <p:grpSpPr>
        <a:xfrm>
          <a:off x="0" y="0"/>
          <a:ext cx="0" cy="0"/>
          <a:chOff x="0" y="0"/>
          <a:chExt cx="0" cy="0"/>
        </a:xfrm>
      </p:grpSpPr>
      <p:sp>
        <p:nvSpPr>
          <p:cNvPr id="5" name="Freeform 2"/>
          <p:cNvSpPr>
            <a:spLocks/>
          </p:cNvSpPr>
          <p:nvPr/>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8" name="Espace réservé du texte 7"/>
          <p:cNvSpPr>
            <a:spLocks noGrp="1"/>
          </p:cNvSpPr>
          <p:nvPr>
            <p:ph type="body" sz="quarter" idx="12"/>
          </p:nvPr>
        </p:nvSpPr>
        <p:spPr>
          <a:xfrm>
            <a:off x="521271" y="3682153"/>
            <a:ext cx="2835176" cy="405185"/>
          </a:xfrm>
          <a:prstGeom prst="rect">
            <a:avLst/>
          </a:prstGeom>
        </p:spPr>
        <p:txBody>
          <a:bodyPr lIns="64291" tIns="32146" rIns="64291" bIns="32146"/>
          <a:lstStyle>
            <a:lvl1pPr marL="0" indent="0">
              <a:spcBef>
                <a:spcPts val="0"/>
              </a:spcBef>
              <a:buFontTx/>
              <a:buNone/>
              <a:defRPr sz="1300">
                <a:solidFill>
                  <a:schemeClr val="tx1">
                    <a:lumMod val="65000"/>
                    <a:lumOff val="35000"/>
                  </a:schemeClr>
                </a:solidFill>
              </a:defRPr>
            </a:lvl1pPr>
          </a:lstStyle>
          <a:p>
            <a:pPr lvl="0"/>
            <a:r>
              <a:rPr lang="fr-FR" smtClean="0"/>
              <a:t>Modifiez les styles du texte du masque</a:t>
            </a:r>
          </a:p>
        </p:txBody>
      </p:sp>
      <p:sp>
        <p:nvSpPr>
          <p:cNvPr id="10" name="Espace réservé du contenu 9"/>
          <p:cNvSpPr>
            <a:spLocks noGrp="1"/>
          </p:cNvSpPr>
          <p:nvPr>
            <p:ph sz="quarter" idx="13"/>
          </p:nvPr>
        </p:nvSpPr>
        <p:spPr>
          <a:xfrm>
            <a:off x="3761631" y="525736"/>
            <a:ext cx="4861099" cy="5823272"/>
          </a:xfrm>
          <a:prstGeom prst="rect">
            <a:avLst/>
          </a:prstGeom>
        </p:spPr>
        <p:txBody>
          <a:bodyPr lIns="64291" tIns="32146" rIns="64291" bIns="32146" anchor="t"/>
          <a:lstStyle>
            <a:lvl1pPr algn="ctr">
              <a:spcBef>
                <a:spcPts val="0"/>
              </a:spcBef>
              <a:buFontTx/>
              <a:buNone/>
              <a:defRPr sz="1300"/>
            </a:lvl1pPr>
          </a:lstStyle>
          <a:p>
            <a:pPr lvl="0"/>
            <a:r>
              <a:rPr lang="fr-FR" smtClean="0"/>
              <a:t>Modifiez les styles du texte du masque</a:t>
            </a:r>
          </a:p>
        </p:txBody>
      </p:sp>
      <p:sp>
        <p:nvSpPr>
          <p:cNvPr id="9" name="Titre 1"/>
          <p:cNvSpPr>
            <a:spLocks noGrp="1"/>
          </p:cNvSpPr>
          <p:nvPr>
            <p:ph type="title"/>
          </p:nvPr>
        </p:nvSpPr>
        <p:spPr>
          <a:xfrm>
            <a:off x="724073" y="897469"/>
            <a:ext cx="2430270" cy="2214349"/>
          </a:xfrm>
          <a:prstGeom prst="rect">
            <a:avLst/>
          </a:prstGeom>
        </p:spPr>
        <p:txBody>
          <a:bodyPr lIns="64291" tIns="32146" rIns="64291" bIns="32146"/>
          <a:lstStyle>
            <a:lvl1pPr algn="l">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Tree>
    <p:extLst>
      <p:ext uri="{BB962C8B-B14F-4D97-AF65-F5344CB8AC3E}">
        <p14:creationId xmlns:p14="http://schemas.microsoft.com/office/powerpoint/2010/main" val="3106959765"/>
      </p:ext>
    </p:extLst>
  </p:cSld>
  <p:clrMapOvr>
    <a:masterClrMapping/>
  </p:clrMapOvr>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1_photo seule">
    <p:spTree>
      <p:nvGrpSpPr>
        <p:cNvPr id="1" name=""/>
        <p:cNvGrpSpPr/>
        <p:nvPr/>
      </p:nvGrpSpPr>
      <p:grpSpPr>
        <a:xfrm>
          <a:off x="0" y="0"/>
          <a:ext cx="0" cy="0"/>
          <a:chOff x="0" y="0"/>
          <a:chExt cx="0" cy="0"/>
        </a:xfrm>
      </p:grpSpPr>
      <p:pic>
        <p:nvPicPr>
          <p:cNvPr id="4" name="Espace réservé pour une image  14"/>
          <p:cNvPicPr>
            <a:picLocks noChangeAspect="1"/>
          </p:cNvPicPr>
          <p:nvPr/>
        </p:nvPicPr>
        <p:blipFill>
          <a:blip r:embed="rId2" cstate="print">
            <a:extLst>
              <a:ext uri="{28A0092B-C50C-407E-A947-70E740481C1C}">
                <a14:useLocalDpi xmlns:a14="http://schemas.microsoft.com/office/drawing/2010/main" val="0"/>
              </a:ext>
            </a:extLst>
          </a:blip>
          <a:srcRect l="3594" r="3594"/>
          <a:stretch>
            <a:fillRect/>
          </a:stretch>
        </p:blipFill>
        <p:spPr>
          <a:xfrm>
            <a:off x="521271" y="543055"/>
            <a:ext cx="8101459" cy="5822156"/>
          </a:xfrm>
          <a:prstGeom prst="rect">
            <a:avLst/>
          </a:prstGeom>
        </p:spPr>
      </p:pic>
      <p:sp>
        <p:nvSpPr>
          <p:cNvPr id="2" name="Titre 1"/>
          <p:cNvSpPr>
            <a:spLocks noGrp="1"/>
          </p:cNvSpPr>
          <p:nvPr>
            <p:ph type="title"/>
          </p:nvPr>
        </p:nvSpPr>
        <p:spPr>
          <a:xfrm>
            <a:off x="2411760" y="485800"/>
            <a:ext cx="3456384" cy="1143000"/>
          </a:xfrm>
          <a:prstGeom prst="rect">
            <a:avLst/>
          </a:prstGeom>
          <a:noFill/>
          <a:effectLst>
            <a:glow rad="228600">
              <a:schemeClr val="accent6">
                <a:satMod val="175000"/>
                <a:alpha val="40000"/>
              </a:schemeClr>
            </a:glow>
            <a:reflection blurRad="6350" stA="52000" endA="300" endPos="35000" dir="5400000" sy="-100000" algn="bl" rotWithShape="0"/>
          </a:effectLst>
        </p:spPr>
        <p:txBody>
          <a:bodyPr wrap="none" lIns="91440" tIns="45720" rIns="91440" bIns="45720" numCol="1">
            <a:prstTxWarp prst="textChevron">
              <a:avLst/>
            </a:prstTxWarp>
            <a:spAutoFit/>
            <a:scene3d>
              <a:camera prst="obliqueBottomRight"/>
              <a:lightRig rig="glow" dir="t">
                <a:rot lat="0" lon="0" rev="3600000"/>
              </a:lightRig>
            </a:scene3d>
            <a:sp3d extrusionH="57150" prstMaterial="softEdge">
              <a:bevelT w="29210" h="16510" prst="coolSlant"/>
              <a:contourClr>
                <a:schemeClr val="accent4">
                  <a:alpha val="95000"/>
                </a:schemeClr>
              </a:contourClr>
            </a:sp3d>
          </a:bodyPr>
          <a:lstStyle>
            <a:lvl1pPr>
              <a:defRPr lang="fr-FR" sz="5400" b="1" kern="1200" cap="none" spc="0">
                <a:ln>
                  <a:prstDash val="solid"/>
                </a:ln>
                <a:solidFill>
                  <a:schemeClr val="accent2"/>
                </a:solidFill>
                <a:effectLst>
                  <a:outerShdw blurRad="50800" dist="38100" dir="16200000" rotWithShape="0">
                    <a:prstClr val="black">
                      <a:alpha val="40000"/>
                    </a:prstClr>
                  </a:outerShdw>
                </a:effectLst>
                <a:latin typeface="Verdana" pitchFamily="34" charset="0"/>
                <a:ea typeface="+mn-ea"/>
                <a:cs typeface="+mn-cs"/>
              </a:defRPr>
            </a:lvl1pPr>
          </a:lstStyle>
          <a:p>
            <a:pPr lvl="0"/>
            <a:r>
              <a:rPr lang="fr-FR" smtClean="0"/>
              <a:t>Modifiez le style du titre</a:t>
            </a:r>
            <a:endParaRPr lang="fr-FR" dirty="0"/>
          </a:p>
        </p:txBody>
      </p:sp>
      <p:pic>
        <p:nvPicPr>
          <p:cNvPr id="5" name="Espace réservé pour une image  14"/>
          <p:cNvPicPr>
            <a:picLocks noChangeAspect="1"/>
          </p:cNvPicPr>
          <p:nvPr userDrawn="1"/>
        </p:nvPicPr>
        <p:blipFill>
          <a:blip r:embed="rId2" cstate="print">
            <a:extLst>
              <a:ext uri="{28A0092B-C50C-407E-A947-70E740481C1C}">
                <a14:useLocalDpi xmlns:a14="http://schemas.microsoft.com/office/drawing/2010/main" val="0"/>
              </a:ext>
            </a:extLst>
          </a:blip>
          <a:srcRect l="3594" r="3594"/>
          <a:stretch>
            <a:fillRect/>
          </a:stretch>
        </p:blipFill>
        <p:spPr>
          <a:xfrm>
            <a:off x="521271" y="543055"/>
            <a:ext cx="8101459" cy="5822156"/>
          </a:xfrm>
          <a:prstGeom prst="rect">
            <a:avLst/>
          </a:prstGeom>
        </p:spPr>
      </p:pic>
    </p:spTree>
    <p:extLst>
      <p:ext uri="{BB962C8B-B14F-4D97-AF65-F5344CB8AC3E}">
        <p14:creationId xmlns:p14="http://schemas.microsoft.com/office/powerpoint/2010/main" val="1499579591"/>
      </p:ext>
    </p:extLst>
  </p:cSld>
  <p:clrMapOvr>
    <a:masterClrMapping/>
  </p:clrMapOvr>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re côté orange">
    <p:spTree>
      <p:nvGrpSpPr>
        <p:cNvPr id="1" name=""/>
        <p:cNvGrpSpPr/>
        <p:nvPr/>
      </p:nvGrpSpPr>
      <p:grpSpPr>
        <a:xfrm>
          <a:off x="0" y="0"/>
          <a:ext cx="0" cy="0"/>
          <a:chOff x="0" y="0"/>
          <a:chExt cx="0" cy="0"/>
        </a:xfrm>
      </p:grpSpPr>
      <p:sp>
        <p:nvSpPr>
          <p:cNvPr id="4" name="Freeform 2"/>
          <p:cNvSpPr>
            <a:spLocks noChangeAspect="1"/>
          </p:cNvSpPr>
          <p:nvPr userDrawn="1"/>
        </p:nvSpPr>
        <p:spPr bwMode="auto">
          <a:xfrm>
            <a:off x="457200" y="490538"/>
            <a:ext cx="1552575" cy="5800725"/>
          </a:xfrm>
          <a:custGeom>
            <a:avLst/>
            <a:gdLst>
              <a:gd name="T0" fmla="*/ 31 w 21600"/>
              <a:gd name="T1" fmla="*/ 17 h 21600"/>
              <a:gd name="T2" fmla="*/ 12224 w 21600"/>
              <a:gd name="T3" fmla="*/ 17 h 21600"/>
              <a:gd name="T4" fmla="*/ 13201 w 21600"/>
              <a:gd name="T5" fmla="*/ 245 h 21600"/>
              <a:gd name="T6" fmla="*/ 17889 w 21600"/>
              <a:gd name="T7" fmla="*/ 245 h 21600"/>
              <a:gd name="T8" fmla="*/ 18846 w 21600"/>
              <a:gd name="T9" fmla="*/ 0 h 21600"/>
              <a:gd name="T10" fmla="*/ 21600 w 21600"/>
              <a:gd name="T11" fmla="*/ 0 h 21600"/>
              <a:gd name="T12" fmla="*/ 21600 w 21600"/>
              <a:gd name="T13" fmla="*/ 21600 h 21600"/>
              <a:gd name="T14" fmla="*/ 0 w 21600"/>
              <a:gd name="T15" fmla="*/ 21600 h 21600"/>
              <a:gd name="T16" fmla="*/ 31 w 21600"/>
              <a:gd name="T17" fmla="*/ 17 h 21600"/>
              <a:gd name="T18" fmla="*/ 31 w 21600"/>
              <a:gd name="T19" fmla="*/ 1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9"/>
              </a:srgbClr>
            </a:outerShdw>
          </a:effectLst>
          <a:extLst/>
        </p:spPr>
        <p:txBody>
          <a:bodyPr lIns="0" tIns="0" rIns="0" bIns="0"/>
          <a:lstStyle/>
          <a:p>
            <a:pPr fontAlgn="auto">
              <a:spcBef>
                <a:spcPts val="0"/>
              </a:spcBef>
              <a:spcAft>
                <a:spcPts val="0"/>
              </a:spcAft>
              <a:defRPr/>
            </a:pPr>
            <a:endParaRPr lang="fr-FR">
              <a:solidFill>
                <a:schemeClr val="accent3"/>
              </a:solidFill>
              <a:latin typeface="+mn-lt"/>
            </a:endParaRPr>
          </a:p>
        </p:txBody>
      </p:sp>
      <p:sp>
        <p:nvSpPr>
          <p:cNvPr id="2" name="Titre 1"/>
          <p:cNvSpPr>
            <a:spLocks noGrp="1"/>
          </p:cNvSpPr>
          <p:nvPr>
            <p:ph type="title"/>
          </p:nvPr>
        </p:nvSpPr>
        <p:spPr>
          <a:xfrm rot="16200000">
            <a:off x="-1240325" y="2976130"/>
            <a:ext cx="5452406" cy="739424"/>
          </a:xfrm>
          <a:prstGeom prst="rect">
            <a:avLst/>
          </a:prstGeom>
        </p:spPr>
        <p:txBody>
          <a:bodyPr anchor="b"/>
          <a:lstStyle>
            <a:lvl1pPr algn="r">
              <a:defRPr sz="3200">
                <a:solidFill>
                  <a:srgbClr val="FFFFFF"/>
                </a:solidFill>
              </a:defRPr>
            </a:lvl1pPr>
          </a:lstStyle>
          <a:p>
            <a:r>
              <a:rPr lang="fr-FR" dirty="0" smtClean="0"/>
              <a:t>Cliquez et modifiez le titre</a:t>
            </a:r>
            <a:endParaRPr lang="fr-FR" dirty="0"/>
          </a:p>
        </p:txBody>
      </p:sp>
      <p:sp>
        <p:nvSpPr>
          <p:cNvPr id="5" name="Espace réservé du contenu 4"/>
          <p:cNvSpPr>
            <a:spLocks noGrp="1"/>
          </p:cNvSpPr>
          <p:nvPr>
            <p:ph sz="quarter" idx="10"/>
          </p:nvPr>
        </p:nvSpPr>
        <p:spPr>
          <a:xfrm>
            <a:off x="2157413" y="490538"/>
            <a:ext cx="6554787" cy="5800725"/>
          </a:xfrm>
          <a:prstGeom prst="rect">
            <a:avLst/>
          </a:prstGeom>
        </p:spPr>
        <p:txBody>
          <a:bodyPr/>
          <a:lstStyle>
            <a:lvl1pPr>
              <a:defRPr sz="2000">
                <a:solidFill>
                  <a:srgbClr val="595959"/>
                </a:solidFill>
              </a:defRPr>
            </a:lvl1pPr>
          </a:lstStyle>
          <a:p>
            <a:pPr lvl="0"/>
            <a:r>
              <a:rPr lang="fr-FR" dirty="0" smtClean="0"/>
              <a:t>Cliquez pour modifier les styles du texte du masque</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Bloc orange côté texte">
    <p:spTree>
      <p:nvGrpSpPr>
        <p:cNvPr id="1" name=""/>
        <p:cNvGrpSpPr/>
        <p:nvPr/>
      </p:nvGrpSpPr>
      <p:grpSpPr>
        <a:xfrm>
          <a:off x="0" y="0"/>
          <a:ext cx="0" cy="0"/>
          <a:chOff x="0" y="0"/>
          <a:chExt cx="0" cy="0"/>
        </a:xfrm>
      </p:grpSpPr>
      <p:sp>
        <p:nvSpPr>
          <p:cNvPr id="4" name="Freeform 2"/>
          <p:cNvSpPr>
            <a:spLocks noChangeAspect="1"/>
          </p:cNvSpPr>
          <p:nvPr userDrawn="1"/>
        </p:nvSpPr>
        <p:spPr bwMode="auto">
          <a:xfrm>
            <a:off x="457200" y="490538"/>
            <a:ext cx="2782888" cy="5789612"/>
          </a:xfrm>
          <a:custGeom>
            <a:avLst/>
            <a:gdLst>
              <a:gd name="T0" fmla="*/ 21 w 21600"/>
              <a:gd name="T1" fmla="*/ 1599 h 21600"/>
              <a:gd name="T2" fmla="*/ 337 w 21600"/>
              <a:gd name="T3" fmla="*/ 1761 h 21600"/>
              <a:gd name="T4" fmla="*/ 337 w 21600"/>
              <a:gd name="T5" fmla="*/ 3280 h 21600"/>
              <a:gd name="T6" fmla="*/ 0 w 21600"/>
              <a:gd name="T7" fmla="*/ 3452 h 21600"/>
              <a:gd name="T8" fmla="*/ 21 w 21600"/>
              <a:gd name="T9" fmla="*/ 21600 h 21600"/>
              <a:gd name="T10" fmla="*/ 21600 w 21600"/>
              <a:gd name="T11" fmla="*/ 21600 h 21600"/>
              <a:gd name="T12" fmla="*/ 21600 w 21600"/>
              <a:gd name="T13" fmla="*/ 0 h 21600"/>
              <a:gd name="T14" fmla="*/ 0 w 21600"/>
              <a:gd name="T15" fmla="*/ 0 h 21600"/>
              <a:gd name="T16" fmla="*/ 21 w 21600"/>
              <a:gd name="T17" fmla="*/ 1599 h 21600"/>
              <a:gd name="T18" fmla="*/ 21 w 21600"/>
              <a:gd name="T19" fmla="*/ 159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1599"/>
                </a:moveTo>
                <a:lnTo>
                  <a:pt x="337" y="1761"/>
                </a:lnTo>
                <a:lnTo>
                  <a:pt x="337" y="3280"/>
                </a:lnTo>
                <a:lnTo>
                  <a:pt x="0" y="3452"/>
                </a:lnTo>
                <a:lnTo>
                  <a:pt x="21" y="21600"/>
                </a:lnTo>
                <a:lnTo>
                  <a:pt x="21600" y="21600"/>
                </a:lnTo>
                <a:lnTo>
                  <a:pt x="21600" y="0"/>
                </a:lnTo>
                <a:lnTo>
                  <a:pt x="0" y="0"/>
                </a:lnTo>
                <a:lnTo>
                  <a:pt x="21" y="1599"/>
                </a:lnTo>
                <a:close/>
                <a:moveTo>
                  <a:pt x="21" y="1599"/>
                </a:moveTo>
              </a:path>
            </a:pathLst>
          </a:custGeom>
          <a:solidFill>
            <a:schemeClr val="accent3"/>
          </a:solidFill>
          <a:ln>
            <a:noFill/>
          </a:ln>
          <a:effectLst>
            <a:outerShdw blurRad="50800" dist="38100" dir="8100000" algn="tr" rotWithShape="0">
              <a:srgbClr val="000000">
                <a:alpha val="39999"/>
              </a:srgbClr>
            </a:outerShdw>
          </a:effectLst>
          <a:extLst/>
        </p:spPr>
        <p:txBody>
          <a:bodyPr lIns="0" tIns="0" rIns="0" bIns="0"/>
          <a:lstStyle/>
          <a:p>
            <a:pPr fontAlgn="auto">
              <a:spcBef>
                <a:spcPts val="0"/>
              </a:spcBef>
              <a:spcAft>
                <a:spcPts val="0"/>
              </a:spcAft>
              <a:defRPr/>
            </a:pPr>
            <a:endParaRPr lang="fr-FR">
              <a:latin typeface="+mn-lt"/>
            </a:endParaRPr>
          </a:p>
        </p:txBody>
      </p:sp>
      <p:sp>
        <p:nvSpPr>
          <p:cNvPr id="2" name="Titre 1"/>
          <p:cNvSpPr>
            <a:spLocks noGrp="1"/>
          </p:cNvSpPr>
          <p:nvPr>
            <p:ph type="title"/>
          </p:nvPr>
        </p:nvSpPr>
        <p:spPr>
          <a:xfrm>
            <a:off x="569880" y="860773"/>
            <a:ext cx="2516241" cy="3003466"/>
          </a:xfrm>
          <a:prstGeom prst="rect">
            <a:avLst/>
          </a:prstGeom>
        </p:spPr>
        <p:txBody>
          <a:bodyPr anchor="t"/>
          <a:lstStyle>
            <a:lvl1pPr algn="l">
              <a:defRPr sz="2800">
                <a:solidFill>
                  <a:schemeClr val="bg1"/>
                </a:solidFill>
              </a:defRPr>
            </a:lvl1pPr>
          </a:lstStyle>
          <a:p>
            <a:r>
              <a:rPr lang="fr-FR" dirty="0" smtClean="0"/>
              <a:t>Cliquez et modifiez le titre</a:t>
            </a:r>
            <a:endParaRPr lang="fr-FR" dirty="0"/>
          </a:p>
        </p:txBody>
      </p:sp>
      <p:sp>
        <p:nvSpPr>
          <p:cNvPr id="5" name="Espace réservé du contenu 4"/>
          <p:cNvSpPr>
            <a:spLocks noGrp="1"/>
          </p:cNvSpPr>
          <p:nvPr>
            <p:ph sz="quarter" idx="10"/>
          </p:nvPr>
        </p:nvSpPr>
        <p:spPr>
          <a:xfrm>
            <a:off x="3359150" y="490538"/>
            <a:ext cx="5380038" cy="5789612"/>
          </a:xfrm>
          <a:prstGeom prst="rect">
            <a:avLst/>
          </a:prstGeom>
        </p:spPr>
        <p:txBody>
          <a:bodyPr/>
          <a:lstStyle>
            <a:lvl1pPr>
              <a:defRPr sz="1800">
                <a:solidFill>
                  <a:srgbClr val="595959"/>
                </a:solidFill>
              </a:defRPr>
            </a:lvl1pPr>
          </a:lstStyle>
          <a:p>
            <a:pPr lvl="0"/>
            <a:r>
              <a:rPr lang="fr-FR" dirty="0" smtClean="0"/>
              <a:t>Cliquez pour modifier les styles du texte du masque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1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7731108"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6754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7837113"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87055932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6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4" y="998730"/>
            <a:ext cx="6963465"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96" indent="-223234">
              <a:spcBef>
                <a:spcPts val="600"/>
              </a:spcBef>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dirty="0"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2517763780"/>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andeau gauche+Titre Haut+Carré Blanc">
    <p:spTree>
      <p:nvGrpSpPr>
        <p:cNvPr id="1" name=""/>
        <p:cNvGrpSpPr/>
        <p:nvPr/>
      </p:nvGrpSpPr>
      <p:grpSpPr>
        <a:xfrm>
          <a:off x="0" y="0"/>
          <a:ext cx="0" cy="0"/>
          <a:chOff x="0" y="0"/>
          <a:chExt cx="0" cy="0"/>
        </a:xfrm>
      </p:grpSpPr>
      <p:sp>
        <p:nvSpPr>
          <p:cNvPr id="8" name="Freeform 4"/>
          <p:cNvSpPr>
            <a:spLocks/>
          </p:cNvSpPr>
          <p:nvPr userDrawn="1"/>
        </p:nvSpPr>
        <p:spPr bwMode="auto">
          <a:xfrm flipH="1">
            <a:off x="1691674" y="996287"/>
            <a:ext cx="6957839" cy="5350488"/>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763688" y="998730"/>
            <a:ext cx="6885831"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96" indent="-223234">
              <a:spcBef>
                <a:spcPts val="600"/>
              </a:spcBef>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493328387"/>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1" y="525736"/>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 name="Titre 1"/>
          <p:cNvSpPr>
            <a:spLocks noGrp="1"/>
          </p:cNvSpPr>
          <p:nvPr>
            <p:ph type="title"/>
          </p:nvPr>
        </p:nvSpPr>
        <p:spPr>
          <a:xfrm>
            <a:off x="541362" y="580868"/>
            <a:ext cx="1819929" cy="1784889"/>
          </a:xfrm>
          <a:prstGeom prst="rect">
            <a:avLst/>
          </a:prstGeom>
        </p:spPr>
        <p:txBody>
          <a:bodyPr/>
          <a:lstStyle>
            <a:lvl1pPr algn="l">
              <a:defRPr sz="2000">
                <a:solidFill>
                  <a:schemeClr val="bg1"/>
                </a:solidFill>
                <a:effectLst>
                  <a:outerShdw blurRad="38100" dist="38100" dir="2700000" algn="tl">
                    <a:srgbClr val="000000">
                      <a:alpha val="43137"/>
                    </a:srgbClr>
                  </a:outerShdw>
                </a:effectLst>
              </a:defRPr>
            </a:lvl1pPr>
          </a:lstStyle>
          <a:p>
            <a:r>
              <a:rPr lang="fr-FR" dirty="0" smtClean="0"/>
              <a:t>Modifiez le style du titre</a:t>
            </a:r>
            <a:endParaRPr lang="fr-FR" dirty="0"/>
          </a:p>
        </p:txBody>
      </p:sp>
    </p:spTree>
    <p:extLst>
      <p:ext uri="{BB962C8B-B14F-4D97-AF65-F5344CB8AC3E}">
        <p14:creationId xmlns:p14="http://schemas.microsoft.com/office/powerpoint/2010/main" val="1467486405"/>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5721261"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667985" y="276232"/>
            <a:ext cx="1440161" cy="1553009"/>
          </a:xfrm>
          <a:prstGeom prst="rect">
            <a:avLst/>
          </a:prstGeom>
        </p:spPr>
        <p:txBody>
          <a:bodyPr vert="vert" wrap="square" lIns="64291" tIns="32146" rIns="64291" bIns="32146" anchor="t"/>
          <a:lstStyle>
            <a:lvl1pPr marL="0" indent="0">
              <a:buNone/>
              <a:defRPr sz="18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Tree>
    <p:extLst>
      <p:ext uri="{BB962C8B-B14F-4D97-AF65-F5344CB8AC3E}">
        <p14:creationId xmlns:p14="http://schemas.microsoft.com/office/powerpoint/2010/main" val="2064742842"/>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6254636"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667985" y="276232"/>
            <a:ext cx="1440161" cy="1553009"/>
          </a:xfrm>
          <a:prstGeom prst="rect">
            <a:avLst/>
          </a:prstGeom>
        </p:spPr>
        <p:txBody>
          <a:bodyPr vert="vert" wrap="square" lIns="64291" tIns="32146" rIns="64291" bIns="32146" anchor="t"/>
          <a:lstStyle>
            <a:lvl1pPr marL="0" indent="0">
              <a:buNone/>
              <a:defRPr sz="18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
        <p:nvSpPr>
          <p:cNvPr id="7" name="Espace réservé du texte 6"/>
          <p:cNvSpPr>
            <a:spLocks noGrp="1"/>
          </p:cNvSpPr>
          <p:nvPr>
            <p:ph type="body" sz="quarter" idx="10" hasCustomPrompt="1"/>
          </p:nvPr>
        </p:nvSpPr>
        <p:spPr>
          <a:xfrm>
            <a:off x="2411760" y="998730"/>
            <a:ext cx="6237759" cy="5348045"/>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96" indent="-223234">
              <a:spcBef>
                <a:spcPts val="600"/>
              </a:spcBef>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3470663341"/>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ignes Exercice">
    <p:spTree>
      <p:nvGrpSpPr>
        <p:cNvPr id="1" name=""/>
        <p:cNvGrpSpPr/>
        <p:nvPr/>
      </p:nvGrpSpPr>
      <p:grpSpPr>
        <a:xfrm>
          <a:off x="0" y="0"/>
          <a:ext cx="0" cy="0"/>
          <a:chOff x="0" y="0"/>
          <a:chExt cx="0" cy="0"/>
        </a:xfrm>
      </p:grpSpPr>
      <p:grpSp>
        <p:nvGrpSpPr>
          <p:cNvPr id="2" name="Groupe 1"/>
          <p:cNvGrpSpPr/>
          <p:nvPr userDrawn="1"/>
        </p:nvGrpSpPr>
        <p:grpSpPr>
          <a:xfrm>
            <a:off x="1382477" y="503911"/>
            <a:ext cx="7461271" cy="940910"/>
            <a:chOff x="1382477" y="503911"/>
            <a:chExt cx="7461271" cy="940910"/>
          </a:xfrm>
        </p:grpSpPr>
        <p:sp>
          <p:nvSpPr>
            <p:cNvPr id="19"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7" y="503911"/>
              <a:ext cx="7461271" cy="939929"/>
            </a:xfrm>
            <a:prstGeom prst="rect">
              <a:avLst/>
            </a:prstGeom>
            <a:noFill/>
          </p:spPr>
        </p:pic>
      </p:grpSp>
      <p:sp>
        <p:nvSpPr>
          <p:cNvPr id="17" name="Freeform 2"/>
          <p:cNvSpPr>
            <a:spLocks/>
          </p:cNvSpPr>
          <p:nvPr userDrawn="1"/>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userDrawn="1">
            <p:ph sz="quarter" idx="10"/>
          </p:nvPr>
        </p:nvSpPr>
        <p:spPr>
          <a:xfrm>
            <a:off x="2075560" y="514990"/>
            <a:ext cx="6744912" cy="915987"/>
          </a:xfrm>
          <a:prstGeom prst="rect">
            <a:avLst/>
          </a:prstGeom>
        </p:spPr>
        <p:txBody>
          <a:bodyPr/>
          <a:lstStyle>
            <a:lvl1pPr marL="3175" indent="0">
              <a:spcBef>
                <a:spcPts val="0"/>
              </a:spcBef>
              <a:buFontTx/>
              <a:buNone/>
              <a:defRPr sz="1600">
                <a:solidFill>
                  <a:schemeClr val="bg1"/>
                </a:solidFill>
              </a:defRPr>
            </a:lvl1pPr>
            <a:lvl2pPr marL="535762" indent="0">
              <a:buFontTx/>
              <a:buNone/>
              <a:defRPr sz="1600">
                <a:solidFill>
                  <a:schemeClr val="bg1"/>
                </a:solidFill>
              </a:defRPr>
            </a:lvl2pPr>
            <a:lvl3pPr marL="848290" indent="0">
              <a:buFontTx/>
              <a:buNone/>
              <a:defRPr sz="1600">
                <a:solidFill>
                  <a:schemeClr val="bg1"/>
                </a:solidFill>
              </a:defRPr>
            </a:lvl3pPr>
            <a:lvl4pPr marL="1160818" indent="0">
              <a:buFontTx/>
              <a:buNone/>
              <a:defRPr sz="1600">
                <a:solidFill>
                  <a:schemeClr val="bg1"/>
                </a:solidFill>
              </a:defRPr>
            </a:lvl4pPr>
            <a:lvl5pPr marL="1473346" indent="0">
              <a:buFontTx/>
              <a:buNone/>
              <a:defRPr sz="1600">
                <a:solidFill>
                  <a:schemeClr val="bg1"/>
                </a:solidFill>
              </a:defRPr>
            </a:lvl5pPr>
          </a:lstStyle>
          <a:p>
            <a:pPr lvl="0"/>
            <a:r>
              <a:rPr lang="fr-FR" dirty="0" smtClean="0"/>
              <a:t>Modifiez les styles du texte du masque</a:t>
            </a:r>
          </a:p>
        </p:txBody>
      </p:sp>
      <p:sp>
        <p:nvSpPr>
          <p:cNvPr id="16" name="Titre 15"/>
          <p:cNvSpPr>
            <a:spLocks noGrp="1"/>
          </p:cNvSpPr>
          <p:nvPr>
            <p:ph type="title"/>
          </p:nvPr>
        </p:nvSpPr>
        <p:spPr>
          <a:xfrm>
            <a:off x="382146" y="652519"/>
            <a:ext cx="733470" cy="5512785"/>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l">
              <a:defRPr lang="fr-FR" sz="3000" kern="1200" dirty="0">
                <a:solidFill>
                  <a:schemeClr val="bg1"/>
                </a:solidFill>
                <a:effectLst>
                  <a:outerShdw blurRad="38100" dist="38100" dir="2700000" algn="tl">
                    <a:srgbClr val="000000">
                      <a:alpha val="43137"/>
                    </a:srgbClr>
                  </a:outerShdw>
                </a:effectLst>
                <a:latin typeface="+mj-lt"/>
                <a:ea typeface="MS PGothic" pitchFamily="34" charset="-128"/>
                <a:cs typeface="Calibri" pitchFamily="34" charset="0"/>
              </a:defRPr>
            </a:lvl1pPr>
          </a:lstStyle>
          <a:p>
            <a:pPr lvl="0"/>
            <a:r>
              <a:rPr lang="fr-FR" dirty="0" smtClean="0"/>
              <a:t>Modifiez le style du titre</a:t>
            </a:r>
            <a:endParaRPr lang="fr-FR" dirty="0"/>
          </a:p>
        </p:txBody>
      </p:sp>
      <p:sp>
        <p:nvSpPr>
          <p:cNvPr id="8" name="Espace réservé du contenu 7"/>
          <p:cNvSpPr>
            <a:spLocks noGrp="1"/>
          </p:cNvSpPr>
          <p:nvPr>
            <p:ph sz="quarter" idx="11"/>
          </p:nvPr>
        </p:nvSpPr>
        <p:spPr>
          <a:xfrm>
            <a:off x="1399132" y="1628800"/>
            <a:ext cx="7421018" cy="4752528"/>
          </a:xfrm>
          <a:prstGeom prst="rect">
            <a:avLst/>
          </a:prstGeom>
        </p:spPr>
        <p:txBody>
          <a:bodyPr>
            <a:normAutofit/>
          </a:bodyPr>
          <a:lstStyle>
            <a:lvl1pPr marL="0" indent="0">
              <a:lnSpc>
                <a:spcPct val="100000"/>
              </a:lnSpc>
              <a:spcBef>
                <a:spcPts val="0"/>
              </a:spcBef>
              <a:buNone/>
              <a:defRPr sz="2000"/>
            </a:lvl1pPr>
            <a:lvl2pPr marL="800100" indent="-401638">
              <a:lnSpc>
                <a:spcPct val="100000"/>
              </a:lnSpc>
              <a:spcBef>
                <a:spcPts val="0"/>
              </a:spcBef>
              <a:buSzPct val="100000"/>
              <a:defRPr sz="2000"/>
            </a:lvl2pPr>
            <a:lvl3pPr>
              <a:lnSpc>
                <a:spcPct val="100000"/>
              </a:lnSpc>
              <a:spcBef>
                <a:spcPts val="0"/>
              </a:spcBef>
              <a:buSzPct val="100000"/>
              <a:defRPr sz="2000"/>
            </a:lvl3pPr>
            <a:lvl4pPr>
              <a:lnSpc>
                <a:spcPct val="100000"/>
              </a:lnSpc>
              <a:spcBef>
                <a:spcPts val="0"/>
              </a:spcBef>
              <a:buSzPct val="100000"/>
              <a:defRPr sz="2000"/>
            </a:lvl4pPr>
            <a:lvl5pPr>
              <a:lnSpc>
                <a:spcPct val="100000"/>
              </a:lnSpc>
              <a:spcBef>
                <a:spcPts val="0"/>
              </a:spcBef>
              <a:buSzPct val="100000"/>
              <a:defRPr sz="20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132433921"/>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1331641" y="603198"/>
            <a:ext cx="6784504"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userDrawn="1"/>
        </p:nvSpPr>
        <p:spPr bwMode="auto">
          <a:xfrm>
            <a:off x="395536"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userDrawn="1"/>
        </p:nvSpPr>
        <p:spPr>
          <a:xfrm>
            <a:off x="382146" y="564594"/>
            <a:ext cx="733470" cy="2560457"/>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smtClean="0"/>
              <a:t>Modifiez le style du titre</a:t>
            </a:r>
            <a:endParaRPr lang="fr-FR" dirty="0"/>
          </a:p>
        </p:txBody>
      </p:sp>
    </p:spTree>
    <p:extLst>
      <p:ext uri="{BB962C8B-B14F-4D97-AF65-F5344CB8AC3E}">
        <p14:creationId xmlns:p14="http://schemas.microsoft.com/office/powerpoint/2010/main" val="153345836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bjectifs">
    <p:spTree>
      <p:nvGrpSpPr>
        <p:cNvPr id="1" name=""/>
        <p:cNvGrpSpPr/>
        <p:nvPr/>
      </p:nvGrpSpPr>
      <p:grpSpPr>
        <a:xfrm>
          <a:off x="0" y="0"/>
          <a:ext cx="0" cy="0"/>
          <a:chOff x="0" y="0"/>
          <a:chExt cx="0" cy="0"/>
        </a:xfrm>
      </p:grpSpPr>
      <p:sp>
        <p:nvSpPr>
          <p:cNvPr id="7" name="Text Box 7"/>
          <p:cNvSpPr txBox="1">
            <a:spLocks noGrp="1" noChangeArrowheads="1"/>
          </p:cNvSpPr>
          <p:nvPr>
            <p:ph type="sldNum" sz="quarter" idx="4"/>
          </p:nvPr>
        </p:nvSpPr>
        <p:spPr bwMode="auto">
          <a:xfrm>
            <a:off x="150689" y="6572250"/>
            <a:ext cx="219893" cy="223242"/>
          </a:xfrm>
          <a:prstGeom prst="rect">
            <a:avLst/>
          </a:prstGeom>
          <a:noFill/>
          <a:ln w="12700">
            <a:noFill/>
            <a:miter lim="800000"/>
            <a:headEnd/>
            <a:tailEnd/>
          </a:ln>
          <a:effectLst/>
        </p:spPr>
        <p:txBody>
          <a:bodyPr vert="horz" wrap="none" lIns="64287" tIns="32144" rIns="64287" bIns="32144" numCol="1" anchor="t" anchorCtr="0" compatLnSpc="1">
            <a:prstTxWarp prst="textNoShape">
              <a:avLst/>
            </a:prstTxWarp>
          </a:bodyPr>
          <a:lstStyle>
            <a:lvl1pPr algn="r">
              <a:defRPr sz="1000" b="1">
                <a:solidFill>
                  <a:srgbClr val="343434"/>
                </a:solidFill>
                <a:latin typeface="Helvetica" charset="0"/>
                <a:sym typeface="Helvetica" charset="0"/>
              </a:defRPr>
            </a:lvl1pPr>
          </a:lstStyle>
          <a:p>
            <a:pPr>
              <a:defRPr/>
            </a:pPr>
            <a:fld id="{714F4771-71D3-44A2-99B5-93DDCBC3D3F4}" type="slidenum">
              <a:rPr lang="fr-FR" smtClean="0"/>
              <a:pPr>
                <a:defRPr/>
              </a:pPr>
              <a:t>‹N°›</a:t>
            </a:fld>
            <a:endParaRPr lang="fr-FR"/>
          </a:p>
        </p:txBody>
      </p:sp>
      <p:pic>
        <p:nvPicPr>
          <p:cNvPr id="9" name="Picture 1"/>
          <p:cNvPicPr>
            <a:picLocks noChangeAspect="1" noChangeArrowheads="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043608" y="1466998"/>
            <a:ext cx="7375922" cy="4914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12700">
                <a:solidFill>
                  <a:srgbClr val="000000"/>
                </a:solidFill>
                <a:miter lim="800000"/>
                <a:headEnd/>
                <a:tailEnd/>
              </a14:hiddenLine>
            </a:ext>
          </a:extLst>
        </p:spPr>
      </p:pic>
      <p:sp>
        <p:nvSpPr>
          <p:cNvPr id="12" name="Espace réservé du texte 11"/>
          <p:cNvSpPr>
            <a:spLocks noGrp="1"/>
          </p:cNvSpPr>
          <p:nvPr>
            <p:ph type="body" sz="quarter" idx="10"/>
          </p:nvPr>
        </p:nvSpPr>
        <p:spPr>
          <a:xfrm>
            <a:off x="1244054" y="4039737"/>
            <a:ext cx="6928346" cy="2125567"/>
          </a:xfrm>
          <a:prstGeom prst="rect">
            <a:avLst/>
          </a:prstGeom>
        </p:spPr>
        <p:txBody>
          <a:bodyPr lIns="64287" tIns="32144" rIns="64287" bIns="32144"/>
          <a:lstStyle>
            <a:lvl1pPr marL="407376" indent="-407376" algn="l" rtl="0" fontAlgn="base">
              <a:spcBef>
                <a:spcPts val="703"/>
              </a:spcBef>
              <a:spcAft>
                <a:spcPct val="0"/>
              </a:spcAft>
              <a:buSzPct val="131000"/>
              <a:buFontTx/>
              <a:buBlip>
                <a:blip r:embed="rId4"/>
              </a:buBlip>
              <a:defRPr lang="fr-FR" sz="1400" b="1" kern="1200" dirty="0" smtClean="0">
                <a:solidFill>
                  <a:srgbClr val="ECECEC"/>
                </a:solidFill>
                <a:latin typeface="Helvetica Neue" charset="0"/>
                <a:ea typeface="ＭＳ Ｐゴシック" pitchFamily="34" charset="-128"/>
                <a:cs typeface="+mn-cs"/>
                <a:sym typeface="Helvetica Neue Light" charset="0"/>
              </a:defRPr>
            </a:lvl1pPr>
            <a:lvl2pPr marL="436563" indent="0">
              <a:buFont typeface="Wingdings" pitchFamily="2" charset="2"/>
              <a:buNone/>
              <a:defRPr sz="1200">
                <a:solidFill>
                  <a:srgbClr val="ECECEC"/>
                </a:solidFill>
              </a:defRPr>
            </a:lvl2pPr>
            <a:lvl3pPr marL="848290" indent="0">
              <a:buNone/>
              <a:defRPr sz="1200">
                <a:solidFill>
                  <a:srgbClr val="ECECEC"/>
                </a:solidFill>
              </a:defRPr>
            </a:lvl3pPr>
            <a:lvl4pPr marL="1160818" indent="0">
              <a:buNone/>
              <a:defRPr sz="1200">
                <a:solidFill>
                  <a:srgbClr val="ECECEC"/>
                </a:solidFill>
              </a:defRPr>
            </a:lvl4pPr>
            <a:lvl5pPr marL="1473346" indent="0">
              <a:buNone/>
              <a:defRPr sz="1200">
                <a:solidFill>
                  <a:srgbClr val="ECECEC"/>
                </a:solidFill>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8"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pic>
        <p:nvPicPr>
          <p:cNvPr id="13" name="Picture 1"/>
          <p:cNvPicPr>
            <a:picLocks noChangeAspect="1" noChangeArrowheads="1"/>
          </p:cNvPicPr>
          <p:nvPr userDrawn="1"/>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b="47655"/>
          <a:stretch/>
        </p:blipFill>
        <p:spPr bwMode="auto">
          <a:xfrm>
            <a:off x="1045880" y="1467368"/>
            <a:ext cx="7375922" cy="257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pPr algn="ctr"/>
            <a:endParaRPr lang="fr-FR" dirty="0"/>
          </a:p>
        </p:txBody>
      </p:sp>
      <p:sp>
        <p:nvSpPr>
          <p:cNvPr id="23" name="Titre 1"/>
          <p:cNvSpPr>
            <a:spLocks noGrp="1"/>
          </p:cNvSpPr>
          <p:nvPr>
            <p:ph type="title"/>
          </p:nvPr>
        </p:nvSpPr>
        <p:spPr>
          <a:xfrm>
            <a:off x="395536" y="307098"/>
            <a:ext cx="2019466" cy="1897766"/>
          </a:xfrm>
          <a:prstGeom prst="rect">
            <a:avLst/>
          </a:prstGeom>
          <a:noFill/>
          <a:ln>
            <a:noFill/>
          </a:ln>
          <a:effectLst/>
        </p:spPr>
        <p:txBody>
          <a:bodyPr lIns="0" tIns="0" rIns="0" bIns="0" anchor="ctr"/>
          <a:lstStyle>
            <a:lvl1pPr>
              <a:defRPr lang="fr-FR" sz="2800" kern="1200" dirty="0">
                <a:solidFill>
                  <a:schemeClr val="accent6"/>
                </a:solidFill>
                <a:effectLst>
                  <a:outerShdw blurRad="38100" dist="38100" dir="2700000" algn="tl">
                    <a:srgbClr val="000000">
                      <a:alpha val="43137"/>
                    </a:srgbClr>
                  </a:outerShdw>
                </a:effectLst>
                <a:ea typeface="+mn-ea"/>
                <a:cs typeface="+mn-cs"/>
              </a:defRPr>
            </a:lvl1pPr>
          </a:lstStyle>
          <a:p>
            <a:pPr marL="95250" lvl="0" indent="0" algn="l"/>
            <a:endParaRPr lang="fr-FR" dirty="0"/>
          </a:p>
        </p:txBody>
      </p:sp>
    </p:spTree>
    <p:extLst>
      <p:ext uri="{BB962C8B-B14F-4D97-AF65-F5344CB8AC3E}">
        <p14:creationId xmlns:p14="http://schemas.microsoft.com/office/powerpoint/2010/main" val="1219829643"/>
      </p:ext>
    </p:extLst>
  </p:cSld>
  <p:clrMapOvr>
    <a:masterClrMapping/>
  </p:clrMapOvr>
  <p:transition spd="med">
    <p:zoom/>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971600" y="620688"/>
            <a:ext cx="6784504"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userDrawn="1"/>
        </p:nvSpPr>
        <p:spPr bwMode="auto">
          <a:xfrm>
            <a:off x="8185790"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userDrawn="1"/>
        </p:nvSpPr>
        <p:spPr>
          <a:xfrm>
            <a:off x="8172400" y="564594"/>
            <a:ext cx="733470" cy="2560457"/>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Tree>
    <p:extLst>
      <p:ext uri="{BB962C8B-B14F-4D97-AF65-F5344CB8AC3E}">
        <p14:creationId xmlns:p14="http://schemas.microsoft.com/office/powerpoint/2010/main" val="3190497514"/>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titre/2 photos">
    <p:spTree>
      <p:nvGrpSpPr>
        <p:cNvPr id="1" name=""/>
        <p:cNvGrpSpPr/>
        <p:nvPr/>
      </p:nvGrpSpPr>
      <p:grpSpPr>
        <a:xfrm>
          <a:off x="0" y="0"/>
          <a:ext cx="0" cy="0"/>
          <a:chOff x="0" y="0"/>
          <a:chExt cx="0" cy="0"/>
        </a:xfrm>
      </p:grpSpPr>
      <p:sp>
        <p:nvSpPr>
          <p:cNvPr id="5" name="Freeform 1"/>
          <p:cNvSpPr>
            <a:spLocks/>
          </p:cNvSpPr>
          <p:nvPr/>
        </p:nvSpPr>
        <p:spPr bwMode="auto">
          <a:xfrm>
            <a:off x="5269632" y="516806"/>
            <a:ext cx="3365376" cy="3349749"/>
          </a:xfrm>
          <a:custGeom>
            <a:avLst/>
            <a:gdLst>
              <a:gd name="T0" fmla="*/ 3989 w 21600"/>
              <a:gd name="T1" fmla="*/ 612273 h 21600"/>
              <a:gd name="T2" fmla="*/ 62045 w 21600"/>
              <a:gd name="T3" fmla="*/ 674471 h 21600"/>
              <a:gd name="T4" fmla="*/ 62045 w 21600"/>
              <a:gd name="T5" fmla="*/ 1255646 h 21600"/>
              <a:gd name="T6" fmla="*/ 0 w 21600"/>
              <a:gd name="T7" fmla="*/ 1321593 h 21600"/>
              <a:gd name="T8" fmla="*/ 3989 w 21600"/>
              <a:gd name="T9" fmla="*/ 4764087 h 21600"/>
              <a:gd name="T10" fmla="*/ 4786312 w 21600"/>
              <a:gd name="T11" fmla="*/ 4764087 h 21600"/>
              <a:gd name="T12" fmla="*/ 4786312 w 21600"/>
              <a:gd name="T13" fmla="*/ 0 h 21600"/>
              <a:gd name="T14" fmla="*/ 0 w 21600"/>
              <a:gd name="T15" fmla="*/ 0 h 21600"/>
              <a:gd name="T16" fmla="*/ 3989 w 21600"/>
              <a:gd name="T17" fmla="*/ 612273 h 21600"/>
              <a:gd name="T18" fmla="*/ 3989 w 21600"/>
              <a:gd name="T19" fmla="*/ 61227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8" y="2776"/>
                </a:moveTo>
                <a:lnTo>
                  <a:pt x="280" y="3058"/>
                </a:lnTo>
                <a:lnTo>
                  <a:pt x="280" y="5693"/>
                </a:lnTo>
                <a:lnTo>
                  <a:pt x="0" y="5992"/>
                </a:lnTo>
                <a:lnTo>
                  <a:pt x="18" y="21600"/>
                </a:lnTo>
                <a:lnTo>
                  <a:pt x="21600" y="21600"/>
                </a:lnTo>
                <a:lnTo>
                  <a:pt x="21600" y="0"/>
                </a:lnTo>
                <a:lnTo>
                  <a:pt x="0" y="0"/>
                </a:lnTo>
                <a:lnTo>
                  <a:pt x="18" y="2776"/>
                </a:lnTo>
                <a:close/>
                <a:moveTo>
                  <a:pt x="18" y="277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9" name="Espace réservé pour une image  8"/>
          <p:cNvSpPr>
            <a:spLocks noGrp="1"/>
          </p:cNvSpPr>
          <p:nvPr>
            <p:ph type="pic" sz="quarter" idx="10"/>
          </p:nvPr>
        </p:nvSpPr>
        <p:spPr>
          <a:xfrm>
            <a:off x="521271" y="492424"/>
            <a:ext cx="4455914" cy="3340819"/>
          </a:xfrm>
          <a:prstGeom prst="rect">
            <a:avLst/>
          </a:prstGeom>
        </p:spPr>
        <p:txBody>
          <a:bodyPr lIns="64291" tIns="32146" rIns="64291" bIns="32146" anchor="ctr"/>
          <a:lstStyle>
            <a:lvl1pPr algn="ctr">
              <a:buFontTx/>
              <a:buNone/>
              <a:defRPr sz="1700">
                <a:solidFill>
                  <a:schemeClr val="tx1">
                    <a:lumMod val="75000"/>
                    <a:lumOff val="25000"/>
                  </a:schemeClr>
                </a:solidFill>
              </a:defRPr>
            </a:lvl1pPr>
          </a:lstStyle>
          <a:p>
            <a:pPr lvl="0"/>
            <a:r>
              <a:rPr lang="fr-FR" noProof="0" smtClean="0">
                <a:sym typeface="Lucida Grande" charset="0"/>
              </a:rPr>
              <a:t>Cliquez sur l'icône pour ajouter une image</a:t>
            </a:r>
            <a:endParaRPr lang="fr-FR" noProof="0">
              <a:sym typeface="Lucida Grande" charset="0"/>
            </a:endParaRPr>
          </a:p>
        </p:txBody>
      </p:sp>
      <p:sp>
        <p:nvSpPr>
          <p:cNvPr id="2" name="Titre 1"/>
          <p:cNvSpPr>
            <a:spLocks noGrp="1"/>
          </p:cNvSpPr>
          <p:nvPr>
            <p:ph type="title"/>
          </p:nvPr>
        </p:nvSpPr>
        <p:spPr>
          <a:xfrm>
            <a:off x="5471771" y="846838"/>
            <a:ext cx="2492481" cy="2582162"/>
          </a:xfrm>
          <a:prstGeom prst="rect">
            <a:avLst/>
          </a:prstGeom>
        </p:spPr>
        <p:txBody>
          <a:bodyPr lIns="64291" tIns="32146" rIns="64291" bIns="32146"/>
          <a:lstStyle>
            <a:lvl1pPr algn="l">
              <a:defRPr lang="fr-FR" sz="3000" dirty="0" smtClean="0">
                <a:solidFill>
                  <a:schemeClr val="bg1"/>
                </a:solidFill>
                <a:latin typeface="+mn-lt"/>
                <a:ea typeface="+mn-ea"/>
                <a:cs typeface="+mn-cs"/>
                <a:sym typeface="Lucida Grande" charset="0"/>
              </a:defRPr>
            </a:lvl1pPr>
          </a:lstStyle>
          <a:p>
            <a:r>
              <a:rPr lang="fr-FR" smtClean="0"/>
              <a:t>Modifiez le style du titre</a:t>
            </a:r>
            <a:endParaRPr lang="fr-FR" dirty="0"/>
          </a:p>
        </p:txBody>
      </p:sp>
      <p:sp>
        <p:nvSpPr>
          <p:cNvPr id="4" name="Espace réservé du texte 3"/>
          <p:cNvSpPr>
            <a:spLocks noGrp="1"/>
          </p:cNvSpPr>
          <p:nvPr>
            <p:ph type="body" sz="quarter" idx="12"/>
          </p:nvPr>
        </p:nvSpPr>
        <p:spPr>
          <a:xfrm>
            <a:off x="539750" y="4076700"/>
            <a:ext cx="8094663" cy="2305050"/>
          </a:xfrm>
          <a:prstGeom prst="rect">
            <a:avLst/>
          </a:prstGeom>
        </p:spPr>
        <p:txBody>
          <a:bodyPr/>
          <a:lstStyle>
            <a:lvl1pPr>
              <a:defRPr sz="1800"/>
            </a:lvl1pPr>
            <a:lvl2pPr>
              <a:defRPr sz="1800"/>
            </a:lvl2pPr>
            <a:lvl3pPr>
              <a:defRPr sz="1800"/>
            </a:lvl3pPr>
            <a:lvl4pPr>
              <a:defRPr sz="1800"/>
            </a:lvl4pPr>
            <a:lvl5pPr>
              <a:defRPr sz="18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10242678"/>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A-intercal photo/bloc">
    <p:spTree>
      <p:nvGrpSpPr>
        <p:cNvPr id="1" name=""/>
        <p:cNvGrpSpPr/>
        <p:nvPr/>
      </p:nvGrpSpPr>
      <p:grpSpPr>
        <a:xfrm>
          <a:off x="0" y="0"/>
          <a:ext cx="0" cy="0"/>
          <a:chOff x="0" y="0"/>
          <a:chExt cx="0" cy="0"/>
        </a:xfrm>
      </p:grpSpPr>
      <p:sp>
        <p:nvSpPr>
          <p:cNvPr id="4" name="Freeform 2"/>
          <p:cNvSpPr>
            <a:spLocks/>
          </p:cNvSpPr>
          <p:nvPr userDrawn="1"/>
        </p:nvSpPr>
        <p:spPr bwMode="auto">
          <a:xfrm rot="10800000">
            <a:off x="4827239"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userDrawn="1"/>
        </p:nvSpPr>
        <p:spPr bwMode="auto">
          <a:xfrm rot="10800000">
            <a:off x="794791"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2" name="Titre 1"/>
          <p:cNvSpPr>
            <a:spLocks noGrp="1"/>
          </p:cNvSpPr>
          <p:nvPr>
            <p:ph type="title"/>
          </p:nvPr>
        </p:nvSpPr>
        <p:spPr>
          <a:xfrm>
            <a:off x="774703" y="44624"/>
            <a:ext cx="7613721" cy="504055"/>
          </a:xfrm>
          <a:prstGeom prst="rect">
            <a:avLst/>
          </a:prstGeom>
        </p:spPr>
        <p:txBody>
          <a:bodyPr lIns="64284" tIns="32142" rIns="64284" bIns="32142"/>
          <a:lstStyle>
            <a:lvl1pPr>
              <a:defRPr lang="fr-FR" sz="27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8" name="Espace réservé du texte 7"/>
          <p:cNvSpPr>
            <a:spLocks noGrp="1"/>
          </p:cNvSpPr>
          <p:nvPr>
            <p:ph type="body" sz="quarter" idx="10" hasCustomPrompt="1"/>
          </p:nvPr>
        </p:nvSpPr>
        <p:spPr>
          <a:xfrm>
            <a:off x="795338" y="764704"/>
            <a:ext cx="3560762" cy="792088"/>
          </a:xfrm>
          <a:prstGeom prst="rect">
            <a:avLst/>
          </a:prstGeom>
          <a:ln>
            <a:solidFill>
              <a:schemeClr val="accent2"/>
            </a:solidFill>
          </a:ln>
        </p:spPr>
        <p:txBody>
          <a:bodyPr/>
          <a:lstStyle>
            <a:lvl1pPr>
              <a:defRPr lang="fr-FR" sz="2400" baseline="0" dirty="0" smtClean="0">
                <a:solidFill>
                  <a:schemeClr val="accent2"/>
                </a:solidFill>
                <a:effectLst/>
              </a:defRPr>
            </a:lvl1pPr>
            <a:lvl2pPr>
              <a:defRPr lang="fr-FR" dirty="0" smtClean="0"/>
            </a:lvl2pPr>
            <a:lvl3pPr>
              <a:defRPr lang="fr-FR" dirty="0" smtClean="0"/>
            </a:lvl3pPr>
            <a:lvl4pPr>
              <a:defRPr lang="fr-FR" dirty="0" smtClean="0"/>
            </a:lvl4pPr>
            <a:lvl5pPr>
              <a:defRPr lang="fr-FR" dirty="0"/>
            </a:lvl5pPr>
          </a:lstStyle>
          <a:p>
            <a:pPr marL="223234" lvl="0" indent="0">
              <a:buFontTx/>
              <a:buNone/>
            </a:pPr>
            <a:r>
              <a:rPr lang="fr-FR" dirty="0" smtClean="0"/>
              <a:t>Titre 1</a:t>
            </a:r>
            <a:endParaRPr lang="fr-FR" dirty="0"/>
          </a:p>
        </p:txBody>
      </p:sp>
      <p:sp>
        <p:nvSpPr>
          <p:cNvPr id="9" name="Espace réservé du texte 7"/>
          <p:cNvSpPr>
            <a:spLocks noGrp="1"/>
          </p:cNvSpPr>
          <p:nvPr>
            <p:ph type="body" sz="quarter" idx="11" hasCustomPrompt="1"/>
          </p:nvPr>
        </p:nvSpPr>
        <p:spPr>
          <a:xfrm>
            <a:off x="4860032" y="764704"/>
            <a:ext cx="3560762" cy="792088"/>
          </a:xfrm>
          <a:prstGeom prst="rect">
            <a:avLst/>
          </a:prstGeom>
          <a:ln>
            <a:solidFill>
              <a:schemeClr val="accent2"/>
            </a:solidFill>
          </a:ln>
        </p:spPr>
        <p:txBody>
          <a:bodyPr/>
          <a:lstStyle>
            <a:lvl1pPr>
              <a:defRPr lang="fr-FR" sz="2400" baseline="0" dirty="0" smtClean="0">
                <a:solidFill>
                  <a:schemeClr val="accent2"/>
                </a:solidFill>
                <a:effectLst/>
              </a:defRPr>
            </a:lvl1pPr>
          </a:lstStyle>
          <a:p>
            <a:pPr marL="223234" lvl="0" indent="0">
              <a:buFontTx/>
              <a:buNone/>
            </a:pPr>
            <a:r>
              <a:rPr lang="fr-FR" dirty="0" smtClean="0"/>
              <a:t>Titre 2</a:t>
            </a:r>
          </a:p>
        </p:txBody>
      </p:sp>
      <p:sp>
        <p:nvSpPr>
          <p:cNvPr id="11" name="Espace réservé du contenu 10"/>
          <p:cNvSpPr>
            <a:spLocks noGrp="1"/>
          </p:cNvSpPr>
          <p:nvPr>
            <p:ph sz="quarter" idx="12"/>
          </p:nvPr>
        </p:nvSpPr>
        <p:spPr>
          <a:xfrm>
            <a:off x="795214" y="1645368"/>
            <a:ext cx="3560762" cy="4702524"/>
          </a:xfrm>
          <a:prstGeom prst="rect">
            <a:avLst/>
          </a:prstGeom>
          <a:noFill/>
        </p:spPr>
        <p:txBody>
          <a:bodyPr/>
          <a:lstStyle>
            <a:lvl1pPr marL="355600" indent="-355600">
              <a:spcBef>
                <a:spcPts val="400"/>
              </a:spcBef>
              <a:defRPr lang="fr-FR" sz="1800" dirty="0" smtClean="0">
                <a:solidFill>
                  <a:schemeClr val="bg1"/>
                </a:solidFill>
              </a:defRPr>
            </a:lvl1pPr>
          </a:lstStyle>
          <a:p>
            <a:pPr lvl="0"/>
            <a:r>
              <a:rPr lang="fr-FR" dirty="0" smtClean="0"/>
              <a:t>Modifiez les styles du texte du masque</a:t>
            </a:r>
          </a:p>
        </p:txBody>
      </p:sp>
      <p:sp>
        <p:nvSpPr>
          <p:cNvPr id="12" name="Espace réservé du contenu 10"/>
          <p:cNvSpPr>
            <a:spLocks noGrp="1"/>
          </p:cNvSpPr>
          <p:nvPr>
            <p:ph sz="quarter" idx="13"/>
          </p:nvPr>
        </p:nvSpPr>
        <p:spPr>
          <a:xfrm>
            <a:off x="4860032" y="1628800"/>
            <a:ext cx="3560762" cy="4719092"/>
          </a:xfrm>
          <a:prstGeom prst="rect">
            <a:avLst/>
          </a:prstGeom>
          <a:noFill/>
        </p:spPr>
        <p:txBody>
          <a:bodyPr/>
          <a:lstStyle>
            <a:lvl1pPr marL="355600" indent="-355600">
              <a:spcBef>
                <a:spcPts val="400"/>
              </a:spcBef>
              <a:defRPr lang="fr-FR" sz="1800" dirty="0" smtClean="0">
                <a:solidFill>
                  <a:schemeClr val="bg1"/>
                </a:solidFill>
              </a:defRPr>
            </a:lvl1pPr>
          </a:lstStyle>
          <a:p>
            <a:pPr lvl="0"/>
            <a:r>
              <a:rPr lang="fr-FR" dirty="0" smtClean="0"/>
              <a:t>Modifiez les styles du texte du masque</a:t>
            </a:r>
          </a:p>
        </p:txBody>
      </p:sp>
    </p:spTree>
    <p:extLst>
      <p:ext uri="{BB962C8B-B14F-4D97-AF65-F5344CB8AC3E}">
        <p14:creationId xmlns:p14="http://schemas.microsoft.com/office/powerpoint/2010/main" val="295846827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A-Tableau">
    <p:spTree>
      <p:nvGrpSpPr>
        <p:cNvPr id="1" name=""/>
        <p:cNvGrpSpPr/>
        <p:nvPr/>
      </p:nvGrpSpPr>
      <p:grpSpPr>
        <a:xfrm>
          <a:off x="0" y="0"/>
          <a:ext cx="0" cy="0"/>
          <a:chOff x="0" y="0"/>
          <a:chExt cx="0" cy="0"/>
        </a:xfrm>
      </p:grpSpPr>
      <p:sp>
        <p:nvSpPr>
          <p:cNvPr id="5" name="Freeform 2"/>
          <p:cNvSpPr>
            <a:spLocks/>
          </p:cNvSpPr>
          <p:nvPr/>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8" name="Espace réservé du texte 7"/>
          <p:cNvSpPr>
            <a:spLocks noGrp="1"/>
          </p:cNvSpPr>
          <p:nvPr>
            <p:ph type="body" sz="quarter" idx="12"/>
          </p:nvPr>
        </p:nvSpPr>
        <p:spPr>
          <a:xfrm>
            <a:off x="521271" y="3682153"/>
            <a:ext cx="2835176" cy="405185"/>
          </a:xfrm>
          <a:prstGeom prst="rect">
            <a:avLst/>
          </a:prstGeom>
        </p:spPr>
        <p:txBody>
          <a:bodyPr lIns="64291" tIns="32146" rIns="64291" bIns="32146"/>
          <a:lstStyle>
            <a:lvl1pPr marL="0" indent="0">
              <a:spcBef>
                <a:spcPts val="0"/>
              </a:spcBef>
              <a:buFontTx/>
              <a:buNone/>
              <a:defRPr sz="1300">
                <a:solidFill>
                  <a:schemeClr val="tx1">
                    <a:lumMod val="65000"/>
                    <a:lumOff val="35000"/>
                  </a:schemeClr>
                </a:solidFill>
              </a:defRPr>
            </a:lvl1pPr>
          </a:lstStyle>
          <a:p>
            <a:pPr lvl="0"/>
            <a:r>
              <a:rPr lang="fr-FR" smtClean="0"/>
              <a:t>Modifiez les styles du texte du masque</a:t>
            </a:r>
          </a:p>
        </p:txBody>
      </p:sp>
      <p:sp>
        <p:nvSpPr>
          <p:cNvPr id="10" name="Espace réservé du contenu 9"/>
          <p:cNvSpPr>
            <a:spLocks noGrp="1"/>
          </p:cNvSpPr>
          <p:nvPr>
            <p:ph sz="quarter" idx="13"/>
          </p:nvPr>
        </p:nvSpPr>
        <p:spPr>
          <a:xfrm>
            <a:off x="3761631" y="525736"/>
            <a:ext cx="4861099" cy="5823272"/>
          </a:xfrm>
          <a:prstGeom prst="rect">
            <a:avLst/>
          </a:prstGeom>
        </p:spPr>
        <p:txBody>
          <a:bodyPr lIns="64291" tIns="32146" rIns="64291" bIns="32146" anchor="t"/>
          <a:lstStyle>
            <a:lvl1pPr algn="ctr">
              <a:spcBef>
                <a:spcPts val="0"/>
              </a:spcBef>
              <a:buFontTx/>
              <a:buNone/>
              <a:defRPr sz="1300"/>
            </a:lvl1pPr>
          </a:lstStyle>
          <a:p>
            <a:pPr lvl="0"/>
            <a:r>
              <a:rPr lang="fr-FR" smtClean="0"/>
              <a:t>Modifiez les styles du texte du masque</a:t>
            </a:r>
          </a:p>
        </p:txBody>
      </p:sp>
      <p:sp>
        <p:nvSpPr>
          <p:cNvPr id="9" name="Titre 1"/>
          <p:cNvSpPr>
            <a:spLocks noGrp="1"/>
          </p:cNvSpPr>
          <p:nvPr>
            <p:ph type="title"/>
          </p:nvPr>
        </p:nvSpPr>
        <p:spPr>
          <a:xfrm>
            <a:off x="724073" y="897469"/>
            <a:ext cx="2430270" cy="2214349"/>
          </a:xfrm>
          <a:prstGeom prst="rect">
            <a:avLst/>
          </a:prstGeom>
        </p:spPr>
        <p:txBody>
          <a:bodyPr lIns="64291" tIns="32146" rIns="64291" bIns="32146"/>
          <a:lstStyle>
            <a:lvl1pPr algn="l">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Tree>
    <p:extLst>
      <p:ext uri="{BB962C8B-B14F-4D97-AF65-F5344CB8AC3E}">
        <p14:creationId xmlns:p14="http://schemas.microsoft.com/office/powerpoint/2010/main" val="4223572588"/>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ordonnées training">
    <p:spTree>
      <p:nvGrpSpPr>
        <p:cNvPr id="1" name=""/>
        <p:cNvGrpSpPr/>
        <p:nvPr/>
      </p:nvGrpSpPr>
      <p:grpSpPr>
        <a:xfrm>
          <a:off x="0" y="0"/>
          <a:ext cx="0" cy="0"/>
          <a:chOff x="0" y="0"/>
          <a:chExt cx="0" cy="0"/>
        </a:xfrm>
      </p:grpSpPr>
      <p:sp>
        <p:nvSpPr>
          <p:cNvPr id="2" name="Freeform 1"/>
          <p:cNvSpPr>
            <a:spLocks/>
          </p:cNvSpPr>
          <p:nvPr/>
        </p:nvSpPr>
        <p:spPr bwMode="auto">
          <a:xfrm>
            <a:off x="5188148" y="526851"/>
            <a:ext cx="3429000" cy="5813227"/>
          </a:xfrm>
          <a:custGeom>
            <a:avLst/>
            <a:gdLst>
              <a:gd name="T0" fmla="*/ 4064 w 21600"/>
              <a:gd name="T1" fmla="*/ 840550 h 21600"/>
              <a:gd name="T2" fmla="*/ 66604 w 21600"/>
              <a:gd name="T3" fmla="*/ 902557 h 21600"/>
              <a:gd name="T4" fmla="*/ 66604 w 21600"/>
              <a:gd name="T5" fmla="*/ 1674209 h 21600"/>
              <a:gd name="T6" fmla="*/ 0 w 21600"/>
              <a:gd name="T7" fmla="*/ 1740045 h 21600"/>
              <a:gd name="T8" fmla="*/ 7451 w 21600"/>
              <a:gd name="T9" fmla="*/ 8267700 h 21600"/>
              <a:gd name="T10" fmla="*/ 4876800 w 21600"/>
              <a:gd name="T11" fmla="*/ 8267700 h 21600"/>
              <a:gd name="T12" fmla="*/ 4876800 w 21600"/>
              <a:gd name="T13" fmla="*/ 0 h 21600"/>
              <a:gd name="T14" fmla="*/ 3161 w 21600"/>
              <a:gd name="T15" fmla="*/ 0 h 21600"/>
              <a:gd name="T16" fmla="*/ 4064 w 21600"/>
              <a:gd name="T17" fmla="*/ 840550 h 21600"/>
              <a:gd name="T18" fmla="*/ 4064 w 21600"/>
              <a:gd name="T19" fmla="*/ 84055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8" y="2196"/>
                </a:moveTo>
                <a:lnTo>
                  <a:pt x="295" y="2358"/>
                </a:lnTo>
                <a:lnTo>
                  <a:pt x="295" y="4374"/>
                </a:lnTo>
                <a:lnTo>
                  <a:pt x="0" y="4546"/>
                </a:lnTo>
                <a:lnTo>
                  <a:pt x="33" y="21600"/>
                </a:lnTo>
                <a:lnTo>
                  <a:pt x="21600" y="21600"/>
                </a:lnTo>
                <a:lnTo>
                  <a:pt x="21600" y="0"/>
                </a:lnTo>
                <a:lnTo>
                  <a:pt x="14" y="0"/>
                </a:lnTo>
                <a:lnTo>
                  <a:pt x="18" y="2196"/>
                </a:lnTo>
                <a:close/>
                <a:moveTo>
                  <a:pt x="18" y="219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391" y="917526"/>
            <a:ext cx="2705695" cy="8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p:cNvSpPr>
            <a:spLocks/>
          </p:cNvSpPr>
          <p:nvPr/>
        </p:nvSpPr>
        <p:spPr bwMode="auto">
          <a:xfrm>
            <a:off x="5411390" y="1049239"/>
            <a:ext cx="2982516" cy="516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nSpc>
                <a:spcPct val="110000"/>
              </a:lnSpc>
            </a:pPr>
            <a:endParaRPr lang="en-US" sz="1100" dirty="0">
              <a:solidFill>
                <a:srgbClr val="FFFFFF"/>
              </a:solidFill>
              <a:latin typeface="Helvetica" charset="0"/>
              <a:sym typeface="Helvetica" charset="0"/>
            </a:endParaRPr>
          </a:p>
          <a:p>
            <a:pPr>
              <a:lnSpc>
                <a:spcPct val="110000"/>
              </a:lnSpc>
            </a:pPr>
            <a:r>
              <a:rPr lang="en-US" sz="1100" dirty="0">
                <a:solidFill>
                  <a:srgbClr val="FFFFFF"/>
                </a:solidFill>
                <a:latin typeface="Helvetica" charset="0"/>
                <a:sym typeface="Helvetica" charset="0"/>
              </a:rPr>
              <a:t>Paris | Lyon | Rennes </a:t>
            </a:r>
          </a:p>
          <a:p>
            <a:pPr>
              <a:lnSpc>
                <a:spcPct val="110000"/>
              </a:lnSpc>
            </a:pPr>
            <a:r>
              <a:rPr lang="en-US" sz="1100" dirty="0">
                <a:solidFill>
                  <a:schemeClr val="bg1"/>
                </a:solidFill>
                <a:latin typeface="Helvetica" charset="0"/>
                <a:sym typeface="Helvetica" charset="0"/>
              </a:rPr>
              <a:t>info@futurskill.fr  - www.futurskill.fr </a:t>
            </a:r>
            <a:endParaRPr lang="en-US" sz="1100" dirty="0">
              <a:solidFill>
                <a:schemeClr val="bg1"/>
              </a:solidFill>
              <a:latin typeface="Helvetica" charset="0"/>
              <a:sym typeface="Helvetica" charset="0"/>
              <a:hlinkClick r:id="rId3"/>
            </a:endParaRPr>
          </a:p>
          <a:p>
            <a:pPr>
              <a:lnSpc>
                <a:spcPct val="110000"/>
              </a:lnSpc>
            </a:pPr>
            <a:r>
              <a:rPr lang="en-US" sz="1100" dirty="0">
                <a:solidFill>
                  <a:srgbClr val="FFFFFF"/>
                </a:solidFill>
                <a:latin typeface="Helvetica" charset="0"/>
                <a:sym typeface="Helvetica" charset="0"/>
              </a:rPr>
              <a:t> </a:t>
            </a:r>
            <a:endParaRPr lang="en-US" sz="1100" dirty="0">
              <a:solidFill>
                <a:srgbClr val="FFFFFF"/>
              </a:solidFill>
              <a:latin typeface="Helvetica" charset="0"/>
              <a:sym typeface="Helvetica" charset="0"/>
              <a:hlinkClick r:id="rId3"/>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endParaRPr>
          </a:p>
          <a:p>
            <a:pPr>
              <a:lnSpc>
                <a:spcPct val="110000"/>
              </a:lnSpc>
            </a:pPr>
            <a:endParaRPr lang="en-US" sz="1100" b="1" dirty="0">
              <a:solidFill>
                <a:srgbClr val="FFFFFF"/>
              </a:solidFill>
              <a:latin typeface="Helvetica" charset="0"/>
              <a:sym typeface="Helvetica" charset="0"/>
            </a:endParaRPr>
          </a:p>
          <a:p>
            <a:pPr>
              <a:lnSpc>
                <a:spcPct val="110000"/>
              </a:lnSpc>
              <a:spcBef>
                <a:spcPts val="844"/>
              </a:spcBef>
            </a:pPr>
            <a:r>
              <a:rPr lang="en-US" sz="1100" b="1" dirty="0" err="1" smtClean="0">
                <a:solidFill>
                  <a:srgbClr val="FFFFFF"/>
                </a:solidFill>
                <a:latin typeface="Helvetica" charset="0"/>
                <a:sym typeface="Helvetica" charset="0"/>
              </a:rPr>
              <a:t>FuturSkill</a:t>
            </a:r>
            <a:r>
              <a:rPr lang="en-US" sz="1100" b="1" dirty="0" smtClean="0">
                <a:solidFill>
                  <a:srgbClr val="FFFFFF"/>
                </a:solidFill>
                <a:latin typeface="Helvetica" charset="0"/>
                <a:sym typeface="Helvetica" charset="0"/>
              </a:rPr>
              <a:t> </a:t>
            </a:r>
          </a:p>
          <a:p>
            <a:r>
              <a:rPr lang="en-US" sz="1100" dirty="0" err="1" smtClean="0">
                <a:solidFill>
                  <a:schemeClr val="bg1"/>
                </a:solidFill>
                <a:latin typeface="Helvetica" charset="0"/>
                <a:sym typeface="Helvetica" charset="0"/>
              </a:rPr>
              <a:t>Immeuble</a:t>
            </a:r>
            <a:r>
              <a:rPr lang="en-US" sz="1100" dirty="0" smtClean="0">
                <a:solidFill>
                  <a:schemeClr val="bg1"/>
                </a:solidFill>
                <a:latin typeface="Helvetica" charset="0"/>
                <a:sym typeface="Helvetica" charset="0"/>
              </a:rPr>
              <a:t> Eureka </a:t>
            </a:r>
          </a:p>
          <a:p>
            <a:r>
              <a:rPr lang="en-US" sz="1100" dirty="0" smtClean="0">
                <a:solidFill>
                  <a:schemeClr val="bg1"/>
                </a:solidFill>
                <a:latin typeface="Helvetica" charset="0"/>
                <a:sym typeface="Helvetica" charset="0"/>
              </a:rPr>
              <a:t>13 rue Ernest Renan</a:t>
            </a:r>
            <a:r>
              <a:rPr lang="en-US" sz="1100" baseline="0" dirty="0" smtClean="0">
                <a:solidFill>
                  <a:schemeClr val="bg1"/>
                </a:solidFill>
                <a:latin typeface="Helvetica" charset="0"/>
                <a:sym typeface="Helvetica" charset="0"/>
              </a:rPr>
              <a:t> - </a:t>
            </a:r>
            <a:r>
              <a:rPr lang="en-US" sz="1100" dirty="0" smtClean="0">
                <a:solidFill>
                  <a:schemeClr val="bg1"/>
                </a:solidFill>
                <a:latin typeface="Helvetica" charset="0"/>
                <a:sym typeface="Helvetica" charset="0"/>
              </a:rPr>
              <a:t>92723 Nanterre </a:t>
            </a:r>
            <a:r>
              <a:rPr lang="en-US" sz="1100" dirty="0" err="1" smtClean="0">
                <a:solidFill>
                  <a:schemeClr val="bg1"/>
                </a:solidFill>
                <a:latin typeface="Helvetica" charset="0"/>
                <a:sym typeface="Helvetica" charset="0"/>
              </a:rPr>
              <a:t>cedex</a:t>
            </a:r>
            <a:r>
              <a:rPr lang="en-US" sz="1100" dirty="0" smtClean="0">
                <a:solidFill>
                  <a:schemeClr val="bg1"/>
                </a:solidFill>
                <a:latin typeface="Helvetica" charset="0"/>
                <a:sym typeface="Helvetica" charset="0"/>
              </a:rPr>
              <a:t> </a:t>
            </a:r>
            <a:endParaRPr lang="en-US" sz="1100" dirty="0" smtClean="0">
              <a:solidFill>
                <a:srgbClr val="FFFFFF"/>
              </a:solidFill>
              <a:latin typeface="Helvetica" charset="0"/>
              <a:sym typeface="Helvetica" charset="0"/>
            </a:endParaRPr>
          </a:p>
          <a:p>
            <a:pPr>
              <a:lnSpc>
                <a:spcPct val="110000"/>
              </a:lnSpc>
            </a:pPr>
            <a:r>
              <a:rPr lang="en-US" sz="1100" dirty="0" smtClean="0">
                <a:solidFill>
                  <a:srgbClr val="FFFFFF"/>
                </a:solidFill>
                <a:latin typeface="Helvetica" charset="0"/>
                <a:sym typeface="Helvetica" charset="0"/>
              </a:rPr>
              <a:t>T : +33 (0)1 57 66 11 00</a:t>
            </a:r>
          </a:p>
          <a:p>
            <a:pPr>
              <a:lnSpc>
                <a:spcPct val="110000"/>
              </a:lnSpc>
            </a:pPr>
            <a:r>
              <a:rPr lang="en-US" sz="1100" dirty="0" smtClean="0">
                <a:solidFill>
                  <a:srgbClr val="FFFFFF"/>
                </a:solidFill>
                <a:latin typeface="Helvetica" charset="0"/>
                <a:sym typeface="Helvetica" charset="0"/>
              </a:rPr>
              <a:t>F : +33 (0)1 57 66 19 55</a:t>
            </a:r>
            <a:endParaRPr lang="en-US" sz="1100" dirty="0">
              <a:solidFill>
                <a:srgbClr val="FFFFFF"/>
              </a:solidFill>
              <a:latin typeface="Helvetica" charset="0"/>
              <a:sym typeface="Helvetica" charset="0"/>
            </a:endParaRPr>
          </a:p>
        </p:txBody>
      </p:sp>
    </p:spTree>
    <p:extLst>
      <p:ext uri="{BB962C8B-B14F-4D97-AF65-F5344CB8AC3E}">
        <p14:creationId xmlns:p14="http://schemas.microsoft.com/office/powerpoint/2010/main" val="202406584"/>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A-intercal photo/bloc">
    <p:spTree>
      <p:nvGrpSpPr>
        <p:cNvPr id="1" name=""/>
        <p:cNvGrpSpPr/>
        <p:nvPr/>
      </p:nvGrpSpPr>
      <p:grpSpPr>
        <a:xfrm>
          <a:off x="0" y="0"/>
          <a:ext cx="0" cy="0"/>
          <a:chOff x="0" y="0"/>
          <a:chExt cx="0" cy="0"/>
        </a:xfrm>
      </p:grpSpPr>
      <p:sp>
        <p:nvSpPr>
          <p:cNvPr id="4"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Tree>
    <p:extLst>
      <p:ext uri="{BB962C8B-B14F-4D97-AF65-F5344CB8AC3E}">
        <p14:creationId xmlns:p14="http://schemas.microsoft.com/office/powerpoint/2010/main" val="73263862"/>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ntercalaire photo">
    <p:spTree>
      <p:nvGrpSpPr>
        <p:cNvPr id="1" name=""/>
        <p:cNvGrpSpPr/>
        <p:nvPr/>
      </p:nvGrpSpPr>
      <p:grpSpPr>
        <a:xfrm>
          <a:off x="0" y="0"/>
          <a:ext cx="0" cy="0"/>
          <a:chOff x="0" y="0"/>
          <a:chExt cx="0" cy="0"/>
        </a:xfrm>
      </p:grpSpPr>
      <p:sp>
        <p:nvSpPr>
          <p:cNvPr id="5" name="Espace réservé pour une image  7"/>
          <p:cNvSpPr>
            <a:spLocks noGrp="1"/>
          </p:cNvSpPr>
          <p:nvPr>
            <p:ph type="pic" sz="quarter" idx="10" hasCustomPrompt="1"/>
          </p:nvPr>
        </p:nvSpPr>
        <p:spPr>
          <a:xfrm>
            <a:off x="520991" y="441793"/>
            <a:ext cx="8090576" cy="5363471"/>
          </a:xfrm>
          <a:prstGeom prst="rect">
            <a:avLst/>
          </a:prstGeom>
        </p:spPr>
        <p:txBody>
          <a:bodyPr lIns="64291" tIns="32146" rIns="64291" bIns="32146"/>
          <a:lstStyle>
            <a:lvl1pPr>
              <a:defRPr/>
            </a:lvl1pPr>
          </a:lstStyle>
          <a:p>
            <a:pPr lvl="0"/>
            <a:r>
              <a:rPr lang="fr-FR" noProof="0" dirty="0" smtClean="0">
                <a:sym typeface="Lucida Grande" charset="0"/>
              </a:rPr>
              <a:t>Image photothèque</a:t>
            </a:r>
            <a:endParaRPr lang="fr-FR" noProof="0" dirty="0">
              <a:sym typeface="Lucida Grande" charset="0"/>
            </a:endParaRPr>
          </a:p>
        </p:txBody>
      </p:sp>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Freeform 3"/>
          <p:cNvSpPr>
            <a:spLocks/>
          </p:cNvSpPr>
          <p:nvPr/>
        </p:nvSpPr>
        <p:spPr bwMode="auto">
          <a:xfrm flipH="1">
            <a:off x="4148918" y="4246066"/>
            <a:ext cx="4462649"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1"/>
          </a:solidFill>
          <a:ln>
            <a:noFill/>
          </a:ln>
        </p:spPr>
        <p:txBody>
          <a:bodyPr lIns="0" tIns="0" rIns="0" bIns="0"/>
          <a:lstStyle/>
          <a:p>
            <a:pPr algn="r"/>
            <a:endParaRPr lang="fr-FR" sz="2400"/>
          </a:p>
        </p:txBody>
      </p:sp>
      <p:sp>
        <p:nvSpPr>
          <p:cNvPr id="6" name="Rectangle 3"/>
          <p:cNvSpPr>
            <a:spLocks/>
          </p:cNvSpPr>
          <p:nvPr/>
        </p:nvSpPr>
        <p:spPr bwMode="auto">
          <a:xfrm>
            <a:off x="5576590" y="4330898"/>
            <a:ext cx="28396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endParaRPr lang="en-US" sz="3200" dirty="0">
              <a:solidFill>
                <a:srgbClr val="FFFFFF"/>
              </a:solidFill>
              <a:latin typeface="Verdana" pitchFamily="34" charset="0"/>
              <a:sym typeface="Helvetica Neue Light" charset="0"/>
            </a:endParaRPr>
          </a:p>
        </p:txBody>
      </p:sp>
      <p:sp>
        <p:nvSpPr>
          <p:cNvPr id="2" name="Titre 1"/>
          <p:cNvSpPr>
            <a:spLocks noGrp="1"/>
          </p:cNvSpPr>
          <p:nvPr>
            <p:ph type="title"/>
          </p:nvPr>
        </p:nvSpPr>
        <p:spPr>
          <a:xfrm>
            <a:off x="4136022" y="4246066"/>
            <a:ext cx="4475545" cy="1004590"/>
          </a:xfrm>
          <a:prstGeom prst="rect">
            <a:avLst/>
          </a:prstGeom>
        </p:spPr>
        <p:txBody>
          <a:bodyPr/>
          <a:lstStyle>
            <a:lvl1pPr algn="r">
              <a:defRPr sz="18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89457173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8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67427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519134"/>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3971245790"/>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2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7731108" y="482699"/>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67427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539552" y="482737"/>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7837113" y="657945"/>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1895251856"/>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7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4" y="998730"/>
            <a:ext cx="6963465" cy="5348045"/>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2"/>
                </a:solidFill>
              </a:defRPr>
            </a:lvl1pPr>
            <a:lvl2pPr marL="758996" indent="-223234">
              <a:spcBef>
                <a:spcPts val="600"/>
              </a:spcBef>
              <a:buSzPct val="100000"/>
              <a:buFont typeface="Wingdings" pitchFamily="2" charset="2"/>
              <a:buChar char="§"/>
              <a:defRPr sz="1400" baseline="0">
                <a:solidFill>
                  <a:schemeClr val="accent1"/>
                </a:solidFill>
              </a:defRPr>
            </a:lvl2pPr>
            <a:lvl3pPr marL="1250112" indent="-401822">
              <a:spcBef>
                <a:spcPts val="0"/>
              </a:spcBef>
              <a:buFont typeface="Arial" pitchFamily="34" charset="0"/>
              <a:buChar char="•"/>
              <a:defRPr sz="1200" baseline="0">
                <a:solidFill>
                  <a:schemeClr val="tx1"/>
                </a:solidFill>
              </a:defRPr>
            </a:lvl3pPr>
          </a:lstStyle>
          <a:p>
            <a:pPr lvl="0"/>
            <a:r>
              <a:rPr lang="fr-FR" dirty="0" smtClean="0"/>
              <a:t>Cliquez pour modifier les styles du texte du masque</a:t>
            </a:r>
          </a:p>
          <a:p>
            <a:pPr lvl="1"/>
            <a:r>
              <a:rPr lang="fr-FR" dirty="0" smtClean="0"/>
              <a:t>Deuxième niveau</a:t>
            </a:r>
          </a:p>
          <a:p>
            <a:pPr lvl="2"/>
            <a:r>
              <a:rPr lang="fr-FR" sz="1200" dirty="0" smtClean="0"/>
              <a:t>Troisième niveau</a:t>
            </a:r>
            <a:endParaRPr lang="fr-FR" dirty="0" smtClean="0"/>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427683246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17"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3" name="Freeform 1"/>
          <p:cNvSpPr>
            <a:spLocks/>
          </p:cNvSpPr>
          <p:nvPr/>
        </p:nvSpPr>
        <p:spPr bwMode="auto">
          <a:xfrm>
            <a:off x="5182909" y="2669541"/>
            <a:ext cx="1822450"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63500" dist="38100" dir="8100000" algn="t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cs typeface="+mn-cs"/>
            </a:endParaRPr>
          </a:p>
        </p:txBody>
      </p:sp>
      <p:pic>
        <p:nvPicPr>
          <p:cNvPr id="4" name="Image 7"/>
          <p:cNvPicPr>
            <a:picLocks noChangeAspect="1"/>
          </p:cNvPicPr>
          <p:nvPr/>
        </p:nvPicPr>
        <p:blipFill>
          <a:blip r:embed="rId2" cstate="email">
            <a:extLst>
              <a:ext uri="{28A0092B-C50C-407E-A947-70E740481C1C}">
                <a14:useLocalDpi xmlns:a14="http://schemas.microsoft.com/office/drawing/2010/main"/>
              </a:ext>
            </a:extLst>
          </a:blip>
          <a:srcRect r="7076"/>
          <a:stretch>
            <a:fillRect/>
          </a:stretch>
        </p:blipFill>
        <p:spPr bwMode="auto">
          <a:xfrm>
            <a:off x="2136330" y="2669876"/>
            <a:ext cx="304323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1"/>
          <p:cNvSpPr>
            <a:spLocks/>
          </p:cNvSpPr>
          <p:nvPr/>
        </p:nvSpPr>
        <p:spPr bwMode="auto">
          <a:xfrm>
            <a:off x="7106959" y="2669541"/>
            <a:ext cx="1824038"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63500" dist="38100" dir="8100000" algn="tr" rotWithShape="0">
              <a:srgbClr val="000000">
                <a:alpha val="39998"/>
              </a:srgbClr>
            </a:outerShdw>
          </a:effectLst>
          <a:extLst/>
        </p:spPr>
        <p:txBody>
          <a:bodyPr lIns="0" tIns="0" rIns="0" bIns="0"/>
          <a:lstStyle/>
          <a:p>
            <a:pPr>
              <a:defRPr/>
            </a:pPr>
            <a:endParaRPr lang="fr-FR">
              <a:cs typeface="+mn-cs"/>
            </a:endParaRPr>
          </a:p>
        </p:txBody>
      </p:sp>
      <p:sp>
        <p:nvSpPr>
          <p:cNvPr id="6" name="Freeform 1"/>
          <p:cNvSpPr>
            <a:spLocks/>
          </p:cNvSpPr>
          <p:nvPr/>
        </p:nvSpPr>
        <p:spPr bwMode="auto">
          <a:xfrm>
            <a:off x="5182909" y="4543126"/>
            <a:ext cx="1822450"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63500" dist="38100" dir="8100000" algn="tr" rotWithShape="0">
              <a:srgbClr val="000000">
                <a:alpha val="39998"/>
              </a:srgbClr>
            </a:outerShdw>
          </a:effectLst>
          <a:extLst/>
        </p:spPr>
        <p:txBody>
          <a:bodyPr lIns="0" tIns="0" rIns="0" bIns="0"/>
          <a:lstStyle/>
          <a:p>
            <a:pPr>
              <a:defRPr/>
            </a:pPr>
            <a:endParaRPr lang="fr-FR" dirty="0">
              <a:cs typeface="+mn-cs"/>
            </a:endParaRPr>
          </a:p>
        </p:txBody>
      </p:sp>
      <p:sp>
        <p:nvSpPr>
          <p:cNvPr id="7" name="Freeform 1"/>
          <p:cNvSpPr>
            <a:spLocks/>
          </p:cNvSpPr>
          <p:nvPr/>
        </p:nvSpPr>
        <p:spPr bwMode="auto">
          <a:xfrm>
            <a:off x="7106959" y="4543126"/>
            <a:ext cx="1824038"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63500" dist="38100" dir="8100000" algn="tr" rotWithShape="0">
              <a:srgbClr val="000000">
                <a:alpha val="39998"/>
              </a:srgbClr>
            </a:outerShdw>
          </a:effectLst>
          <a:extLst/>
        </p:spPr>
        <p:txBody>
          <a:bodyPr lIns="0" tIns="0" rIns="0" bIns="0"/>
          <a:lstStyle/>
          <a:p>
            <a:pPr>
              <a:defRPr/>
            </a:pPr>
            <a:endParaRPr lang="fr-FR">
              <a:cs typeface="+mn-cs"/>
            </a:endParaRPr>
          </a:p>
        </p:txBody>
      </p:sp>
      <p:sp>
        <p:nvSpPr>
          <p:cNvPr id="11" name="Rectangle 14"/>
          <p:cNvSpPr>
            <a:spLocks noChangeArrowheads="1"/>
          </p:cNvSpPr>
          <p:nvPr/>
        </p:nvSpPr>
        <p:spPr bwMode="auto">
          <a:xfrm>
            <a:off x="5258314" y="4543126"/>
            <a:ext cx="1671638" cy="13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84" tIns="32142" rIns="64284" bIns="32142" anchor="ctr">
            <a:noAutofit/>
          </a:bodyPr>
          <a:lstStyle/>
          <a:p>
            <a:endParaRPr lang="fr-FR" sz="2200" dirty="0">
              <a:solidFill>
                <a:srgbClr val="FFFFFF"/>
              </a:solidFill>
              <a:latin typeface="+mn-lt"/>
              <a:ea typeface="ヒラギノ角ゴ ProN W3" charset="0"/>
              <a:cs typeface="ヒラギノ角ゴ ProN W3" charset="0"/>
            </a:endParaRPr>
          </a:p>
        </p:txBody>
      </p:sp>
      <p:sp>
        <p:nvSpPr>
          <p:cNvPr id="13" name="Espace réservé du texte 12"/>
          <p:cNvSpPr>
            <a:spLocks noGrp="1"/>
          </p:cNvSpPr>
          <p:nvPr>
            <p:ph type="body" sz="quarter" idx="10"/>
          </p:nvPr>
        </p:nvSpPr>
        <p:spPr>
          <a:xfrm>
            <a:off x="5230198" y="4543127"/>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dirty="0" smtClean="0"/>
              <a:t>Modifiez les styles du texte du masque</a:t>
            </a:r>
          </a:p>
        </p:txBody>
      </p:sp>
      <p:sp>
        <p:nvSpPr>
          <p:cNvPr id="14" name="Espace réservé du texte 12"/>
          <p:cNvSpPr>
            <a:spLocks noGrp="1"/>
          </p:cNvSpPr>
          <p:nvPr>
            <p:ph type="body" sz="quarter" idx="11"/>
          </p:nvPr>
        </p:nvSpPr>
        <p:spPr>
          <a:xfrm>
            <a:off x="5230198" y="2669541"/>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dirty="0" smtClean="0"/>
              <a:t>Modifiez les styles du texte du masque</a:t>
            </a:r>
          </a:p>
        </p:txBody>
      </p:sp>
      <p:sp>
        <p:nvSpPr>
          <p:cNvPr id="15" name="Espace réservé du texte 12"/>
          <p:cNvSpPr>
            <a:spLocks noGrp="1"/>
          </p:cNvSpPr>
          <p:nvPr>
            <p:ph type="body" sz="quarter" idx="12"/>
          </p:nvPr>
        </p:nvSpPr>
        <p:spPr>
          <a:xfrm>
            <a:off x="7154162" y="2669541"/>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dirty="0" smtClean="0"/>
              <a:t>Modifiez les styles du texte du masque</a:t>
            </a:r>
          </a:p>
        </p:txBody>
      </p:sp>
      <p:sp>
        <p:nvSpPr>
          <p:cNvPr id="16" name="Espace réservé du texte 12"/>
          <p:cNvSpPr>
            <a:spLocks noGrp="1"/>
          </p:cNvSpPr>
          <p:nvPr>
            <p:ph type="body" sz="quarter" idx="13"/>
          </p:nvPr>
        </p:nvSpPr>
        <p:spPr>
          <a:xfrm>
            <a:off x="7154162" y="4543127"/>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dirty="0" smtClean="0"/>
              <a:t>Modifiez les styles du texte du masque</a:t>
            </a:r>
          </a:p>
        </p:txBody>
      </p:sp>
      <p:sp>
        <p:nvSpPr>
          <p:cNvPr id="22"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57200" y="274638"/>
            <a:ext cx="1887053" cy="1930226"/>
          </a:xfrm>
          <a:prstGeom prst="rect">
            <a:avLst/>
          </a:prstGeom>
          <a:noFill/>
          <a:ln>
            <a:noFill/>
          </a:ln>
          <a:effectLst/>
        </p:spPr>
        <p:txBody>
          <a:bodyPr lIns="0" tIns="0" rIns="0" bIns="0" anchor="ctr"/>
          <a:lstStyle>
            <a:lvl1pPr marL="95250" indent="0" algn="l">
              <a:defRPr lang="fr-FR" sz="2800" kern="1200">
                <a:solidFill>
                  <a:schemeClr val="accent6"/>
                </a:solidFill>
                <a:effectLst>
                  <a:outerShdw blurRad="38100" dist="38100" dir="2700000" algn="tl">
                    <a:srgbClr val="000000">
                      <a:alpha val="43137"/>
                    </a:srgbClr>
                  </a:outerShdw>
                </a:effectLst>
                <a:ea typeface="+mn-ea"/>
                <a:cs typeface="+mn-cs"/>
              </a:defRPr>
            </a:lvl1pPr>
          </a:lstStyle>
          <a:p>
            <a:pPr lvl="0"/>
            <a:r>
              <a:rPr lang="fr-FR" dirty="0" smtClean="0"/>
              <a:t>Modifiez le style du titre</a:t>
            </a:r>
            <a:endParaRPr lang="fr-FR" dirty="0"/>
          </a:p>
        </p:txBody>
      </p:sp>
    </p:spTree>
    <p:extLst>
      <p:ext uri="{BB962C8B-B14F-4D97-AF65-F5344CB8AC3E}">
        <p14:creationId xmlns:p14="http://schemas.microsoft.com/office/powerpoint/2010/main" val="3331816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A-Petit bandeau gauche+Titre Haut+texte carré blanc">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67427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519134"/>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
        <p:nvSpPr>
          <p:cNvPr id="7" name="Freeform 4"/>
          <p:cNvSpPr>
            <a:spLocks/>
          </p:cNvSpPr>
          <p:nvPr userDrawn="1"/>
        </p:nvSpPr>
        <p:spPr bwMode="auto">
          <a:xfrm flipH="1">
            <a:off x="1691678" y="1124744"/>
            <a:ext cx="6957839" cy="5222031"/>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8" name="Espace réservé du texte 6"/>
          <p:cNvSpPr>
            <a:spLocks noGrp="1"/>
          </p:cNvSpPr>
          <p:nvPr>
            <p:ph type="body" sz="quarter" idx="10" hasCustomPrompt="1"/>
          </p:nvPr>
        </p:nvSpPr>
        <p:spPr>
          <a:xfrm>
            <a:off x="1763688" y="1124744"/>
            <a:ext cx="6885831" cy="5222031"/>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2"/>
                </a:solidFill>
              </a:defRPr>
            </a:lvl1pPr>
            <a:lvl2pPr marL="758996" indent="-223234">
              <a:spcBef>
                <a:spcPts val="600"/>
              </a:spcBef>
              <a:buFont typeface="Wingdings" pitchFamily="2" charset="2"/>
              <a:buChar char="§"/>
              <a:defRPr sz="1400" baseline="0">
                <a:solidFill>
                  <a:schemeClr val="accent1"/>
                </a:solidFill>
              </a:defRPr>
            </a:lvl2pPr>
            <a:lvl3pPr marL="1250112" indent="-401822">
              <a:spcBef>
                <a:spcPts val="0"/>
              </a:spcBef>
              <a:buFont typeface="Arial" pitchFamily="34" charset="0"/>
              <a:buChar char="•"/>
              <a:defRPr sz="1200" baseline="0">
                <a:solidFill>
                  <a:schemeClr val="tx1"/>
                </a:solidFill>
              </a:defRPr>
            </a:lvl3pPr>
          </a:lstStyle>
          <a:p>
            <a:pPr lvl="0"/>
            <a:r>
              <a:rPr lang="fr-FR" dirty="0" smtClean="0"/>
              <a:t>Cliquez pour modifier les styles du texte du masque</a:t>
            </a:r>
          </a:p>
          <a:p>
            <a:pPr lvl="1"/>
            <a:r>
              <a:rPr lang="fr-FR" dirty="0" smtClean="0"/>
              <a:t>Deuxième niveau</a:t>
            </a:r>
          </a:p>
          <a:p>
            <a:pPr lvl="2"/>
            <a:r>
              <a:rPr lang="fr-FR" sz="1200" dirty="0" smtClean="0"/>
              <a:t>Troisième niveau</a:t>
            </a:r>
            <a:endParaRPr lang="fr-FR" dirty="0" smtClean="0"/>
          </a:p>
        </p:txBody>
      </p:sp>
    </p:spTree>
    <p:extLst>
      <p:ext uri="{BB962C8B-B14F-4D97-AF65-F5344CB8AC3E}">
        <p14:creationId xmlns:p14="http://schemas.microsoft.com/office/powerpoint/2010/main" val="3649148960"/>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1" y="525736"/>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 name="Titre 1"/>
          <p:cNvSpPr>
            <a:spLocks noGrp="1"/>
          </p:cNvSpPr>
          <p:nvPr>
            <p:ph type="title"/>
          </p:nvPr>
        </p:nvSpPr>
        <p:spPr>
          <a:xfrm>
            <a:off x="541362" y="562670"/>
            <a:ext cx="1819929" cy="1803087"/>
          </a:xfrm>
          <a:prstGeom prst="rect">
            <a:avLst/>
          </a:prstGeom>
        </p:spPr>
        <p:txBody>
          <a:bodyPr lIns="64291" tIns="32146" rIns="64291" bIns="32146"/>
          <a:lstStyle>
            <a:lvl1pPr>
              <a:defRPr lang="fr-FR" sz="2000" kern="1200">
                <a:solidFill>
                  <a:schemeClr val="bg1"/>
                </a:solidFill>
                <a:effectLst>
                  <a:outerShdw blurRad="38100" dist="38100" dir="2700000" algn="tl">
                    <a:srgbClr val="000000">
                      <a:alpha val="43137"/>
                    </a:srgbClr>
                  </a:outerShdw>
                </a:effectLst>
                <a:latin typeface="+mn-lt"/>
                <a:ea typeface="+mn-ea"/>
                <a:cs typeface="+mn-cs"/>
              </a:defRPr>
            </a:lvl1pPr>
          </a:lstStyle>
          <a:p>
            <a:pPr marL="0" lvl="0" indent="0" algn="l" eaLnBrk="0" hangingPunct="0">
              <a:buSzPct val="171000"/>
              <a:buFont typeface="Thonburi" charset="0"/>
              <a:buNone/>
            </a:pPr>
            <a:r>
              <a:rPr lang="fr-FR" dirty="0" smtClean="0"/>
              <a:t>Modifiez le style du titre</a:t>
            </a:r>
            <a:endParaRPr lang="fr-FR" dirty="0"/>
          </a:p>
        </p:txBody>
      </p:sp>
    </p:spTree>
    <p:extLst>
      <p:ext uri="{BB962C8B-B14F-4D97-AF65-F5344CB8AC3E}">
        <p14:creationId xmlns:p14="http://schemas.microsoft.com/office/powerpoint/2010/main" val="2487472508"/>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5721261"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p:nvPr>
        </p:nvSpPr>
        <p:spPr>
          <a:xfrm rot="5400000" flipV="1">
            <a:off x="558800" y="243213"/>
            <a:ext cx="1666753" cy="1701628"/>
          </a:xfrm>
          <a:prstGeom prst="rect">
            <a:avLst/>
          </a:prstGeom>
        </p:spPr>
        <p:txBody>
          <a:bodyPr vert="vert" wrap="square" lIns="64291" tIns="32146" rIns="64291" bIns="32146" anchor="t"/>
          <a:lstStyle>
            <a:lvl1pPr marL="0" indent="0">
              <a:buNone/>
              <a:defRPr sz="20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2700236144"/>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50800" dist="38100" dir="10800000" algn="r" rotWithShape="0">
              <a:srgbClr val="000000">
                <a:alpha val="39998"/>
              </a:srgbClr>
            </a:outerShdw>
          </a:effectLst>
        </p:spPr>
        <p:txBody>
          <a:bodyPr lIns="0" tIns="0" rIns="0" bIns="0"/>
          <a:lstStyle/>
          <a:p>
            <a:endParaRPr lang="fr-FR">
              <a:effectLst>
                <a:outerShdw blurRad="38100" dist="38100" dir="2700000" algn="tl">
                  <a:srgbClr val="000000">
                    <a:alpha val="43137"/>
                  </a:srgbClr>
                </a:outerShdw>
              </a:effectLst>
            </a:endParaRP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6254636"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667985" y="276232"/>
            <a:ext cx="1440161" cy="1553009"/>
          </a:xfrm>
          <a:prstGeom prst="rect">
            <a:avLst/>
          </a:prstGeom>
        </p:spPr>
        <p:txBody>
          <a:bodyPr vert="vert" wrap="square" lIns="64291" tIns="32146" rIns="64291" bIns="32146" anchor="t"/>
          <a:lstStyle>
            <a:lvl1pPr marL="0" indent="0">
              <a:buNone/>
              <a:defRPr sz="18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
        <p:nvSpPr>
          <p:cNvPr id="7" name="Espace réservé du texte 6"/>
          <p:cNvSpPr>
            <a:spLocks noGrp="1"/>
          </p:cNvSpPr>
          <p:nvPr>
            <p:ph type="body" sz="quarter" idx="10" hasCustomPrompt="1"/>
          </p:nvPr>
        </p:nvSpPr>
        <p:spPr>
          <a:xfrm>
            <a:off x="2411760" y="998730"/>
            <a:ext cx="6237759" cy="5348045"/>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2"/>
                </a:solidFill>
              </a:defRPr>
            </a:lvl1pPr>
            <a:lvl2pPr marL="758996" indent="-223234">
              <a:spcBef>
                <a:spcPts val="600"/>
              </a:spcBef>
              <a:buFont typeface="Wingdings" pitchFamily="2" charset="2"/>
              <a:buChar char="§"/>
              <a:defRPr sz="1400" baseline="0">
                <a:solidFill>
                  <a:schemeClr val="accent1"/>
                </a:solidFill>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1265051885"/>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onsignes Exercice">
    <p:spTree>
      <p:nvGrpSpPr>
        <p:cNvPr id="1" name=""/>
        <p:cNvGrpSpPr/>
        <p:nvPr/>
      </p:nvGrpSpPr>
      <p:grpSpPr>
        <a:xfrm>
          <a:off x="0" y="0"/>
          <a:ext cx="0" cy="0"/>
          <a:chOff x="0" y="0"/>
          <a:chExt cx="0" cy="0"/>
        </a:xfrm>
      </p:grpSpPr>
      <p:grpSp>
        <p:nvGrpSpPr>
          <p:cNvPr id="2" name="Groupe 1"/>
          <p:cNvGrpSpPr/>
          <p:nvPr userDrawn="1"/>
        </p:nvGrpSpPr>
        <p:grpSpPr>
          <a:xfrm>
            <a:off x="1382478" y="503911"/>
            <a:ext cx="7447623" cy="940910"/>
            <a:chOff x="1382478" y="503911"/>
            <a:chExt cx="7447623" cy="940910"/>
          </a:xfrm>
        </p:grpSpPr>
        <p:sp>
          <p:nvSpPr>
            <p:cNvPr id="19"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8" y="503911"/>
              <a:ext cx="7447623" cy="939929"/>
            </a:xfrm>
            <a:prstGeom prst="rect">
              <a:avLst/>
            </a:prstGeom>
            <a:noFill/>
          </p:spPr>
        </p:pic>
      </p:grpSp>
      <p:sp>
        <p:nvSpPr>
          <p:cNvPr id="17" name="Freeform 2"/>
          <p:cNvSpPr>
            <a:spLocks/>
          </p:cNvSpPr>
          <p:nvPr userDrawn="1"/>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a:defRPr lang="fr-FR" sz="1600" dirty="0" smtClean="0">
                <a:solidFill>
                  <a:schemeClr val="bg1"/>
                </a:solidFill>
              </a:defRPr>
            </a:lvl1pPr>
          </a:lstStyle>
          <a:p>
            <a:pPr marL="3175" lvl="0" indent="0">
              <a:spcBef>
                <a:spcPts val="0"/>
              </a:spcBef>
              <a:buFontTx/>
              <a:buNone/>
            </a:pPr>
            <a:r>
              <a:rPr lang="fr-FR" dirty="0" smtClean="0"/>
              <a:t>Modifiez les styles du texte du masque</a:t>
            </a:r>
          </a:p>
        </p:txBody>
      </p:sp>
      <p:sp>
        <p:nvSpPr>
          <p:cNvPr id="16" name="Titre 15"/>
          <p:cNvSpPr>
            <a:spLocks noGrp="1"/>
          </p:cNvSpPr>
          <p:nvPr>
            <p:ph type="title"/>
          </p:nvPr>
        </p:nvSpPr>
        <p:spPr>
          <a:xfrm flipV="1">
            <a:off x="382146" y="652519"/>
            <a:ext cx="733470" cy="5512785"/>
          </a:xfrm>
          <a:prstGeom prst="rect">
            <a:avLst/>
          </a:prstGeom>
        </p:spPr>
        <p:txBody>
          <a:bodyPr vert="vert" lIns="64291" tIns="32146" rIns="64291" bIns="32146" anchor="b"/>
          <a:lstStyle>
            <a:lvl1pPr>
              <a:defRPr lang="fr-FR" sz="3000" dirty="0">
                <a:solidFill>
                  <a:schemeClr val="bg1"/>
                </a:solidFill>
                <a:effectLst>
                  <a:outerShdw blurRad="38100" dist="38100" dir="2700000" algn="tl">
                    <a:srgbClr val="000000">
                      <a:alpha val="43137"/>
                    </a:srgbClr>
                  </a:outerShdw>
                </a:effectLst>
                <a:cs typeface="Calibri" pitchFamily="34" charset="0"/>
              </a:defRPr>
            </a:lvl1pPr>
          </a:lstStyle>
          <a:p>
            <a:pPr marL="223234" lvl="0" indent="0" algn="l">
              <a:spcBef>
                <a:spcPts val="1687"/>
              </a:spcBef>
              <a:buSzPct val="171000"/>
              <a:buFont typeface="Thonburi" charset="0"/>
              <a:buNone/>
            </a:pPr>
            <a:r>
              <a:rPr lang="fr-FR" dirty="0" smtClean="0"/>
              <a:t>Modifiez le style du titre</a:t>
            </a:r>
            <a:endParaRPr lang="fr-FR" dirty="0"/>
          </a:p>
        </p:txBody>
      </p:sp>
      <p:sp>
        <p:nvSpPr>
          <p:cNvPr id="8" name="Espace réservé du contenu 7"/>
          <p:cNvSpPr>
            <a:spLocks noGrp="1"/>
          </p:cNvSpPr>
          <p:nvPr userDrawn="1">
            <p:ph sz="quarter" idx="11"/>
          </p:nvPr>
        </p:nvSpPr>
        <p:spPr>
          <a:xfrm>
            <a:off x="1399132" y="1628800"/>
            <a:ext cx="7421018" cy="4752528"/>
          </a:xfrm>
          <a:prstGeom prst="rect">
            <a:avLst/>
          </a:prstGeom>
        </p:spPr>
        <p:txBody>
          <a:bodyPr>
            <a:normAutofit/>
          </a:bodyPr>
          <a:lstStyle>
            <a:lvl1pPr marL="0" indent="0">
              <a:lnSpc>
                <a:spcPct val="100000"/>
              </a:lnSpc>
              <a:spcBef>
                <a:spcPts val="0"/>
              </a:spcBef>
              <a:buNone/>
              <a:defRPr sz="2000"/>
            </a:lvl1pPr>
            <a:lvl2pPr marL="800100" indent="-401638">
              <a:lnSpc>
                <a:spcPct val="100000"/>
              </a:lnSpc>
              <a:spcBef>
                <a:spcPts val="0"/>
              </a:spcBef>
              <a:buSzPct val="100000"/>
              <a:defRPr sz="2000"/>
            </a:lvl2pPr>
            <a:lvl3pPr>
              <a:lnSpc>
                <a:spcPct val="100000"/>
              </a:lnSpc>
              <a:spcBef>
                <a:spcPts val="0"/>
              </a:spcBef>
              <a:buSzPct val="100000"/>
              <a:defRPr sz="2000"/>
            </a:lvl3pPr>
            <a:lvl4pPr>
              <a:lnSpc>
                <a:spcPct val="100000"/>
              </a:lnSpc>
              <a:spcBef>
                <a:spcPts val="0"/>
              </a:spcBef>
              <a:buSzPct val="100000"/>
              <a:defRPr sz="2000"/>
            </a:lvl4pPr>
            <a:lvl5pPr>
              <a:lnSpc>
                <a:spcPct val="100000"/>
              </a:lnSpc>
              <a:spcBef>
                <a:spcPts val="0"/>
              </a:spcBef>
              <a:buSzPct val="100000"/>
              <a:defRPr sz="20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690393932"/>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1331641" y="603198"/>
            <a:ext cx="6784504"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userDrawn="1"/>
        </p:nvSpPr>
        <p:spPr bwMode="auto">
          <a:xfrm>
            <a:off x="395536"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userDrawn="1"/>
        </p:nvSpPr>
        <p:spPr>
          <a:xfrm>
            <a:off x="382146" y="564594"/>
            <a:ext cx="733470" cy="2560457"/>
          </a:xfrm>
          <a:prstGeom prst="rect">
            <a:avLst/>
          </a:prstGeom>
          <a:solidFill>
            <a:schemeClr val="accent1"/>
          </a:solid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Tree>
    <p:extLst>
      <p:ext uri="{BB962C8B-B14F-4D97-AF65-F5344CB8AC3E}">
        <p14:creationId xmlns:p14="http://schemas.microsoft.com/office/powerpoint/2010/main" val="2196367195"/>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971600" y="620688"/>
            <a:ext cx="6784504"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userDrawn="1"/>
        </p:nvSpPr>
        <p:spPr bwMode="auto">
          <a:xfrm>
            <a:off x="8185790"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userDrawn="1"/>
        </p:nvSpPr>
        <p:spPr>
          <a:xfrm>
            <a:off x="8172400" y="564594"/>
            <a:ext cx="733470" cy="2560457"/>
          </a:xfrm>
          <a:prstGeom prst="rect">
            <a:avLst/>
          </a:prstGeom>
          <a:solidFill>
            <a:schemeClr val="accent1"/>
          </a:solid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Tree>
    <p:extLst>
      <p:ext uri="{BB962C8B-B14F-4D97-AF65-F5344CB8AC3E}">
        <p14:creationId xmlns:p14="http://schemas.microsoft.com/office/powerpoint/2010/main" val="2525048547"/>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A-intercal photo/bloc">
    <p:spTree>
      <p:nvGrpSpPr>
        <p:cNvPr id="1" name=""/>
        <p:cNvGrpSpPr/>
        <p:nvPr/>
      </p:nvGrpSpPr>
      <p:grpSpPr>
        <a:xfrm>
          <a:off x="0" y="0"/>
          <a:ext cx="0" cy="0"/>
          <a:chOff x="0" y="0"/>
          <a:chExt cx="0" cy="0"/>
        </a:xfrm>
      </p:grpSpPr>
      <p:sp>
        <p:nvSpPr>
          <p:cNvPr id="4" name="Freeform 2"/>
          <p:cNvSpPr>
            <a:spLocks/>
          </p:cNvSpPr>
          <p:nvPr userDrawn="1"/>
        </p:nvSpPr>
        <p:spPr bwMode="auto">
          <a:xfrm rot="10800000">
            <a:off x="4827239"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userDrawn="1"/>
        </p:nvSpPr>
        <p:spPr bwMode="auto">
          <a:xfrm rot="10800000">
            <a:off x="794791"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2" name="Titre 1"/>
          <p:cNvSpPr>
            <a:spLocks noGrp="1"/>
          </p:cNvSpPr>
          <p:nvPr>
            <p:ph type="title"/>
          </p:nvPr>
        </p:nvSpPr>
        <p:spPr>
          <a:xfrm>
            <a:off x="774703" y="44624"/>
            <a:ext cx="7613721" cy="504055"/>
          </a:xfrm>
          <a:prstGeom prst="rect">
            <a:avLst/>
          </a:prstGeom>
        </p:spPr>
        <p:txBody>
          <a:bodyPr lIns="64284" tIns="32142" rIns="64284" bIns="32142"/>
          <a:lstStyle>
            <a:lvl1pPr>
              <a:defRPr lang="fr-FR" sz="27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8" name="Espace réservé du texte 7"/>
          <p:cNvSpPr>
            <a:spLocks noGrp="1"/>
          </p:cNvSpPr>
          <p:nvPr>
            <p:ph type="body" sz="quarter" idx="10" hasCustomPrompt="1"/>
          </p:nvPr>
        </p:nvSpPr>
        <p:spPr>
          <a:xfrm>
            <a:off x="779464" y="764704"/>
            <a:ext cx="3560762" cy="792088"/>
          </a:xfrm>
          <a:prstGeom prst="rect">
            <a:avLst/>
          </a:prstGeom>
          <a:ln>
            <a:solidFill>
              <a:schemeClr val="accent1"/>
            </a:solidFill>
          </a:ln>
        </p:spPr>
        <p:txBody>
          <a:bodyPr/>
          <a:lstStyle>
            <a:lvl1pPr marL="566134" indent="-342900">
              <a:buFontTx/>
              <a:buNone/>
              <a:defRPr lang="fr-FR" sz="2400" baseline="0" dirty="0" smtClean="0">
                <a:solidFill>
                  <a:schemeClr val="accent1"/>
                </a:solidFill>
                <a:effectLst/>
              </a:defRPr>
            </a:lvl1pPr>
            <a:lvl2pPr>
              <a:buFontTx/>
              <a:buNone/>
              <a:defRPr lang="fr-FR" dirty="0" smtClean="0"/>
            </a:lvl2pPr>
            <a:lvl3pPr>
              <a:buFontTx/>
              <a:buNone/>
              <a:defRPr lang="fr-FR" dirty="0" smtClean="0"/>
            </a:lvl3pPr>
            <a:lvl4pPr>
              <a:defRPr lang="fr-FR" dirty="0" smtClean="0"/>
            </a:lvl4pPr>
            <a:lvl5pPr>
              <a:defRPr lang="fr-FR" dirty="0"/>
            </a:lvl5pPr>
          </a:lstStyle>
          <a:p>
            <a:pPr marL="223234" lvl="0" indent="0"/>
            <a:r>
              <a:rPr lang="fr-FR" dirty="0" smtClean="0"/>
              <a:t>Titre 1</a:t>
            </a:r>
            <a:endParaRPr lang="fr-FR" dirty="0"/>
          </a:p>
        </p:txBody>
      </p:sp>
      <p:sp>
        <p:nvSpPr>
          <p:cNvPr id="9" name="Espace réservé du texte 7"/>
          <p:cNvSpPr>
            <a:spLocks noGrp="1"/>
          </p:cNvSpPr>
          <p:nvPr>
            <p:ph type="body" sz="quarter" idx="11" hasCustomPrompt="1"/>
          </p:nvPr>
        </p:nvSpPr>
        <p:spPr>
          <a:xfrm>
            <a:off x="4860032" y="764704"/>
            <a:ext cx="3560762" cy="792088"/>
          </a:xfrm>
          <a:prstGeom prst="rect">
            <a:avLst/>
          </a:prstGeom>
          <a:ln>
            <a:solidFill>
              <a:schemeClr val="accent1"/>
            </a:solidFill>
          </a:ln>
        </p:spPr>
        <p:txBody>
          <a:bodyPr/>
          <a:lstStyle>
            <a:lvl1pPr marL="566134" indent="-342900">
              <a:buFont typeface="Arial" pitchFamily="34" charset="0"/>
              <a:buNone/>
              <a:defRPr lang="fr-FR" sz="2400" baseline="0" dirty="0" smtClean="0">
                <a:solidFill>
                  <a:schemeClr val="accent1"/>
                </a:solidFill>
                <a:effectLst/>
              </a:defRPr>
            </a:lvl1pPr>
          </a:lstStyle>
          <a:p>
            <a:pPr marL="223234" lvl="0" indent="0"/>
            <a:r>
              <a:rPr lang="fr-FR" dirty="0" smtClean="0"/>
              <a:t>Titre 2</a:t>
            </a:r>
          </a:p>
        </p:txBody>
      </p:sp>
      <p:sp>
        <p:nvSpPr>
          <p:cNvPr id="11" name="Espace réservé du contenu 10"/>
          <p:cNvSpPr>
            <a:spLocks noGrp="1"/>
          </p:cNvSpPr>
          <p:nvPr>
            <p:ph sz="quarter" idx="12"/>
          </p:nvPr>
        </p:nvSpPr>
        <p:spPr>
          <a:xfrm>
            <a:off x="795214" y="1645368"/>
            <a:ext cx="3560762" cy="4702524"/>
          </a:xfrm>
          <a:prstGeom prst="rect">
            <a:avLst/>
          </a:prstGeom>
        </p:spPr>
        <p:txBody>
          <a:bodyPr/>
          <a:lstStyle>
            <a:lvl1pPr marL="168275" indent="-168275">
              <a:spcBef>
                <a:spcPts val="400"/>
              </a:spcBef>
              <a:defRPr lang="fr-FR" sz="2000" dirty="0" smtClean="0">
                <a:solidFill>
                  <a:schemeClr val="bg1"/>
                </a:solidFill>
              </a:defRPr>
            </a:lvl1pPr>
          </a:lstStyle>
          <a:p>
            <a:pPr lvl="0"/>
            <a:r>
              <a:rPr lang="fr-FR" dirty="0" smtClean="0"/>
              <a:t>Modifiez les styles du texte du masque</a:t>
            </a:r>
          </a:p>
        </p:txBody>
      </p:sp>
      <p:sp>
        <p:nvSpPr>
          <p:cNvPr id="12" name="Espace réservé du contenu 10"/>
          <p:cNvSpPr>
            <a:spLocks noGrp="1"/>
          </p:cNvSpPr>
          <p:nvPr>
            <p:ph sz="quarter" idx="13"/>
          </p:nvPr>
        </p:nvSpPr>
        <p:spPr>
          <a:xfrm>
            <a:off x="4860032" y="1628800"/>
            <a:ext cx="3560762" cy="4719092"/>
          </a:xfrm>
          <a:prstGeom prst="rect">
            <a:avLst/>
          </a:prstGeom>
        </p:spPr>
        <p:txBody>
          <a:bodyPr/>
          <a:lstStyle>
            <a:lvl1pPr marL="168275" indent="-168275">
              <a:spcBef>
                <a:spcPts val="400"/>
              </a:spcBef>
              <a:defRPr lang="fr-FR" sz="2000" dirty="0" smtClean="0">
                <a:solidFill>
                  <a:schemeClr val="bg1"/>
                </a:solidFill>
              </a:defRPr>
            </a:lvl1pPr>
          </a:lstStyle>
          <a:p>
            <a:pPr lvl="0"/>
            <a:r>
              <a:rPr lang="fr-FR" dirty="0" smtClean="0"/>
              <a:t>Modifiez les styles du texte du masque</a:t>
            </a:r>
          </a:p>
        </p:txBody>
      </p:sp>
    </p:spTree>
    <p:extLst>
      <p:ext uri="{BB962C8B-B14F-4D97-AF65-F5344CB8AC3E}">
        <p14:creationId xmlns:p14="http://schemas.microsoft.com/office/powerpoint/2010/main" val="488135928"/>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ordonnées assessement">
    <p:spTree>
      <p:nvGrpSpPr>
        <p:cNvPr id="1" name=""/>
        <p:cNvGrpSpPr/>
        <p:nvPr/>
      </p:nvGrpSpPr>
      <p:grpSpPr>
        <a:xfrm>
          <a:off x="0" y="0"/>
          <a:ext cx="0" cy="0"/>
          <a:chOff x="0" y="0"/>
          <a:chExt cx="0" cy="0"/>
        </a:xfrm>
      </p:grpSpPr>
      <p:sp>
        <p:nvSpPr>
          <p:cNvPr id="2" name="Freeform 1"/>
          <p:cNvSpPr>
            <a:spLocks/>
          </p:cNvSpPr>
          <p:nvPr/>
        </p:nvSpPr>
        <p:spPr bwMode="auto">
          <a:xfrm>
            <a:off x="5188148" y="526851"/>
            <a:ext cx="3429000" cy="5813227"/>
          </a:xfrm>
          <a:custGeom>
            <a:avLst/>
            <a:gdLst>
              <a:gd name="T0" fmla="*/ 4064 w 21600"/>
              <a:gd name="T1" fmla="*/ 840550 h 21600"/>
              <a:gd name="T2" fmla="*/ 66604 w 21600"/>
              <a:gd name="T3" fmla="*/ 902557 h 21600"/>
              <a:gd name="T4" fmla="*/ 66604 w 21600"/>
              <a:gd name="T5" fmla="*/ 1674209 h 21600"/>
              <a:gd name="T6" fmla="*/ 0 w 21600"/>
              <a:gd name="T7" fmla="*/ 1740045 h 21600"/>
              <a:gd name="T8" fmla="*/ 7451 w 21600"/>
              <a:gd name="T9" fmla="*/ 8267700 h 21600"/>
              <a:gd name="T10" fmla="*/ 4876800 w 21600"/>
              <a:gd name="T11" fmla="*/ 8267700 h 21600"/>
              <a:gd name="T12" fmla="*/ 4876800 w 21600"/>
              <a:gd name="T13" fmla="*/ 0 h 21600"/>
              <a:gd name="T14" fmla="*/ 3161 w 21600"/>
              <a:gd name="T15" fmla="*/ 0 h 21600"/>
              <a:gd name="T16" fmla="*/ 4064 w 21600"/>
              <a:gd name="T17" fmla="*/ 840550 h 21600"/>
              <a:gd name="T18" fmla="*/ 4064 w 21600"/>
              <a:gd name="T19" fmla="*/ 84055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8" y="2196"/>
                </a:moveTo>
                <a:lnTo>
                  <a:pt x="295" y="2358"/>
                </a:lnTo>
                <a:lnTo>
                  <a:pt x="295" y="4374"/>
                </a:lnTo>
                <a:lnTo>
                  <a:pt x="0" y="4546"/>
                </a:lnTo>
                <a:lnTo>
                  <a:pt x="33" y="21600"/>
                </a:lnTo>
                <a:lnTo>
                  <a:pt x="21600" y="21600"/>
                </a:lnTo>
                <a:lnTo>
                  <a:pt x="21600" y="0"/>
                </a:lnTo>
                <a:lnTo>
                  <a:pt x="14" y="0"/>
                </a:lnTo>
                <a:lnTo>
                  <a:pt x="18" y="2196"/>
                </a:lnTo>
                <a:close/>
                <a:moveTo>
                  <a:pt x="18" y="2196"/>
                </a:moveTo>
              </a:path>
            </a:pathLst>
          </a:custGeom>
          <a:solidFill>
            <a:schemeClr val="accent1"/>
          </a:solidFill>
          <a:ln>
            <a:noFill/>
          </a:ln>
          <a:effectLst>
            <a:outerShdw blurRad="50800" dist="38100" dir="10800000" algn="r" rotWithShape="0">
              <a:srgbClr val="000000">
                <a:alpha val="39998"/>
              </a:srgbClr>
            </a:outerShdw>
          </a:effectLst>
          <a:extLst>
            <a:ext uri="{91240B29-F687-4F45-9708-019B960494DF}">
              <a14:hiddenLine xmlns:a14="http://schemas.microsoft.com/office/drawing/2010/main" w="3175" cap="flat">
                <a:solidFill>
                  <a:srgbClr val="000000"/>
                </a:solidFill>
                <a:miter lim="800000"/>
                <a:headEnd type="none" w="med" len="med"/>
                <a:tailEnd type="none" w="med" len="med"/>
              </a14:hiddenLine>
            </a:ext>
          </a:extLst>
        </p:spPr>
        <p:txBody>
          <a:bodyPr lIns="0" tIns="0" rIns="0" bIns="0"/>
          <a:lstStyle/>
          <a:p>
            <a:endParaRPr lang="fr-F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391" y="917526"/>
            <a:ext cx="2705695" cy="8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p:cNvSpPr>
            <a:spLocks/>
          </p:cNvSpPr>
          <p:nvPr/>
        </p:nvSpPr>
        <p:spPr bwMode="auto">
          <a:xfrm>
            <a:off x="5411390" y="1049238"/>
            <a:ext cx="2982516" cy="51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nSpc>
                <a:spcPct val="110000"/>
              </a:lnSpc>
            </a:pPr>
            <a:endParaRPr lang="en-US" sz="1100" dirty="0">
              <a:solidFill>
                <a:srgbClr val="FFFFFF"/>
              </a:solidFill>
              <a:latin typeface="Helvetica" charset="0"/>
              <a:sym typeface="Helvetica" charset="0"/>
            </a:endParaRPr>
          </a:p>
          <a:p>
            <a:pPr>
              <a:lnSpc>
                <a:spcPct val="110000"/>
              </a:lnSpc>
            </a:pPr>
            <a:r>
              <a:rPr lang="en-US" sz="1100" dirty="0">
                <a:solidFill>
                  <a:srgbClr val="FFFFFF"/>
                </a:solidFill>
                <a:latin typeface="Helvetica" charset="0"/>
                <a:sym typeface="Helvetica" charset="0"/>
              </a:rPr>
              <a:t>Paris | Lyon | Rennes </a:t>
            </a:r>
          </a:p>
          <a:p>
            <a:pPr>
              <a:lnSpc>
                <a:spcPct val="110000"/>
              </a:lnSpc>
            </a:pPr>
            <a:r>
              <a:rPr lang="en-US" sz="1100" dirty="0">
                <a:solidFill>
                  <a:schemeClr val="bg1"/>
                </a:solidFill>
                <a:latin typeface="Helvetica" charset="0"/>
                <a:sym typeface="Helvetica" charset="0"/>
              </a:rPr>
              <a:t>info@futurskill.fr  - www.futurskill.fr </a:t>
            </a:r>
            <a:endParaRPr lang="en-US" sz="1100" dirty="0">
              <a:solidFill>
                <a:schemeClr val="bg1"/>
              </a:solidFill>
              <a:latin typeface="Helvetica" charset="0"/>
              <a:sym typeface="Helvetica" charset="0"/>
              <a:hlinkClick r:id="rId3"/>
            </a:endParaRPr>
          </a:p>
          <a:p>
            <a:pPr>
              <a:lnSpc>
                <a:spcPct val="110000"/>
              </a:lnSpc>
            </a:pPr>
            <a:r>
              <a:rPr lang="en-US" sz="1100" dirty="0">
                <a:solidFill>
                  <a:srgbClr val="FFFFFF"/>
                </a:solidFill>
                <a:latin typeface="Helvetica" charset="0"/>
                <a:sym typeface="Helvetica" charset="0"/>
              </a:rPr>
              <a:t> </a:t>
            </a:r>
            <a:endParaRPr lang="en-US" sz="1100" dirty="0">
              <a:solidFill>
                <a:srgbClr val="FFFFFF"/>
              </a:solidFill>
              <a:latin typeface="Helvetica" charset="0"/>
              <a:sym typeface="Helvetica" charset="0"/>
              <a:hlinkClick r:id="rId3"/>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endParaRPr>
          </a:p>
          <a:p>
            <a:pPr>
              <a:lnSpc>
                <a:spcPct val="110000"/>
              </a:lnSpc>
            </a:pPr>
            <a:endParaRPr lang="en-US" sz="1100" b="1" dirty="0">
              <a:solidFill>
                <a:srgbClr val="FFFFFF"/>
              </a:solidFill>
              <a:latin typeface="Helvetica" charset="0"/>
              <a:sym typeface="Helvetica" charset="0"/>
            </a:endParaRPr>
          </a:p>
          <a:p>
            <a:pPr>
              <a:lnSpc>
                <a:spcPct val="110000"/>
              </a:lnSpc>
              <a:spcBef>
                <a:spcPts val="844"/>
              </a:spcBef>
            </a:pPr>
            <a:r>
              <a:rPr lang="en-US" sz="1100" b="1" dirty="0" err="1">
                <a:solidFill>
                  <a:srgbClr val="FFFFFF"/>
                </a:solidFill>
                <a:latin typeface="Helvetica" charset="0"/>
                <a:sym typeface="Helvetica" charset="0"/>
              </a:rPr>
              <a:t>FuturSkill</a:t>
            </a:r>
            <a:r>
              <a:rPr lang="en-US" sz="1100" b="1" dirty="0">
                <a:solidFill>
                  <a:srgbClr val="FFFFFF"/>
                </a:solidFill>
                <a:latin typeface="Helvetica" charset="0"/>
                <a:sym typeface="Helvetica" charset="0"/>
              </a:rPr>
              <a:t> </a:t>
            </a:r>
          </a:p>
          <a:p>
            <a:r>
              <a:rPr lang="en-US" sz="1100" dirty="0" err="1" smtClean="0">
                <a:solidFill>
                  <a:schemeClr val="bg1"/>
                </a:solidFill>
                <a:latin typeface="Helvetica" charset="0"/>
                <a:sym typeface="Helvetica" charset="0"/>
              </a:rPr>
              <a:t>Immeuble</a:t>
            </a:r>
            <a:r>
              <a:rPr lang="en-US" sz="1100" dirty="0" smtClean="0">
                <a:solidFill>
                  <a:schemeClr val="bg1"/>
                </a:solidFill>
                <a:latin typeface="Helvetica" charset="0"/>
                <a:sym typeface="Helvetica" charset="0"/>
              </a:rPr>
              <a:t> Eureka </a:t>
            </a:r>
          </a:p>
          <a:p>
            <a:r>
              <a:rPr lang="en-US" sz="1100" dirty="0" smtClean="0">
                <a:solidFill>
                  <a:schemeClr val="bg1"/>
                </a:solidFill>
                <a:latin typeface="Helvetica" charset="0"/>
                <a:sym typeface="Helvetica" charset="0"/>
              </a:rPr>
              <a:t>13 rue Ernest Renan</a:t>
            </a:r>
            <a:r>
              <a:rPr lang="en-US" sz="1100" baseline="0" dirty="0" smtClean="0">
                <a:solidFill>
                  <a:schemeClr val="bg1"/>
                </a:solidFill>
                <a:latin typeface="Helvetica" charset="0"/>
                <a:sym typeface="Helvetica" charset="0"/>
              </a:rPr>
              <a:t> - </a:t>
            </a:r>
            <a:r>
              <a:rPr lang="en-US" sz="1100" dirty="0" smtClean="0">
                <a:solidFill>
                  <a:schemeClr val="bg1"/>
                </a:solidFill>
                <a:latin typeface="Helvetica" charset="0"/>
                <a:sym typeface="Helvetica" charset="0"/>
              </a:rPr>
              <a:t>92723 Nanterre </a:t>
            </a:r>
            <a:r>
              <a:rPr lang="en-US" sz="1100" dirty="0" err="1" smtClean="0">
                <a:solidFill>
                  <a:schemeClr val="bg1"/>
                </a:solidFill>
                <a:latin typeface="Helvetica" charset="0"/>
                <a:sym typeface="Helvetica" charset="0"/>
              </a:rPr>
              <a:t>cedex</a:t>
            </a:r>
            <a:r>
              <a:rPr lang="en-US" sz="1100" dirty="0" smtClean="0">
                <a:solidFill>
                  <a:schemeClr val="bg1"/>
                </a:solidFill>
                <a:latin typeface="Helvetica" charset="0"/>
                <a:sym typeface="Helvetica" charset="0"/>
              </a:rPr>
              <a:t> </a:t>
            </a:r>
            <a:endParaRPr lang="en-US" sz="1100" dirty="0" smtClean="0">
              <a:solidFill>
                <a:srgbClr val="FFFFFF"/>
              </a:solidFill>
              <a:latin typeface="Helvetica" charset="0"/>
              <a:sym typeface="Helvetica" charset="0"/>
            </a:endParaRPr>
          </a:p>
          <a:p>
            <a:pPr>
              <a:lnSpc>
                <a:spcPct val="110000"/>
              </a:lnSpc>
            </a:pPr>
            <a:r>
              <a:rPr lang="en-US" sz="1100" dirty="0" smtClean="0">
                <a:solidFill>
                  <a:srgbClr val="FFFFFF"/>
                </a:solidFill>
                <a:latin typeface="Helvetica" charset="0"/>
                <a:sym typeface="Helvetica" charset="0"/>
              </a:rPr>
              <a:t>T : +33 (0)1 57 66 11 00</a:t>
            </a:r>
          </a:p>
          <a:p>
            <a:pPr>
              <a:lnSpc>
                <a:spcPct val="110000"/>
              </a:lnSpc>
            </a:pPr>
            <a:r>
              <a:rPr lang="en-US" sz="1100" dirty="0" smtClean="0">
                <a:solidFill>
                  <a:srgbClr val="FFFFFF"/>
                </a:solidFill>
                <a:latin typeface="Helvetica" charset="0"/>
                <a:sym typeface="Helvetica" charset="0"/>
              </a:rPr>
              <a:t>F : +33 (0)1 57 66 19 55</a:t>
            </a:r>
            <a:endParaRPr lang="en-US" sz="1100" dirty="0">
              <a:solidFill>
                <a:srgbClr val="FFFFFF"/>
              </a:solidFill>
              <a:latin typeface="Helvetica" charset="0"/>
              <a:sym typeface="Helvetica" charset="0"/>
            </a:endParaRPr>
          </a:p>
        </p:txBody>
      </p:sp>
    </p:spTree>
    <p:extLst>
      <p:ext uri="{BB962C8B-B14F-4D97-AF65-F5344CB8AC3E}">
        <p14:creationId xmlns:p14="http://schemas.microsoft.com/office/powerpoint/2010/main" val="3791937231"/>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A-intercal photo/bloc">
    <p:spTree>
      <p:nvGrpSpPr>
        <p:cNvPr id="1" name=""/>
        <p:cNvGrpSpPr/>
        <p:nvPr/>
      </p:nvGrpSpPr>
      <p:grpSpPr>
        <a:xfrm>
          <a:off x="0" y="0"/>
          <a:ext cx="0" cy="0"/>
          <a:chOff x="0" y="0"/>
          <a:chExt cx="0" cy="0"/>
        </a:xfrm>
      </p:grpSpPr>
      <p:sp>
        <p:nvSpPr>
          <p:cNvPr id="4"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3"/>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Tree>
    <p:extLst>
      <p:ext uri="{BB962C8B-B14F-4D97-AF65-F5344CB8AC3E}">
        <p14:creationId xmlns:p14="http://schemas.microsoft.com/office/powerpoint/2010/main" val="45440624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17"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2"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57200" y="274638"/>
            <a:ext cx="1887053" cy="1930226"/>
          </a:xfrm>
          <a:prstGeom prst="rect">
            <a:avLst/>
          </a:prstGeom>
          <a:noFill/>
          <a:ln>
            <a:noFill/>
          </a:ln>
          <a:effectLst/>
        </p:spPr>
        <p:txBody>
          <a:bodyPr lIns="0" tIns="0" rIns="0" bIns="0" anchor="ctr"/>
          <a:lstStyle>
            <a:lvl1pPr>
              <a:defRPr lang="fr-FR" sz="2800" kern="1200" dirty="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dirty="0" smtClean="0"/>
              <a:t>Modifiez le style du titre</a:t>
            </a:r>
            <a:endParaRPr lang="fr-FR" dirty="0"/>
          </a:p>
        </p:txBody>
      </p:sp>
    </p:spTree>
    <p:extLst>
      <p:ext uri="{BB962C8B-B14F-4D97-AF65-F5344CB8AC3E}">
        <p14:creationId xmlns:p14="http://schemas.microsoft.com/office/powerpoint/2010/main" val="4232443545"/>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ntercalaire photo">
    <p:spTree>
      <p:nvGrpSpPr>
        <p:cNvPr id="1" name=""/>
        <p:cNvGrpSpPr/>
        <p:nvPr/>
      </p:nvGrpSpPr>
      <p:grpSpPr>
        <a:xfrm>
          <a:off x="0" y="0"/>
          <a:ext cx="0" cy="0"/>
          <a:chOff x="0" y="0"/>
          <a:chExt cx="0" cy="0"/>
        </a:xfrm>
      </p:grpSpPr>
      <p:sp>
        <p:nvSpPr>
          <p:cNvPr id="3" name="Rectangle 1"/>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Verdana" pitchFamily="34" charset="0"/>
                <a:sym typeface="Helvetica Neue Light" charset="0"/>
              </a:rPr>
              <a:t>©</a:t>
            </a:r>
            <a:r>
              <a:rPr lang="en-US" sz="600" dirty="0">
                <a:latin typeface="Verdana" pitchFamily="34" charset="0"/>
                <a:sym typeface="Helvetica Neue Light" charset="0"/>
              </a:rPr>
              <a:t> </a:t>
            </a:r>
            <a:r>
              <a:rPr lang="en-US" sz="600" dirty="0" smtClean="0">
                <a:latin typeface="Verdana" pitchFamily="34" charset="0"/>
                <a:sym typeface="Helvetica Neue Light" charset="0"/>
              </a:rPr>
              <a:t>copyrights 2013, </a:t>
            </a:r>
            <a:r>
              <a:rPr lang="en-US" sz="600" dirty="0">
                <a:latin typeface="Verdana" pitchFamily="34" charset="0"/>
                <a:sym typeface="Helvetica Neue Light" charset="0"/>
              </a:rPr>
              <a:t>FuturSkill. </a:t>
            </a:r>
            <a:r>
              <a:rPr lang="en-US" sz="600" dirty="0" err="1">
                <a:latin typeface="Verdana" pitchFamily="34" charset="0"/>
                <a:sym typeface="Helvetica Neue Light" charset="0"/>
              </a:rPr>
              <a:t>Tous</a:t>
            </a:r>
            <a:r>
              <a:rPr lang="en-US" sz="600" dirty="0">
                <a:latin typeface="Verdana" pitchFamily="34" charset="0"/>
                <a:sym typeface="Helvetica Neue Light" charset="0"/>
              </a:rPr>
              <a:t> </a:t>
            </a:r>
            <a:r>
              <a:rPr lang="en-US" sz="600" dirty="0" err="1">
                <a:latin typeface="Verdana" pitchFamily="34" charset="0"/>
                <a:sym typeface="Helvetica Neue Light" charset="0"/>
              </a:rPr>
              <a:t>droits</a:t>
            </a:r>
            <a:r>
              <a:rPr lang="en-US" sz="600" dirty="0">
                <a:latin typeface="Verdana" pitchFamily="34" charset="0"/>
                <a:sym typeface="Helvetica Neue Light" charset="0"/>
              </a:rPr>
              <a:t> de reproduction </a:t>
            </a:r>
            <a:r>
              <a:rPr lang="en-US" sz="600" dirty="0" err="1">
                <a:latin typeface="Verdana" pitchFamily="34" charset="0"/>
                <a:sym typeface="Helvetica Neue Light" charset="0"/>
              </a:rPr>
              <a:t>réservés</a:t>
            </a:r>
            <a:r>
              <a:rPr lang="en-US" sz="600" dirty="0">
                <a:latin typeface="Verdana" pitchFamily="34" charset="0"/>
                <a:sym typeface="Helvetica Neue Light" charset="0"/>
              </a:rPr>
              <a:t>.</a:t>
            </a:r>
          </a:p>
        </p:txBody>
      </p:sp>
      <p:sp>
        <p:nvSpPr>
          <p:cNvPr id="4" name="Freeform 3"/>
          <p:cNvSpPr>
            <a:spLocks/>
          </p:cNvSpPr>
          <p:nvPr userDrawn="1"/>
        </p:nvSpPr>
        <p:spPr bwMode="auto">
          <a:xfrm flipH="1">
            <a:off x="5291959" y="4246066"/>
            <a:ext cx="3330773"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3"/>
          </a:solidFill>
          <a:ln>
            <a:noFill/>
          </a:ln>
        </p:spPr>
        <p:txBody>
          <a:bodyPr lIns="0" tIns="0" rIns="0" bIns="0"/>
          <a:lstStyle/>
          <a:p>
            <a:endParaRPr lang="fr-FR"/>
          </a:p>
        </p:txBody>
      </p:sp>
      <p:sp>
        <p:nvSpPr>
          <p:cNvPr id="5" name="Espace réservé pour une image  7"/>
          <p:cNvSpPr>
            <a:spLocks noGrp="1"/>
          </p:cNvSpPr>
          <p:nvPr>
            <p:ph type="pic" sz="quarter" idx="10"/>
          </p:nvPr>
        </p:nvSpPr>
        <p:spPr>
          <a:xfrm>
            <a:off x="521552" y="441793"/>
            <a:ext cx="8101459" cy="5873502"/>
          </a:xfrm>
          <a:prstGeom prst="rect">
            <a:avLst/>
          </a:prstGeom>
        </p:spPr>
        <p:txBody>
          <a:bodyPr lIns="64284" tIns="32142" rIns="64284" bIns="32142"/>
          <a:lstStyle/>
          <a:p>
            <a:pPr lvl="0"/>
            <a:r>
              <a:rPr lang="fr-FR" noProof="0" smtClean="0">
                <a:sym typeface="Lucida Grande" charset="0"/>
              </a:rPr>
              <a:t>Cliquez sur l'icône pour ajouter une image</a:t>
            </a:r>
            <a:endParaRPr lang="fr-FR" noProof="0" dirty="0">
              <a:sym typeface="Lucida Grande" charset="0"/>
            </a:endParaRPr>
          </a:p>
        </p:txBody>
      </p:sp>
      <p:sp>
        <p:nvSpPr>
          <p:cNvPr id="2" name="Titre 1"/>
          <p:cNvSpPr>
            <a:spLocks noGrp="1"/>
          </p:cNvSpPr>
          <p:nvPr>
            <p:ph type="title"/>
          </p:nvPr>
        </p:nvSpPr>
        <p:spPr>
          <a:xfrm>
            <a:off x="5580111" y="4246066"/>
            <a:ext cx="3190851" cy="866180"/>
          </a:xfrm>
          <a:prstGeom prst="rect">
            <a:avLst/>
          </a:prstGeom>
        </p:spPr>
        <p:txBody>
          <a:bodyPr/>
          <a:lstStyle>
            <a:lvl1pPr algn="l">
              <a:defRPr sz="20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410042002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A-Petit bandeau gauche+Titre Haut+Contenu">
    <p:spTree>
      <p:nvGrpSpPr>
        <p:cNvPr id="1" name=""/>
        <p:cNvGrpSpPr/>
        <p:nvPr/>
      </p:nvGrpSpPr>
      <p:grpSpPr>
        <a:xfrm>
          <a:off x="0" y="0"/>
          <a:ext cx="0" cy="0"/>
          <a:chOff x="0" y="0"/>
          <a:chExt cx="0" cy="0"/>
        </a:xfrm>
      </p:grpSpPr>
      <p:sp>
        <p:nvSpPr>
          <p:cNvPr id="4" name="Freeform 2"/>
          <p:cNvSpPr>
            <a:spLocks/>
          </p:cNvSpPr>
          <p:nvPr userDrawn="1"/>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6" y="998731"/>
            <a:ext cx="6963465" cy="5348045"/>
          </a:xfrm>
          <a:prstGeom prst="rect">
            <a:avLst/>
          </a:prstGeom>
        </p:spPr>
        <p:txBody>
          <a:bodyPr lIns="64284" tIns="32142" rIns="64284" bIns="32142"/>
          <a:lstStyle>
            <a:lvl1pPr marL="193078" marR="0" indent="-193078" algn="l" defTabSz="642849"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18" indent="-223210">
              <a:buSzPct val="100000"/>
              <a:buFont typeface="Wingdings" pitchFamily="2" charset="2"/>
              <a:buChar char="§"/>
              <a:defRPr sz="1400" baseline="0">
                <a:solidFill>
                  <a:schemeClr val="accent3"/>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6" y="441793"/>
            <a:ext cx="6963465" cy="506306"/>
          </a:xfrm>
          <a:prstGeom prst="rect">
            <a:avLst/>
          </a:prstGeom>
        </p:spPr>
        <p:txBody>
          <a:bodyPr lIns="64284" tIns="32142" rIns="64284" bIns="32142" anchor="b"/>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4" y="695400"/>
            <a:ext cx="860599" cy="5518547"/>
          </a:xfrm>
          <a:prstGeom prst="rect">
            <a:avLst/>
          </a:prstGeom>
        </p:spPr>
        <p:txBody>
          <a:bodyPr vert="vert" lIns="64284" tIns="32142" rIns="64284" bIns="32142" anchor="b"/>
          <a:lstStyle>
            <a:lvl1pPr marL="223210"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1371251543"/>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A-Petit bandeau gauche+Titre Haut+Texte Carré blanc">
    <p:spTree>
      <p:nvGrpSpPr>
        <p:cNvPr id="1" name=""/>
        <p:cNvGrpSpPr/>
        <p:nvPr/>
      </p:nvGrpSpPr>
      <p:grpSpPr>
        <a:xfrm>
          <a:off x="0" y="0"/>
          <a:ext cx="0" cy="0"/>
          <a:chOff x="0" y="0"/>
          <a:chExt cx="0" cy="0"/>
        </a:xfrm>
      </p:grpSpPr>
      <p:sp>
        <p:nvSpPr>
          <p:cNvPr id="8" name="Freeform 4"/>
          <p:cNvSpPr>
            <a:spLocks/>
          </p:cNvSpPr>
          <p:nvPr userDrawn="1"/>
        </p:nvSpPr>
        <p:spPr bwMode="auto">
          <a:xfrm flipH="1">
            <a:off x="1691676" y="980728"/>
            <a:ext cx="6957839" cy="5366047"/>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4" name="Freeform 2"/>
          <p:cNvSpPr>
            <a:spLocks/>
          </p:cNvSpPr>
          <p:nvPr userDrawn="1"/>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763688" y="998731"/>
            <a:ext cx="6885833" cy="5348045"/>
          </a:xfrm>
          <a:prstGeom prst="rect">
            <a:avLst/>
          </a:prstGeom>
        </p:spPr>
        <p:txBody>
          <a:bodyPr lIns="64284" tIns="32142" rIns="64284" bIns="32142"/>
          <a:lstStyle>
            <a:lvl1pPr marL="193078" marR="0" indent="-193078" algn="l" defTabSz="642849"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18" indent="-223210">
              <a:buFont typeface="Wingdings" pitchFamily="2" charset="2"/>
              <a:buChar char="§"/>
              <a:defRPr sz="1400" baseline="0">
                <a:solidFill>
                  <a:schemeClr val="accent3"/>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6" y="441793"/>
            <a:ext cx="6963465" cy="506306"/>
          </a:xfrm>
          <a:prstGeom prst="rect">
            <a:avLst/>
          </a:prstGeom>
        </p:spPr>
        <p:txBody>
          <a:bodyPr lIns="64284" tIns="32142" rIns="64284" bIns="32142" anchor="b"/>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4" y="695400"/>
            <a:ext cx="860599" cy="5518547"/>
          </a:xfrm>
          <a:prstGeom prst="rect">
            <a:avLst/>
          </a:prstGeom>
        </p:spPr>
        <p:txBody>
          <a:bodyPr vert="vert" lIns="64284" tIns="32142" rIns="64284" bIns="32142" anchor="b"/>
          <a:lstStyle>
            <a:lvl1pPr marL="223210"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212079499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A-Petit bandeau gauche+Titre Haut">
    <p:spTree>
      <p:nvGrpSpPr>
        <p:cNvPr id="1" name=""/>
        <p:cNvGrpSpPr/>
        <p:nvPr/>
      </p:nvGrpSpPr>
      <p:grpSpPr>
        <a:xfrm>
          <a:off x="0" y="0"/>
          <a:ext cx="0" cy="0"/>
          <a:chOff x="0" y="0"/>
          <a:chExt cx="0" cy="0"/>
        </a:xfrm>
      </p:grpSpPr>
      <p:sp>
        <p:nvSpPr>
          <p:cNvPr id="4" name="Freeform 2"/>
          <p:cNvSpPr>
            <a:spLocks/>
          </p:cNvSpPr>
          <p:nvPr userDrawn="1"/>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6" y="441793"/>
            <a:ext cx="6963465" cy="506306"/>
          </a:xfrm>
          <a:prstGeom prst="rect">
            <a:avLst/>
          </a:prstGeom>
        </p:spPr>
        <p:txBody>
          <a:bodyPr lIns="64284" tIns="32142" rIns="64284" bIns="32142" anchor="b"/>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4" y="695400"/>
            <a:ext cx="860599" cy="5518547"/>
          </a:xfrm>
          <a:prstGeom prst="rect">
            <a:avLst/>
          </a:prstGeom>
        </p:spPr>
        <p:txBody>
          <a:bodyPr vert="vert" lIns="64284" tIns="32142" rIns="64284" bIns="32142" anchor="b"/>
          <a:lstStyle>
            <a:lvl1pPr marL="223210"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3789537058"/>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Petit Carré+Titre Haut">
    <p:spTree>
      <p:nvGrpSpPr>
        <p:cNvPr id="1" name=""/>
        <p:cNvGrpSpPr/>
        <p:nvPr/>
      </p:nvGrpSpPr>
      <p:grpSpPr>
        <a:xfrm>
          <a:off x="0" y="0"/>
          <a:ext cx="0" cy="0"/>
          <a:chOff x="0" y="0"/>
          <a:chExt cx="0" cy="0"/>
        </a:xfrm>
      </p:grpSpPr>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userDrawn="1"/>
        </p:nvSpPr>
        <p:spPr bwMode="auto">
          <a:xfrm>
            <a:off x="521273" y="525738"/>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8" name="Titre 1"/>
          <p:cNvSpPr txBox="1">
            <a:spLocks/>
          </p:cNvSpPr>
          <p:nvPr userDrawn="1"/>
        </p:nvSpPr>
        <p:spPr>
          <a:xfrm>
            <a:off x="541363" y="525738"/>
            <a:ext cx="1798389" cy="1768741"/>
          </a:xfrm>
          <a:prstGeom prst="rect">
            <a:avLst/>
          </a:prstGeom>
        </p:spPr>
        <p:txBody>
          <a:bodyPr lIns="64284" tIns="32142" rIns="64284" bIns="32142"/>
          <a:lstStyle>
            <a:lvl1pPr algn="l" rtl="0" eaLnBrk="0" fontAlgn="base" hangingPunct="0">
              <a:spcBef>
                <a:spcPct val="0"/>
              </a:spcBef>
              <a:spcAft>
                <a:spcPct val="0"/>
              </a:spcAft>
              <a:defRPr lang="fr-FR" sz="3900" dirty="0">
                <a:solidFill>
                  <a:schemeClr val="bg1"/>
                </a:solidFill>
                <a:latin typeface="+mn-lt"/>
                <a:ea typeface="+mn-ea"/>
                <a:cs typeface="+mn-cs"/>
                <a:sym typeface="Lucida Grande" charset="0"/>
              </a:defRPr>
            </a:lvl1pPr>
            <a:lvl2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2pPr>
            <a:lvl3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3pPr>
            <a:lvl4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4pPr>
            <a:lvl5pPr algn="ctr" rtl="0" eaLnBrk="0" fontAlgn="base" hangingPunct="0">
              <a:spcBef>
                <a:spcPct val="0"/>
              </a:spcBef>
              <a:spcAft>
                <a:spcPct val="0"/>
              </a:spcAft>
              <a:defRPr sz="8400">
                <a:solidFill>
                  <a:schemeClr val="tx1"/>
                </a:solidFill>
                <a:latin typeface="Verdana" pitchFamily="34" charset="0"/>
                <a:ea typeface="MS PGothic" pitchFamily="34" charset="-128"/>
                <a:cs typeface="ヒラギノ角ゴ ProN W3" charset="0"/>
                <a:sym typeface="Lucida Grande" charset="0"/>
              </a:defRPr>
            </a:lvl5pPr>
            <a:lvl6pPr marL="4572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8400">
                <a:solidFill>
                  <a:schemeClr val="tx1"/>
                </a:solidFill>
                <a:latin typeface="Lucida Grande" charset="0"/>
                <a:ea typeface="ヒラギノ角ゴ ProN W3" charset="0"/>
                <a:cs typeface="ヒラギノ角ゴ ProN W3" charset="0"/>
                <a:sym typeface="Lucida Grande" charset="0"/>
              </a:defRPr>
            </a:lvl9pPr>
          </a:lstStyle>
          <a:p>
            <a:r>
              <a:rPr lang="fr-FR" sz="2000" dirty="0" smtClean="0">
                <a:effectLst>
                  <a:outerShdw blurRad="38100" dist="38100" dir="2700000" algn="tl">
                    <a:srgbClr val="000000">
                      <a:alpha val="43137"/>
                    </a:srgbClr>
                  </a:outerShdw>
                </a:effectLst>
              </a:rPr>
              <a:t>Modifiez le style du titre</a:t>
            </a:r>
            <a:endParaRPr lang="fr-F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288375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etit carré gauche">
    <p:spTree>
      <p:nvGrpSpPr>
        <p:cNvPr id="1" name=""/>
        <p:cNvGrpSpPr/>
        <p:nvPr/>
      </p:nvGrpSpPr>
      <p:grpSpPr>
        <a:xfrm>
          <a:off x="0" y="0"/>
          <a:ext cx="0" cy="0"/>
          <a:chOff x="0" y="0"/>
          <a:chExt cx="0" cy="0"/>
        </a:xfrm>
      </p:grpSpPr>
      <p:sp>
        <p:nvSpPr>
          <p:cNvPr id="5" name="Freeform 2"/>
          <p:cNvSpPr>
            <a:spLocks/>
          </p:cNvSpPr>
          <p:nvPr userDrawn="1"/>
        </p:nvSpPr>
        <p:spPr bwMode="auto">
          <a:xfrm>
            <a:off x="521271" y="239273"/>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5" y="245409"/>
            <a:ext cx="5721261" cy="449538"/>
          </a:xfrm>
          <a:prstGeom prst="rect">
            <a:avLst/>
          </a:prstGeom>
        </p:spPr>
        <p:txBody>
          <a:bodyPr lIns="64284" tIns="32142" rIns="64284" bIns="32142"/>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p:nvPr>
        </p:nvSpPr>
        <p:spPr>
          <a:xfrm rot="5400000" flipV="1">
            <a:off x="548114" y="232524"/>
            <a:ext cx="1688130" cy="1701629"/>
          </a:xfrm>
          <a:prstGeom prst="rect">
            <a:avLst/>
          </a:prstGeom>
        </p:spPr>
        <p:txBody>
          <a:bodyPr vert="vert" lIns="64284" tIns="32142" rIns="64284" bIns="32142" anchor="t"/>
          <a:lstStyle>
            <a:lvl1pPr marL="3175" indent="0">
              <a:buNone/>
              <a:defRPr sz="2000">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224463490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nsignes Exercice">
    <p:spTree>
      <p:nvGrpSpPr>
        <p:cNvPr id="1" name=""/>
        <p:cNvGrpSpPr/>
        <p:nvPr/>
      </p:nvGrpSpPr>
      <p:grpSpPr>
        <a:xfrm>
          <a:off x="0" y="0"/>
          <a:ext cx="0" cy="0"/>
          <a:chOff x="0" y="0"/>
          <a:chExt cx="0" cy="0"/>
        </a:xfrm>
      </p:grpSpPr>
      <p:grpSp>
        <p:nvGrpSpPr>
          <p:cNvPr id="2" name="Groupe 1"/>
          <p:cNvGrpSpPr/>
          <p:nvPr userDrawn="1"/>
        </p:nvGrpSpPr>
        <p:grpSpPr>
          <a:xfrm>
            <a:off x="1382477" y="503911"/>
            <a:ext cx="7447623" cy="940910"/>
            <a:chOff x="1382477" y="503911"/>
            <a:chExt cx="7447623" cy="940910"/>
          </a:xfrm>
        </p:grpSpPr>
        <p:sp>
          <p:nvSpPr>
            <p:cNvPr id="19"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7" y="503911"/>
              <a:ext cx="7447623" cy="939929"/>
            </a:xfrm>
            <a:prstGeom prst="rect">
              <a:avLst/>
            </a:prstGeom>
            <a:noFill/>
          </p:spPr>
        </p:pic>
      </p:grpSp>
      <p:sp>
        <p:nvSpPr>
          <p:cNvPr id="17" name="Freeform 2"/>
          <p:cNvSpPr>
            <a:spLocks/>
          </p:cNvSpPr>
          <p:nvPr userDrawn="1"/>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18" name="Titre 15"/>
          <p:cNvSpPr txBox="1">
            <a:spLocks/>
          </p:cNvSpPr>
          <p:nvPr userDrawn="1"/>
        </p:nvSpPr>
        <p:spPr>
          <a:xfrm flipV="1">
            <a:off x="382146" y="652519"/>
            <a:ext cx="733470" cy="5512785"/>
          </a:xfrm>
          <a:prstGeom prst="rect">
            <a:avLst/>
          </a:prstGeom>
        </p:spPr>
        <p:txBody>
          <a:bodyPr vert="vert" lIns="64291" tIns="32146" rIns="64291" bIns="32146" anchor="b"/>
          <a:lstStyle>
            <a:lvl1pPr marL="223234" lvl="0" indent="0" eaLnBrk="1" hangingPunct="1">
              <a:spcBef>
                <a:spcPts val="1687"/>
              </a:spcBef>
              <a:buSzPct val="171000"/>
              <a:buFont typeface="Thonburi" charset="0"/>
              <a:buNone/>
              <a:defRPr sz="3000">
                <a:solidFill>
                  <a:schemeClr val="bg1"/>
                </a:solidFill>
                <a:effectLst>
                  <a:outerShdw blurRad="38100" dist="38100" dir="2700000" algn="tl">
                    <a:srgbClr val="000000">
                      <a:alpha val="43137"/>
                    </a:srgbClr>
                  </a:outerShdw>
                </a:effectLst>
                <a:latin typeface="+mj-lt"/>
                <a:ea typeface="MS PGothic" pitchFamily="34" charset="-128"/>
                <a:cs typeface="Calibri" pitchFamily="34" charset="0"/>
                <a:sym typeface="Lucida Grande" charset="0"/>
              </a:defRPr>
            </a:lvl1pPr>
            <a:lvl2pPr algn="ctr" eaLnBrk="1" hangingPunct="1">
              <a:defRPr sz="5900">
                <a:latin typeface="Verdana" pitchFamily="34" charset="0"/>
                <a:ea typeface="MS PGothic" pitchFamily="34" charset="-128"/>
                <a:cs typeface="ヒラギノ角ゴ ProN W3" charset="0"/>
                <a:sym typeface="Lucida Grande" charset="0"/>
              </a:defRPr>
            </a:lvl2pPr>
            <a:lvl3pPr algn="ctr" eaLnBrk="1" hangingPunct="1">
              <a:defRPr sz="5900">
                <a:latin typeface="Verdana" pitchFamily="34" charset="0"/>
                <a:ea typeface="MS PGothic" pitchFamily="34" charset="-128"/>
                <a:cs typeface="ヒラギノ角ゴ ProN W3" charset="0"/>
                <a:sym typeface="Lucida Grande" charset="0"/>
              </a:defRPr>
            </a:lvl3pPr>
            <a:lvl4pPr algn="ctr" eaLnBrk="1" hangingPunct="1">
              <a:defRPr sz="5900">
                <a:latin typeface="Verdana" pitchFamily="34" charset="0"/>
                <a:ea typeface="MS PGothic" pitchFamily="34" charset="-128"/>
                <a:cs typeface="ヒラギノ角ゴ ProN W3" charset="0"/>
                <a:sym typeface="Lucida Grande" charset="0"/>
              </a:defRPr>
            </a:lvl4pPr>
            <a:lvl5pPr algn="ctr" eaLnBrk="1" hangingPunct="1">
              <a:defRPr sz="5900">
                <a:latin typeface="Verdana" pitchFamily="34" charset="0"/>
                <a:ea typeface="MS PGothic" pitchFamily="34" charset="-128"/>
                <a:cs typeface="ヒラギノ角ゴ ProN W3" charset="0"/>
                <a:sym typeface="Lucida Grande" charset="0"/>
              </a:defRPr>
            </a:lvl5pPr>
            <a:lvl6pPr marL="321457" algn="ctr" fontAlgn="base">
              <a:spcBef>
                <a:spcPct val="0"/>
              </a:spcBef>
              <a:spcAft>
                <a:spcPct val="0"/>
              </a:spcAft>
              <a:defRPr sz="5900">
                <a:latin typeface="Lucida Grande" charset="0"/>
                <a:ea typeface="ヒラギノ角ゴ ProN W3" charset="0"/>
                <a:cs typeface="ヒラギノ角ゴ ProN W3" charset="0"/>
                <a:sym typeface="Lucida Grande" charset="0"/>
              </a:defRPr>
            </a:lvl6pPr>
            <a:lvl7pPr marL="642915" algn="ctr" fontAlgn="base">
              <a:spcBef>
                <a:spcPct val="0"/>
              </a:spcBef>
              <a:spcAft>
                <a:spcPct val="0"/>
              </a:spcAft>
              <a:defRPr sz="5900">
                <a:latin typeface="Lucida Grande" charset="0"/>
                <a:ea typeface="ヒラギノ角ゴ ProN W3" charset="0"/>
                <a:cs typeface="ヒラギノ角ゴ ProN W3" charset="0"/>
                <a:sym typeface="Lucida Grande" charset="0"/>
              </a:defRPr>
            </a:lvl7pPr>
            <a:lvl8pPr marL="964372" algn="ctr" fontAlgn="base">
              <a:spcBef>
                <a:spcPct val="0"/>
              </a:spcBef>
              <a:spcAft>
                <a:spcPct val="0"/>
              </a:spcAft>
              <a:defRPr sz="5900">
                <a:latin typeface="Lucida Grande" charset="0"/>
                <a:ea typeface="ヒラギノ角ゴ ProN W3" charset="0"/>
                <a:cs typeface="ヒラギノ角ゴ ProN W3" charset="0"/>
                <a:sym typeface="Lucida Grande" charset="0"/>
              </a:defRPr>
            </a:lvl8pPr>
            <a:lvl9pPr marL="1285829" algn="ctr" fontAlgn="base">
              <a:spcBef>
                <a:spcPct val="0"/>
              </a:spcBef>
              <a:spcAft>
                <a:spcPct val="0"/>
              </a:spcAft>
              <a:defRPr sz="5900">
                <a:latin typeface="Lucida Grande" charset="0"/>
                <a:ea typeface="ヒラギノ角ゴ ProN W3" charset="0"/>
                <a:cs typeface="ヒラギノ角ゴ ProN W3" charset="0"/>
                <a:sym typeface="Lucida Grande" charset="0"/>
              </a:defRPr>
            </a:lvl9pPr>
          </a:lstStyle>
          <a:p>
            <a:pPr lvl="0"/>
            <a:r>
              <a:rPr lang="fr-FR" dirty="0" smtClean="0"/>
              <a:t>Modifiez le style du titre</a:t>
            </a:r>
            <a:endParaRPr lang="fr-FR" dirty="0"/>
          </a:p>
        </p:txBody>
      </p:sp>
      <p:sp>
        <p:nvSpPr>
          <p:cNvPr id="5"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a:defRPr lang="fr-FR" sz="1600" dirty="0" smtClean="0">
                <a:solidFill>
                  <a:schemeClr val="bg1"/>
                </a:solidFill>
              </a:defRPr>
            </a:lvl1pPr>
          </a:lstStyle>
          <a:p>
            <a:pPr marL="3175" lvl="0" indent="0">
              <a:spcBef>
                <a:spcPts val="0"/>
              </a:spcBef>
              <a:buFontTx/>
              <a:buNone/>
            </a:pPr>
            <a:r>
              <a:rPr lang="fr-FR" dirty="0" smtClean="0"/>
              <a:t>Modifiez les styles du texte du masque</a:t>
            </a:r>
          </a:p>
        </p:txBody>
      </p:sp>
      <p:sp>
        <p:nvSpPr>
          <p:cNvPr id="8" name="Espace réservé du contenu 7"/>
          <p:cNvSpPr>
            <a:spLocks noGrp="1"/>
          </p:cNvSpPr>
          <p:nvPr userDrawn="1">
            <p:ph sz="quarter" idx="11"/>
          </p:nvPr>
        </p:nvSpPr>
        <p:spPr>
          <a:xfrm>
            <a:off x="1454150" y="1773238"/>
            <a:ext cx="7366000" cy="4392612"/>
          </a:xfrm>
          <a:prstGeom prst="rect">
            <a:avLst/>
          </a:prstGeom>
        </p:spPr>
        <p:txBody>
          <a:bodyPr/>
          <a:lstStyle>
            <a:lvl1pPr marL="0" indent="0">
              <a:buNone/>
              <a:defRPr sz="2000"/>
            </a:lvl1pPr>
            <a:lvl2pPr marL="800100" indent="-401638">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199736388"/>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A-Tableau">
    <p:spTree>
      <p:nvGrpSpPr>
        <p:cNvPr id="1" name=""/>
        <p:cNvGrpSpPr/>
        <p:nvPr/>
      </p:nvGrpSpPr>
      <p:grpSpPr>
        <a:xfrm>
          <a:off x="0" y="0"/>
          <a:ext cx="0" cy="0"/>
          <a:chOff x="0" y="0"/>
          <a:chExt cx="0" cy="0"/>
        </a:xfrm>
      </p:grpSpPr>
      <p:sp>
        <p:nvSpPr>
          <p:cNvPr id="5" name="Freeform 2"/>
          <p:cNvSpPr>
            <a:spLocks/>
          </p:cNvSpPr>
          <p:nvPr userDrawn="1"/>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latin typeface="Helvetica Neue Light" charset="0"/>
                <a:sym typeface="Helvetica Neue Light" charset="0"/>
              </a:rPr>
              <a:t>.</a:t>
            </a:r>
          </a:p>
        </p:txBody>
      </p:sp>
      <p:sp>
        <p:nvSpPr>
          <p:cNvPr id="8" name="Espace réservé du texte 7"/>
          <p:cNvSpPr>
            <a:spLocks noGrp="1"/>
          </p:cNvSpPr>
          <p:nvPr>
            <p:ph type="body" sz="quarter" idx="12"/>
          </p:nvPr>
        </p:nvSpPr>
        <p:spPr>
          <a:xfrm>
            <a:off x="521271" y="3682155"/>
            <a:ext cx="2835176" cy="405185"/>
          </a:xfrm>
          <a:prstGeom prst="rect">
            <a:avLst/>
          </a:prstGeom>
        </p:spPr>
        <p:txBody>
          <a:bodyPr lIns="64284" tIns="32142" rIns="64284" bIns="32142"/>
          <a:lstStyle>
            <a:lvl1pPr marL="0" indent="0">
              <a:spcBef>
                <a:spcPts val="0"/>
              </a:spcBef>
              <a:buFontTx/>
              <a:buNone/>
              <a:defRPr lang="fr-FR" sz="1300" dirty="0" smtClean="0">
                <a:solidFill>
                  <a:schemeClr val="accent4">
                    <a:lumMod val="65000"/>
                    <a:lumOff val="35000"/>
                  </a:schemeClr>
                </a:solidFill>
                <a:latin typeface="+mn-lt"/>
                <a:ea typeface="+mn-ea"/>
                <a:cs typeface="+mn-cs"/>
                <a:sym typeface="Lucida Grande" charset="0"/>
              </a:defRPr>
            </a:lvl1pPr>
          </a:lstStyle>
          <a:p>
            <a:pPr lvl="0"/>
            <a:r>
              <a:rPr lang="fr-FR" smtClean="0"/>
              <a:t>Modifiez les styles du texte du masque</a:t>
            </a:r>
          </a:p>
        </p:txBody>
      </p:sp>
      <p:sp>
        <p:nvSpPr>
          <p:cNvPr id="10" name="Espace réservé du contenu 9"/>
          <p:cNvSpPr>
            <a:spLocks noGrp="1"/>
          </p:cNvSpPr>
          <p:nvPr>
            <p:ph sz="quarter" idx="13"/>
          </p:nvPr>
        </p:nvSpPr>
        <p:spPr>
          <a:xfrm>
            <a:off x="3761633" y="525736"/>
            <a:ext cx="4861099" cy="5823272"/>
          </a:xfrm>
          <a:prstGeom prst="rect">
            <a:avLst/>
          </a:prstGeom>
        </p:spPr>
        <p:txBody>
          <a:bodyPr lIns="64284" tIns="32142" rIns="64284" bIns="32142" anchor="ctr"/>
          <a:lstStyle>
            <a:lvl1pPr algn="ctr">
              <a:spcBef>
                <a:spcPts val="0"/>
              </a:spcBef>
              <a:buFontTx/>
              <a:buNone/>
              <a:defRPr sz="1300"/>
            </a:lvl1pPr>
          </a:lstStyle>
          <a:p>
            <a:pPr lvl="0"/>
            <a:r>
              <a:rPr lang="fr-FR" smtClean="0"/>
              <a:t>Modifiez les styles du texte du masque</a:t>
            </a:r>
          </a:p>
        </p:txBody>
      </p:sp>
      <p:sp>
        <p:nvSpPr>
          <p:cNvPr id="9" name="Titre 1"/>
          <p:cNvSpPr>
            <a:spLocks noGrp="1"/>
          </p:cNvSpPr>
          <p:nvPr>
            <p:ph type="title"/>
          </p:nvPr>
        </p:nvSpPr>
        <p:spPr>
          <a:xfrm>
            <a:off x="724073" y="885306"/>
            <a:ext cx="2430270" cy="2290543"/>
          </a:xfrm>
          <a:prstGeom prst="rect">
            <a:avLst/>
          </a:prstGeom>
        </p:spPr>
        <p:txBody>
          <a:bodyPr lIns="64284" tIns="32142" rIns="64284" bIns="32142"/>
          <a:lstStyle>
            <a:lvl1pPr algn="l">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Tree>
    <p:extLst>
      <p:ext uri="{BB962C8B-B14F-4D97-AF65-F5344CB8AC3E}">
        <p14:creationId xmlns:p14="http://schemas.microsoft.com/office/powerpoint/2010/main" val="258342561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A-intercal photo/bloc">
    <p:spTree>
      <p:nvGrpSpPr>
        <p:cNvPr id="1" name=""/>
        <p:cNvGrpSpPr/>
        <p:nvPr/>
      </p:nvGrpSpPr>
      <p:grpSpPr>
        <a:xfrm>
          <a:off x="0" y="0"/>
          <a:ext cx="0" cy="0"/>
          <a:chOff x="0" y="0"/>
          <a:chExt cx="0" cy="0"/>
        </a:xfrm>
      </p:grpSpPr>
      <p:sp>
        <p:nvSpPr>
          <p:cNvPr id="4"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4"/>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Tree>
    <p:extLst>
      <p:ext uri="{BB962C8B-B14F-4D97-AF65-F5344CB8AC3E}">
        <p14:creationId xmlns:p14="http://schemas.microsoft.com/office/powerpoint/2010/main" val="428552692"/>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T-intercalaire photo">
    <p:spTree>
      <p:nvGrpSpPr>
        <p:cNvPr id="1" name=""/>
        <p:cNvGrpSpPr/>
        <p:nvPr/>
      </p:nvGrpSpPr>
      <p:grpSpPr>
        <a:xfrm>
          <a:off x="0" y="0"/>
          <a:ext cx="0" cy="0"/>
          <a:chOff x="0" y="0"/>
          <a:chExt cx="0" cy="0"/>
        </a:xfrm>
      </p:grpSpPr>
      <p:sp>
        <p:nvSpPr>
          <p:cNvPr id="5" name="Espace réservé pour une image  7"/>
          <p:cNvSpPr>
            <a:spLocks noGrp="1"/>
          </p:cNvSpPr>
          <p:nvPr>
            <p:ph type="pic" sz="quarter" idx="10"/>
          </p:nvPr>
        </p:nvSpPr>
        <p:spPr>
          <a:xfrm>
            <a:off x="520992" y="441793"/>
            <a:ext cx="4074450" cy="2915199"/>
          </a:xfrm>
          <a:prstGeom prst="rect">
            <a:avLst/>
          </a:prstGeom>
        </p:spPr>
        <p:txBody>
          <a:bodyPr lIns="64291" tIns="32146" rIns="64291" bIns="32146"/>
          <a:lstStyle/>
          <a:p>
            <a:pPr lvl="0"/>
            <a:r>
              <a:rPr lang="fr-FR" noProof="0" smtClean="0">
                <a:sym typeface="Lucida Grande" charset="0"/>
              </a:rPr>
              <a:t>Cliquez sur l'icône pour ajouter une image</a:t>
            </a:r>
            <a:endParaRPr lang="fr-FR" noProof="0" dirty="0">
              <a:sym typeface="Lucida Grande" charset="0"/>
            </a:endParaRPr>
          </a:p>
        </p:txBody>
      </p:sp>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Freeform 3"/>
          <p:cNvSpPr>
            <a:spLocks/>
          </p:cNvSpPr>
          <p:nvPr/>
        </p:nvSpPr>
        <p:spPr bwMode="auto">
          <a:xfrm flipH="1">
            <a:off x="4421875" y="4246066"/>
            <a:ext cx="4189692"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4"/>
          </a:solidFill>
          <a:ln>
            <a:noFill/>
          </a:ln>
        </p:spPr>
        <p:txBody>
          <a:bodyPr lIns="0" tIns="0" rIns="0" bIns="0"/>
          <a:lstStyle/>
          <a:p>
            <a:endParaRPr lang="fr-FR"/>
          </a:p>
        </p:txBody>
      </p:sp>
      <p:sp>
        <p:nvSpPr>
          <p:cNvPr id="6" name="Rectangle 3"/>
          <p:cNvSpPr>
            <a:spLocks/>
          </p:cNvSpPr>
          <p:nvPr/>
        </p:nvSpPr>
        <p:spPr bwMode="auto">
          <a:xfrm>
            <a:off x="5576590" y="4330898"/>
            <a:ext cx="28396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endParaRPr lang="en-US" sz="3200" dirty="0">
              <a:solidFill>
                <a:srgbClr val="FFFFFF"/>
              </a:solidFill>
              <a:latin typeface="Verdana" pitchFamily="34" charset="0"/>
              <a:sym typeface="Helvetica Neue Light" charset="0"/>
            </a:endParaRPr>
          </a:p>
        </p:txBody>
      </p:sp>
      <p:sp>
        <p:nvSpPr>
          <p:cNvPr id="2" name="Titre 1"/>
          <p:cNvSpPr>
            <a:spLocks noGrp="1"/>
          </p:cNvSpPr>
          <p:nvPr>
            <p:ph type="title"/>
          </p:nvPr>
        </p:nvSpPr>
        <p:spPr>
          <a:xfrm>
            <a:off x="4421875" y="4246066"/>
            <a:ext cx="4227644" cy="866180"/>
          </a:xfrm>
          <a:prstGeom prst="rect">
            <a:avLst/>
          </a:prstGeom>
        </p:spPr>
        <p:txBody>
          <a:bodyPr/>
          <a:lstStyle>
            <a:lvl1pPr algn="r">
              <a:defRPr sz="18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145271283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7"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2"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57200" y="274638"/>
            <a:ext cx="1887053" cy="1930226"/>
          </a:xfrm>
          <a:prstGeom prst="rect">
            <a:avLst/>
          </a:prstGeom>
          <a:noFill/>
          <a:ln>
            <a:noFill/>
          </a:ln>
          <a:effectLst/>
        </p:spPr>
        <p:txBody>
          <a:bodyPr lIns="0" tIns="0" rIns="0" bIns="0" anchor="ctr"/>
          <a:lstStyle>
            <a:lvl1pPr algn="ctr">
              <a:defRPr lang="fr-FR" sz="2400" kern="1200" dirty="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dirty="0" smtClean="0"/>
              <a:t>Modifiez le style du titre</a:t>
            </a:r>
            <a:endParaRPr lang="fr-FR" dirty="0"/>
          </a:p>
        </p:txBody>
      </p:sp>
      <p:sp>
        <p:nvSpPr>
          <p:cNvPr id="5" name="Espace réservé du texte 4"/>
          <p:cNvSpPr>
            <a:spLocks noGrp="1"/>
          </p:cNvSpPr>
          <p:nvPr>
            <p:ph type="body" sz="quarter" idx="10"/>
          </p:nvPr>
        </p:nvSpPr>
        <p:spPr>
          <a:xfrm>
            <a:off x="2627784" y="332904"/>
            <a:ext cx="6053137" cy="431800"/>
          </a:xfrm>
          <a:prstGeom prst="rect">
            <a:avLst/>
          </a:prstGeom>
        </p:spPr>
        <p:txBody>
          <a:bodyPr lIns="64291" tIns="32146" rIns="64291" bIns="32146"/>
          <a:lstStyle>
            <a:lvl1pPr marL="3175" indent="0">
              <a:buFontTx/>
              <a:buNone/>
              <a:defRPr lang="fr-FR" sz="2100" kern="0" smtClean="0">
                <a:solidFill>
                  <a:schemeClr val="accent6"/>
                </a:solidFill>
              </a:defRPr>
            </a:lvl1pPr>
            <a:lvl2pPr>
              <a:defRPr lang="fr-FR" sz="5900" kern="1200" smtClean="0">
                <a:latin typeface="Verdana" pitchFamily="34" charset="0"/>
                <a:cs typeface="ヒラギノ角ゴ ProN W3" charset="0"/>
              </a:defRPr>
            </a:lvl2pPr>
            <a:lvl3pPr>
              <a:defRPr lang="fr-FR" sz="5900" kern="1200" smtClean="0">
                <a:latin typeface="Verdana" pitchFamily="34" charset="0"/>
                <a:cs typeface="ヒラギノ角ゴ ProN W3" charset="0"/>
              </a:defRPr>
            </a:lvl3pPr>
            <a:lvl4pPr>
              <a:defRPr lang="fr-FR" sz="5900" kern="1200" smtClean="0">
                <a:latin typeface="Verdana" pitchFamily="34" charset="0"/>
                <a:cs typeface="ヒラギノ角ゴ ProN W3" charset="0"/>
              </a:defRPr>
            </a:lvl4pPr>
            <a:lvl5pPr>
              <a:defRPr lang="fr-FR" sz="5900" kern="1200">
                <a:latin typeface="Verdana" pitchFamily="34" charset="0"/>
                <a:cs typeface="ヒラギノ角ゴ ProN W3" charset="0"/>
              </a:defRPr>
            </a:lvl5pPr>
          </a:lstStyle>
          <a:p>
            <a:pPr lvl="0">
              <a:spcBef>
                <a:spcPts val="0"/>
              </a:spcBef>
            </a:pPr>
            <a:r>
              <a:rPr lang="fr-FR" dirty="0" smtClean="0"/>
              <a:t>Modifiez les styles du texte du masque</a:t>
            </a:r>
          </a:p>
        </p:txBody>
      </p:sp>
    </p:spTree>
    <p:extLst>
      <p:ext uri="{BB962C8B-B14F-4D97-AF65-F5344CB8AC3E}">
        <p14:creationId xmlns:p14="http://schemas.microsoft.com/office/powerpoint/2010/main" val="3394982092"/>
      </p:ext>
    </p:extLst>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0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4138717125"/>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3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7668344"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88855"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7774349"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316831416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9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4" y="998730"/>
            <a:ext cx="6963465"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4"/>
                </a:solidFill>
              </a:defRPr>
            </a:lvl1pPr>
            <a:lvl2pPr marL="758996" indent="-223234">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183620914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0_A-Petit bandeau gauche+Titre Haut+Carré Blanc">
    <p:spTree>
      <p:nvGrpSpPr>
        <p:cNvPr id="1" name=""/>
        <p:cNvGrpSpPr/>
        <p:nvPr/>
      </p:nvGrpSpPr>
      <p:grpSpPr>
        <a:xfrm>
          <a:off x="0" y="0"/>
          <a:ext cx="0" cy="0"/>
          <a:chOff x="0" y="0"/>
          <a:chExt cx="0" cy="0"/>
        </a:xfrm>
      </p:grpSpPr>
      <p:sp>
        <p:nvSpPr>
          <p:cNvPr id="8" name="Freeform 4"/>
          <p:cNvSpPr>
            <a:spLocks/>
          </p:cNvSpPr>
          <p:nvPr userDrawn="1"/>
        </p:nvSpPr>
        <p:spPr bwMode="auto">
          <a:xfrm flipH="1">
            <a:off x="1691677" y="980728"/>
            <a:ext cx="6957839" cy="5366047"/>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763688" y="998730"/>
            <a:ext cx="6885831"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4"/>
                </a:solidFill>
              </a:defRPr>
            </a:lvl1pPr>
            <a:lvl2pPr marL="758996" indent="-223234">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les styles du texte du masque</a:t>
            </a:r>
          </a:p>
        </p:txBody>
      </p:sp>
    </p:spTree>
    <p:extLst>
      <p:ext uri="{BB962C8B-B14F-4D97-AF65-F5344CB8AC3E}">
        <p14:creationId xmlns:p14="http://schemas.microsoft.com/office/powerpoint/2010/main" val="221046796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8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1" y="525736"/>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 name="Titre 1"/>
          <p:cNvSpPr>
            <a:spLocks noGrp="1"/>
          </p:cNvSpPr>
          <p:nvPr>
            <p:ph type="title"/>
          </p:nvPr>
        </p:nvSpPr>
        <p:spPr>
          <a:xfrm>
            <a:off x="541362" y="580868"/>
            <a:ext cx="1819929" cy="1840020"/>
          </a:xfrm>
          <a:prstGeom prst="rect">
            <a:avLst/>
          </a:prstGeom>
        </p:spPr>
        <p:txBody>
          <a:bodyPr/>
          <a:lstStyle>
            <a:lvl1pPr algn="l">
              <a:defRPr sz="20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a:p>
        </p:txBody>
      </p:sp>
    </p:spTree>
    <p:extLst>
      <p:ext uri="{BB962C8B-B14F-4D97-AF65-F5344CB8AC3E}">
        <p14:creationId xmlns:p14="http://schemas.microsoft.com/office/powerpoint/2010/main" val="3693829926"/>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5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5721261" cy="449538"/>
          </a:xfrm>
          <a:prstGeom prst="rect">
            <a:avLst/>
          </a:prstGeom>
        </p:spPr>
        <p:txBody>
          <a:bodyPr lIns="64291" tIns="32146" rIns="64291" bIns="32146"/>
          <a:lstStyle>
            <a:lvl1pPr algn="l">
              <a:defRPr lang="fr-FR" sz="2400" dirty="0">
                <a:solidFill>
                  <a:schemeClr val="accent4"/>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548114" y="232522"/>
            <a:ext cx="1688130" cy="1701629"/>
          </a:xfrm>
          <a:prstGeom prst="rect">
            <a:avLst/>
          </a:prstGeom>
        </p:spPr>
        <p:txBody>
          <a:bodyPr vert="vert" wrap="square" lIns="64291" tIns="32146" rIns="64291" bIns="32146" anchor="t"/>
          <a:lstStyle>
            <a:lvl1pPr marL="0" indent="0">
              <a:buNone/>
              <a:defRPr sz="20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Tree>
    <p:extLst>
      <p:ext uri="{BB962C8B-B14F-4D97-AF65-F5344CB8AC3E}">
        <p14:creationId xmlns:p14="http://schemas.microsoft.com/office/powerpoint/2010/main" val="987985080"/>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onsignes Exercice">
    <p:spTree>
      <p:nvGrpSpPr>
        <p:cNvPr id="1" name=""/>
        <p:cNvGrpSpPr/>
        <p:nvPr/>
      </p:nvGrpSpPr>
      <p:grpSpPr>
        <a:xfrm>
          <a:off x="0" y="0"/>
          <a:ext cx="0" cy="0"/>
          <a:chOff x="0" y="0"/>
          <a:chExt cx="0" cy="0"/>
        </a:xfrm>
      </p:grpSpPr>
      <p:grpSp>
        <p:nvGrpSpPr>
          <p:cNvPr id="2" name="Groupe 1"/>
          <p:cNvGrpSpPr/>
          <p:nvPr userDrawn="1"/>
        </p:nvGrpSpPr>
        <p:grpSpPr>
          <a:xfrm>
            <a:off x="1382477" y="516578"/>
            <a:ext cx="7488567" cy="940910"/>
            <a:chOff x="1382477" y="516578"/>
            <a:chExt cx="7488567" cy="940910"/>
          </a:xfrm>
        </p:grpSpPr>
        <p:sp>
          <p:nvSpPr>
            <p:cNvPr id="19" name="Freeform 3"/>
            <p:cNvSpPr/>
            <p:nvPr userDrawn="1"/>
          </p:nvSpPr>
          <p:spPr>
            <a:xfrm>
              <a:off x="1399132" y="521859"/>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23028"/>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30960"/>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35651"/>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7" y="516578"/>
              <a:ext cx="7488567" cy="939929"/>
            </a:xfrm>
            <a:prstGeom prst="rect">
              <a:avLst/>
            </a:prstGeom>
            <a:noFill/>
          </p:spPr>
        </p:pic>
      </p:grpSp>
      <p:sp>
        <p:nvSpPr>
          <p:cNvPr id="17" name="Freeform 2"/>
          <p:cNvSpPr>
            <a:spLocks/>
          </p:cNvSpPr>
          <p:nvPr userDrawn="1"/>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4"/>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18" name="Titre 15"/>
          <p:cNvSpPr txBox="1">
            <a:spLocks/>
          </p:cNvSpPr>
          <p:nvPr userDrawn="1"/>
        </p:nvSpPr>
        <p:spPr>
          <a:xfrm flipV="1">
            <a:off x="382146" y="652519"/>
            <a:ext cx="733470" cy="5512785"/>
          </a:xfrm>
          <a:prstGeom prst="rect">
            <a:avLst/>
          </a:prstGeom>
        </p:spPr>
        <p:txBody>
          <a:bodyPr vert="vert" lIns="64291" tIns="32146" rIns="64291" bIns="32146" anchor="b"/>
          <a:lstStyle>
            <a:defPPr>
              <a:defRPr lang="fr-FR"/>
            </a:defPPr>
            <a:lvl1pPr marL="223234" lvl="0" indent="0" eaLnBrk="1" hangingPunct="1">
              <a:spcBef>
                <a:spcPts val="1687"/>
              </a:spcBef>
              <a:buSzPct val="171000"/>
              <a:buFont typeface="Thonburi" charset="0"/>
              <a:buNone/>
              <a:defRPr sz="3000">
                <a:solidFill>
                  <a:schemeClr val="bg1"/>
                </a:solidFill>
                <a:effectLst>
                  <a:outerShdw blurRad="38100" dist="38100" dir="2700000" algn="tl">
                    <a:srgbClr val="000000">
                      <a:alpha val="43137"/>
                    </a:srgbClr>
                  </a:outerShdw>
                </a:effectLst>
                <a:latin typeface="+mj-lt"/>
                <a:ea typeface="MS PGothic" pitchFamily="34" charset="-128"/>
                <a:cs typeface="Calibri" pitchFamily="34" charset="0"/>
              </a:defRPr>
            </a:lvl1pPr>
            <a:lvl2pPr algn="ctr" eaLnBrk="1" hangingPunct="1">
              <a:defRPr sz="5900">
                <a:latin typeface="Verdana" pitchFamily="34" charset="0"/>
                <a:ea typeface="MS PGothic" pitchFamily="34" charset="-128"/>
                <a:cs typeface="ヒラギノ角ゴ ProN W3" charset="0"/>
              </a:defRPr>
            </a:lvl2pPr>
            <a:lvl3pPr algn="ctr" eaLnBrk="1" hangingPunct="1">
              <a:defRPr sz="5900">
                <a:latin typeface="Verdana" pitchFamily="34" charset="0"/>
                <a:ea typeface="MS PGothic" pitchFamily="34" charset="-128"/>
                <a:cs typeface="ヒラギノ角ゴ ProN W3" charset="0"/>
              </a:defRPr>
            </a:lvl3pPr>
            <a:lvl4pPr algn="ctr" eaLnBrk="1" hangingPunct="1">
              <a:defRPr sz="5900">
                <a:latin typeface="Verdana" pitchFamily="34" charset="0"/>
                <a:ea typeface="MS PGothic" pitchFamily="34" charset="-128"/>
                <a:cs typeface="ヒラギノ角ゴ ProN W3" charset="0"/>
              </a:defRPr>
            </a:lvl4pPr>
            <a:lvl5pPr algn="ctr" eaLnBrk="1" hangingPunct="1">
              <a:defRPr sz="5900">
                <a:latin typeface="Verdana" pitchFamily="34" charset="0"/>
                <a:ea typeface="MS PGothic" pitchFamily="34" charset="-128"/>
                <a:cs typeface="ヒラギノ角ゴ ProN W3" charset="0"/>
              </a:defRPr>
            </a:lvl5pPr>
            <a:lvl6pPr marL="321457" algn="ctr" fontAlgn="base">
              <a:spcBef>
                <a:spcPct val="0"/>
              </a:spcBef>
              <a:spcAft>
                <a:spcPct val="0"/>
              </a:spcAft>
              <a:defRPr sz="5900">
                <a:latin typeface="Lucida Grande" charset="0"/>
                <a:ea typeface="ヒラギノ角ゴ ProN W3" charset="0"/>
                <a:cs typeface="ヒラギノ角ゴ ProN W3" charset="0"/>
              </a:defRPr>
            </a:lvl6pPr>
            <a:lvl7pPr marL="642915" algn="ctr" fontAlgn="base">
              <a:spcBef>
                <a:spcPct val="0"/>
              </a:spcBef>
              <a:spcAft>
                <a:spcPct val="0"/>
              </a:spcAft>
              <a:defRPr sz="5900">
                <a:latin typeface="Lucida Grande" charset="0"/>
                <a:ea typeface="ヒラギノ角ゴ ProN W3" charset="0"/>
                <a:cs typeface="ヒラギノ角ゴ ProN W3" charset="0"/>
              </a:defRPr>
            </a:lvl7pPr>
            <a:lvl8pPr marL="964372" algn="ctr" fontAlgn="base">
              <a:spcBef>
                <a:spcPct val="0"/>
              </a:spcBef>
              <a:spcAft>
                <a:spcPct val="0"/>
              </a:spcAft>
              <a:defRPr sz="5900">
                <a:latin typeface="Lucida Grande" charset="0"/>
                <a:ea typeface="ヒラギノ角ゴ ProN W3" charset="0"/>
                <a:cs typeface="ヒラギノ角ゴ ProN W3" charset="0"/>
              </a:defRPr>
            </a:lvl8pPr>
            <a:lvl9pPr marL="1285829" algn="ctr" fontAlgn="base">
              <a:spcBef>
                <a:spcPct val="0"/>
              </a:spcBef>
              <a:spcAft>
                <a:spcPct val="0"/>
              </a:spcAft>
              <a:defRPr sz="5900">
                <a:latin typeface="Lucida Grande" charset="0"/>
                <a:ea typeface="ヒラギノ角ゴ ProN W3" charset="0"/>
                <a:cs typeface="ヒラギノ角ゴ ProN W3" charset="0"/>
              </a:defRPr>
            </a:lvl9pPr>
          </a:lstStyle>
          <a:p>
            <a:pPr lvl="0"/>
            <a:r>
              <a:rPr lang="fr-FR" dirty="0" smtClean="0"/>
              <a:t>Modifiez le style du titre</a:t>
            </a:r>
            <a:endParaRPr lang="fr-FR" dirty="0"/>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a:defRPr lang="fr-FR" sz="1600" dirty="0" smtClean="0">
                <a:solidFill>
                  <a:schemeClr val="bg1"/>
                </a:solidFill>
              </a:defRPr>
            </a:lvl1pPr>
          </a:lstStyle>
          <a:p>
            <a:pPr marL="3175" lvl="0" indent="0">
              <a:spcBef>
                <a:spcPts val="0"/>
              </a:spcBef>
              <a:buFontTx/>
              <a:buNone/>
            </a:pPr>
            <a:r>
              <a:rPr lang="fr-FR" dirty="0" smtClean="0"/>
              <a:t>Modifiez les styles du texte du masque</a:t>
            </a:r>
          </a:p>
        </p:txBody>
      </p:sp>
      <p:sp>
        <p:nvSpPr>
          <p:cNvPr id="8" name="Espace réservé du contenu 7"/>
          <p:cNvSpPr>
            <a:spLocks noGrp="1"/>
          </p:cNvSpPr>
          <p:nvPr>
            <p:ph sz="quarter" idx="11"/>
          </p:nvPr>
        </p:nvSpPr>
        <p:spPr>
          <a:xfrm>
            <a:off x="1454150" y="1773238"/>
            <a:ext cx="7366000" cy="4392612"/>
          </a:xfrm>
          <a:prstGeom prst="rect">
            <a:avLst/>
          </a:prstGeom>
        </p:spPr>
        <p:txBody>
          <a:bodyPr/>
          <a:lstStyle>
            <a:lvl1pPr marL="0" indent="0">
              <a:buNone/>
              <a:defRPr sz="2000"/>
            </a:lvl1pPr>
            <a:lvl2pPr marL="800100" indent="-401638">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199736388"/>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_A-Tableau">
    <p:spTree>
      <p:nvGrpSpPr>
        <p:cNvPr id="1" name=""/>
        <p:cNvGrpSpPr/>
        <p:nvPr/>
      </p:nvGrpSpPr>
      <p:grpSpPr>
        <a:xfrm>
          <a:off x="0" y="0"/>
          <a:ext cx="0" cy="0"/>
          <a:chOff x="0" y="0"/>
          <a:chExt cx="0" cy="0"/>
        </a:xfrm>
      </p:grpSpPr>
      <p:sp>
        <p:nvSpPr>
          <p:cNvPr id="5" name="Freeform 2"/>
          <p:cNvSpPr>
            <a:spLocks/>
          </p:cNvSpPr>
          <p:nvPr/>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8" name="Espace réservé du texte 7"/>
          <p:cNvSpPr>
            <a:spLocks noGrp="1"/>
          </p:cNvSpPr>
          <p:nvPr>
            <p:ph type="body" sz="quarter" idx="12"/>
          </p:nvPr>
        </p:nvSpPr>
        <p:spPr>
          <a:xfrm>
            <a:off x="521271" y="3682153"/>
            <a:ext cx="2835176" cy="405185"/>
          </a:xfrm>
          <a:prstGeom prst="rect">
            <a:avLst/>
          </a:prstGeom>
        </p:spPr>
        <p:txBody>
          <a:bodyPr lIns="64291" tIns="32146" rIns="64291" bIns="32146"/>
          <a:lstStyle>
            <a:lvl1pPr marL="0" indent="0">
              <a:spcBef>
                <a:spcPts val="0"/>
              </a:spcBef>
              <a:buFontTx/>
              <a:buNone/>
              <a:defRPr sz="1300">
                <a:solidFill>
                  <a:schemeClr val="tx1">
                    <a:lumMod val="65000"/>
                    <a:lumOff val="35000"/>
                  </a:schemeClr>
                </a:solidFill>
              </a:defRPr>
            </a:lvl1pPr>
          </a:lstStyle>
          <a:p>
            <a:pPr lvl="0"/>
            <a:r>
              <a:rPr lang="fr-FR" smtClean="0"/>
              <a:t>Modifiez les styles du texte du masque</a:t>
            </a:r>
          </a:p>
        </p:txBody>
      </p:sp>
      <p:sp>
        <p:nvSpPr>
          <p:cNvPr id="10" name="Espace réservé du contenu 9"/>
          <p:cNvSpPr>
            <a:spLocks noGrp="1"/>
          </p:cNvSpPr>
          <p:nvPr>
            <p:ph sz="quarter" idx="13"/>
          </p:nvPr>
        </p:nvSpPr>
        <p:spPr>
          <a:xfrm>
            <a:off x="3761631" y="525736"/>
            <a:ext cx="4861099" cy="5823272"/>
          </a:xfrm>
          <a:prstGeom prst="rect">
            <a:avLst/>
          </a:prstGeom>
        </p:spPr>
        <p:txBody>
          <a:bodyPr lIns="64291" tIns="32146" rIns="64291" bIns="32146" anchor="t"/>
          <a:lstStyle>
            <a:lvl1pPr algn="ctr">
              <a:spcBef>
                <a:spcPts val="0"/>
              </a:spcBef>
              <a:buFontTx/>
              <a:buNone/>
              <a:defRPr sz="1300"/>
            </a:lvl1pPr>
          </a:lstStyle>
          <a:p>
            <a:pPr lvl="0"/>
            <a:r>
              <a:rPr lang="fr-FR" smtClean="0"/>
              <a:t>Modifiez les styles du texte du masque</a:t>
            </a:r>
          </a:p>
        </p:txBody>
      </p:sp>
      <p:sp>
        <p:nvSpPr>
          <p:cNvPr id="9" name="Titre 1"/>
          <p:cNvSpPr>
            <a:spLocks noGrp="1"/>
          </p:cNvSpPr>
          <p:nvPr>
            <p:ph type="title"/>
          </p:nvPr>
        </p:nvSpPr>
        <p:spPr>
          <a:xfrm>
            <a:off x="724073" y="897469"/>
            <a:ext cx="2430270" cy="2214349"/>
          </a:xfrm>
          <a:prstGeom prst="rect">
            <a:avLst/>
          </a:prstGeom>
        </p:spPr>
        <p:txBody>
          <a:bodyPr lIns="64291" tIns="32146" rIns="64291" bIns="32146"/>
          <a:lstStyle>
            <a:lvl1pPr algn="l">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Tree>
    <p:extLst>
      <p:ext uri="{BB962C8B-B14F-4D97-AF65-F5344CB8AC3E}">
        <p14:creationId xmlns:p14="http://schemas.microsoft.com/office/powerpoint/2010/main" val="3106959765"/>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photo seule">
    <p:spTree>
      <p:nvGrpSpPr>
        <p:cNvPr id="1" name=""/>
        <p:cNvGrpSpPr/>
        <p:nvPr/>
      </p:nvGrpSpPr>
      <p:grpSpPr>
        <a:xfrm>
          <a:off x="0" y="0"/>
          <a:ext cx="0" cy="0"/>
          <a:chOff x="0" y="0"/>
          <a:chExt cx="0" cy="0"/>
        </a:xfrm>
      </p:grpSpPr>
      <p:pic>
        <p:nvPicPr>
          <p:cNvPr id="4" name="Espace réservé pour une image  14"/>
          <p:cNvPicPr>
            <a:picLocks noChangeAspect="1"/>
          </p:cNvPicPr>
          <p:nvPr userDrawn="1"/>
        </p:nvPicPr>
        <p:blipFill>
          <a:blip r:embed="rId2" cstate="print">
            <a:extLst>
              <a:ext uri="{28A0092B-C50C-407E-A947-70E740481C1C}">
                <a14:useLocalDpi xmlns:a14="http://schemas.microsoft.com/office/drawing/2010/main" val="0"/>
              </a:ext>
            </a:extLst>
          </a:blip>
          <a:srcRect l="3594" r="3594"/>
          <a:stretch>
            <a:fillRect/>
          </a:stretch>
        </p:blipFill>
        <p:spPr>
          <a:xfrm>
            <a:off x="521271" y="543055"/>
            <a:ext cx="8101459" cy="5822156"/>
          </a:xfrm>
          <a:prstGeom prst="rect">
            <a:avLst/>
          </a:prstGeom>
        </p:spPr>
      </p:pic>
      <p:sp>
        <p:nvSpPr>
          <p:cNvPr id="2" name="Titre 1"/>
          <p:cNvSpPr>
            <a:spLocks noGrp="1"/>
          </p:cNvSpPr>
          <p:nvPr>
            <p:ph type="title"/>
          </p:nvPr>
        </p:nvSpPr>
        <p:spPr>
          <a:xfrm>
            <a:off x="2411760" y="485800"/>
            <a:ext cx="3456384" cy="1143000"/>
          </a:xfrm>
          <a:prstGeom prst="rect">
            <a:avLst/>
          </a:prstGeom>
          <a:noFill/>
          <a:effectLst>
            <a:glow rad="228600">
              <a:schemeClr val="accent6">
                <a:satMod val="175000"/>
                <a:alpha val="40000"/>
              </a:schemeClr>
            </a:glow>
            <a:reflection blurRad="6350" stA="52000" endA="300" endPos="35000" dir="5400000" sy="-100000" algn="bl" rotWithShape="0"/>
          </a:effectLst>
        </p:spPr>
        <p:txBody>
          <a:bodyPr wrap="none" lIns="91440" tIns="45720" rIns="91440" bIns="45720" numCol="1">
            <a:prstTxWarp prst="textChevron">
              <a:avLst/>
            </a:prstTxWarp>
            <a:spAutoFit/>
            <a:scene3d>
              <a:camera prst="obliqueBottomRight"/>
              <a:lightRig rig="glow" dir="t">
                <a:rot lat="0" lon="0" rev="3600000"/>
              </a:lightRig>
            </a:scene3d>
            <a:sp3d extrusionH="57150" prstMaterial="softEdge">
              <a:bevelT w="29210" h="16510" prst="coolSlant"/>
              <a:contourClr>
                <a:schemeClr val="accent4">
                  <a:alpha val="95000"/>
                </a:schemeClr>
              </a:contourClr>
            </a:sp3d>
          </a:bodyPr>
          <a:lstStyle>
            <a:lvl1pPr>
              <a:defRPr lang="fr-FR" sz="5400" b="1" kern="1200" cap="none" spc="0">
                <a:ln>
                  <a:prstDash val="solid"/>
                </a:ln>
                <a:solidFill>
                  <a:schemeClr val="accent2"/>
                </a:solidFill>
                <a:effectLst>
                  <a:outerShdw blurRad="50800" dist="38100" dir="16200000" rotWithShape="0">
                    <a:prstClr val="black">
                      <a:alpha val="40000"/>
                    </a:prstClr>
                  </a:outerShdw>
                </a:effectLst>
                <a:latin typeface="Verdana" pitchFamily="34" charset="0"/>
                <a:ea typeface="+mn-ea"/>
                <a:cs typeface="+mn-cs"/>
              </a:defRPr>
            </a:lvl1pPr>
          </a:lstStyle>
          <a:p>
            <a:pPr lvl="0"/>
            <a:r>
              <a:rPr lang="fr-FR" dirty="0" smtClean="0"/>
              <a:t>Modifiez le style du titre</a:t>
            </a:r>
            <a:endParaRPr lang="fr-FR" dirty="0"/>
          </a:p>
        </p:txBody>
      </p:sp>
    </p:spTree>
    <p:extLst>
      <p:ext uri="{BB962C8B-B14F-4D97-AF65-F5344CB8AC3E}">
        <p14:creationId xmlns:p14="http://schemas.microsoft.com/office/powerpoint/2010/main" val="1499579591"/>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
        <p:cNvGrpSpPr/>
        <p:nvPr/>
      </p:nvGrpSpPr>
      <p:grpSpPr>
        <a:xfrm>
          <a:off x="0" y="0"/>
          <a:ext cx="0" cy="0"/>
          <a:chOff x="0" y="0"/>
          <a:chExt cx="0" cy="0"/>
        </a:xfrm>
      </p:grpSpPr>
      <p:sp>
        <p:nvSpPr>
          <p:cNvPr id="7" name="Freeform 3"/>
          <p:cNvSpPr>
            <a:spLocks/>
          </p:cNvSpPr>
          <p:nvPr/>
        </p:nvSpPr>
        <p:spPr bwMode="auto">
          <a:xfrm flipH="1">
            <a:off x="1763687" y="1795889"/>
            <a:ext cx="6896873" cy="1273071"/>
          </a:xfrm>
          <a:custGeom>
            <a:avLst/>
            <a:gdLst/>
            <a:ahLst/>
            <a:cxnLst>
              <a:cxn ang="0">
                <a:pos x="26" y="0"/>
              </a:cxn>
              <a:cxn ang="0">
                <a:pos x="19265" y="0"/>
              </a:cxn>
              <a:cxn ang="0">
                <a:pos x="21574" y="10800"/>
              </a:cxn>
              <a:cxn ang="0">
                <a:pos x="19240" y="21600"/>
              </a:cxn>
              <a:cxn ang="0">
                <a:pos x="0" y="21474"/>
              </a:cxn>
              <a:cxn ang="0">
                <a:pos x="26" y="0"/>
              </a:cxn>
              <a:cxn ang="0">
                <a:pos x="26" y="0"/>
              </a:cxn>
            </a:cxnLst>
            <a:rect l="0" t="0" r="r" b="b"/>
            <a:pathLst>
              <a:path w="21574" h="21600">
                <a:moveTo>
                  <a:pt x="26" y="0"/>
                </a:moveTo>
                <a:cubicBezTo>
                  <a:pt x="26" y="0"/>
                  <a:pt x="18176" y="0"/>
                  <a:pt x="19265" y="0"/>
                </a:cubicBezTo>
                <a:cubicBezTo>
                  <a:pt x="20355" y="0"/>
                  <a:pt x="21547" y="4019"/>
                  <a:pt x="21574" y="10800"/>
                </a:cubicBezTo>
                <a:cubicBezTo>
                  <a:pt x="21600" y="17330"/>
                  <a:pt x="20173" y="21600"/>
                  <a:pt x="19240" y="21600"/>
                </a:cubicBezTo>
                <a:cubicBezTo>
                  <a:pt x="18306" y="21600"/>
                  <a:pt x="0" y="21474"/>
                  <a:pt x="0" y="21474"/>
                </a:cubicBezTo>
                <a:lnTo>
                  <a:pt x="26" y="0"/>
                </a:lnTo>
                <a:close/>
                <a:moveTo>
                  <a:pt x="26" y="0"/>
                </a:moveTo>
              </a:path>
            </a:pathLst>
          </a:custGeom>
          <a:solidFill>
            <a:schemeClr val="bg1"/>
          </a:solidFill>
          <a:ln>
            <a:noFill/>
          </a:ln>
          <a:effectLst>
            <a:outerShdw blurRad="50800" dist="38100" dir="10800000" algn="r" rotWithShape="0">
              <a:prstClr val="black">
                <a:alpha val="40000"/>
              </a:prstClr>
            </a:outerShdw>
          </a:effectLst>
        </p:spPr>
        <p:txBody>
          <a:bodyPr lIns="0" tIns="0" rIns="0" bIns="0" anchor="ctr" anchorCtr="1"/>
          <a:lstStyle/>
          <a:p>
            <a:pPr algn="ctr" defTabSz="733094" fontAlgn="base">
              <a:lnSpc>
                <a:spcPts val="2085"/>
              </a:lnSpc>
              <a:spcBef>
                <a:spcPct val="0"/>
              </a:spcBef>
              <a:spcAft>
                <a:spcPct val="0"/>
              </a:spcAft>
            </a:pPr>
            <a:endParaRPr lang="fr-FR" sz="1900" b="1" dirty="0">
              <a:solidFill>
                <a:srgbClr val="FFFFFF"/>
              </a:solidFill>
              <a:effectLst>
                <a:outerShdw blurRad="38100" dist="38100" dir="2700000" algn="tl">
                  <a:srgbClr val="DDDDDD"/>
                </a:outerShdw>
              </a:effectLst>
              <a:latin typeface="Verdana" charset="0"/>
              <a:ea typeface="ＭＳ Ｐゴシック" charset="0"/>
              <a:cs typeface="ＭＳ Ｐゴシック" charset="0"/>
              <a:sym typeface="Lucida Grande" charset="0"/>
            </a:endParaRPr>
          </a:p>
        </p:txBody>
      </p:sp>
      <p:pic>
        <p:nvPicPr>
          <p:cNvPr id="9" name="Image 8" descr="Futurskill_horizontal[1].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004048" y="5424826"/>
            <a:ext cx="3600400" cy="1172526"/>
          </a:xfrm>
          <a:prstGeom prst="rect">
            <a:avLst/>
          </a:prstGeom>
        </p:spPr>
      </p:pic>
      <p:sp>
        <p:nvSpPr>
          <p:cNvPr id="12" name="Espace réservé pour une image  11"/>
          <p:cNvSpPr>
            <a:spLocks noGrp="1"/>
          </p:cNvSpPr>
          <p:nvPr>
            <p:ph type="pic" sz="quarter" idx="10" hasCustomPrompt="1"/>
          </p:nvPr>
        </p:nvSpPr>
        <p:spPr>
          <a:xfrm>
            <a:off x="557213" y="5373688"/>
            <a:ext cx="2359025" cy="1190625"/>
          </a:xfrm>
          <a:prstGeom prst="rect">
            <a:avLst/>
          </a:prstGeom>
        </p:spPr>
        <p:txBody>
          <a:bodyPr/>
          <a:lstStyle>
            <a:lvl1pPr marL="223234" indent="0">
              <a:buFontTx/>
              <a:buNone/>
              <a:defRPr sz="1800"/>
            </a:lvl1pPr>
          </a:lstStyle>
          <a:p>
            <a:r>
              <a:rPr lang="fr-FR" dirty="0" smtClean="0"/>
              <a:t>Logo du client si besoin</a:t>
            </a:r>
            <a:endParaRPr lang="fr-FR" dirty="0"/>
          </a:p>
        </p:txBody>
      </p:sp>
      <p:sp>
        <p:nvSpPr>
          <p:cNvPr id="13" name="Titre 12"/>
          <p:cNvSpPr>
            <a:spLocks noGrp="1"/>
          </p:cNvSpPr>
          <p:nvPr>
            <p:ph type="title"/>
          </p:nvPr>
        </p:nvSpPr>
        <p:spPr>
          <a:xfrm>
            <a:off x="2483768" y="1853952"/>
            <a:ext cx="61206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304" tIns="36652" rIns="73304" bIns="36652" anchor="ctr"/>
          <a:lstStyle>
            <a:lvl1pPr algn="ctr">
              <a:defRPr lang="fr-FR" sz="3200" b="1" kern="1200">
                <a:solidFill>
                  <a:schemeClr val="bg1">
                    <a:lumMod val="50000"/>
                  </a:schemeClr>
                </a:solidFill>
                <a:latin typeface="Verdana" charset="0"/>
                <a:ea typeface="ヒラギノ角ゴ ProN W3" charset="0"/>
                <a:cs typeface="ヒラギノ角ゴ ProN W3" charset="0"/>
              </a:defRPr>
            </a:lvl1pPr>
          </a:lstStyle>
          <a:p>
            <a:pPr lvl="0" indent="-571500" algn="l" defTabSz="733094" eaLnBrk="0" hangingPunct="0">
              <a:buSzPct val="171000"/>
            </a:pPr>
            <a:r>
              <a:rPr lang="fr-FR" smtClean="0"/>
              <a:t>Modifiez le style du titre</a:t>
            </a:r>
            <a:endParaRPr lang="fr-FR" dirty="0"/>
          </a:p>
        </p:txBody>
      </p:sp>
      <p:sp>
        <p:nvSpPr>
          <p:cNvPr id="6" name="Freeform 3"/>
          <p:cNvSpPr>
            <a:spLocks/>
          </p:cNvSpPr>
          <p:nvPr userDrawn="1"/>
        </p:nvSpPr>
        <p:spPr bwMode="auto">
          <a:xfrm flipH="1">
            <a:off x="1763687" y="1795889"/>
            <a:ext cx="6896873" cy="1273071"/>
          </a:xfrm>
          <a:custGeom>
            <a:avLst/>
            <a:gdLst/>
            <a:ahLst/>
            <a:cxnLst>
              <a:cxn ang="0">
                <a:pos x="26" y="0"/>
              </a:cxn>
              <a:cxn ang="0">
                <a:pos x="19265" y="0"/>
              </a:cxn>
              <a:cxn ang="0">
                <a:pos x="21574" y="10800"/>
              </a:cxn>
              <a:cxn ang="0">
                <a:pos x="19240" y="21600"/>
              </a:cxn>
              <a:cxn ang="0">
                <a:pos x="0" y="21474"/>
              </a:cxn>
              <a:cxn ang="0">
                <a:pos x="26" y="0"/>
              </a:cxn>
              <a:cxn ang="0">
                <a:pos x="26" y="0"/>
              </a:cxn>
            </a:cxnLst>
            <a:rect l="0" t="0" r="r" b="b"/>
            <a:pathLst>
              <a:path w="21574" h="21600">
                <a:moveTo>
                  <a:pt x="26" y="0"/>
                </a:moveTo>
                <a:cubicBezTo>
                  <a:pt x="26" y="0"/>
                  <a:pt x="18176" y="0"/>
                  <a:pt x="19265" y="0"/>
                </a:cubicBezTo>
                <a:cubicBezTo>
                  <a:pt x="20355" y="0"/>
                  <a:pt x="21547" y="4019"/>
                  <a:pt x="21574" y="10800"/>
                </a:cubicBezTo>
                <a:cubicBezTo>
                  <a:pt x="21600" y="17330"/>
                  <a:pt x="20173" y="21600"/>
                  <a:pt x="19240" y="21600"/>
                </a:cubicBezTo>
                <a:cubicBezTo>
                  <a:pt x="18306" y="21600"/>
                  <a:pt x="0" y="21474"/>
                  <a:pt x="0" y="21474"/>
                </a:cubicBezTo>
                <a:lnTo>
                  <a:pt x="26" y="0"/>
                </a:lnTo>
                <a:close/>
                <a:moveTo>
                  <a:pt x="26" y="0"/>
                </a:moveTo>
              </a:path>
            </a:pathLst>
          </a:custGeom>
          <a:solidFill>
            <a:schemeClr val="bg1"/>
          </a:solidFill>
          <a:ln>
            <a:noFill/>
          </a:ln>
          <a:effectLst>
            <a:outerShdw blurRad="50800" dist="38100" dir="10800000" algn="r" rotWithShape="0">
              <a:prstClr val="black">
                <a:alpha val="40000"/>
              </a:prstClr>
            </a:outerShdw>
          </a:effectLst>
        </p:spPr>
        <p:txBody>
          <a:bodyPr lIns="0" tIns="0" rIns="0" bIns="0" anchor="ctr" anchorCtr="1"/>
          <a:lstStyle/>
          <a:p>
            <a:pPr algn="ctr" defTabSz="733094" fontAlgn="base">
              <a:lnSpc>
                <a:spcPts val="2085"/>
              </a:lnSpc>
              <a:spcBef>
                <a:spcPct val="0"/>
              </a:spcBef>
              <a:spcAft>
                <a:spcPct val="0"/>
              </a:spcAft>
            </a:pPr>
            <a:endParaRPr lang="fr-FR" sz="1900" b="1" dirty="0">
              <a:solidFill>
                <a:srgbClr val="FFFFFF"/>
              </a:solidFill>
              <a:effectLst>
                <a:outerShdw blurRad="38100" dist="38100" dir="2700000" algn="tl">
                  <a:srgbClr val="DDDDDD"/>
                </a:outerShdw>
              </a:effectLst>
              <a:latin typeface="Verdana" charset="0"/>
              <a:ea typeface="ＭＳ Ｐゴシック" charset="0"/>
              <a:cs typeface="ＭＳ Ｐゴシック" charset="0"/>
              <a:sym typeface="Lucida Grande" charset="0"/>
            </a:endParaRPr>
          </a:p>
        </p:txBody>
      </p:sp>
      <p:pic>
        <p:nvPicPr>
          <p:cNvPr id="8" name="Image 7" descr="Futurskill_horizontal[1].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04048" y="5424826"/>
            <a:ext cx="3600400" cy="1172526"/>
          </a:xfrm>
          <a:prstGeom prst="rect">
            <a:avLst/>
          </a:prstGeom>
        </p:spPr>
      </p:pic>
    </p:spTree>
    <p:extLst>
      <p:ext uri="{BB962C8B-B14F-4D97-AF65-F5344CB8AC3E}">
        <p14:creationId xmlns:p14="http://schemas.microsoft.com/office/powerpoint/2010/main" val="198020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A-texte seul">
    <p:spTree>
      <p:nvGrpSpPr>
        <p:cNvPr id="1" name=""/>
        <p:cNvGrpSpPr/>
        <p:nvPr/>
      </p:nvGrpSpPr>
      <p:grpSpPr>
        <a:xfrm>
          <a:off x="0" y="0"/>
          <a:ext cx="0" cy="0"/>
          <a:chOff x="0" y="0"/>
          <a:chExt cx="0" cy="0"/>
        </a:xfrm>
      </p:grpSpPr>
      <p:sp>
        <p:nvSpPr>
          <p:cNvPr id="10" name="Freeform 2"/>
          <p:cNvSpPr>
            <a:spLocks/>
          </p:cNvSpPr>
          <p:nvPr userDrawn="1"/>
        </p:nvSpPr>
        <p:spPr bwMode="auto">
          <a:xfrm>
            <a:off x="278691" y="20228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323528" y="188640"/>
            <a:ext cx="1768560" cy="2016224"/>
          </a:xfrm>
          <a:prstGeom prst="rect">
            <a:avLst/>
          </a:prstGeom>
          <a:noFill/>
          <a:ln>
            <a:noFill/>
          </a:ln>
          <a:effectLst/>
        </p:spPr>
        <p:txBody>
          <a:bodyPr lIns="0" tIns="0" rIns="0" bIns="0" anchor="ctr" anchorCtr="0"/>
          <a:lstStyle>
            <a:lvl1pPr algn="l">
              <a:defRPr lang="fr-FR" sz="2800" kern="120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dirty="0" smtClean="0"/>
              <a:t>Modifiez le style du titre</a:t>
            </a:r>
            <a:endParaRPr lang="fr-FR" dirty="0"/>
          </a:p>
        </p:txBody>
      </p:sp>
      <p:sp>
        <p:nvSpPr>
          <p:cNvPr id="7" name="Espace réservé du texte 11"/>
          <p:cNvSpPr>
            <a:spLocks noGrp="1"/>
          </p:cNvSpPr>
          <p:nvPr>
            <p:ph type="body" sz="quarter" idx="11"/>
          </p:nvPr>
        </p:nvSpPr>
        <p:spPr>
          <a:xfrm>
            <a:off x="2483768" y="2348880"/>
            <a:ext cx="6165750" cy="3723308"/>
          </a:xfrm>
          <a:prstGeom prst="rect">
            <a:avLst/>
          </a:prstGeom>
        </p:spPr>
        <p:txBody>
          <a:bodyPr lIns="64287" tIns="32144" rIns="64287" bIns="32144"/>
          <a:lstStyle>
            <a:lvl1pPr marL="273050" indent="-273050" algn="l" rtl="0" fontAlgn="base">
              <a:lnSpc>
                <a:spcPct val="150000"/>
              </a:lnSpc>
              <a:spcBef>
                <a:spcPts val="703"/>
              </a:spcBef>
              <a:spcAft>
                <a:spcPct val="0"/>
              </a:spcAft>
              <a:buSzPct val="131000"/>
              <a:buFontTx/>
              <a:buBlip>
                <a:blip r:embed="rId2"/>
              </a:buBlip>
              <a:defRPr lang="fr-FR" sz="1400" b="1" kern="1200" dirty="0" smtClean="0">
                <a:solidFill>
                  <a:schemeClr val="accent6"/>
                </a:solidFill>
                <a:latin typeface="+mn-lt"/>
                <a:ea typeface="ＭＳ Ｐゴシック" pitchFamily="34" charset="-128"/>
                <a:cs typeface="+mn-cs"/>
                <a:sym typeface="Helvetica Neue Light" charset="0"/>
              </a:defRPr>
            </a:lvl1pPr>
            <a:lvl2pPr marL="273050" indent="0">
              <a:spcBef>
                <a:spcPts val="300"/>
              </a:spcBef>
              <a:buFont typeface="Wingdings" pitchFamily="2" charset="2"/>
              <a:buNone/>
              <a:defRPr sz="1200">
                <a:solidFill>
                  <a:schemeClr val="accent6"/>
                </a:solidFill>
              </a:defRPr>
            </a:lvl2pPr>
            <a:lvl3pPr marL="628650" indent="0">
              <a:spcBef>
                <a:spcPts val="300"/>
              </a:spcBef>
              <a:buNone/>
              <a:defRPr sz="1200">
                <a:solidFill>
                  <a:schemeClr val="accent6"/>
                </a:solidFill>
              </a:defRPr>
            </a:lvl3pPr>
            <a:lvl4pPr marL="1160818" indent="0">
              <a:spcBef>
                <a:spcPts val="300"/>
              </a:spcBef>
              <a:buNone/>
              <a:defRPr sz="1200">
                <a:solidFill>
                  <a:schemeClr val="accent6"/>
                </a:solidFill>
              </a:defRPr>
            </a:lvl4pPr>
            <a:lvl5pPr marL="1473346" indent="0">
              <a:spcBef>
                <a:spcPts val="300"/>
              </a:spcBef>
              <a:buNone/>
              <a:defRPr sz="1200">
                <a:solidFill>
                  <a:schemeClr val="accent6"/>
                </a:solidFill>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pic>
        <p:nvPicPr>
          <p:cNvPr id="3" name="Image 2"/>
          <p:cNvPicPr>
            <a:picLocks noChangeAspect="1"/>
          </p:cNvPicPr>
          <p:nvPr userDrawn="1"/>
        </p:nvPicPr>
        <p:blipFill rotWithShape="1">
          <a:blip r:embed="rId3" cstate="print">
            <a:extLst>
              <a:ext uri="{28A0092B-C50C-407E-A947-70E740481C1C}">
                <a14:useLocalDpi xmlns:a14="http://schemas.microsoft.com/office/drawing/2010/main" val="0"/>
              </a:ext>
            </a:extLst>
          </a:blip>
          <a:srcRect l="9902"/>
          <a:stretch/>
        </p:blipFill>
        <p:spPr>
          <a:xfrm>
            <a:off x="2483768" y="215937"/>
            <a:ext cx="6237759" cy="1944215"/>
          </a:xfrm>
          <a:prstGeom prst="rect">
            <a:avLst/>
          </a:prstGeom>
        </p:spPr>
      </p:pic>
    </p:spTree>
    <p:extLst>
      <p:ext uri="{BB962C8B-B14F-4D97-AF65-F5344CB8AC3E}">
        <p14:creationId xmlns:p14="http://schemas.microsoft.com/office/powerpoint/2010/main" val="602616611"/>
      </p:ext>
    </p:extLst>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Objectifs">
    <p:spTree>
      <p:nvGrpSpPr>
        <p:cNvPr id="1" name=""/>
        <p:cNvGrpSpPr/>
        <p:nvPr/>
      </p:nvGrpSpPr>
      <p:grpSpPr>
        <a:xfrm>
          <a:off x="0" y="0"/>
          <a:ext cx="0" cy="0"/>
          <a:chOff x="0" y="0"/>
          <a:chExt cx="0" cy="0"/>
        </a:xfrm>
      </p:grpSpPr>
      <p:sp>
        <p:nvSpPr>
          <p:cNvPr id="7" name="Text Box 7"/>
          <p:cNvSpPr txBox="1">
            <a:spLocks noGrp="1" noChangeArrowheads="1"/>
          </p:cNvSpPr>
          <p:nvPr>
            <p:ph type="sldNum" sz="quarter" idx="4"/>
          </p:nvPr>
        </p:nvSpPr>
        <p:spPr bwMode="auto">
          <a:xfrm>
            <a:off x="150689" y="6572250"/>
            <a:ext cx="219893" cy="223242"/>
          </a:xfrm>
          <a:prstGeom prst="rect">
            <a:avLst/>
          </a:prstGeom>
          <a:noFill/>
          <a:ln w="12700">
            <a:noFill/>
            <a:miter lim="800000"/>
            <a:headEnd/>
            <a:tailEnd/>
          </a:ln>
          <a:effectLst/>
        </p:spPr>
        <p:txBody>
          <a:bodyPr vert="horz" wrap="none" lIns="64287" tIns="32144" rIns="64287" bIns="32144" numCol="1" anchor="t" anchorCtr="0" compatLnSpc="1">
            <a:prstTxWarp prst="textNoShape">
              <a:avLst/>
            </a:prstTxWarp>
          </a:bodyPr>
          <a:lstStyle>
            <a:lvl1pPr algn="r">
              <a:defRPr sz="1000" b="1">
                <a:solidFill>
                  <a:srgbClr val="343434"/>
                </a:solidFill>
                <a:latin typeface="Helvetica" charset="0"/>
                <a:sym typeface="Helvetica" charset="0"/>
              </a:defRPr>
            </a:lvl1pPr>
          </a:lstStyle>
          <a:p>
            <a:pPr>
              <a:defRPr/>
            </a:pPr>
            <a:fld id="{714F4771-71D3-44A2-99B5-93DDCBC3D3F4}" type="slidenum">
              <a:rPr lang="fr-FR" smtClean="0"/>
              <a:pPr>
                <a:defRPr/>
              </a:pPr>
              <a:t>‹N°›</a:t>
            </a:fld>
            <a:endParaRPr lang="fr-FR"/>
          </a:p>
        </p:txBody>
      </p:sp>
      <p:pic>
        <p:nvPicPr>
          <p:cNvPr id="9" name="Picture 1"/>
          <p:cNvPicPr>
            <a:picLocks noChangeAspect="1" noChangeArrowheads="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043608" y="1466998"/>
            <a:ext cx="7375922" cy="4914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12700">
                <a:solidFill>
                  <a:srgbClr val="000000"/>
                </a:solidFill>
                <a:miter lim="800000"/>
                <a:headEnd/>
                <a:tailEnd/>
              </a14:hiddenLine>
            </a:ext>
          </a:extLst>
        </p:spPr>
      </p:pic>
      <p:sp>
        <p:nvSpPr>
          <p:cNvPr id="12" name="Espace réservé du texte 11"/>
          <p:cNvSpPr>
            <a:spLocks noGrp="1"/>
          </p:cNvSpPr>
          <p:nvPr>
            <p:ph type="body" sz="quarter" idx="10"/>
          </p:nvPr>
        </p:nvSpPr>
        <p:spPr>
          <a:xfrm>
            <a:off x="1244054" y="4039737"/>
            <a:ext cx="6928346" cy="2125567"/>
          </a:xfrm>
          <a:prstGeom prst="rect">
            <a:avLst/>
          </a:prstGeom>
        </p:spPr>
        <p:txBody>
          <a:bodyPr lIns="64287" tIns="32144" rIns="64287" bIns="32144"/>
          <a:lstStyle>
            <a:lvl1pPr marL="407376" indent="-407376" algn="l" rtl="0" fontAlgn="base">
              <a:spcBef>
                <a:spcPts val="703"/>
              </a:spcBef>
              <a:spcAft>
                <a:spcPct val="0"/>
              </a:spcAft>
              <a:buSzPct val="131000"/>
              <a:buFontTx/>
              <a:buBlip>
                <a:blip r:embed="rId4"/>
              </a:buBlip>
              <a:defRPr lang="fr-FR" sz="1400" b="1" kern="1200" dirty="0" smtClean="0">
                <a:solidFill>
                  <a:srgbClr val="ECECEC"/>
                </a:solidFill>
                <a:latin typeface="Helvetica Neue" charset="0"/>
                <a:ea typeface="ＭＳ Ｐゴシック" pitchFamily="34" charset="-128"/>
                <a:cs typeface="+mn-cs"/>
                <a:sym typeface="Helvetica Neue Light" charset="0"/>
              </a:defRPr>
            </a:lvl1pPr>
            <a:lvl2pPr marL="436563" indent="0">
              <a:buFont typeface="Wingdings" pitchFamily="2" charset="2"/>
              <a:buNone/>
              <a:defRPr sz="1200">
                <a:solidFill>
                  <a:srgbClr val="ECECEC"/>
                </a:solidFill>
              </a:defRPr>
            </a:lvl2pPr>
            <a:lvl3pPr marL="848290" indent="0">
              <a:buNone/>
              <a:defRPr sz="1200">
                <a:solidFill>
                  <a:srgbClr val="ECECEC"/>
                </a:solidFill>
              </a:defRPr>
            </a:lvl3pPr>
            <a:lvl4pPr marL="1160818" indent="0">
              <a:buNone/>
              <a:defRPr sz="1200">
                <a:solidFill>
                  <a:srgbClr val="ECECEC"/>
                </a:solidFill>
              </a:defRPr>
            </a:lvl4pPr>
            <a:lvl5pPr marL="1473346" indent="0">
              <a:buNone/>
              <a:defRPr sz="1200">
                <a:solidFill>
                  <a:srgbClr val="ECECEC"/>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8"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pic>
        <p:nvPicPr>
          <p:cNvPr id="13" name="Picture 1"/>
          <p:cNvPicPr>
            <a:picLocks noChangeAspect="1" noChangeArrowheads="1"/>
          </p:cNvPicPr>
          <p:nvPr/>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b="47655"/>
          <a:stretch/>
        </p:blipFill>
        <p:spPr bwMode="auto">
          <a:xfrm>
            <a:off x="1045880" y="1467368"/>
            <a:ext cx="7375922" cy="257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Freeform 2"/>
          <p:cNvSpPr>
            <a:spLocks/>
          </p:cNvSpPr>
          <p:nvPr/>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pPr algn="ctr"/>
            <a:endParaRPr lang="fr-FR" dirty="0"/>
          </a:p>
        </p:txBody>
      </p:sp>
      <p:sp>
        <p:nvSpPr>
          <p:cNvPr id="23" name="Titre 1"/>
          <p:cNvSpPr>
            <a:spLocks noGrp="1"/>
          </p:cNvSpPr>
          <p:nvPr>
            <p:ph type="title"/>
          </p:nvPr>
        </p:nvSpPr>
        <p:spPr>
          <a:xfrm>
            <a:off x="395536" y="307098"/>
            <a:ext cx="2019466" cy="1897766"/>
          </a:xfrm>
          <a:prstGeom prst="rect">
            <a:avLst/>
          </a:prstGeom>
          <a:noFill/>
          <a:ln>
            <a:noFill/>
          </a:ln>
          <a:effectLst/>
        </p:spPr>
        <p:txBody>
          <a:bodyPr lIns="0" tIns="0" rIns="0" bIns="0" anchor="ctr"/>
          <a:lstStyle>
            <a:lvl1pPr>
              <a:defRPr lang="fr-FR" sz="2800" kern="1200" dirty="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smtClean="0"/>
              <a:t>Modifiez le style du titre</a:t>
            </a:r>
            <a:endParaRPr lang="fr-FR" dirty="0"/>
          </a:p>
        </p:txBody>
      </p:sp>
      <p:pic>
        <p:nvPicPr>
          <p:cNvPr id="10" name="Picture 1"/>
          <p:cNvPicPr>
            <a:picLocks noChangeAspect="1" noChangeArrowheads="1"/>
          </p:cNvPicPr>
          <p:nvPr userDrawn="1"/>
        </p:nvPicPr>
        <p:blipFill rotWithShape="1">
          <a:blip r:embed="rId5"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b="47655"/>
          <a:stretch/>
        </p:blipFill>
        <p:spPr bwMode="auto">
          <a:xfrm>
            <a:off x="1045880" y="1467368"/>
            <a:ext cx="7375922" cy="257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pPr algn="ctr"/>
            <a:endParaRPr lang="fr-FR" dirty="0"/>
          </a:p>
        </p:txBody>
      </p:sp>
    </p:spTree>
    <p:extLst>
      <p:ext uri="{BB962C8B-B14F-4D97-AF65-F5344CB8AC3E}">
        <p14:creationId xmlns:p14="http://schemas.microsoft.com/office/powerpoint/2010/main" val="1219829643"/>
      </p:ext>
    </p:extLst>
  </p:cSld>
  <p:clrMapOvr>
    <a:masterClrMapping/>
  </p:clrMapOvr>
  <p:transition spd="med">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17" name="Freeform 2"/>
          <p:cNvSpPr>
            <a:spLocks/>
          </p:cNvSpPr>
          <p:nvPr/>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3" name="Freeform 1"/>
          <p:cNvSpPr>
            <a:spLocks/>
          </p:cNvSpPr>
          <p:nvPr/>
        </p:nvSpPr>
        <p:spPr bwMode="auto">
          <a:xfrm>
            <a:off x="5182909" y="2669541"/>
            <a:ext cx="1822450"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63500" dist="38100" dir="8100000" algn="t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cs typeface="+mn-cs"/>
            </a:endParaRPr>
          </a:p>
        </p:txBody>
      </p:sp>
      <p:pic>
        <p:nvPicPr>
          <p:cNvPr id="4" name="Image 7"/>
          <p:cNvPicPr>
            <a:picLocks noChangeAspect="1"/>
          </p:cNvPicPr>
          <p:nvPr/>
        </p:nvPicPr>
        <p:blipFill>
          <a:blip r:embed="rId2" cstate="email">
            <a:extLst>
              <a:ext uri="{28A0092B-C50C-407E-A947-70E740481C1C}">
                <a14:useLocalDpi xmlns:a14="http://schemas.microsoft.com/office/drawing/2010/main"/>
              </a:ext>
            </a:extLst>
          </a:blip>
          <a:srcRect r="7076"/>
          <a:stretch>
            <a:fillRect/>
          </a:stretch>
        </p:blipFill>
        <p:spPr bwMode="auto">
          <a:xfrm>
            <a:off x="2136330" y="2669876"/>
            <a:ext cx="304323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1"/>
          <p:cNvSpPr>
            <a:spLocks/>
          </p:cNvSpPr>
          <p:nvPr/>
        </p:nvSpPr>
        <p:spPr bwMode="auto">
          <a:xfrm>
            <a:off x="7106959" y="2669541"/>
            <a:ext cx="1824038"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63500" dist="38100" dir="8100000" algn="tr" rotWithShape="0">
              <a:srgbClr val="000000">
                <a:alpha val="39998"/>
              </a:srgbClr>
            </a:outerShdw>
          </a:effectLst>
          <a:extLst/>
        </p:spPr>
        <p:txBody>
          <a:bodyPr lIns="0" tIns="0" rIns="0" bIns="0"/>
          <a:lstStyle/>
          <a:p>
            <a:pPr>
              <a:defRPr/>
            </a:pPr>
            <a:endParaRPr lang="fr-FR">
              <a:cs typeface="+mn-cs"/>
            </a:endParaRPr>
          </a:p>
        </p:txBody>
      </p:sp>
      <p:sp>
        <p:nvSpPr>
          <p:cNvPr id="6" name="Freeform 1"/>
          <p:cNvSpPr>
            <a:spLocks/>
          </p:cNvSpPr>
          <p:nvPr/>
        </p:nvSpPr>
        <p:spPr bwMode="auto">
          <a:xfrm>
            <a:off x="5182909" y="4543126"/>
            <a:ext cx="1822450"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4"/>
          </a:solidFill>
          <a:ln>
            <a:noFill/>
          </a:ln>
          <a:effectLst>
            <a:outerShdw blurRad="63500" dist="38100" dir="8100000" algn="tr" rotWithShape="0">
              <a:srgbClr val="000000">
                <a:alpha val="39998"/>
              </a:srgbClr>
            </a:outerShdw>
          </a:effectLst>
          <a:extLst/>
        </p:spPr>
        <p:txBody>
          <a:bodyPr lIns="0" tIns="0" rIns="0" bIns="0"/>
          <a:lstStyle/>
          <a:p>
            <a:pPr>
              <a:defRPr/>
            </a:pPr>
            <a:endParaRPr lang="fr-FR" dirty="0">
              <a:cs typeface="+mn-cs"/>
            </a:endParaRPr>
          </a:p>
        </p:txBody>
      </p:sp>
      <p:sp>
        <p:nvSpPr>
          <p:cNvPr id="7" name="Freeform 1"/>
          <p:cNvSpPr>
            <a:spLocks/>
          </p:cNvSpPr>
          <p:nvPr/>
        </p:nvSpPr>
        <p:spPr bwMode="auto">
          <a:xfrm>
            <a:off x="7106959" y="4543126"/>
            <a:ext cx="1824038" cy="1771650"/>
          </a:xfrm>
          <a:custGeom>
            <a:avLst/>
            <a:gdLst>
              <a:gd name="T0" fmla="*/ 1772 w 21600"/>
              <a:gd name="T1" fmla="*/ 272767 h 21600"/>
              <a:gd name="T2" fmla="*/ 28439 w 21600"/>
              <a:gd name="T3" fmla="*/ 300404 h 21600"/>
              <a:gd name="T4" fmla="*/ 28439 w 21600"/>
              <a:gd name="T5" fmla="*/ 559394 h 21600"/>
              <a:gd name="T6" fmla="*/ 0 w 21600"/>
              <a:gd name="T7" fmla="*/ 588753 h 21600"/>
              <a:gd name="T8" fmla="*/ 1772 w 21600"/>
              <a:gd name="T9" fmla="*/ 1771427 h 21600"/>
              <a:gd name="T10" fmla="*/ 1822773 w 21600"/>
              <a:gd name="T11" fmla="*/ 1771427 h 21600"/>
              <a:gd name="T12" fmla="*/ 1822773 w 21600"/>
              <a:gd name="T13" fmla="*/ 0 h 21600"/>
              <a:gd name="T14" fmla="*/ 0 w 21600"/>
              <a:gd name="T15" fmla="*/ 0 h 21600"/>
              <a:gd name="T16" fmla="*/ 1772 w 21600"/>
              <a:gd name="T17" fmla="*/ 272767 h 21600"/>
              <a:gd name="T18" fmla="*/ 1772 w 21600"/>
              <a:gd name="T19" fmla="*/ 2727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3"/>
          </a:solidFill>
          <a:ln>
            <a:noFill/>
          </a:ln>
          <a:effectLst>
            <a:outerShdw blurRad="63500" dist="38100" dir="8100000" algn="tr" rotWithShape="0">
              <a:srgbClr val="000000">
                <a:alpha val="39998"/>
              </a:srgbClr>
            </a:outerShdw>
          </a:effectLst>
          <a:extLst/>
        </p:spPr>
        <p:txBody>
          <a:bodyPr lIns="0" tIns="0" rIns="0" bIns="0"/>
          <a:lstStyle/>
          <a:p>
            <a:pPr>
              <a:defRPr/>
            </a:pPr>
            <a:endParaRPr lang="fr-FR">
              <a:cs typeface="+mn-cs"/>
            </a:endParaRPr>
          </a:p>
        </p:txBody>
      </p:sp>
      <p:sp>
        <p:nvSpPr>
          <p:cNvPr id="11" name="Rectangle 14"/>
          <p:cNvSpPr>
            <a:spLocks noChangeArrowheads="1"/>
          </p:cNvSpPr>
          <p:nvPr/>
        </p:nvSpPr>
        <p:spPr bwMode="auto">
          <a:xfrm>
            <a:off x="5258314" y="4543126"/>
            <a:ext cx="1671638" cy="13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84" tIns="32142" rIns="64284" bIns="32142" anchor="ctr">
            <a:noAutofit/>
          </a:bodyPr>
          <a:lstStyle/>
          <a:p>
            <a:endParaRPr lang="fr-FR" sz="2200" dirty="0">
              <a:solidFill>
                <a:srgbClr val="FFFFFF"/>
              </a:solidFill>
              <a:latin typeface="+mn-lt"/>
              <a:ea typeface="ヒラギノ角ゴ ProN W3" charset="0"/>
              <a:cs typeface="ヒラギノ角ゴ ProN W3" charset="0"/>
            </a:endParaRPr>
          </a:p>
        </p:txBody>
      </p:sp>
      <p:sp>
        <p:nvSpPr>
          <p:cNvPr id="13" name="Espace réservé du texte 12"/>
          <p:cNvSpPr>
            <a:spLocks noGrp="1"/>
          </p:cNvSpPr>
          <p:nvPr>
            <p:ph type="body" sz="quarter" idx="10"/>
          </p:nvPr>
        </p:nvSpPr>
        <p:spPr>
          <a:xfrm>
            <a:off x="5230198" y="4543127"/>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smtClean="0"/>
              <a:t>Modifiez les styles du texte du masque</a:t>
            </a:r>
          </a:p>
        </p:txBody>
      </p:sp>
      <p:sp>
        <p:nvSpPr>
          <p:cNvPr id="14" name="Espace réservé du texte 12"/>
          <p:cNvSpPr>
            <a:spLocks noGrp="1"/>
          </p:cNvSpPr>
          <p:nvPr>
            <p:ph type="body" sz="quarter" idx="11"/>
          </p:nvPr>
        </p:nvSpPr>
        <p:spPr>
          <a:xfrm>
            <a:off x="5230198" y="2669541"/>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smtClean="0"/>
              <a:t>Modifiez les styles du texte du masque</a:t>
            </a:r>
          </a:p>
        </p:txBody>
      </p:sp>
      <p:sp>
        <p:nvSpPr>
          <p:cNvPr id="15" name="Espace réservé du texte 12"/>
          <p:cNvSpPr>
            <a:spLocks noGrp="1"/>
          </p:cNvSpPr>
          <p:nvPr>
            <p:ph type="body" sz="quarter" idx="12"/>
          </p:nvPr>
        </p:nvSpPr>
        <p:spPr>
          <a:xfrm>
            <a:off x="7154162" y="2669541"/>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smtClean="0"/>
              <a:t>Modifiez les styles du texte du masque</a:t>
            </a:r>
          </a:p>
        </p:txBody>
      </p:sp>
      <p:sp>
        <p:nvSpPr>
          <p:cNvPr id="16" name="Espace réservé du texte 12"/>
          <p:cNvSpPr>
            <a:spLocks noGrp="1"/>
          </p:cNvSpPr>
          <p:nvPr>
            <p:ph type="body" sz="quarter" idx="13"/>
          </p:nvPr>
        </p:nvSpPr>
        <p:spPr>
          <a:xfrm>
            <a:off x="7154162" y="4543127"/>
            <a:ext cx="1746870" cy="174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5312" tIns="25312" rIns="25312" bIns="25312" anchor="ctr" anchorCtr="0">
            <a:noAutofit/>
          </a:bodyPr>
          <a:lstStyle>
            <a:lvl1pPr marL="98425" indent="0">
              <a:buFontTx/>
              <a:buNone/>
              <a:defRPr lang="fr-FR" sz="2000" kern="1200" smtClean="0">
                <a:solidFill>
                  <a:srgbClr val="FFFFFF"/>
                </a:solidFill>
                <a:ea typeface="ヒラギノ角ゴ ProN W3" charset="0"/>
                <a:cs typeface="ヒラギノ角ゴ ProN W3" charset="0"/>
              </a:defRPr>
            </a:lvl1pPr>
            <a:lvl2pPr marL="0" indent="0">
              <a:buFontTx/>
              <a:buNone/>
              <a:defRPr lang="fr-FR" kern="1200" smtClean="0">
                <a:solidFill>
                  <a:srgbClr val="000000"/>
                </a:solidFill>
                <a:latin typeface="Lucida Grande" charset="0"/>
                <a:ea typeface="ヒラギノ角ゴ ProN W3" charset="-128"/>
              </a:defRPr>
            </a:lvl2pPr>
            <a:lvl3pPr marL="241093" indent="0">
              <a:buFontTx/>
              <a:buNone/>
              <a:defRPr lang="fr-FR" kern="1200" smtClean="0">
                <a:solidFill>
                  <a:srgbClr val="000000"/>
                </a:solidFill>
                <a:latin typeface="Lucida Grande" charset="0"/>
                <a:ea typeface="ヒラギノ角ゴ ProN W3" charset="-128"/>
              </a:defRPr>
            </a:lvl3pPr>
            <a:lvl4pPr marL="562550" indent="0">
              <a:buFontTx/>
              <a:buNone/>
              <a:defRPr lang="fr-FR" kern="1200" smtClean="0">
                <a:solidFill>
                  <a:srgbClr val="000000"/>
                </a:solidFill>
                <a:latin typeface="Lucida Grande" charset="0"/>
                <a:ea typeface="ヒラギノ角ゴ ProN W3" charset="-128"/>
              </a:defRPr>
            </a:lvl4pPr>
            <a:lvl5pPr marL="884008" indent="0">
              <a:buFontTx/>
              <a:buNone/>
              <a:defRPr lang="fr-FR" kern="1200">
                <a:solidFill>
                  <a:srgbClr val="000000"/>
                </a:solidFill>
                <a:latin typeface="Lucida Grande" charset="0"/>
                <a:ea typeface="ヒラギノ角ゴ ProN W3" charset="-128"/>
              </a:defRPr>
            </a:lvl5pPr>
          </a:lstStyle>
          <a:p>
            <a:pPr lvl="0">
              <a:spcBef>
                <a:spcPct val="0"/>
              </a:spcBef>
            </a:pPr>
            <a:r>
              <a:rPr lang="fr-FR" smtClean="0"/>
              <a:t>Modifiez les styles du texte du masque</a:t>
            </a:r>
          </a:p>
        </p:txBody>
      </p:sp>
      <p:sp>
        <p:nvSpPr>
          <p:cNvPr id="22"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57200" y="274638"/>
            <a:ext cx="1887053" cy="1930226"/>
          </a:xfrm>
          <a:prstGeom prst="rect">
            <a:avLst/>
          </a:prstGeom>
          <a:noFill/>
          <a:ln>
            <a:noFill/>
          </a:ln>
          <a:effectLst/>
        </p:spPr>
        <p:txBody>
          <a:bodyPr lIns="0" tIns="0" rIns="0" bIns="0" anchor="ctr"/>
          <a:lstStyle>
            <a:lvl1pPr marL="95250" indent="0" algn="l">
              <a:defRPr lang="fr-FR" sz="2800" kern="1200">
                <a:solidFill>
                  <a:schemeClr val="accent6"/>
                </a:solidFill>
                <a:effectLst>
                  <a:outerShdw blurRad="38100" dist="38100" dir="2700000" algn="tl">
                    <a:srgbClr val="000000">
                      <a:alpha val="43137"/>
                    </a:srgbClr>
                  </a:outerShdw>
                </a:effectLst>
                <a:ea typeface="+mn-ea"/>
                <a:cs typeface="+mn-cs"/>
              </a:defRPr>
            </a:lvl1pPr>
          </a:lstStyle>
          <a:p>
            <a:pPr lvl="0"/>
            <a:r>
              <a:rPr lang="fr-FR" smtClean="0"/>
              <a:t>Modifiez le style du titre</a:t>
            </a:r>
            <a:endParaRPr lang="fr-FR" dirty="0"/>
          </a:p>
        </p:txBody>
      </p:sp>
      <p:sp>
        <p:nvSpPr>
          <p:cNvPr id="18"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Tree>
    <p:extLst>
      <p:ext uri="{BB962C8B-B14F-4D97-AF65-F5344CB8AC3E}">
        <p14:creationId xmlns:p14="http://schemas.microsoft.com/office/powerpoint/2010/main" val="3331816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sp>
        <p:nvSpPr>
          <p:cNvPr id="17" name="Freeform 2"/>
          <p:cNvSpPr>
            <a:spLocks/>
          </p:cNvSpPr>
          <p:nvPr/>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2"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57200" y="274638"/>
            <a:ext cx="1887053" cy="1930226"/>
          </a:xfrm>
          <a:prstGeom prst="rect">
            <a:avLst/>
          </a:prstGeom>
          <a:noFill/>
          <a:ln>
            <a:noFill/>
          </a:ln>
          <a:effectLst/>
        </p:spPr>
        <p:txBody>
          <a:bodyPr lIns="0" tIns="0" rIns="0" bIns="0" anchor="ctr"/>
          <a:lstStyle>
            <a:lvl1pPr>
              <a:defRPr lang="fr-FR" sz="2800" kern="1200" dirty="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smtClean="0"/>
              <a:t>Modifiez le style du titre</a:t>
            </a:r>
            <a:endParaRPr lang="fr-FR" dirty="0"/>
          </a:p>
        </p:txBody>
      </p:sp>
      <p:sp>
        <p:nvSpPr>
          <p:cNvPr id="5"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Tree>
    <p:extLst>
      <p:ext uri="{BB962C8B-B14F-4D97-AF65-F5344CB8AC3E}">
        <p14:creationId xmlns:p14="http://schemas.microsoft.com/office/powerpoint/2010/main" val="4232443545"/>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7" name="Freeform 2"/>
          <p:cNvSpPr>
            <a:spLocks/>
          </p:cNvSpPr>
          <p:nvPr/>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2" name="Rectangle 4"/>
          <p:cNvSpPr>
            <a:spLocks/>
          </p:cNvSpPr>
          <p:nvPr/>
        </p:nvSpPr>
        <p:spPr bwMode="auto">
          <a:xfrm>
            <a:off x="572617" y="6517556"/>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57200" y="274638"/>
            <a:ext cx="1887053" cy="1930226"/>
          </a:xfrm>
          <a:prstGeom prst="rect">
            <a:avLst/>
          </a:prstGeom>
          <a:noFill/>
          <a:ln>
            <a:noFill/>
          </a:ln>
          <a:effectLst/>
        </p:spPr>
        <p:txBody>
          <a:bodyPr lIns="0" tIns="0" rIns="0" bIns="0" anchor="ctr"/>
          <a:lstStyle>
            <a:lvl1pPr algn="ctr">
              <a:defRPr lang="fr-FR" sz="2400" kern="1200" dirty="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smtClean="0"/>
              <a:t>Modifiez le style du titre</a:t>
            </a:r>
            <a:endParaRPr lang="fr-FR" dirty="0"/>
          </a:p>
        </p:txBody>
      </p:sp>
      <p:sp>
        <p:nvSpPr>
          <p:cNvPr id="5" name="Espace réservé du texte 4"/>
          <p:cNvSpPr>
            <a:spLocks noGrp="1"/>
          </p:cNvSpPr>
          <p:nvPr>
            <p:ph type="body" sz="quarter" idx="10"/>
          </p:nvPr>
        </p:nvSpPr>
        <p:spPr>
          <a:xfrm>
            <a:off x="2627784" y="332904"/>
            <a:ext cx="6053137" cy="431800"/>
          </a:xfrm>
          <a:prstGeom prst="rect">
            <a:avLst/>
          </a:prstGeom>
        </p:spPr>
        <p:txBody>
          <a:bodyPr lIns="64291" tIns="32146" rIns="64291" bIns="32146"/>
          <a:lstStyle>
            <a:lvl1pPr marL="3175" indent="0">
              <a:buFontTx/>
              <a:buNone/>
              <a:defRPr lang="fr-FR" sz="2100" kern="0" smtClean="0">
                <a:solidFill>
                  <a:schemeClr val="accent6"/>
                </a:solidFill>
              </a:defRPr>
            </a:lvl1pPr>
            <a:lvl2pPr>
              <a:defRPr lang="fr-FR" sz="5900" kern="1200" smtClean="0">
                <a:latin typeface="Verdana" pitchFamily="34" charset="0"/>
                <a:cs typeface="ヒラギノ角ゴ ProN W3" charset="0"/>
              </a:defRPr>
            </a:lvl2pPr>
            <a:lvl3pPr>
              <a:defRPr lang="fr-FR" sz="5900" kern="1200" smtClean="0">
                <a:latin typeface="Verdana" pitchFamily="34" charset="0"/>
                <a:cs typeface="ヒラギノ角ゴ ProN W3" charset="0"/>
              </a:defRPr>
            </a:lvl3pPr>
            <a:lvl4pPr>
              <a:defRPr lang="fr-FR" sz="5900" kern="1200" smtClean="0">
                <a:latin typeface="Verdana" pitchFamily="34" charset="0"/>
                <a:cs typeface="ヒラギノ角ゴ ProN W3" charset="0"/>
              </a:defRPr>
            </a:lvl4pPr>
            <a:lvl5pPr>
              <a:defRPr lang="fr-FR" sz="5900" kern="1200">
                <a:latin typeface="Verdana" pitchFamily="34" charset="0"/>
                <a:cs typeface="ヒラギノ角ゴ ProN W3" charset="0"/>
              </a:defRPr>
            </a:lvl5pPr>
          </a:lstStyle>
          <a:p>
            <a:pPr lvl="0">
              <a:spcBef>
                <a:spcPts val="0"/>
              </a:spcBef>
            </a:pPr>
            <a:r>
              <a:rPr lang="fr-FR" smtClean="0"/>
              <a:t>Modifiez les styles du texte du masque</a:t>
            </a:r>
          </a:p>
        </p:txBody>
      </p:sp>
      <p:sp>
        <p:nvSpPr>
          <p:cNvPr id="6" name="Freeform 2"/>
          <p:cNvSpPr>
            <a:spLocks/>
          </p:cNvSpPr>
          <p:nvPr userDrawn="1"/>
        </p:nvSpPr>
        <p:spPr bwMode="auto">
          <a:xfrm>
            <a:off x="395536" y="26064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Tree>
    <p:extLst>
      <p:ext uri="{BB962C8B-B14F-4D97-AF65-F5344CB8AC3E}">
        <p14:creationId xmlns:p14="http://schemas.microsoft.com/office/powerpoint/2010/main" val="3394982092"/>
      </p:ext>
    </p:extLst>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A-texte seul">
    <p:spTree>
      <p:nvGrpSpPr>
        <p:cNvPr id="1" name=""/>
        <p:cNvGrpSpPr/>
        <p:nvPr/>
      </p:nvGrpSpPr>
      <p:grpSpPr>
        <a:xfrm>
          <a:off x="0" y="0"/>
          <a:ext cx="0" cy="0"/>
          <a:chOff x="0" y="0"/>
          <a:chExt cx="0" cy="0"/>
        </a:xfrm>
      </p:grpSpPr>
      <p:sp>
        <p:nvSpPr>
          <p:cNvPr id="10" name="Freeform 2"/>
          <p:cNvSpPr>
            <a:spLocks/>
          </p:cNvSpPr>
          <p:nvPr/>
        </p:nvSpPr>
        <p:spPr bwMode="auto">
          <a:xfrm>
            <a:off x="278691" y="20228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323528" y="188640"/>
            <a:ext cx="1768560" cy="2016224"/>
          </a:xfrm>
          <a:prstGeom prst="rect">
            <a:avLst/>
          </a:prstGeom>
          <a:noFill/>
          <a:ln>
            <a:noFill/>
          </a:ln>
          <a:effectLst/>
        </p:spPr>
        <p:txBody>
          <a:bodyPr lIns="0" tIns="0" rIns="0" bIns="0" anchor="ctr" anchorCtr="0"/>
          <a:lstStyle>
            <a:lvl1pPr algn="l">
              <a:defRPr lang="fr-FR" sz="2800" kern="1200">
                <a:solidFill>
                  <a:schemeClr val="accent6"/>
                </a:solidFill>
                <a:effectLst>
                  <a:outerShdw blurRad="38100" dist="38100" dir="2700000" algn="tl">
                    <a:srgbClr val="000000">
                      <a:alpha val="43137"/>
                    </a:srgbClr>
                  </a:outerShdw>
                </a:effectLst>
                <a:ea typeface="+mn-ea"/>
                <a:cs typeface="+mn-cs"/>
              </a:defRPr>
            </a:lvl1pPr>
          </a:lstStyle>
          <a:p>
            <a:pPr marL="95250" lvl="0" indent="0" algn="l"/>
            <a:r>
              <a:rPr lang="fr-FR" smtClean="0"/>
              <a:t>Modifiez le style du titre</a:t>
            </a:r>
            <a:endParaRPr lang="fr-FR" dirty="0"/>
          </a:p>
        </p:txBody>
      </p:sp>
      <p:sp>
        <p:nvSpPr>
          <p:cNvPr id="7" name="Espace réservé du texte 11"/>
          <p:cNvSpPr>
            <a:spLocks noGrp="1"/>
          </p:cNvSpPr>
          <p:nvPr>
            <p:ph type="body" sz="quarter" idx="11"/>
          </p:nvPr>
        </p:nvSpPr>
        <p:spPr>
          <a:xfrm>
            <a:off x="2483768" y="2348880"/>
            <a:ext cx="6165750" cy="3723308"/>
          </a:xfrm>
          <a:prstGeom prst="rect">
            <a:avLst/>
          </a:prstGeom>
        </p:spPr>
        <p:txBody>
          <a:bodyPr lIns="64287" tIns="32144" rIns="64287" bIns="32144"/>
          <a:lstStyle>
            <a:lvl1pPr marL="273050" indent="-273050" algn="l" rtl="0" fontAlgn="base">
              <a:lnSpc>
                <a:spcPct val="150000"/>
              </a:lnSpc>
              <a:spcBef>
                <a:spcPts val="703"/>
              </a:spcBef>
              <a:spcAft>
                <a:spcPct val="0"/>
              </a:spcAft>
              <a:buSzPct val="131000"/>
              <a:buFontTx/>
              <a:buBlip>
                <a:blip r:embed="rId2"/>
              </a:buBlip>
              <a:defRPr lang="fr-FR" sz="1400" b="1" kern="1200" dirty="0" smtClean="0">
                <a:solidFill>
                  <a:schemeClr val="accent6"/>
                </a:solidFill>
                <a:latin typeface="+mn-lt"/>
                <a:ea typeface="ＭＳ Ｐゴシック" pitchFamily="34" charset="-128"/>
                <a:cs typeface="+mn-cs"/>
                <a:sym typeface="Helvetica Neue Light" charset="0"/>
              </a:defRPr>
            </a:lvl1pPr>
            <a:lvl2pPr marL="273050" indent="0">
              <a:spcBef>
                <a:spcPts val="300"/>
              </a:spcBef>
              <a:buFont typeface="Wingdings" pitchFamily="2" charset="2"/>
              <a:buNone/>
              <a:defRPr sz="1200">
                <a:solidFill>
                  <a:schemeClr val="accent6"/>
                </a:solidFill>
              </a:defRPr>
            </a:lvl2pPr>
            <a:lvl3pPr marL="628650" indent="0">
              <a:spcBef>
                <a:spcPts val="300"/>
              </a:spcBef>
              <a:buNone/>
              <a:defRPr sz="1200">
                <a:solidFill>
                  <a:schemeClr val="accent6"/>
                </a:solidFill>
              </a:defRPr>
            </a:lvl3pPr>
            <a:lvl4pPr marL="1160818" indent="0">
              <a:spcBef>
                <a:spcPts val="300"/>
              </a:spcBef>
              <a:buNone/>
              <a:defRPr sz="1200">
                <a:solidFill>
                  <a:schemeClr val="accent6"/>
                </a:solidFill>
              </a:defRPr>
            </a:lvl4pPr>
            <a:lvl5pPr marL="1473346" indent="0">
              <a:spcBef>
                <a:spcPts val="300"/>
              </a:spcBef>
              <a:buNone/>
              <a:defRPr sz="1200">
                <a:solidFill>
                  <a:schemeClr val="accent6"/>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pic>
        <p:nvPicPr>
          <p:cNvPr id="3" name="Image 2"/>
          <p:cNvPicPr>
            <a:picLocks noChangeAspect="1"/>
          </p:cNvPicPr>
          <p:nvPr/>
        </p:nvPicPr>
        <p:blipFill rotWithShape="1">
          <a:blip r:embed="rId3" cstate="print">
            <a:extLst>
              <a:ext uri="{28A0092B-C50C-407E-A947-70E740481C1C}">
                <a14:useLocalDpi xmlns:a14="http://schemas.microsoft.com/office/drawing/2010/main" val="0"/>
              </a:ext>
            </a:extLst>
          </a:blip>
          <a:srcRect l="9902"/>
          <a:stretch/>
        </p:blipFill>
        <p:spPr>
          <a:xfrm>
            <a:off x="2483768" y="215937"/>
            <a:ext cx="6237759" cy="1944215"/>
          </a:xfrm>
          <a:prstGeom prst="rect">
            <a:avLst/>
          </a:prstGeom>
        </p:spPr>
      </p:pic>
      <p:sp>
        <p:nvSpPr>
          <p:cNvPr id="8" name="Freeform 2"/>
          <p:cNvSpPr>
            <a:spLocks/>
          </p:cNvSpPr>
          <p:nvPr userDrawn="1"/>
        </p:nvSpPr>
        <p:spPr bwMode="auto">
          <a:xfrm>
            <a:off x="278691" y="202288"/>
            <a:ext cx="2061061" cy="196393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bg1"/>
          </a:solidFill>
          <a:ln>
            <a:noFill/>
          </a:ln>
          <a:effectLst>
            <a:outerShdw blurRad="50800" dist="38100" dir="10800000" algn="r" rotWithShape="0">
              <a:srgbClr val="000000">
                <a:alpha val="39998"/>
              </a:srgbClr>
            </a:outerShdw>
          </a:effectLst>
        </p:spPr>
        <p:txBody>
          <a:bodyPr lIns="0" tIns="0" rIns="0" bIns="0"/>
          <a:lstStyle/>
          <a:p>
            <a:endParaRPr lang="fr-FR"/>
          </a:p>
        </p:txBody>
      </p:sp>
      <p:pic>
        <p:nvPicPr>
          <p:cNvPr id="9" name="Imag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9902"/>
          <a:stretch/>
        </p:blipFill>
        <p:spPr>
          <a:xfrm>
            <a:off x="2483768" y="215937"/>
            <a:ext cx="6237759" cy="1944215"/>
          </a:xfrm>
          <a:prstGeom prst="rect">
            <a:avLst/>
          </a:prstGeom>
        </p:spPr>
      </p:pic>
    </p:spTree>
    <p:extLst>
      <p:ext uri="{BB962C8B-B14F-4D97-AF65-F5344CB8AC3E}">
        <p14:creationId xmlns:p14="http://schemas.microsoft.com/office/powerpoint/2010/main" val="602616611"/>
      </p:ext>
    </p:extLst>
  </p:cSld>
  <p:clrMapOvr>
    <a:masterClrMapping/>
  </p:clrMapOv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intercalaire photo">
    <p:spTree>
      <p:nvGrpSpPr>
        <p:cNvPr id="1" name=""/>
        <p:cNvGrpSpPr/>
        <p:nvPr/>
      </p:nvGrpSpPr>
      <p:grpSpPr>
        <a:xfrm>
          <a:off x="0" y="0"/>
          <a:ext cx="0" cy="0"/>
          <a:chOff x="0" y="0"/>
          <a:chExt cx="0" cy="0"/>
        </a:xfrm>
      </p:grpSpPr>
      <p:sp>
        <p:nvSpPr>
          <p:cNvPr id="5" name="Espace réservé pour une image  7"/>
          <p:cNvSpPr>
            <a:spLocks noGrp="1"/>
          </p:cNvSpPr>
          <p:nvPr>
            <p:ph type="pic" sz="quarter" idx="10"/>
          </p:nvPr>
        </p:nvSpPr>
        <p:spPr>
          <a:xfrm>
            <a:off x="520991" y="441793"/>
            <a:ext cx="8090576" cy="5867527"/>
          </a:xfrm>
          <a:prstGeom prst="rect">
            <a:avLst/>
          </a:prstGeom>
        </p:spPr>
        <p:txBody>
          <a:bodyPr lIns="64291" tIns="32146" rIns="64291" bIns="32146"/>
          <a:lstStyle/>
          <a:p>
            <a:pPr lvl="0"/>
            <a:r>
              <a:rPr lang="fr-FR" noProof="0" smtClean="0">
                <a:sym typeface="Lucida Grande" charset="0"/>
              </a:rPr>
              <a:t>Cliquez sur l'icône pour ajouter une image</a:t>
            </a:r>
            <a:endParaRPr lang="fr-FR" noProof="0" dirty="0">
              <a:sym typeface="Lucida Grande" charset="0"/>
            </a:endParaRPr>
          </a:p>
        </p:txBody>
      </p:sp>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Freeform 3"/>
          <p:cNvSpPr>
            <a:spLocks/>
          </p:cNvSpPr>
          <p:nvPr/>
        </p:nvSpPr>
        <p:spPr bwMode="auto">
          <a:xfrm flipH="1">
            <a:off x="4421875" y="4246066"/>
            <a:ext cx="4189692"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6" name="Rectangle 3"/>
          <p:cNvSpPr>
            <a:spLocks/>
          </p:cNvSpPr>
          <p:nvPr/>
        </p:nvSpPr>
        <p:spPr bwMode="auto">
          <a:xfrm>
            <a:off x="5576590" y="4330898"/>
            <a:ext cx="28396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endParaRPr lang="en-US" sz="3200" dirty="0">
              <a:solidFill>
                <a:srgbClr val="FFFFFF"/>
              </a:solidFill>
              <a:latin typeface="Verdana" pitchFamily="34" charset="0"/>
              <a:sym typeface="Helvetica Neue Light" charset="0"/>
            </a:endParaRPr>
          </a:p>
        </p:txBody>
      </p:sp>
      <p:sp>
        <p:nvSpPr>
          <p:cNvPr id="2" name="Titre 1"/>
          <p:cNvSpPr>
            <a:spLocks noGrp="1"/>
          </p:cNvSpPr>
          <p:nvPr>
            <p:ph type="title"/>
          </p:nvPr>
        </p:nvSpPr>
        <p:spPr>
          <a:xfrm>
            <a:off x="4421875" y="4246066"/>
            <a:ext cx="4227644" cy="866180"/>
          </a:xfrm>
          <a:prstGeom prst="rect">
            <a:avLst/>
          </a:prstGeom>
        </p:spPr>
        <p:txBody>
          <a:bodyPr/>
          <a:lstStyle>
            <a:lvl1pPr algn="r">
              <a:defRPr sz="18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290658364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_A-intercal photo/bloc">
    <p:spTree>
      <p:nvGrpSpPr>
        <p:cNvPr id="1" name=""/>
        <p:cNvGrpSpPr/>
        <p:nvPr/>
      </p:nvGrpSpPr>
      <p:grpSpPr>
        <a:xfrm>
          <a:off x="0" y="0"/>
          <a:ext cx="0" cy="0"/>
          <a:chOff x="0" y="0"/>
          <a:chExt cx="0" cy="0"/>
        </a:xfrm>
      </p:grpSpPr>
      <p:sp>
        <p:nvSpPr>
          <p:cNvPr id="4" name="Freeform 2"/>
          <p:cNvSpPr>
            <a:spLocks/>
          </p:cNvSpPr>
          <p:nvPr/>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
        <p:nvSpPr>
          <p:cNvPr id="7"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Tree>
    <p:extLst>
      <p:ext uri="{BB962C8B-B14F-4D97-AF65-F5344CB8AC3E}">
        <p14:creationId xmlns:p14="http://schemas.microsoft.com/office/powerpoint/2010/main" val="3241965496"/>
      </p:ext>
    </p:extLst>
  </p:cSld>
  <p:clrMapOvr>
    <a:masterClrMapping/>
  </p:clrMapOv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vierge">
    <p:spTree>
      <p:nvGrpSpPr>
        <p:cNvPr id="1" name=""/>
        <p:cNvGrpSpPr/>
        <p:nvPr/>
      </p:nvGrpSpPr>
      <p:grpSpPr>
        <a:xfrm>
          <a:off x="0" y="0"/>
          <a:ext cx="0" cy="0"/>
          <a:chOff x="0" y="0"/>
          <a:chExt cx="0" cy="0"/>
        </a:xfrm>
      </p:grpSpPr>
      <p:sp>
        <p:nvSpPr>
          <p:cNvPr id="2"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285083176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texte seul">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19919" y="188640"/>
            <a:ext cx="8229600" cy="504056"/>
          </a:xfrm>
          <a:prstGeom prst="rect">
            <a:avLst/>
          </a:prstGeom>
        </p:spPr>
        <p:txBody>
          <a:bodyPr lIns="64291" tIns="32146" rIns="64291" bIns="32146"/>
          <a:lstStyle>
            <a:lvl1pPr>
              <a:defRPr lang="fr-FR" sz="2100">
                <a:solidFill>
                  <a:schemeClr val="tx1">
                    <a:lumMod val="65000"/>
                    <a:lumOff val="35000"/>
                  </a:schemeClr>
                </a:solidFill>
                <a:latin typeface="+mn-lt"/>
                <a:cs typeface="+mn-cs"/>
              </a:defRPr>
            </a:lvl1pPr>
          </a:lstStyle>
          <a:p>
            <a:pPr marL="0" lvl="0" indent="-401822" algn="l">
              <a:spcBef>
                <a:spcPts val="0"/>
              </a:spcBef>
              <a:buSzPct val="171000"/>
              <a:buFontTx/>
              <a:buNone/>
            </a:pPr>
            <a:r>
              <a:rPr lang="fr-FR" smtClean="0"/>
              <a:t>Modifiez le style du titre</a:t>
            </a:r>
            <a:endParaRPr lang="fr-FR" dirty="0"/>
          </a:p>
        </p:txBody>
      </p:sp>
    </p:spTree>
    <p:extLst>
      <p:ext uri="{BB962C8B-B14F-4D97-AF65-F5344CB8AC3E}">
        <p14:creationId xmlns:p14="http://schemas.microsoft.com/office/powerpoint/2010/main" val="1918452372"/>
      </p:ext>
    </p:extLst>
  </p:cSld>
  <p:clrMapOvr>
    <a:masterClrMapping/>
  </p:clrMapOv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7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17100237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ntercalaire photo">
    <p:spTree>
      <p:nvGrpSpPr>
        <p:cNvPr id="1" name=""/>
        <p:cNvGrpSpPr/>
        <p:nvPr/>
      </p:nvGrpSpPr>
      <p:grpSpPr>
        <a:xfrm>
          <a:off x="0" y="0"/>
          <a:ext cx="0" cy="0"/>
          <a:chOff x="0" y="0"/>
          <a:chExt cx="0" cy="0"/>
        </a:xfrm>
      </p:grpSpPr>
      <p:sp>
        <p:nvSpPr>
          <p:cNvPr id="5" name="Espace réservé pour une image  7"/>
          <p:cNvSpPr>
            <a:spLocks noGrp="1"/>
          </p:cNvSpPr>
          <p:nvPr>
            <p:ph type="pic" sz="quarter" idx="10"/>
          </p:nvPr>
        </p:nvSpPr>
        <p:spPr>
          <a:xfrm>
            <a:off x="520991" y="441793"/>
            <a:ext cx="8090576" cy="5867527"/>
          </a:xfrm>
          <a:prstGeom prst="rect">
            <a:avLst/>
          </a:prstGeom>
        </p:spPr>
        <p:txBody>
          <a:bodyPr lIns="64291" tIns="32146" rIns="64291" bIns="32146"/>
          <a:lstStyle/>
          <a:p>
            <a:pPr lvl="0"/>
            <a:r>
              <a:rPr lang="fr-FR" noProof="0" smtClean="0">
                <a:sym typeface="Lucida Grande" charset="0"/>
              </a:rPr>
              <a:t>Cliquez sur l'icône pour ajouter une image</a:t>
            </a:r>
            <a:endParaRPr lang="fr-FR" noProof="0" dirty="0">
              <a:sym typeface="Lucida Grande" charset="0"/>
            </a:endParaRPr>
          </a:p>
        </p:txBody>
      </p:sp>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Freeform 3"/>
          <p:cNvSpPr>
            <a:spLocks/>
          </p:cNvSpPr>
          <p:nvPr/>
        </p:nvSpPr>
        <p:spPr bwMode="auto">
          <a:xfrm flipH="1">
            <a:off x="4421875" y="4246066"/>
            <a:ext cx="4189692"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6" name="Rectangle 3"/>
          <p:cNvSpPr>
            <a:spLocks/>
          </p:cNvSpPr>
          <p:nvPr/>
        </p:nvSpPr>
        <p:spPr bwMode="auto">
          <a:xfrm>
            <a:off x="5576590" y="4330898"/>
            <a:ext cx="28396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endParaRPr lang="en-US" sz="3200" dirty="0">
              <a:solidFill>
                <a:srgbClr val="FFFFFF"/>
              </a:solidFill>
              <a:latin typeface="Verdana" pitchFamily="34" charset="0"/>
              <a:sym typeface="Helvetica Neue Light" charset="0"/>
            </a:endParaRPr>
          </a:p>
        </p:txBody>
      </p:sp>
      <p:sp>
        <p:nvSpPr>
          <p:cNvPr id="2" name="Titre 1"/>
          <p:cNvSpPr>
            <a:spLocks noGrp="1"/>
          </p:cNvSpPr>
          <p:nvPr>
            <p:ph type="title"/>
          </p:nvPr>
        </p:nvSpPr>
        <p:spPr>
          <a:xfrm>
            <a:off x="4421875" y="4246066"/>
            <a:ext cx="4227644" cy="866180"/>
          </a:xfrm>
          <a:prstGeom prst="rect">
            <a:avLst/>
          </a:prstGeom>
        </p:spPr>
        <p:txBody>
          <a:bodyPr/>
          <a:lstStyle>
            <a:lvl1pPr algn="r">
              <a:defRPr sz="18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2906583644"/>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1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7731108"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46754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7837113"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87055932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6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4" y="998730"/>
            <a:ext cx="6963465"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96" indent="-223234">
              <a:spcBef>
                <a:spcPts val="600"/>
              </a:spcBef>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251776378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andeau gauche+Titre Haut+Carré Blanc">
    <p:spTree>
      <p:nvGrpSpPr>
        <p:cNvPr id="1" name=""/>
        <p:cNvGrpSpPr/>
        <p:nvPr/>
      </p:nvGrpSpPr>
      <p:grpSpPr>
        <a:xfrm>
          <a:off x="0" y="0"/>
          <a:ext cx="0" cy="0"/>
          <a:chOff x="0" y="0"/>
          <a:chExt cx="0" cy="0"/>
        </a:xfrm>
      </p:grpSpPr>
      <p:sp>
        <p:nvSpPr>
          <p:cNvPr id="8" name="Freeform 4"/>
          <p:cNvSpPr>
            <a:spLocks/>
          </p:cNvSpPr>
          <p:nvPr/>
        </p:nvSpPr>
        <p:spPr bwMode="auto">
          <a:xfrm flipH="1">
            <a:off x="1691674" y="996287"/>
            <a:ext cx="6957839" cy="5350488"/>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763688" y="998730"/>
            <a:ext cx="6885831" cy="5348045"/>
          </a:xfrm>
          <a:prstGeom prst="rect">
            <a:avLst/>
          </a:prstGeom>
        </p:spPr>
        <p:txBody>
          <a:bodyPr lIns="64291" tIns="32146" rIns="64291" bIns="32146"/>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96" indent="-223234">
              <a:spcBef>
                <a:spcPts val="600"/>
              </a:spcBef>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
        <p:nvSpPr>
          <p:cNvPr id="9" name="Freeform 4"/>
          <p:cNvSpPr>
            <a:spLocks/>
          </p:cNvSpPr>
          <p:nvPr userDrawn="1"/>
        </p:nvSpPr>
        <p:spPr bwMode="auto">
          <a:xfrm flipH="1">
            <a:off x="1691674" y="996287"/>
            <a:ext cx="6957839" cy="5350488"/>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Tree>
    <p:extLst>
      <p:ext uri="{BB962C8B-B14F-4D97-AF65-F5344CB8AC3E}">
        <p14:creationId xmlns:p14="http://schemas.microsoft.com/office/powerpoint/2010/main" val="49332838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6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1" y="525736"/>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 name="Titre 1"/>
          <p:cNvSpPr>
            <a:spLocks noGrp="1"/>
          </p:cNvSpPr>
          <p:nvPr>
            <p:ph type="title"/>
          </p:nvPr>
        </p:nvSpPr>
        <p:spPr>
          <a:xfrm>
            <a:off x="541362" y="580868"/>
            <a:ext cx="1819929" cy="1784889"/>
          </a:xfrm>
          <a:prstGeom prst="rect">
            <a:avLst/>
          </a:prstGeom>
        </p:spPr>
        <p:txBody>
          <a:bodyPr/>
          <a:lstStyle>
            <a:lvl1pPr algn="l">
              <a:defRPr sz="20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1467486405"/>
      </p:ext>
    </p:extLst>
  </p:cSld>
  <p:clrMapOvr>
    <a:masterClrMapping/>
  </p:clrMapOv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5721261"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667985" y="276232"/>
            <a:ext cx="1440161" cy="1553009"/>
          </a:xfrm>
          <a:prstGeom prst="rect">
            <a:avLst/>
          </a:prstGeom>
        </p:spPr>
        <p:txBody>
          <a:bodyPr vert="vert" wrap="square" lIns="64291" tIns="32146" rIns="64291" bIns="32146" anchor="t"/>
          <a:lstStyle>
            <a:lvl1pPr marL="0" indent="0">
              <a:buNone/>
              <a:defRPr sz="18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Tree>
    <p:extLst>
      <p:ext uri="{BB962C8B-B14F-4D97-AF65-F5344CB8AC3E}">
        <p14:creationId xmlns:p14="http://schemas.microsoft.com/office/powerpoint/2010/main" val="2064742842"/>
      </p:ext>
    </p:extLst>
  </p:cSld>
  <p:clrMapOvr>
    <a:masterClrMapping/>
  </p:clrMapOv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9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6254636"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667985" y="276232"/>
            <a:ext cx="1440161" cy="1553009"/>
          </a:xfrm>
          <a:prstGeom prst="rect">
            <a:avLst/>
          </a:prstGeom>
        </p:spPr>
        <p:txBody>
          <a:bodyPr vert="vert" wrap="square" lIns="64291" tIns="32146" rIns="64291" bIns="32146" anchor="t"/>
          <a:lstStyle>
            <a:lvl1pPr marL="0" indent="0">
              <a:buNone/>
              <a:defRPr sz="18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
        <p:nvSpPr>
          <p:cNvPr id="7" name="Espace réservé du texte 6"/>
          <p:cNvSpPr>
            <a:spLocks noGrp="1"/>
          </p:cNvSpPr>
          <p:nvPr>
            <p:ph type="body" sz="quarter" idx="10" hasCustomPrompt="1"/>
          </p:nvPr>
        </p:nvSpPr>
        <p:spPr>
          <a:xfrm>
            <a:off x="2411760" y="998730"/>
            <a:ext cx="6237759" cy="5348045"/>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96" indent="-223234">
              <a:spcBef>
                <a:spcPts val="600"/>
              </a:spcBef>
              <a:buSzPct val="100000"/>
              <a:buFont typeface="Wingdings" pitchFamily="2" charset="2"/>
              <a:buChar char="§"/>
              <a:defRPr sz="1400" baseline="0">
                <a:solidFill>
                  <a:schemeClr val="accent2"/>
                </a:solidFill>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3470663341"/>
      </p:ext>
    </p:extLst>
  </p:cSld>
  <p:clrMapOvr>
    <a:masterClrMapping/>
  </p:clrMapOv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nsignes Exercice">
    <p:spTree>
      <p:nvGrpSpPr>
        <p:cNvPr id="1" name=""/>
        <p:cNvGrpSpPr/>
        <p:nvPr/>
      </p:nvGrpSpPr>
      <p:grpSpPr>
        <a:xfrm>
          <a:off x="0" y="0"/>
          <a:ext cx="0" cy="0"/>
          <a:chOff x="0" y="0"/>
          <a:chExt cx="0" cy="0"/>
        </a:xfrm>
      </p:grpSpPr>
      <p:grpSp>
        <p:nvGrpSpPr>
          <p:cNvPr id="2" name="Groupe 1"/>
          <p:cNvGrpSpPr/>
          <p:nvPr/>
        </p:nvGrpSpPr>
        <p:grpSpPr>
          <a:xfrm>
            <a:off x="1382477" y="503911"/>
            <a:ext cx="7461271" cy="940910"/>
            <a:chOff x="1382477" y="503911"/>
            <a:chExt cx="7461271" cy="940910"/>
          </a:xfrm>
        </p:grpSpPr>
        <p:sp>
          <p:nvSpPr>
            <p:cNvPr id="19"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7" y="503911"/>
              <a:ext cx="7461271" cy="939929"/>
            </a:xfrm>
            <a:prstGeom prst="rect">
              <a:avLst/>
            </a:prstGeom>
            <a:noFill/>
          </p:spPr>
        </p:pic>
      </p:grpSp>
      <p:sp>
        <p:nvSpPr>
          <p:cNvPr id="17" name="Freeform 2"/>
          <p:cNvSpPr>
            <a:spLocks/>
          </p:cNvSpPr>
          <p:nvPr/>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marL="3175" indent="0">
              <a:buFontTx/>
              <a:buNone/>
              <a:defRPr sz="1600">
                <a:solidFill>
                  <a:schemeClr val="bg1"/>
                </a:solidFill>
              </a:defRPr>
            </a:lvl1pPr>
            <a:lvl2pPr marL="535762" indent="0">
              <a:buFontTx/>
              <a:buNone/>
              <a:defRPr sz="1600">
                <a:solidFill>
                  <a:schemeClr val="bg1"/>
                </a:solidFill>
              </a:defRPr>
            </a:lvl2pPr>
            <a:lvl3pPr marL="848290" indent="0">
              <a:buFontTx/>
              <a:buNone/>
              <a:defRPr sz="1600">
                <a:solidFill>
                  <a:schemeClr val="bg1"/>
                </a:solidFill>
              </a:defRPr>
            </a:lvl3pPr>
            <a:lvl4pPr marL="1160818" indent="0">
              <a:buFontTx/>
              <a:buNone/>
              <a:defRPr sz="1600">
                <a:solidFill>
                  <a:schemeClr val="bg1"/>
                </a:solidFill>
              </a:defRPr>
            </a:lvl4pPr>
            <a:lvl5pPr marL="1473346" indent="0">
              <a:buFontTx/>
              <a:buNone/>
              <a:defRPr sz="1600">
                <a:solidFill>
                  <a:schemeClr val="bg1"/>
                </a:solidFill>
              </a:defRPr>
            </a:lvl5pPr>
          </a:lstStyle>
          <a:p>
            <a:pPr lvl="0"/>
            <a:r>
              <a:rPr lang="fr-FR" smtClean="0"/>
              <a:t>Modifiez les styles du texte du masque</a:t>
            </a:r>
          </a:p>
        </p:txBody>
      </p:sp>
      <p:sp>
        <p:nvSpPr>
          <p:cNvPr id="16" name="Titre 15"/>
          <p:cNvSpPr>
            <a:spLocks noGrp="1"/>
          </p:cNvSpPr>
          <p:nvPr>
            <p:ph type="title"/>
          </p:nvPr>
        </p:nvSpPr>
        <p:spPr>
          <a:xfrm>
            <a:off x="382146" y="652519"/>
            <a:ext cx="733470" cy="5512785"/>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l">
              <a:defRPr lang="fr-FR" sz="3000" kern="1200" dirty="0">
                <a:solidFill>
                  <a:schemeClr val="bg1"/>
                </a:solidFill>
                <a:effectLst>
                  <a:outerShdw blurRad="38100" dist="38100" dir="2700000" algn="tl">
                    <a:srgbClr val="000000">
                      <a:alpha val="43137"/>
                    </a:srgbClr>
                  </a:outerShdw>
                </a:effectLst>
                <a:latin typeface="+mj-lt"/>
                <a:ea typeface="MS PGothic" pitchFamily="34" charset="-128"/>
                <a:cs typeface="Calibri" pitchFamily="34" charset="0"/>
              </a:defRPr>
            </a:lvl1pPr>
          </a:lstStyle>
          <a:p>
            <a:pPr lvl="0"/>
            <a:r>
              <a:rPr lang="fr-FR" smtClean="0"/>
              <a:t>Modifiez le style du titre</a:t>
            </a:r>
            <a:endParaRPr lang="fr-FR" dirty="0"/>
          </a:p>
        </p:txBody>
      </p:sp>
      <p:sp>
        <p:nvSpPr>
          <p:cNvPr id="8" name="Espace réservé du contenu 7"/>
          <p:cNvSpPr>
            <a:spLocks noGrp="1"/>
          </p:cNvSpPr>
          <p:nvPr>
            <p:ph sz="quarter" idx="11"/>
          </p:nvPr>
        </p:nvSpPr>
        <p:spPr>
          <a:xfrm>
            <a:off x="1399132" y="1628800"/>
            <a:ext cx="7421018" cy="4752528"/>
          </a:xfrm>
          <a:prstGeom prst="rect">
            <a:avLst/>
          </a:prstGeom>
        </p:spPr>
        <p:txBody>
          <a:bodyPr>
            <a:normAutofit/>
          </a:bodyPr>
          <a:lstStyle>
            <a:lvl1pPr marL="0" indent="0">
              <a:lnSpc>
                <a:spcPct val="100000"/>
              </a:lnSpc>
              <a:spcBef>
                <a:spcPts val="0"/>
              </a:spcBef>
              <a:buNone/>
              <a:defRPr sz="2000"/>
            </a:lvl1pPr>
            <a:lvl2pPr marL="800100" indent="-401638">
              <a:lnSpc>
                <a:spcPct val="100000"/>
              </a:lnSpc>
              <a:spcBef>
                <a:spcPts val="0"/>
              </a:spcBef>
              <a:buSzPct val="100000"/>
              <a:defRPr sz="2000"/>
            </a:lvl2pPr>
            <a:lvl3pPr>
              <a:lnSpc>
                <a:spcPct val="100000"/>
              </a:lnSpc>
              <a:spcBef>
                <a:spcPts val="0"/>
              </a:spcBef>
              <a:buSzPct val="100000"/>
              <a:defRPr sz="2000"/>
            </a:lvl3pPr>
            <a:lvl4pPr>
              <a:lnSpc>
                <a:spcPct val="100000"/>
              </a:lnSpc>
              <a:spcBef>
                <a:spcPts val="0"/>
              </a:spcBef>
              <a:buSzPct val="100000"/>
              <a:defRPr sz="2000"/>
            </a:lvl4pPr>
            <a:lvl5pPr>
              <a:lnSpc>
                <a:spcPct val="100000"/>
              </a:lnSpc>
              <a:spcBef>
                <a:spcPts val="0"/>
              </a:spcBef>
              <a:buSzPct val="100000"/>
              <a:defRPr sz="2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grpSp>
        <p:nvGrpSpPr>
          <p:cNvPr id="13" name="Groupe 12"/>
          <p:cNvGrpSpPr/>
          <p:nvPr userDrawn="1"/>
        </p:nvGrpSpPr>
        <p:grpSpPr>
          <a:xfrm>
            <a:off x="1382477" y="503911"/>
            <a:ext cx="7461271" cy="940910"/>
            <a:chOff x="1382477" y="503911"/>
            <a:chExt cx="7461271" cy="940910"/>
          </a:xfrm>
        </p:grpSpPr>
        <p:sp>
          <p:nvSpPr>
            <p:cNvPr id="14"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15"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18"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4"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5" name="Picture 3"/>
            <p:cNvPicPr>
              <a:picLocks noChangeAspect="1" noChangeArrowheads="1"/>
            </p:cNvPicPr>
            <p:nvPr userDrawn="1"/>
          </p:nvPicPr>
          <p:blipFill>
            <a:blip r:embed="rId2" cstate="print"/>
            <a:srcRect/>
            <a:stretch>
              <a:fillRect/>
            </a:stretch>
          </p:blipFill>
          <p:spPr bwMode="auto">
            <a:xfrm>
              <a:off x="1382477" y="503911"/>
              <a:ext cx="7461271" cy="939929"/>
            </a:xfrm>
            <a:prstGeom prst="rect">
              <a:avLst/>
            </a:prstGeom>
            <a:noFill/>
          </p:spPr>
        </p:pic>
      </p:grpSp>
      <p:sp>
        <p:nvSpPr>
          <p:cNvPr id="26" name="Freeform 2"/>
          <p:cNvSpPr>
            <a:spLocks/>
          </p:cNvSpPr>
          <p:nvPr userDrawn="1"/>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2"/>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27"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8" name="Espace réservé du contenu 3"/>
          <p:cNvSpPr>
            <a:spLocks noGrp="1"/>
          </p:cNvSpPr>
          <p:nvPr>
            <p:ph sz="quarter" idx="10"/>
          </p:nvPr>
        </p:nvSpPr>
        <p:spPr>
          <a:xfrm>
            <a:off x="2075560" y="514990"/>
            <a:ext cx="6744912" cy="915987"/>
          </a:xfrm>
          <a:prstGeom prst="rect">
            <a:avLst/>
          </a:prstGeom>
        </p:spPr>
        <p:txBody>
          <a:bodyPr/>
          <a:lstStyle>
            <a:lvl1pPr marL="3175" indent="0">
              <a:buFontTx/>
              <a:buNone/>
              <a:defRPr sz="1600">
                <a:solidFill>
                  <a:schemeClr val="bg1"/>
                </a:solidFill>
              </a:defRPr>
            </a:lvl1pPr>
            <a:lvl2pPr marL="535762" indent="0">
              <a:buFontTx/>
              <a:buNone/>
              <a:defRPr sz="1600">
                <a:solidFill>
                  <a:schemeClr val="bg1"/>
                </a:solidFill>
              </a:defRPr>
            </a:lvl2pPr>
            <a:lvl3pPr marL="848290" indent="0">
              <a:buFontTx/>
              <a:buNone/>
              <a:defRPr sz="1600">
                <a:solidFill>
                  <a:schemeClr val="bg1"/>
                </a:solidFill>
              </a:defRPr>
            </a:lvl3pPr>
            <a:lvl4pPr marL="1160818" indent="0">
              <a:buFontTx/>
              <a:buNone/>
              <a:defRPr sz="1600">
                <a:solidFill>
                  <a:schemeClr val="bg1"/>
                </a:solidFill>
              </a:defRPr>
            </a:lvl4pPr>
            <a:lvl5pPr marL="1473346" indent="0">
              <a:buFontTx/>
              <a:buNone/>
              <a:defRPr sz="1600">
                <a:solidFill>
                  <a:schemeClr val="bg1"/>
                </a:solidFill>
              </a:defRPr>
            </a:lvl5pPr>
          </a:lstStyle>
          <a:p>
            <a:pPr lvl="0"/>
            <a:r>
              <a:rPr lang="fr-FR" dirty="0" smtClean="0"/>
              <a:t>Modifiez les styles du texte du masque</a:t>
            </a:r>
          </a:p>
        </p:txBody>
      </p:sp>
      <p:sp>
        <p:nvSpPr>
          <p:cNvPr id="29" name="Titre 15"/>
          <p:cNvSpPr>
            <a:spLocks noGrp="1"/>
          </p:cNvSpPr>
          <p:nvPr>
            <p:ph type="title"/>
          </p:nvPr>
        </p:nvSpPr>
        <p:spPr>
          <a:xfrm>
            <a:off x="382146" y="652519"/>
            <a:ext cx="733470" cy="5512785"/>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l">
              <a:defRPr lang="fr-FR" sz="3000" kern="1200" dirty="0">
                <a:solidFill>
                  <a:schemeClr val="bg1"/>
                </a:solidFill>
                <a:effectLst>
                  <a:outerShdw blurRad="38100" dist="38100" dir="2700000" algn="tl">
                    <a:srgbClr val="000000">
                      <a:alpha val="43137"/>
                    </a:srgbClr>
                  </a:outerShdw>
                </a:effectLst>
                <a:latin typeface="+mj-lt"/>
                <a:ea typeface="MS PGothic" pitchFamily="34" charset="-128"/>
                <a:cs typeface="Calibri" pitchFamily="34" charset="0"/>
              </a:defRPr>
            </a:lvl1pPr>
          </a:lstStyle>
          <a:p>
            <a:pPr lvl="0"/>
            <a:r>
              <a:rPr lang="fr-FR" dirty="0" smtClean="0"/>
              <a:t>Modifiez le style du titre</a:t>
            </a:r>
            <a:endParaRPr lang="fr-FR" dirty="0"/>
          </a:p>
        </p:txBody>
      </p:sp>
      <p:sp>
        <p:nvSpPr>
          <p:cNvPr id="30" name="Espace réservé du contenu 7"/>
          <p:cNvSpPr>
            <a:spLocks noGrp="1"/>
          </p:cNvSpPr>
          <p:nvPr>
            <p:ph sz="quarter" idx="11"/>
          </p:nvPr>
        </p:nvSpPr>
        <p:spPr>
          <a:xfrm>
            <a:off x="1399132" y="1628800"/>
            <a:ext cx="7421018" cy="4752528"/>
          </a:xfrm>
          <a:prstGeom prst="rect">
            <a:avLst/>
          </a:prstGeom>
        </p:spPr>
        <p:txBody>
          <a:bodyPr>
            <a:normAutofit/>
          </a:bodyPr>
          <a:lstStyle>
            <a:lvl1pPr marL="0" indent="0">
              <a:lnSpc>
                <a:spcPct val="100000"/>
              </a:lnSpc>
              <a:spcBef>
                <a:spcPts val="0"/>
              </a:spcBef>
              <a:buNone/>
              <a:defRPr sz="2000"/>
            </a:lvl1pPr>
            <a:lvl2pPr marL="800100" indent="-401638">
              <a:lnSpc>
                <a:spcPct val="100000"/>
              </a:lnSpc>
              <a:spcBef>
                <a:spcPts val="0"/>
              </a:spcBef>
              <a:buSzPct val="100000"/>
              <a:defRPr sz="2000"/>
            </a:lvl2pPr>
            <a:lvl3pPr>
              <a:lnSpc>
                <a:spcPct val="100000"/>
              </a:lnSpc>
              <a:spcBef>
                <a:spcPts val="0"/>
              </a:spcBef>
              <a:buSzPct val="100000"/>
              <a:defRPr sz="2000"/>
            </a:lvl3pPr>
            <a:lvl4pPr>
              <a:lnSpc>
                <a:spcPct val="100000"/>
              </a:lnSpc>
              <a:spcBef>
                <a:spcPts val="0"/>
              </a:spcBef>
              <a:buSzPct val="100000"/>
              <a:defRPr sz="2000"/>
            </a:lvl4pPr>
            <a:lvl5pPr>
              <a:lnSpc>
                <a:spcPct val="100000"/>
              </a:lnSpc>
              <a:spcBef>
                <a:spcPts val="0"/>
              </a:spcBef>
              <a:buSzPct val="100000"/>
              <a:defRPr sz="20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132433921"/>
      </p:ext>
    </p:extLst>
  </p:cSld>
  <p:clrMapOvr>
    <a:masterClrMapping/>
  </p:clrMapOv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6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1331641" y="603198"/>
            <a:ext cx="6784504"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p:nvSpPr>
        <p:spPr bwMode="auto">
          <a:xfrm>
            <a:off x="395536"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p:nvSpPr>
        <p:spPr>
          <a:xfrm>
            <a:off x="382146" y="564594"/>
            <a:ext cx="733470" cy="2560457"/>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smtClean="0"/>
              <a:t>Modifiez le style du titre</a:t>
            </a:r>
            <a:endParaRPr lang="fr-FR" dirty="0"/>
          </a:p>
        </p:txBody>
      </p:sp>
      <p:sp>
        <p:nvSpPr>
          <p:cNvPr id="10" name="Freeform 2"/>
          <p:cNvSpPr>
            <a:spLocks/>
          </p:cNvSpPr>
          <p:nvPr userDrawn="1"/>
        </p:nvSpPr>
        <p:spPr bwMode="auto">
          <a:xfrm>
            <a:off x="395536"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11" name="Titre 15"/>
          <p:cNvSpPr txBox="1">
            <a:spLocks/>
          </p:cNvSpPr>
          <p:nvPr userDrawn="1"/>
        </p:nvSpPr>
        <p:spPr>
          <a:xfrm>
            <a:off x="382146" y="564594"/>
            <a:ext cx="733470" cy="2560457"/>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smtClean="0"/>
              <a:t>Modifiez le style du titre</a:t>
            </a:r>
            <a:endParaRPr lang="fr-FR" dirty="0"/>
          </a:p>
        </p:txBody>
      </p:sp>
    </p:spTree>
    <p:extLst>
      <p:ext uri="{BB962C8B-B14F-4D97-AF65-F5344CB8AC3E}">
        <p14:creationId xmlns:p14="http://schemas.microsoft.com/office/powerpoint/2010/main" val="1533458366"/>
      </p:ext>
    </p:extLst>
  </p:cSld>
  <p:clrMapOvr>
    <a:masterClrMapping/>
  </p:clrMapOv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7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971600" y="620688"/>
            <a:ext cx="6784504" cy="449538"/>
          </a:xfrm>
          <a:prstGeom prst="rect">
            <a:avLst/>
          </a:prstGeom>
        </p:spPr>
        <p:txBody>
          <a:bodyPr lIns="64291" tIns="32146" rIns="64291" bIns="32146"/>
          <a:lstStyle>
            <a:lvl1pPr algn="l">
              <a:defRPr lang="fr-FR" sz="24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p:nvSpPr>
        <p:spPr bwMode="auto">
          <a:xfrm>
            <a:off x="8185790"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p:nvSpPr>
        <p:spPr>
          <a:xfrm>
            <a:off x="8172400" y="564594"/>
            <a:ext cx="733470" cy="2560457"/>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
        <p:nvSpPr>
          <p:cNvPr id="10" name="Freeform 2"/>
          <p:cNvSpPr>
            <a:spLocks/>
          </p:cNvSpPr>
          <p:nvPr userDrawn="1"/>
        </p:nvSpPr>
        <p:spPr bwMode="auto">
          <a:xfrm>
            <a:off x="8185790"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11" name="Titre 15"/>
          <p:cNvSpPr txBox="1">
            <a:spLocks/>
          </p:cNvSpPr>
          <p:nvPr userDrawn="1"/>
        </p:nvSpPr>
        <p:spPr>
          <a:xfrm>
            <a:off x="8172400" y="564594"/>
            <a:ext cx="733470" cy="2560457"/>
          </a:xfrm>
          <a:prstGeom prst="rect">
            <a:avLst/>
          </a:prstGeom>
          <a:no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Tree>
    <p:extLst>
      <p:ext uri="{BB962C8B-B14F-4D97-AF65-F5344CB8AC3E}">
        <p14:creationId xmlns:p14="http://schemas.microsoft.com/office/powerpoint/2010/main" val="3190497514"/>
      </p:ext>
    </p:extLst>
  </p:cSld>
  <p:clrMapOvr>
    <a:masterClrMapping/>
  </p:clrMapOv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titre/2 photos">
    <p:spTree>
      <p:nvGrpSpPr>
        <p:cNvPr id="1" name=""/>
        <p:cNvGrpSpPr/>
        <p:nvPr/>
      </p:nvGrpSpPr>
      <p:grpSpPr>
        <a:xfrm>
          <a:off x="0" y="0"/>
          <a:ext cx="0" cy="0"/>
          <a:chOff x="0" y="0"/>
          <a:chExt cx="0" cy="0"/>
        </a:xfrm>
      </p:grpSpPr>
      <p:sp>
        <p:nvSpPr>
          <p:cNvPr id="5" name="Freeform 1"/>
          <p:cNvSpPr>
            <a:spLocks/>
          </p:cNvSpPr>
          <p:nvPr/>
        </p:nvSpPr>
        <p:spPr bwMode="auto">
          <a:xfrm>
            <a:off x="5269632" y="516806"/>
            <a:ext cx="3365376" cy="3349749"/>
          </a:xfrm>
          <a:custGeom>
            <a:avLst/>
            <a:gdLst>
              <a:gd name="T0" fmla="*/ 3989 w 21600"/>
              <a:gd name="T1" fmla="*/ 612273 h 21600"/>
              <a:gd name="T2" fmla="*/ 62045 w 21600"/>
              <a:gd name="T3" fmla="*/ 674471 h 21600"/>
              <a:gd name="T4" fmla="*/ 62045 w 21600"/>
              <a:gd name="T5" fmla="*/ 1255646 h 21600"/>
              <a:gd name="T6" fmla="*/ 0 w 21600"/>
              <a:gd name="T7" fmla="*/ 1321593 h 21600"/>
              <a:gd name="T8" fmla="*/ 3989 w 21600"/>
              <a:gd name="T9" fmla="*/ 4764087 h 21600"/>
              <a:gd name="T10" fmla="*/ 4786312 w 21600"/>
              <a:gd name="T11" fmla="*/ 4764087 h 21600"/>
              <a:gd name="T12" fmla="*/ 4786312 w 21600"/>
              <a:gd name="T13" fmla="*/ 0 h 21600"/>
              <a:gd name="T14" fmla="*/ 0 w 21600"/>
              <a:gd name="T15" fmla="*/ 0 h 21600"/>
              <a:gd name="T16" fmla="*/ 3989 w 21600"/>
              <a:gd name="T17" fmla="*/ 612273 h 21600"/>
              <a:gd name="T18" fmla="*/ 3989 w 21600"/>
              <a:gd name="T19" fmla="*/ 61227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8" y="2776"/>
                </a:moveTo>
                <a:lnTo>
                  <a:pt x="280" y="3058"/>
                </a:lnTo>
                <a:lnTo>
                  <a:pt x="280" y="5693"/>
                </a:lnTo>
                <a:lnTo>
                  <a:pt x="0" y="5992"/>
                </a:lnTo>
                <a:lnTo>
                  <a:pt x="18" y="21600"/>
                </a:lnTo>
                <a:lnTo>
                  <a:pt x="21600" y="21600"/>
                </a:lnTo>
                <a:lnTo>
                  <a:pt x="21600" y="0"/>
                </a:lnTo>
                <a:lnTo>
                  <a:pt x="0" y="0"/>
                </a:lnTo>
                <a:lnTo>
                  <a:pt x="18" y="2776"/>
                </a:lnTo>
                <a:close/>
                <a:moveTo>
                  <a:pt x="18" y="277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9" name="Espace réservé pour une image  8"/>
          <p:cNvSpPr>
            <a:spLocks noGrp="1"/>
          </p:cNvSpPr>
          <p:nvPr>
            <p:ph type="pic" sz="quarter" idx="10"/>
          </p:nvPr>
        </p:nvSpPr>
        <p:spPr>
          <a:xfrm>
            <a:off x="521271" y="492424"/>
            <a:ext cx="4455914" cy="3340819"/>
          </a:xfrm>
          <a:prstGeom prst="rect">
            <a:avLst/>
          </a:prstGeom>
        </p:spPr>
        <p:txBody>
          <a:bodyPr lIns="64291" tIns="32146" rIns="64291" bIns="32146" anchor="ctr"/>
          <a:lstStyle>
            <a:lvl1pPr algn="ctr">
              <a:buFontTx/>
              <a:buNone/>
              <a:defRPr sz="1700">
                <a:solidFill>
                  <a:schemeClr val="tx1">
                    <a:lumMod val="75000"/>
                    <a:lumOff val="25000"/>
                  </a:schemeClr>
                </a:solidFill>
              </a:defRPr>
            </a:lvl1pPr>
          </a:lstStyle>
          <a:p>
            <a:pPr lvl="0"/>
            <a:r>
              <a:rPr lang="fr-FR" noProof="0" smtClean="0">
                <a:sym typeface="Lucida Grande" charset="0"/>
              </a:rPr>
              <a:t>Cliquez sur l'icône pour ajouter une image</a:t>
            </a:r>
            <a:endParaRPr lang="fr-FR" noProof="0">
              <a:sym typeface="Lucida Grande" charset="0"/>
            </a:endParaRPr>
          </a:p>
        </p:txBody>
      </p:sp>
      <p:sp>
        <p:nvSpPr>
          <p:cNvPr id="2" name="Titre 1"/>
          <p:cNvSpPr>
            <a:spLocks noGrp="1"/>
          </p:cNvSpPr>
          <p:nvPr>
            <p:ph type="title"/>
          </p:nvPr>
        </p:nvSpPr>
        <p:spPr>
          <a:xfrm>
            <a:off x="5471771" y="846838"/>
            <a:ext cx="2492481" cy="2582162"/>
          </a:xfrm>
          <a:prstGeom prst="rect">
            <a:avLst/>
          </a:prstGeom>
        </p:spPr>
        <p:txBody>
          <a:bodyPr lIns="64291" tIns="32146" rIns="64291" bIns="32146"/>
          <a:lstStyle>
            <a:lvl1pPr algn="l">
              <a:defRPr lang="fr-FR" sz="3000" dirty="0" smtClean="0">
                <a:solidFill>
                  <a:schemeClr val="bg1"/>
                </a:solidFill>
                <a:latin typeface="+mn-lt"/>
                <a:ea typeface="+mn-ea"/>
                <a:cs typeface="+mn-cs"/>
                <a:sym typeface="Lucida Grande" charset="0"/>
              </a:defRPr>
            </a:lvl1pPr>
          </a:lstStyle>
          <a:p>
            <a:r>
              <a:rPr lang="fr-FR" smtClean="0"/>
              <a:t>Modifiez le style du titre</a:t>
            </a:r>
            <a:endParaRPr lang="fr-FR" dirty="0"/>
          </a:p>
        </p:txBody>
      </p:sp>
      <p:sp>
        <p:nvSpPr>
          <p:cNvPr id="4" name="Espace réservé du texte 3"/>
          <p:cNvSpPr>
            <a:spLocks noGrp="1"/>
          </p:cNvSpPr>
          <p:nvPr>
            <p:ph type="body" sz="quarter" idx="12"/>
          </p:nvPr>
        </p:nvSpPr>
        <p:spPr>
          <a:xfrm>
            <a:off x="539750" y="4076700"/>
            <a:ext cx="8094663" cy="2305050"/>
          </a:xfrm>
          <a:prstGeom prst="rect">
            <a:avLst/>
          </a:prstGeom>
        </p:spPr>
        <p:txBody>
          <a:bodyPr/>
          <a:lstStyle>
            <a:lvl1pPr>
              <a:defRPr sz="1800"/>
            </a:lvl1pPr>
            <a:lvl2pPr>
              <a:defRPr sz="1800"/>
            </a:lvl2pPr>
            <a:lvl3pPr>
              <a:defRPr sz="1800"/>
            </a:lvl3pPr>
            <a:lvl4pPr>
              <a:defRPr sz="1800"/>
            </a:lvl4pPr>
            <a:lvl5pPr>
              <a:defRPr sz="18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102426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intercal photo/bloc">
    <p:spTree>
      <p:nvGrpSpPr>
        <p:cNvPr id="1" name=""/>
        <p:cNvGrpSpPr/>
        <p:nvPr/>
      </p:nvGrpSpPr>
      <p:grpSpPr>
        <a:xfrm>
          <a:off x="0" y="0"/>
          <a:ext cx="0" cy="0"/>
          <a:chOff x="0" y="0"/>
          <a:chExt cx="0" cy="0"/>
        </a:xfrm>
      </p:grpSpPr>
      <p:sp>
        <p:nvSpPr>
          <p:cNvPr id="4"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Tree>
    <p:extLst>
      <p:ext uri="{BB962C8B-B14F-4D97-AF65-F5344CB8AC3E}">
        <p14:creationId xmlns:p14="http://schemas.microsoft.com/office/powerpoint/2010/main" val="3241965496"/>
      </p:ext>
    </p:extLst>
  </p:cSld>
  <p:clrMapOvr>
    <a:masterClrMapping/>
  </p:clrMapOv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6_A-intercal photo/bloc">
    <p:spTree>
      <p:nvGrpSpPr>
        <p:cNvPr id="1" name=""/>
        <p:cNvGrpSpPr/>
        <p:nvPr/>
      </p:nvGrpSpPr>
      <p:grpSpPr>
        <a:xfrm>
          <a:off x="0" y="0"/>
          <a:ext cx="0" cy="0"/>
          <a:chOff x="0" y="0"/>
          <a:chExt cx="0" cy="0"/>
        </a:xfrm>
      </p:grpSpPr>
      <p:sp>
        <p:nvSpPr>
          <p:cNvPr id="4" name="Freeform 2"/>
          <p:cNvSpPr>
            <a:spLocks/>
          </p:cNvSpPr>
          <p:nvPr/>
        </p:nvSpPr>
        <p:spPr bwMode="auto">
          <a:xfrm rot="10800000">
            <a:off x="4827239"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rot="10800000">
            <a:off x="794791"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2" name="Titre 1"/>
          <p:cNvSpPr>
            <a:spLocks noGrp="1"/>
          </p:cNvSpPr>
          <p:nvPr>
            <p:ph type="title"/>
          </p:nvPr>
        </p:nvSpPr>
        <p:spPr>
          <a:xfrm>
            <a:off x="774703" y="44624"/>
            <a:ext cx="7613721" cy="504055"/>
          </a:xfrm>
          <a:prstGeom prst="rect">
            <a:avLst/>
          </a:prstGeom>
        </p:spPr>
        <p:txBody>
          <a:bodyPr lIns="64284" tIns="32142" rIns="64284" bIns="32142"/>
          <a:lstStyle>
            <a:lvl1pPr>
              <a:defRPr lang="fr-FR" sz="27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8" name="Espace réservé du texte 7"/>
          <p:cNvSpPr>
            <a:spLocks noGrp="1"/>
          </p:cNvSpPr>
          <p:nvPr>
            <p:ph type="body" sz="quarter" idx="10" hasCustomPrompt="1"/>
          </p:nvPr>
        </p:nvSpPr>
        <p:spPr>
          <a:xfrm>
            <a:off x="795338" y="764704"/>
            <a:ext cx="3560762" cy="792088"/>
          </a:xfrm>
          <a:prstGeom prst="rect">
            <a:avLst/>
          </a:prstGeom>
          <a:ln>
            <a:solidFill>
              <a:schemeClr val="accent2"/>
            </a:solidFill>
          </a:ln>
        </p:spPr>
        <p:txBody>
          <a:bodyPr/>
          <a:lstStyle>
            <a:lvl1pPr>
              <a:defRPr lang="fr-FR" sz="2400" baseline="0" dirty="0" smtClean="0">
                <a:solidFill>
                  <a:schemeClr val="accent2"/>
                </a:solidFill>
                <a:effectLst/>
              </a:defRPr>
            </a:lvl1pPr>
            <a:lvl2pPr>
              <a:defRPr lang="fr-FR" dirty="0" smtClean="0"/>
            </a:lvl2pPr>
            <a:lvl3pPr>
              <a:defRPr lang="fr-FR" dirty="0" smtClean="0"/>
            </a:lvl3pPr>
            <a:lvl4pPr>
              <a:defRPr lang="fr-FR" dirty="0" smtClean="0"/>
            </a:lvl4pPr>
            <a:lvl5pPr>
              <a:defRPr lang="fr-FR" dirty="0"/>
            </a:lvl5pPr>
          </a:lstStyle>
          <a:p>
            <a:pPr marL="223234" lvl="0" indent="0">
              <a:buFontTx/>
              <a:buNone/>
            </a:pPr>
            <a:r>
              <a:rPr lang="fr-FR" dirty="0" smtClean="0"/>
              <a:t>Titre 1</a:t>
            </a:r>
            <a:endParaRPr lang="fr-FR" dirty="0"/>
          </a:p>
        </p:txBody>
      </p:sp>
      <p:sp>
        <p:nvSpPr>
          <p:cNvPr id="9" name="Espace réservé du texte 7"/>
          <p:cNvSpPr>
            <a:spLocks noGrp="1"/>
          </p:cNvSpPr>
          <p:nvPr>
            <p:ph type="body" sz="quarter" idx="11" hasCustomPrompt="1"/>
          </p:nvPr>
        </p:nvSpPr>
        <p:spPr>
          <a:xfrm>
            <a:off x="4860032" y="764704"/>
            <a:ext cx="3560762" cy="792088"/>
          </a:xfrm>
          <a:prstGeom prst="rect">
            <a:avLst/>
          </a:prstGeom>
          <a:ln>
            <a:solidFill>
              <a:schemeClr val="accent2"/>
            </a:solidFill>
          </a:ln>
        </p:spPr>
        <p:txBody>
          <a:bodyPr/>
          <a:lstStyle>
            <a:lvl1pPr>
              <a:defRPr lang="fr-FR" sz="2400" baseline="0" dirty="0" smtClean="0">
                <a:solidFill>
                  <a:schemeClr val="accent2"/>
                </a:solidFill>
                <a:effectLst/>
              </a:defRPr>
            </a:lvl1pPr>
          </a:lstStyle>
          <a:p>
            <a:pPr marL="223234" lvl="0" indent="0">
              <a:buFontTx/>
              <a:buNone/>
            </a:pPr>
            <a:r>
              <a:rPr lang="fr-FR" dirty="0" smtClean="0"/>
              <a:t>Titre 2</a:t>
            </a:r>
          </a:p>
        </p:txBody>
      </p:sp>
      <p:sp>
        <p:nvSpPr>
          <p:cNvPr id="11" name="Espace réservé du contenu 10"/>
          <p:cNvSpPr>
            <a:spLocks noGrp="1"/>
          </p:cNvSpPr>
          <p:nvPr>
            <p:ph sz="quarter" idx="12"/>
          </p:nvPr>
        </p:nvSpPr>
        <p:spPr>
          <a:xfrm>
            <a:off x="795214" y="1645368"/>
            <a:ext cx="3560762" cy="4702524"/>
          </a:xfrm>
          <a:prstGeom prst="rect">
            <a:avLst/>
          </a:prstGeom>
          <a:noFill/>
        </p:spPr>
        <p:txBody>
          <a:bodyPr/>
          <a:lstStyle>
            <a:lvl1pPr marL="355600" indent="-355600">
              <a:spcBef>
                <a:spcPts val="400"/>
              </a:spcBef>
              <a:defRPr lang="fr-FR" sz="1800" dirty="0" smtClean="0">
                <a:solidFill>
                  <a:schemeClr val="bg1"/>
                </a:solidFill>
              </a:defRPr>
            </a:lvl1pPr>
          </a:lstStyle>
          <a:p>
            <a:pPr lvl="0"/>
            <a:r>
              <a:rPr lang="fr-FR" smtClean="0"/>
              <a:t>Modifiez les styles du texte du masque</a:t>
            </a:r>
          </a:p>
        </p:txBody>
      </p:sp>
      <p:sp>
        <p:nvSpPr>
          <p:cNvPr id="12" name="Espace réservé du contenu 10"/>
          <p:cNvSpPr>
            <a:spLocks noGrp="1"/>
          </p:cNvSpPr>
          <p:nvPr>
            <p:ph sz="quarter" idx="13"/>
          </p:nvPr>
        </p:nvSpPr>
        <p:spPr>
          <a:xfrm>
            <a:off x="4860032" y="1628800"/>
            <a:ext cx="3560762" cy="4719092"/>
          </a:xfrm>
          <a:prstGeom prst="rect">
            <a:avLst/>
          </a:prstGeom>
          <a:noFill/>
        </p:spPr>
        <p:txBody>
          <a:bodyPr/>
          <a:lstStyle>
            <a:lvl1pPr marL="355600" indent="-355600">
              <a:spcBef>
                <a:spcPts val="400"/>
              </a:spcBef>
              <a:defRPr lang="fr-FR" sz="1800" dirty="0" smtClean="0">
                <a:solidFill>
                  <a:schemeClr val="bg1"/>
                </a:solidFill>
              </a:defRPr>
            </a:lvl1pPr>
          </a:lstStyle>
          <a:p>
            <a:pPr lvl="0"/>
            <a:r>
              <a:rPr lang="fr-FR" smtClean="0"/>
              <a:t>Modifiez les styles du texte du masque</a:t>
            </a:r>
          </a:p>
        </p:txBody>
      </p:sp>
      <p:sp>
        <p:nvSpPr>
          <p:cNvPr id="10" name="Freeform 2"/>
          <p:cNvSpPr>
            <a:spLocks/>
          </p:cNvSpPr>
          <p:nvPr userDrawn="1"/>
        </p:nvSpPr>
        <p:spPr bwMode="auto">
          <a:xfrm rot="10800000">
            <a:off x="4827239"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13" name="Freeform 2"/>
          <p:cNvSpPr>
            <a:spLocks/>
          </p:cNvSpPr>
          <p:nvPr userDrawn="1"/>
        </p:nvSpPr>
        <p:spPr bwMode="auto">
          <a:xfrm rot="10800000">
            <a:off x="794791"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2"/>
          </a:solidFill>
          <a:ln>
            <a:noFill/>
          </a:ln>
          <a:effectLst>
            <a:outerShdw blurRad="50800" dist="38100" algn="l" rotWithShape="0">
              <a:srgbClr val="000000">
                <a:alpha val="39998"/>
              </a:srgbClr>
            </a:outerShdw>
          </a:effectLst>
          <a:extLst/>
        </p:spPr>
        <p:txBody>
          <a:bodyPr lIns="0" tIns="0" rIns="0" bIns="0"/>
          <a:lstStyle/>
          <a:p>
            <a:endParaRPr lang="fr-FR"/>
          </a:p>
        </p:txBody>
      </p:sp>
    </p:spTree>
    <p:extLst>
      <p:ext uri="{BB962C8B-B14F-4D97-AF65-F5344CB8AC3E}">
        <p14:creationId xmlns:p14="http://schemas.microsoft.com/office/powerpoint/2010/main" val="2958468273"/>
      </p:ext>
    </p:extLst>
  </p:cSld>
  <p:clrMapOvr>
    <a:masterClrMapping/>
  </p:clrMapOvr>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A-Tableau">
    <p:spTree>
      <p:nvGrpSpPr>
        <p:cNvPr id="1" name=""/>
        <p:cNvGrpSpPr/>
        <p:nvPr/>
      </p:nvGrpSpPr>
      <p:grpSpPr>
        <a:xfrm>
          <a:off x="0" y="0"/>
          <a:ext cx="0" cy="0"/>
          <a:chOff x="0" y="0"/>
          <a:chExt cx="0" cy="0"/>
        </a:xfrm>
      </p:grpSpPr>
      <p:sp>
        <p:nvSpPr>
          <p:cNvPr id="5" name="Freeform 2"/>
          <p:cNvSpPr>
            <a:spLocks/>
          </p:cNvSpPr>
          <p:nvPr/>
        </p:nvSpPr>
        <p:spPr bwMode="auto">
          <a:xfrm>
            <a:off x="521271" y="525736"/>
            <a:ext cx="2794992" cy="2794992"/>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8" name="Espace réservé du texte 7"/>
          <p:cNvSpPr>
            <a:spLocks noGrp="1"/>
          </p:cNvSpPr>
          <p:nvPr>
            <p:ph type="body" sz="quarter" idx="12"/>
          </p:nvPr>
        </p:nvSpPr>
        <p:spPr>
          <a:xfrm>
            <a:off x="521271" y="3682153"/>
            <a:ext cx="2835176" cy="405185"/>
          </a:xfrm>
          <a:prstGeom prst="rect">
            <a:avLst/>
          </a:prstGeom>
        </p:spPr>
        <p:txBody>
          <a:bodyPr lIns="64291" tIns="32146" rIns="64291" bIns="32146"/>
          <a:lstStyle>
            <a:lvl1pPr marL="0" indent="0">
              <a:spcBef>
                <a:spcPts val="0"/>
              </a:spcBef>
              <a:buFontTx/>
              <a:buNone/>
              <a:defRPr sz="1300">
                <a:solidFill>
                  <a:schemeClr val="tx1">
                    <a:lumMod val="65000"/>
                    <a:lumOff val="35000"/>
                  </a:schemeClr>
                </a:solidFill>
              </a:defRPr>
            </a:lvl1pPr>
          </a:lstStyle>
          <a:p>
            <a:pPr lvl="0"/>
            <a:r>
              <a:rPr lang="fr-FR" smtClean="0"/>
              <a:t>Modifiez les styles du texte du masque</a:t>
            </a:r>
          </a:p>
        </p:txBody>
      </p:sp>
      <p:sp>
        <p:nvSpPr>
          <p:cNvPr id="10" name="Espace réservé du contenu 9"/>
          <p:cNvSpPr>
            <a:spLocks noGrp="1"/>
          </p:cNvSpPr>
          <p:nvPr>
            <p:ph sz="quarter" idx="13"/>
          </p:nvPr>
        </p:nvSpPr>
        <p:spPr>
          <a:xfrm>
            <a:off x="3761631" y="525736"/>
            <a:ext cx="4861099" cy="5823272"/>
          </a:xfrm>
          <a:prstGeom prst="rect">
            <a:avLst/>
          </a:prstGeom>
        </p:spPr>
        <p:txBody>
          <a:bodyPr lIns="64291" tIns="32146" rIns="64291" bIns="32146" anchor="t"/>
          <a:lstStyle>
            <a:lvl1pPr algn="ctr">
              <a:spcBef>
                <a:spcPts val="0"/>
              </a:spcBef>
              <a:buFontTx/>
              <a:buNone/>
              <a:defRPr sz="1300"/>
            </a:lvl1pPr>
          </a:lstStyle>
          <a:p>
            <a:pPr lvl="0"/>
            <a:r>
              <a:rPr lang="fr-FR" smtClean="0"/>
              <a:t>Modifiez les styles du texte du masque</a:t>
            </a:r>
          </a:p>
        </p:txBody>
      </p:sp>
      <p:sp>
        <p:nvSpPr>
          <p:cNvPr id="9" name="Titre 1"/>
          <p:cNvSpPr>
            <a:spLocks noGrp="1"/>
          </p:cNvSpPr>
          <p:nvPr>
            <p:ph type="title"/>
          </p:nvPr>
        </p:nvSpPr>
        <p:spPr>
          <a:xfrm>
            <a:off x="724073" y="897469"/>
            <a:ext cx="2430270" cy="2214349"/>
          </a:xfrm>
          <a:prstGeom prst="rect">
            <a:avLst/>
          </a:prstGeom>
        </p:spPr>
        <p:txBody>
          <a:bodyPr lIns="64291" tIns="32146" rIns="64291" bIns="32146"/>
          <a:lstStyle>
            <a:lvl1pPr algn="l">
              <a:defRPr lang="fr-FR" sz="2700" dirty="0">
                <a:solidFill>
                  <a:schemeClr val="bg1"/>
                </a:solidFill>
                <a:effectLst>
                  <a:outerShdw blurRad="38100" dist="38100" dir="2700000" algn="tl">
                    <a:srgbClr val="000000">
                      <a:alpha val="43137"/>
                    </a:srgbClr>
                  </a:outerShdw>
                </a:effectLst>
                <a:latin typeface="+mn-lt"/>
                <a:ea typeface="+mn-ea"/>
                <a:cs typeface="+mn-cs"/>
                <a:sym typeface="Lucida Grande" charset="0"/>
              </a:defRPr>
            </a:lvl1pPr>
          </a:lstStyle>
          <a:p>
            <a:pPr lvl="0"/>
            <a:r>
              <a:rPr lang="fr-FR" smtClean="0"/>
              <a:t>Modifiez le style du titre</a:t>
            </a:r>
            <a:endParaRPr lang="fr-FR" dirty="0"/>
          </a:p>
        </p:txBody>
      </p:sp>
    </p:spTree>
    <p:extLst>
      <p:ext uri="{BB962C8B-B14F-4D97-AF65-F5344CB8AC3E}">
        <p14:creationId xmlns:p14="http://schemas.microsoft.com/office/powerpoint/2010/main" val="4223572588"/>
      </p:ext>
    </p:extLst>
  </p:cSld>
  <p:clrMapOvr>
    <a:masterClrMapping/>
  </p:clrMapOv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ordonnées training">
    <p:spTree>
      <p:nvGrpSpPr>
        <p:cNvPr id="1" name=""/>
        <p:cNvGrpSpPr/>
        <p:nvPr/>
      </p:nvGrpSpPr>
      <p:grpSpPr>
        <a:xfrm>
          <a:off x="0" y="0"/>
          <a:ext cx="0" cy="0"/>
          <a:chOff x="0" y="0"/>
          <a:chExt cx="0" cy="0"/>
        </a:xfrm>
      </p:grpSpPr>
      <p:sp>
        <p:nvSpPr>
          <p:cNvPr id="2" name="Freeform 1"/>
          <p:cNvSpPr>
            <a:spLocks/>
          </p:cNvSpPr>
          <p:nvPr/>
        </p:nvSpPr>
        <p:spPr bwMode="auto">
          <a:xfrm>
            <a:off x="5188148" y="526851"/>
            <a:ext cx="3429000" cy="5813227"/>
          </a:xfrm>
          <a:custGeom>
            <a:avLst/>
            <a:gdLst>
              <a:gd name="T0" fmla="*/ 4064 w 21600"/>
              <a:gd name="T1" fmla="*/ 840550 h 21600"/>
              <a:gd name="T2" fmla="*/ 66604 w 21600"/>
              <a:gd name="T3" fmla="*/ 902557 h 21600"/>
              <a:gd name="T4" fmla="*/ 66604 w 21600"/>
              <a:gd name="T5" fmla="*/ 1674209 h 21600"/>
              <a:gd name="T6" fmla="*/ 0 w 21600"/>
              <a:gd name="T7" fmla="*/ 1740045 h 21600"/>
              <a:gd name="T8" fmla="*/ 7451 w 21600"/>
              <a:gd name="T9" fmla="*/ 8267700 h 21600"/>
              <a:gd name="T10" fmla="*/ 4876800 w 21600"/>
              <a:gd name="T11" fmla="*/ 8267700 h 21600"/>
              <a:gd name="T12" fmla="*/ 4876800 w 21600"/>
              <a:gd name="T13" fmla="*/ 0 h 21600"/>
              <a:gd name="T14" fmla="*/ 3161 w 21600"/>
              <a:gd name="T15" fmla="*/ 0 h 21600"/>
              <a:gd name="T16" fmla="*/ 4064 w 21600"/>
              <a:gd name="T17" fmla="*/ 840550 h 21600"/>
              <a:gd name="T18" fmla="*/ 4064 w 21600"/>
              <a:gd name="T19" fmla="*/ 84055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8" y="2196"/>
                </a:moveTo>
                <a:lnTo>
                  <a:pt x="295" y="2358"/>
                </a:lnTo>
                <a:lnTo>
                  <a:pt x="295" y="4374"/>
                </a:lnTo>
                <a:lnTo>
                  <a:pt x="0" y="4546"/>
                </a:lnTo>
                <a:lnTo>
                  <a:pt x="33" y="21600"/>
                </a:lnTo>
                <a:lnTo>
                  <a:pt x="21600" y="21600"/>
                </a:lnTo>
                <a:lnTo>
                  <a:pt x="21600" y="0"/>
                </a:lnTo>
                <a:lnTo>
                  <a:pt x="14" y="0"/>
                </a:lnTo>
                <a:lnTo>
                  <a:pt x="18" y="2196"/>
                </a:lnTo>
                <a:close/>
                <a:moveTo>
                  <a:pt x="18" y="2196"/>
                </a:moveTo>
              </a:path>
            </a:pathLst>
          </a:custGeom>
          <a:solidFill>
            <a:schemeClr val="accent2"/>
          </a:solidFill>
          <a:ln>
            <a:noFill/>
          </a:ln>
          <a:effectLst>
            <a:outerShdw blurRad="50800" dist="38100" dir="10800000" algn="r" rotWithShape="0">
              <a:srgbClr val="000000">
                <a:alpha val="39998"/>
              </a:srgbClr>
            </a:outerShdw>
          </a:effectLst>
        </p:spPr>
        <p:txBody>
          <a:bodyPr lIns="0" tIns="0" rIns="0" bIns="0"/>
          <a:lstStyle/>
          <a:p>
            <a:endParaRPr lang="fr-F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391" y="917526"/>
            <a:ext cx="2705695" cy="8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p:cNvSpPr>
            <a:spLocks/>
          </p:cNvSpPr>
          <p:nvPr/>
        </p:nvSpPr>
        <p:spPr bwMode="auto">
          <a:xfrm>
            <a:off x="5411390" y="1049239"/>
            <a:ext cx="2982516" cy="516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nSpc>
                <a:spcPct val="110000"/>
              </a:lnSpc>
            </a:pPr>
            <a:endParaRPr lang="en-US" sz="1100" dirty="0">
              <a:solidFill>
                <a:srgbClr val="FFFFFF"/>
              </a:solidFill>
              <a:latin typeface="Helvetica" charset="0"/>
              <a:sym typeface="Helvetica" charset="0"/>
            </a:endParaRPr>
          </a:p>
          <a:p>
            <a:pPr>
              <a:lnSpc>
                <a:spcPct val="110000"/>
              </a:lnSpc>
            </a:pPr>
            <a:r>
              <a:rPr lang="en-US" sz="1100" dirty="0">
                <a:solidFill>
                  <a:srgbClr val="FFFFFF"/>
                </a:solidFill>
                <a:latin typeface="Helvetica" charset="0"/>
                <a:sym typeface="Helvetica" charset="0"/>
              </a:rPr>
              <a:t>Paris | Lyon | Rennes </a:t>
            </a:r>
          </a:p>
          <a:p>
            <a:pPr>
              <a:lnSpc>
                <a:spcPct val="110000"/>
              </a:lnSpc>
            </a:pPr>
            <a:r>
              <a:rPr lang="en-US" sz="1100" dirty="0">
                <a:solidFill>
                  <a:schemeClr val="bg1"/>
                </a:solidFill>
                <a:latin typeface="Helvetica" charset="0"/>
                <a:sym typeface="Helvetica" charset="0"/>
              </a:rPr>
              <a:t>info@futurskill.fr  - www.futurskill.fr </a:t>
            </a:r>
            <a:endParaRPr lang="en-US" sz="1100" dirty="0">
              <a:solidFill>
                <a:schemeClr val="bg1"/>
              </a:solidFill>
              <a:latin typeface="Helvetica" charset="0"/>
              <a:sym typeface="Helvetica" charset="0"/>
              <a:hlinkClick r:id="rId3"/>
            </a:endParaRPr>
          </a:p>
          <a:p>
            <a:pPr>
              <a:lnSpc>
                <a:spcPct val="110000"/>
              </a:lnSpc>
            </a:pPr>
            <a:r>
              <a:rPr lang="en-US" sz="1100" dirty="0">
                <a:solidFill>
                  <a:srgbClr val="FFFFFF"/>
                </a:solidFill>
                <a:latin typeface="Helvetica" charset="0"/>
                <a:sym typeface="Helvetica" charset="0"/>
              </a:rPr>
              <a:t> </a:t>
            </a:r>
            <a:endParaRPr lang="en-US" sz="1100" dirty="0">
              <a:solidFill>
                <a:srgbClr val="FFFFFF"/>
              </a:solidFill>
              <a:latin typeface="Helvetica" charset="0"/>
              <a:sym typeface="Helvetica" charset="0"/>
              <a:hlinkClick r:id="rId3"/>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endParaRPr>
          </a:p>
          <a:p>
            <a:pPr>
              <a:lnSpc>
                <a:spcPct val="110000"/>
              </a:lnSpc>
            </a:pPr>
            <a:endParaRPr lang="en-US" sz="1100" b="1" dirty="0">
              <a:solidFill>
                <a:srgbClr val="FFFFFF"/>
              </a:solidFill>
              <a:latin typeface="Helvetica" charset="0"/>
              <a:sym typeface="Helvetica" charset="0"/>
            </a:endParaRPr>
          </a:p>
          <a:p>
            <a:pPr>
              <a:lnSpc>
                <a:spcPct val="110000"/>
              </a:lnSpc>
              <a:spcBef>
                <a:spcPts val="844"/>
              </a:spcBef>
            </a:pPr>
            <a:r>
              <a:rPr lang="en-US" sz="1100" b="1" dirty="0" err="1" smtClean="0">
                <a:solidFill>
                  <a:srgbClr val="FFFFFF"/>
                </a:solidFill>
                <a:latin typeface="Helvetica" charset="0"/>
                <a:sym typeface="Helvetica" charset="0"/>
              </a:rPr>
              <a:t>FuturSkill</a:t>
            </a:r>
            <a:r>
              <a:rPr lang="en-US" sz="1100" b="1" dirty="0" smtClean="0">
                <a:solidFill>
                  <a:srgbClr val="FFFFFF"/>
                </a:solidFill>
                <a:latin typeface="Helvetica" charset="0"/>
                <a:sym typeface="Helvetica" charset="0"/>
              </a:rPr>
              <a:t> </a:t>
            </a:r>
          </a:p>
          <a:p>
            <a:r>
              <a:rPr lang="en-US" sz="1100" dirty="0" err="1" smtClean="0">
                <a:solidFill>
                  <a:schemeClr val="bg1"/>
                </a:solidFill>
                <a:latin typeface="Helvetica" charset="0"/>
                <a:sym typeface="Helvetica" charset="0"/>
              </a:rPr>
              <a:t>Immeuble</a:t>
            </a:r>
            <a:r>
              <a:rPr lang="en-US" sz="1100" dirty="0" smtClean="0">
                <a:solidFill>
                  <a:schemeClr val="bg1"/>
                </a:solidFill>
                <a:latin typeface="Helvetica" charset="0"/>
                <a:sym typeface="Helvetica" charset="0"/>
              </a:rPr>
              <a:t> Eureka </a:t>
            </a:r>
          </a:p>
          <a:p>
            <a:r>
              <a:rPr lang="en-US" sz="1100" dirty="0" smtClean="0">
                <a:solidFill>
                  <a:schemeClr val="bg1"/>
                </a:solidFill>
                <a:latin typeface="Helvetica" charset="0"/>
                <a:sym typeface="Helvetica" charset="0"/>
              </a:rPr>
              <a:t>13 rue Ernest Renan</a:t>
            </a:r>
            <a:r>
              <a:rPr lang="en-US" sz="1100" baseline="0" dirty="0" smtClean="0">
                <a:solidFill>
                  <a:schemeClr val="bg1"/>
                </a:solidFill>
                <a:latin typeface="Helvetica" charset="0"/>
                <a:sym typeface="Helvetica" charset="0"/>
              </a:rPr>
              <a:t> - </a:t>
            </a:r>
            <a:r>
              <a:rPr lang="en-US" sz="1100" dirty="0" smtClean="0">
                <a:solidFill>
                  <a:schemeClr val="bg1"/>
                </a:solidFill>
                <a:latin typeface="Helvetica" charset="0"/>
                <a:sym typeface="Helvetica" charset="0"/>
              </a:rPr>
              <a:t>92723 Nanterre </a:t>
            </a:r>
            <a:r>
              <a:rPr lang="en-US" sz="1100" dirty="0" err="1" smtClean="0">
                <a:solidFill>
                  <a:schemeClr val="bg1"/>
                </a:solidFill>
                <a:latin typeface="Helvetica" charset="0"/>
                <a:sym typeface="Helvetica" charset="0"/>
              </a:rPr>
              <a:t>cedex</a:t>
            </a:r>
            <a:r>
              <a:rPr lang="en-US" sz="1100" dirty="0" smtClean="0">
                <a:solidFill>
                  <a:schemeClr val="bg1"/>
                </a:solidFill>
                <a:latin typeface="Helvetica" charset="0"/>
                <a:sym typeface="Helvetica" charset="0"/>
              </a:rPr>
              <a:t> </a:t>
            </a:r>
            <a:endParaRPr lang="en-US" sz="1100" dirty="0" smtClean="0">
              <a:solidFill>
                <a:srgbClr val="FFFFFF"/>
              </a:solidFill>
              <a:latin typeface="Helvetica" charset="0"/>
              <a:sym typeface="Helvetica" charset="0"/>
            </a:endParaRPr>
          </a:p>
          <a:p>
            <a:pPr>
              <a:lnSpc>
                <a:spcPct val="110000"/>
              </a:lnSpc>
            </a:pPr>
            <a:r>
              <a:rPr lang="en-US" sz="1100" dirty="0" smtClean="0">
                <a:solidFill>
                  <a:srgbClr val="FFFFFF"/>
                </a:solidFill>
                <a:latin typeface="Helvetica" charset="0"/>
                <a:sym typeface="Helvetica" charset="0"/>
              </a:rPr>
              <a:t>T : +33 (0)1 57 66 11 00</a:t>
            </a:r>
          </a:p>
          <a:p>
            <a:pPr>
              <a:lnSpc>
                <a:spcPct val="110000"/>
              </a:lnSpc>
            </a:pPr>
            <a:r>
              <a:rPr lang="en-US" sz="1100" dirty="0" smtClean="0">
                <a:solidFill>
                  <a:srgbClr val="FFFFFF"/>
                </a:solidFill>
                <a:latin typeface="Helvetica" charset="0"/>
                <a:sym typeface="Helvetica" charset="0"/>
              </a:rPr>
              <a:t>F : +33 (0)1 57 66 19 55</a:t>
            </a:r>
            <a:endParaRPr lang="en-US" sz="1100" dirty="0">
              <a:solidFill>
                <a:srgbClr val="FFFFFF"/>
              </a:solidFill>
              <a:latin typeface="Helvetica" charset="0"/>
              <a:sym typeface="Helvetica" charset="0"/>
            </a:endParaRPr>
          </a:p>
        </p:txBody>
      </p:sp>
    </p:spTree>
    <p:extLst>
      <p:ext uri="{BB962C8B-B14F-4D97-AF65-F5344CB8AC3E}">
        <p14:creationId xmlns:p14="http://schemas.microsoft.com/office/powerpoint/2010/main" val="20240658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A-intercal photo/bloc">
    <p:spTree>
      <p:nvGrpSpPr>
        <p:cNvPr id="1" name=""/>
        <p:cNvGrpSpPr/>
        <p:nvPr/>
      </p:nvGrpSpPr>
      <p:grpSpPr>
        <a:xfrm>
          <a:off x="0" y="0"/>
          <a:ext cx="0" cy="0"/>
          <a:chOff x="0" y="0"/>
          <a:chExt cx="0" cy="0"/>
        </a:xfrm>
      </p:grpSpPr>
      <p:sp>
        <p:nvSpPr>
          <p:cNvPr id="4" name="Freeform 2"/>
          <p:cNvSpPr>
            <a:spLocks/>
          </p:cNvSpPr>
          <p:nvPr/>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
        <p:nvSpPr>
          <p:cNvPr id="7"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Tree>
    <p:extLst>
      <p:ext uri="{BB962C8B-B14F-4D97-AF65-F5344CB8AC3E}">
        <p14:creationId xmlns:p14="http://schemas.microsoft.com/office/powerpoint/2010/main" val="73263862"/>
      </p:ext>
    </p:extLst>
  </p:cSld>
  <p:clrMapOvr>
    <a:masterClrMapping/>
  </p:clrMapOv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_T-intercalaire photo">
    <p:spTree>
      <p:nvGrpSpPr>
        <p:cNvPr id="1" name=""/>
        <p:cNvGrpSpPr/>
        <p:nvPr/>
      </p:nvGrpSpPr>
      <p:grpSpPr>
        <a:xfrm>
          <a:off x="0" y="0"/>
          <a:ext cx="0" cy="0"/>
          <a:chOff x="0" y="0"/>
          <a:chExt cx="0" cy="0"/>
        </a:xfrm>
      </p:grpSpPr>
      <p:sp>
        <p:nvSpPr>
          <p:cNvPr id="5" name="Espace réservé pour une image  7"/>
          <p:cNvSpPr>
            <a:spLocks noGrp="1"/>
          </p:cNvSpPr>
          <p:nvPr>
            <p:ph type="pic" sz="quarter" idx="10" hasCustomPrompt="1"/>
          </p:nvPr>
        </p:nvSpPr>
        <p:spPr>
          <a:xfrm>
            <a:off x="520991" y="441793"/>
            <a:ext cx="8090576" cy="5363471"/>
          </a:xfrm>
          <a:prstGeom prst="rect">
            <a:avLst/>
          </a:prstGeom>
        </p:spPr>
        <p:txBody>
          <a:bodyPr lIns="64291" tIns="32146" rIns="64291" bIns="32146"/>
          <a:lstStyle>
            <a:lvl1pPr>
              <a:defRPr/>
            </a:lvl1pPr>
          </a:lstStyle>
          <a:p>
            <a:pPr lvl="0"/>
            <a:r>
              <a:rPr lang="fr-FR" noProof="0" dirty="0" smtClean="0">
                <a:sym typeface="Lucida Grande" charset="0"/>
              </a:rPr>
              <a:t>Image photothèque</a:t>
            </a:r>
            <a:endParaRPr lang="fr-FR" noProof="0" dirty="0">
              <a:sym typeface="Lucida Grande" charset="0"/>
            </a:endParaRPr>
          </a:p>
        </p:txBody>
      </p:sp>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Helvetica Neue Light" charset="0"/>
                <a:sym typeface="Helvetica Neue Light" charset="0"/>
              </a:rPr>
              <a:t>©</a:t>
            </a:r>
            <a:r>
              <a:rPr lang="en-US" sz="600" dirty="0">
                <a:latin typeface="Helvetica Neue Light" charset="0"/>
                <a:sym typeface="Helvetica Neue Light" charset="0"/>
              </a:rPr>
              <a:t> </a:t>
            </a:r>
            <a:r>
              <a:rPr lang="en-US" sz="600" dirty="0" smtClean="0">
                <a:latin typeface="Helvetica Neue Light" charset="0"/>
                <a:sym typeface="Helvetica Neue Light" charset="0"/>
              </a:rPr>
              <a:t>copyrights 2013, </a:t>
            </a:r>
            <a:r>
              <a:rPr lang="en-US" sz="600" dirty="0">
                <a:latin typeface="Helvetica Neue Light" charset="0"/>
                <a:sym typeface="Helvetica Neue Light" charset="0"/>
              </a:rPr>
              <a:t>FuturSkill. </a:t>
            </a:r>
            <a:r>
              <a:rPr lang="en-US" sz="600" dirty="0" err="1">
                <a:latin typeface="Helvetica Neue Light" charset="0"/>
                <a:sym typeface="Helvetica Neue Light" charset="0"/>
              </a:rPr>
              <a:t>Tous</a:t>
            </a:r>
            <a:r>
              <a:rPr lang="en-US" sz="600" dirty="0">
                <a:latin typeface="Helvetica Neue Light" charset="0"/>
                <a:sym typeface="Helvetica Neue Light" charset="0"/>
              </a:rPr>
              <a:t> </a:t>
            </a:r>
            <a:r>
              <a:rPr lang="en-US" sz="600" dirty="0" err="1">
                <a:latin typeface="Helvetica Neue Light" charset="0"/>
                <a:sym typeface="Helvetica Neue Light" charset="0"/>
              </a:rPr>
              <a:t>droits</a:t>
            </a:r>
            <a:r>
              <a:rPr lang="en-US" sz="600" dirty="0">
                <a:latin typeface="Helvetica Neue Light" charset="0"/>
                <a:sym typeface="Helvetica Neue Light" charset="0"/>
              </a:rPr>
              <a:t> de reproduction </a:t>
            </a:r>
            <a:r>
              <a:rPr lang="en-US" sz="600" dirty="0" err="1">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Freeform 3"/>
          <p:cNvSpPr>
            <a:spLocks/>
          </p:cNvSpPr>
          <p:nvPr/>
        </p:nvSpPr>
        <p:spPr bwMode="auto">
          <a:xfrm flipH="1">
            <a:off x="4148918" y="4246066"/>
            <a:ext cx="4462649"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1"/>
          </a:solidFill>
          <a:ln>
            <a:noFill/>
          </a:ln>
        </p:spPr>
        <p:txBody>
          <a:bodyPr lIns="0" tIns="0" rIns="0" bIns="0"/>
          <a:lstStyle/>
          <a:p>
            <a:pPr algn="r"/>
            <a:endParaRPr lang="fr-FR" sz="2400"/>
          </a:p>
        </p:txBody>
      </p:sp>
      <p:sp>
        <p:nvSpPr>
          <p:cNvPr id="6" name="Rectangle 3"/>
          <p:cNvSpPr>
            <a:spLocks/>
          </p:cNvSpPr>
          <p:nvPr/>
        </p:nvSpPr>
        <p:spPr bwMode="auto">
          <a:xfrm>
            <a:off x="5576590" y="4330898"/>
            <a:ext cx="2839641"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endParaRPr lang="en-US" sz="3200" dirty="0">
              <a:solidFill>
                <a:srgbClr val="FFFFFF"/>
              </a:solidFill>
              <a:latin typeface="Verdana" pitchFamily="34" charset="0"/>
              <a:sym typeface="Helvetica Neue Light" charset="0"/>
            </a:endParaRPr>
          </a:p>
        </p:txBody>
      </p:sp>
      <p:sp>
        <p:nvSpPr>
          <p:cNvPr id="2" name="Titre 1"/>
          <p:cNvSpPr>
            <a:spLocks noGrp="1"/>
          </p:cNvSpPr>
          <p:nvPr>
            <p:ph type="title"/>
          </p:nvPr>
        </p:nvSpPr>
        <p:spPr>
          <a:xfrm>
            <a:off x="4136022" y="4246066"/>
            <a:ext cx="4475545" cy="1004590"/>
          </a:xfrm>
          <a:prstGeom prst="rect">
            <a:avLst/>
          </a:prstGeom>
        </p:spPr>
        <p:txBody>
          <a:bodyPr/>
          <a:lstStyle>
            <a:lvl1pPr algn="r">
              <a:defRPr sz="18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Tree>
    <p:extLst>
      <p:ext uri="{BB962C8B-B14F-4D97-AF65-F5344CB8AC3E}">
        <p14:creationId xmlns:p14="http://schemas.microsoft.com/office/powerpoint/2010/main" val="894571735"/>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8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67427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519134"/>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3971245790"/>
      </p:ext>
    </p:extLst>
  </p:cSld>
  <p:clrMapOvr>
    <a:masterClrMapping/>
  </p:clrMapOv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2_A-Petit bandeau gauche+Titre Haut">
    <p:spTree>
      <p:nvGrpSpPr>
        <p:cNvPr id="1" name=""/>
        <p:cNvGrpSpPr/>
        <p:nvPr/>
      </p:nvGrpSpPr>
      <p:grpSpPr>
        <a:xfrm>
          <a:off x="0" y="0"/>
          <a:ext cx="0" cy="0"/>
          <a:chOff x="0" y="0"/>
          <a:chExt cx="0" cy="0"/>
        </a:xfrm>
      </p:grpSpPr>
      <p:sp>
        <p:nvSpPr>
          <p:cNvPr id="4" name="Freeform 2"/>
          <p:cNvSpPr>
            <a:spLocks/>
          </p:cNvSpPr>
          <p:nvPr/>
        </p:nvSpPr>
        <p:spPr bwMode="auto">
          <a:xfrm>
            <a:off x="7731108" y="482699"/>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67427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539552" y="482737"/>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7837113" y="657945"/>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1895251856"/>
      </p:ext>
    </p:extLst>
  </p:cSld>
  <p:clrMapOvr>
    <a:masterClrMapping/>
  </p:clrMapOv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7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4" y="998730"/>
            <a:ext cx="6963465" cy="5348045"/>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2"/>
                </a:solidFill>
              </a:defRPr>
            </a:lvl1pPr>
            <a:lvl2pPr marL="758996" indent="-223234">
              <a:spcBef>
                <a:spcPts val="600"/>
              </a:spcBef>
              <a:buSzPct val="100000"/>
              <a:buFont typeface="Wingdings" pitchFamily="2" charset="2"/>
              <a:buChar char="§"/>
              <a:defRPr sz="1400" baseline="0">
                <a:solidFill>
                  <a:schemeClr val="accent1"/>
                </a:solidFill>
              </a:defRPr>
            </a:lvl2pPr>
            <a:lvl3pPr marL="1250112" indent="-401822">
              <a:spcBef>
                <a:spcPts val="0"/>
              </a:spcBef>
              <a:buFont typeface="Arial" pitchFamily="34" charset="0"/>
              <a:buChar char="•"/>
              <a:defRPr sz="1200" baseline="0">
                <a:solidFill>
                  <a:schemeClr val="tx1"/>
                </a:solidFill>
              </a:defRPr>
            </a:lvl3pPr>
          </a:lstStyle>
          <a:p>
            <a:pPr lvl="0"/>
            <a:r>
              <a:rPr lang="fr-FR" dirty="0" smtClean="0"/>
              <a:t>Cliquez pour modifier les styles du texte du masque</a:t>
            </a:r>
          </a:p>
          <a:p>
            <a:pPr lvl="1"/>
            <a:r>
              <a:rPr lang="fr-FR" dirty="0" smtClean="0"/>
              <a:t>Deuxième niveau</a:t>
            </a:r>
          </a:p>
          <a:p>
            <a:pPr lvl="2"/>
            <a:r>
              <a:rPr lang="fr-FR" sz="1200" dirty="0" smtClean="0"/>
              <a:t>Troisième niveau</a:t>
            </a:r>
            <a:endParaRPr lang="fr-FR" dirty="0" smtClean="0"/>
          </a:p>
        </p:txBody>
      </p:sp>
      <p:sp>
        <p:nvSpPr>
          <p:cNvPr id="2" name="Titre 1"/>
          <p:cNvSpPr>
            <a:spLocks noGrp="1"/>
          </p:cNvSpPr>
          <p:nvPr>
            <p:ph type="title"/>
          </p:nvPr>
        </p:nvSpPr>
        <p:spPr>
          <a:xfrm>
            <a:off x="1686054" y="441793"/>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4276832465"/>
      </p:ext>
    </p:extLst>
  </p:cSld>
  <p:clrMapOvr>
    <a:masterClrMapping/>
  </p:clrMapOv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4_A-Petit bandeau gauche+Titre Haut+texte carré blanc">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67427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1686054" y="519134"/>
            <a:ext cx="6963465" cy="506306"/>
          </a:xfrm>
          <a:prstGeom prst="rect">
            <a:avLst/>
          </a:prstGeom>
        </p:spPr>
        <p:txBody>
          <a:bodyPr lIns="64291" tIns="32146" rIns="64291" bIns="32146" anchor="b"/>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2" y="695400"/>
            <a:ext cx="860599" cy="5518547"/>
          </a:xfrm>
          <a:prstGeom prst="rect">
            <a:avLst/>
          </a:prstGeom>
        </p:spPr>
        <p:txBody>
          <a:bodyPr vert="vert" lIns="64291" tIns="32146" rIns="64291" bIns="32146" anchor="b"/>
          <a:lstStyle>
            <a:lvl1pPr marL="223234"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
        <p:nvSpPr>
          <p:cNvPr id="7" name="Freeform 4"/>
          <p:cNvSpPr>
            <a:spLocks/>
          </p:cNvSpPr>
          <p:nvPr/>
        </p:nvSpPr>
        <p:spPr bwMode="auto">
          <a:xfrm flipH="1">
            <a:off x="1691678" y="1124744"/>
            <a:ext cx="6957839" cy="5222031"/>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
        <p:nvSpPr>
          <p:cNvPr id="8" name="Espace réservé du texte 6"/>
          <p:cNvSpPr>
            <a:spLocks noGrp="1"/>
          </p:cNvSpPr>
          <p:nvPr>
            <p:ph type="body" sz="quarter" idx="10" hasCustomPrompt="1"/>
          </p:nvPr>
        </p:nvSpPr>
        <p:spPr>
          <a:xfrm>
            <a:off x="1763688" y="1124744"/>
            <a:ext cx="6885831" cy="5222031"/>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2"/>
                </a:solidFill>
              </a:defRPr>
            </a:lvl1pPr>
            <a:lvl2pPr marL="758996" indent="-223234">
              <a:spcBef>
                <a:spcPts val="600"/>
              </a:spcBef>
              <a:buFont typeface="Wingdings" pitchFamily="2" charset="2"/>
              <a:buChar char="§"/>
              <a:defRPr sz="1400" baseline="0">
                <a:solidFill>
                  <a:schemeClr val="accent1"/>
                </a:solidFill>
              </a:defRPr>
            </a:lvl2pPr>
            <a:lvl3pPr marL="1250112" indent="-401822">
              <a:spcBef>
                <a:spcPts val="0"/>
              </a:spcBef>
              <a:buFont typeface="Arial" pitchFamily="34" charset="0"/>
              <a:buChar char="•"/>
              <a:defRPr sz="1200" baseline="0">
                <a:solidFill>
                  <a:schemeClr val="tx1"/>
                </a:solidFill>
              </a:defRPr>
            </a:lvl3pPr>
          </a:lstStyle>
          <a:p>
            <a:pPr lvl="0"/>
            <a:r>
              <a:rPr lang="fr-FR" dirty="0" smtClean="0"/>
              <a:t>Cliquez pour modifier les styles du texte du masque</a:t>
            </a:r>
          </a:p>
          <a:p>
            <a:pPr lvl="1"/>
            <a:r>
              <a:rPr lang="fr-FR" dirty="0" smtClean="0"/>
              <a:t>Deuxième niveau</a:t>
            </a:r>
          </a:p>
          <a:p>
            <a:pPr lvl="2"/>
            <a:r>
              <a:rPr lang="fr-FR" sz="1200" dirty="0" smtClean="0"/>
              <a:t>Troisième niveau</a:t>
            </a:r>
            <a:endParaRPr lang="fr-FR" dirty="0" smtClean="0"/>
          </a:p>
        </p:txBody>
      </p:sp>
      <p:sp>
        <p:nvSpPr>
          <p:cNvPr id="9" name="Freeform 4"/>
          <p:cNvSpPr>
            <a:spLocks/>
          </p:cNvSpPr>
          <p:nvPr userDrawn="1"/>
        </p:nvSpPr>
        <p:spPr bwMode="auto">
          <a:xfrm flipH="1">
            <a:off x="1691678" y="1124744"/>
            <a:ext cx="6957839" cy="5222031"/>
          </a:xfrm>
          <a:custGeom>
            <a:avLst/>
            <a:gdLst>
              <a:gd name="T0" fmla="*/ 2147483647 w 21600"/>
              <a:gd name="T1" fmla="*/ 457136291 h 21600"/>
              <a:gd name="T2" fmla="*/ 2147483647 w 21600"/>
              <a:gd name="T3" fmla="*/ 422906231 h 21600"/>
              <a:gd name="T4" fmla="*/ 2147483647 w 21600"/>
              <a:gd name="T5" fmla="*/ 194280105 h 21600"/>
              <a:gd name="T6" fmla="*/ 2147483647 w 21600"/>
              <a:gd name="T7" fmla="*/ 161668703 h 21600"/>
              <a:gd name="T8" fmla="*/ 2147483647 w 21600"/>
              <a:gd name="T9" fmla="*/ 0 h 21600"/>
              <a:gd name="T10" fmla="*/ 5355086 w 21600"/>
              <a:gd name="T11" fmla="*/ 0 h 21600"/>
              <a:gd name="T12" fmla="*/ 0 w 21600"/>
              <a:gd name="T13" fmla="*/ 2147483647 h 21600"/>
              <a:gd name="T14" fmla="*/ 2147483647 w 21600"/>
              <a:gd name="T15" fmla="*/ 2147483647 h 21600"/>
              <a:gd name="T16" fmla="*/ 2147483647 w 21600"/>
              <a:gd name="T17" fmla="*/ 457136291 h 21600"/>
              <a:gd name="T18" fmla="*/ 2147483647 w 21600"/>
              <a:gd name="T19" fmla="*/ 457136291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21593" y="3953"/>
                </a:moveTo>
                <a:lnTo>
                  <a:pt x="21450" y="3657"/>
                </a:lnTo>
                <a:lnTo>
                  <a:pt x="21450" y="1680"/>
                </a:lnTo>
                <a:lnTo>
                  <a:pt x="21600" y="1398"/>
                </a:lnTo>
                <a:lnTo>
                  <a:pt x="21600" y="0"/>
                </a:lnTo>
                <a:lnTo>
                  <a:pt x="22" y="0"/>
                </a:lnTo>
                <a:lnTo>
                  <a:pt x="0" y="21600"/>
                </a:lnTo>
                <a:lnTo>
                  <a:pt x="21564" y="21600"/>
                </a:lnTo>
                <a:lnTo>
                  <a:pt x="21593" y="3953"/>
                </a:lnTo>
                <a:close/>
                <a:moveTo>
                  <a:pt x="21593" y="3953"/>
                </a:moveTo>
              </a:path>
            </a:pathLst>
          </a:custGeom>
          <a:solidFill>
            <a:schemeClr val="bg1"/>
          </a:solidFill>
          <a:ln>
            <a:noFill/>
          </a:ln>
          <a:effectLst>
            <a:outerShdw blurRad="63500" dist="38100" dir="10800000" algn="r" rotWithShape="0">
              <a:srgbClr val="00000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defRPr/>
            </a:pPr>
            <a:endParaRPr lang="fr-FR">
              <a:ea typeface="ＭＳ Ｐゴシック" charset="-128"/>
              <a:cs typeface="+mn-cs"/>
            </a:endParaRPr>
          </a:p>
        </p:txBody>
      </p:sp>
    </p:spTree>
    <p:extLst>
      <p:ext uri="{BB962C8B-B14F-4D97-AF65-F5344CB8AC3E}">
        <p14:creationId xmlns:p14="http://schemas.microsoft.com/office/powerpoint/2010/main" val="3649148960"/>
      </p:ext>
    </p:extLst>
  </p:cSld>
  <p:clrMapOvr>
    <a:masterClrMapping/>
  </p:clrMapOvr>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5_Petit Carré+Titre Haut">
    <p:spTree>
      <p:nvGrpSpPr>
        <p:cNvPr id="1" name=""/>
        <p:cNvGrpSpPr/>
        <p:nvPr/>
      </p:nvGrpSpPr>
      <p:grpSpPr>
        <a:xfrm>
          <a:off x="0" y="0"/>
          <a:ext cx="0" cy="0"/>
          <a:chOff x="0" y="0"/>
          <a:chExt cx="0" cy="0"/>
        </a:xfrm>
      </p:grpSpPr>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a:off x="521271" y="525736"/>
            <a:ext cx="1840021" cy="1840021"/>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2" name="Titre 1"/>
          <p:cNvSpPr>
            <a:spLocks noGrp="1"/>
          </p:cNvSpPr>
          <p:nvPr>
            <p:ph type="title"/>
          </p:nvPr>
        </p:nvSpPr>
        <p:spPr>
          <a:xfrm>
            <a:off x="541362" y="562670"/>
            <a:ext cx="1819929" cy="1803087"/>
          </a:xfrm>
          <a:prstGeom prst="rect">
            <a:avLst/>
          </a:prstGeom>
        </p:spPr>
        <p:txBody>
          <a:bodyPr lIns="64291" tIns="32146" rIns="64291" bIns="32146"/>
          <a:lstStyle>
            <a:lvl1pPr>
              <a:defRPr lang="fr-FR" sz="2000" kern="1200">
                <a:solidFill>
                  <a:schemeClr val="bg1"/>
                </a:solidFill>
                <a:effectLst>
                  <a:outerShdw blurRad="38100" dist="38100" dir="2700000" algn="tl">
                    <a:srgbClr val="000000">
                      <a:alpha val="43137"/>
                    </a:srgbClr>
                  </a:outerShdw>
                </a:effectLst>
                <a:latin typeface="+mn-lt"/>
                <a:ea typeface="+mn-ea"/>
                <a:cs typeface="+mn-cs"/>
              </a:defRPr>
            </a:lvl1pPr>
          </a:lstStyle>
          <a:p>
            <a:pPr marL="0" lvl="0" indent="0" algn="l" eaLnBrk="0" hangingPunct="0">
              <a:buSzPct val="171000"/>
              <a:buFont typeface="Thonburi" charset="0"/>
              <a:buNone/>
            </a:pPr>
            <a:r>
              <a:rPr lang="fr-FR" smtClean="0"/>
              <a:t>Modifiez le style du titre</a:t>
            </a:r>
            <a:endParaRPr lang="fr-FR" dirty="0"/>
          </a:p>
        </p:txBody>
      </p:sp>
    </p:spTree>
    <p:extLst>
      <p:ext uri="{BB962C8B-B14F-4D97-AF65-F5344CB8AC3E}">
        <p14:creationId xmlns:p14="http://schemas.microsoft.com/office/powerpoint/2010/main" val="2487472508"/>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erge">
    <p:spTree>
      <p:nvGrpSpPr>
        <p:cNvPr id="1" name=""/>
        <p:cNvGrpSpPr/>
        <p:nvPr/>
      </p:nvGrpSpPr>
      <p:grpSpPr>
        <a:xfrm>
          <a:off x="0" y="0"/>
          <a:ext cx="0" cy="0"/>
          <a:chOff x="0" y="0"/>
          <a:chExt cx="0" cy="0"/>
        </a:xfrm>
      </p:grpSpPr>
      <p:sp>
        <p:nvSpPr>
          <p:cNvPr id="2"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2850831769"/>
      </p:ext>
    </p:extLst>
  </p:cSld>
  <p:clrMapOvr>
    <a:masterClrMapping/>
  </p:clrMapOvr>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50800" dist="38100" dir="10800000" algn="r" rotWithShape="0">
              <a:srgbClr val="000000">
                <a:alpha val="39998"/>
              </a:srgbClr>
            </a:outerShdw>
          </a:effectLst>
        </p:spPr>
        <p:txBody>
          <a:bodyPr lIns="0" tIns="0" rIns="0" bIns="0"/>
          <a:lstStyle/>
          <a:p>
            <a:endParaRPr lang="fr-F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5721261"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p:nvPr>
        </p:nvSpPr>
        <p:spPr>
          <a:xfrm rot="5400000" flipV="1">
            <a:off x="558800" y="243213"/>
            <a:ext cx="1666753" cy="1701628"/>
          </a:xfrm>
          <a:prstGeom prst="rect">
            <a:avLst/>
          </a:prstGeom>
        </p:spPr>
        <p:txBody>
          <a:bodyPr vert="vert" wrap="square" lIns="64291" tIns="32146" rIns="64291" bIns="32146" anchor="t"/>
          <a:lstStyle>
            <a:lvl1pPr marL="0" indent="0">
              <a:buNone/>
              <a:defRPr sz="20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2700236144"/>
      </p:ext>
    </p:extLst>
  </p:cSld>
  <p:clrMapOvr>
    <a:masterClrMapping/>
  </p:clrMapOv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0_Petit carré gauche">
    <p:spTree>
      <p:nvGrpSpPr>
        <p:cNvPr id="1" name=""/>
        <p:cNvGrpSpPr/>
        <p:nvPr/>
      </p:nvGrpSpPr>
      <p:grpSpPr>
        <a:xfrm>
          <a:off x="0" y="0"/>
          <a:ext cx="0" cy="0"/>
          <a:chOff x="0" y="0"/>
          <a:chExt cx="0" cy="0"/>
        </a:xfrm>
      </p:grpSpPr>
      <p:sp>
        <p:nvSpPr>
          <p:cNvPr id="5" name="Freeform 2"/>
          <p:cNvSpPr>
            <a:spLocks/>
          </p:cNvSpPr>
          <p:nvPr/>
        </p:nvSpPr>
        <p:spPr bwMode="auto">
          <a:xfrm>
            <a:off x="521271" y="239271"/>
            <a:ext cx="1721720" cy="1688129"/>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1" y="3326"/>
                </a:moveTo>
                <a:lnTo>
                  <a:pt x="337" y="3663"/>
                </a:lnTo>
                <a:lnTo>
                  <a:pt x="337" y="6821"/>
                </a:lnTo>
                <a:lnTo>
                  <a:pt x="0" y="7179"/>
                </a:lnTo>
                <a:lnTo>
                  <a:pt x="21" y="21600"/>
                </a:lnTo>
                <a:lnTo>
                  <a:pt x="21600" y="21600"/>
                </a:lnTo>
                <a:lnTo>
                  <a:pt x="21600" y="0"/>
                </a:lnTo>
                <a:lnTo>
                  <a:pt x="0" y="0"/>
                </a:lnTo>
                <a:lnTo>
                  <a:pt x="21" y="3326"/>
                </a:lnTo>
                <a:close/>
                <a:moveTo>
                  <a:pt x="21" y="3326"/>
                </a:moveTo>
              </a:path>
            </a:pathLst>
          </a:custGeom>
          <a:solidFill>
            <a:schemeClr val="accent1"/>
          </a:solidFill>
          <a:ln>
            <a:noFill/>
          </a:ln>
          <a:effectLst>
            <a:outerShdw blurRad="50800" dist="38100" dir="10800000" algn="r" rotWithShape="0">
              <a:srgbClr val="000000">
                <a:alpha val="39998"/>
              </a:srgbClr>
            </a:outerShdw>
          </a:effectLst>
        </p:spPr>
        <p:txBody>
          <a:bodyPr lIns="0" tIns="0" rIns="0" bIns="0"/>
          <a:lstStyle/>
          <a:p>
            <a:endParaRPr lang="fr-FR">
              <a:effectLst>
                <a:outerShdw blurRad="38100" dist="38100" dir="2700000" algn="tl">
                  <a:srgbClr val="000000">
                    <a:alpha val="43137"/>
                  </a:srgbClr>
                </a:outerShdw>
              </a:effectLst>
            </a:endParaRPr>
          </a:p>
        </p:txBody>
      </p:sp>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2394883" y="245409"/>
            <a:ext cx="6254636"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11" name="Espace réservé du texte 5"/>
          <p:cNvSpPr>
            <a:spLocks noGrp="1"/>
          </p:cNvSpPr>
          <p:nvPr>
            <p:ph type="body" sz="quarter" idx="11" hasCustomPrompt="1"/>
          </p:nvPr>
        </p:nvSpPr>
        <p:spPr>
          <a:xfrm rot="5400000" flipV="1">
            <a:off x="667985" y="276232"/>
            <a:ext cx="1440161" cy="1553009"/>
          </a:xfrm>
          <a:prstGeom prst="rect">
            <a:avLst/>
          </a:prstGeom>
        </p:spPr>
        <p:txBody>
          <a:bodyPr vert="vert" wrap="square" lIns="64291" tIns="32146" rIns="64291" bIns="32146" anchor="t"/>
          <a:lstStyle>
            <a:lvl1pPr marL="0" indent="0">
              <a:buNone/>
              <a:defRPr sz="1800">
                <a:solidFill>
                  <a:schemeClr val="bg1"/>
                </a:solidFill>
                <a:effectLst>
                  <a:outerShdw blurRad="38100" dist="38100" dir="2700000" algn="tl">
                    <a:srgbClr val="000000">
                      <a:alpha val="43137"/>
                    </a:srgbClr>
                  </a:outerShdw>
                </a:effectLst>
                <a:latin typeface="+mj-lt"/>
                <a:cs typeface="Calibri" pitchFamily="34" charset="0"/>
              </a:defRPr>
            </a:lvl1pPr>
            <a:lvl2pPr marL="535762" indent="0">
              <a:buNone/>
              <a:defRPr>
                <a:solidFill>
                  <a:schemeClr val="bg1"/>
                </a:solidFill>
                <a:latin typeface="+mj-lt"/>
                <a:cs typeface="Calibri" pitchFamily="34" charset="0"/>
              </a:defRPr>
            </a:lvl2pPr>
            <a:lvl3pPr marL="848290" indent="0">
              <a:buNone/>
              <a:defRPr>
                <a:solidFill>
                  <a:schemeClr val="bg1"/>
                </a:solidFill>
                <a:latin typeface="+mj-lt"/>
                <a:cs typeface="Calibri" pitchFamily="34" charset="0"/>
              </a:defRPr>
            </a:lvl3pPr>
            <a:lvl4pPr marL="1160818" indent="0">
              <a:buNone/>
              <a:defRPr>
                <a:solidFill>
                  <a:schemeClr val="bg1"/>
                </a:solidFill>
                <a:latin typeface="+mj-lt"/>
                <a:cs typeface="Calibri" pitchFamily="34" charset="0"/>
              </a:defRPr>
            </a:lvl4pPr>
            <a:lvl5pPr marL="1473346" indent="0">
              <a:buNone/>
              <a:defRPr>
                <a:solidFill>
                  <a:schemeClr val="bg1"/>
                </a:solidFill>
                <a:latin typeface="+mj-lt"/>
                <a:cs typeface="Calibri" pitchFamily="34" charset="0"/>
              </a:defRPr>
            </a:lvl5pPr>
          </a:lstStyle>
          <a:p>
            <a:pPr lvl="0"/>
            <a:r>
              <a:rPr lang="fr-FR" dirty="0" smtClean="0"/>
              <a:t>Modifiez </a:t>
            </a:r>
            <a:br>
              <a:rPr lang="fr-FR" dirty="0" smtClean="0"/>
            </a:br>
            <a:r>
              <a:rPr lang="fr-FR" dirty="0" smtClean="0"/>
              <a:t>les styles </a:t>
            </a:r>
            <a:br>
              <a:rPr lang="fr-FR" dirty="0" smtClean="0"/>
            </a:br>
            <a:r>
              <a:rPr lang="fr-FR" dirty="0" smtClean="0"/>
              <a:t>du texte </a:t>
            </a:r>
            <a:br>
              <a:rPr lang="fr-FR" dirty="0" smtClean="0"/>
            </a:br>
            <a:r>
              <a:rPr lang="fr-FR" dirty="0" smtClean="0"/>
              <a:t>du masque</a:t>
            </a:r>
          </a:p>
        </p:txBody>
      </p:sp>
      <p:sp>
        <p:nvSpPr>
          <p:cNvPr id="7" name="Espace réservé du texte 6"/>
          <p:cNvSpPr>
            <a:spLocks noGrp="1"/>
          </p:cNvSpPr>
          <p:nvPr>
            <p:ph type="body" sz="quarter" idx="10" hasCustomPrompt="1"/>
          </p:nvPr>
        </p:nvSpPr>
        <p:spPr>
          <a:xfrm>
            <a:off x="2411760" y="998730"/>
            <a:ext cx="6237759" cy="5348045"/>
          </a:xfrm>
          <a:prstGeom prst="rect">
            <a:avLst/>
          </a:prstGeom>
        </p:spPr>
        <p:txBody>
          <a:bodyPr lIns="64291" tIns="32146" rIns="64291" bIns="32146">
            <a:normAutofit/>
          </a:bodyPr>
          <a:lstStyle>
            <a:lvl1pPr marL="193098" marR="0" indent="-193098" algn="l" defTabSz="642915"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2"/>
                </a:solidFill>
              </a:defRPr>
            </a:lvl1pPr>
            <a:lvl2pPr marL="758996" indent="-223234">
              <a:spcBef>
                <a:spcPts val="600"/>
              </a:spcBef>
              <a:buFont typeface="Wingdings" pitchFamily="2" charset="2"/>
              <a:buChar char="§"/>
              <a:defRPr sz="1400" baseline="0">
                <a:solidFill>
                  <a:schemeClr val="accent1"/>
                </a:solidFill>
              </a:defRPr>
            </a:lvl2pPr>
          </a:lstStyle>
          <a:p>
            <a:pPr lvl="0"/>
            <a:r>
              <a:rPr lang="fr-FR" dirty="0" smtClean="0"/>
              <a:t>Cliquez pour modifier les styles du texte du masque</a:t>
            </a:r>
          </a:p>
          <a:p>
            <a:pPr lvl="1"/>
            <a:r>
              <a:rPr lang="fr-FR" dirty="0" smtClean="0"/>
              <a:t>Deuxième niveau</a:t>
            </a:r>
          </a:p>
        </p:txBody>
      </p:sp>
    </p:spTree>
    <p:extLst>
      <p:ext uri="{BB962C8B-B14F-4D97-AF65-F5344CB8AC3E}">
        <p14:creationId xmlns:p14="http://schemas.microsoft.com/office/powerpoint/2010/main" val="1265051885"/>
      </p:ext>
    </p:extLst>
  </p:cSld>
  <p:clrMapOvr>
    <a:masterClrMapping/>
  </p:clrMapOvr>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_Consignes Exercice">
    <p:spTree>
      <p:nvGrpSpPr>
        <p:cNvPr id="1" name=""/>
        <p:cNvGrpSpPr/>
        <p:nvPr/>
      </p:nvGrpSpPr>
      <p:grpSpPr>
        <a:xfrm>
          <a:off x="0" y="0"/>
          <a:ext cx="0" cy="0"/>
          <a:chOff x="0" y="0"/>
          <a:chExt cx="0" cy="0"/>
        </a:xfrm>
      </p:grpSpPr>
      <p:grpSp>
        <p:nvGrpSpPr>
          <p:cNvPr id="2" name="Groupe 1"/>
          <p:cNvGrpSpPr/>
          <p:nvPr/>
        </p:nvGrpSpPr>
        <p:grpSpPr>
          <a:xfrm>
            <a:off x="1382478" y="503911"/>
            <a:ext cx="7447623" cy="940910"/>
            <a:chOff x="1382478" y="503911"/>
            <a:chExt cx="7447623" cy="940910"/>
          </a:xfrm>
        </p:grpSpPr>
        <p:sp>
          <p:nvSpPr>
            <p:cNvPr id="19" name="Freeform 3"/>
            <p:cNvSpPr/>
            <p:nvPr userDrawn="1"/>
          </p:nvSpPr>
          <p:spPr>
            <a:xfrm>
              <a:off x="1399132" y="509192"/>
              <a:ext cx="359506" cy="922523"/>
            </a:xfrm>
            <a:custGeom>
              <a:avLst/>
              <a:gdLst>
                <a:gd name="connsiteX0" fmla="*/ 511297 w 511297"/>
                <a:gd name="connsiteY0" fmla="*/ 0 h 1346200"/>
                <a:gd name="connsiteX1" fmla="*/ 0 w 511297"/>
                <a:gd name="connsiteY1" fmla="*/ 0 h 1346200"/>
                <a:gd name="connsiteX2" fmla="*/ 0 w 511297"/>
                <a:gd name="connsiteY2" fmla="*/ 1346200 h 1346200"/>
                <a:gd name="connsiteX3" fmla="*/ 511297 w 511297"/>
                <a:gd name="connsiteY3" fmla="*/ 1346200 h 1346200"/>
                <a:gd name="connsiteX4" fmla="*/ 511297 w 511297"/>
                <a:gd name="connsiteY4" fmla="*/ 0 h 13462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1297" h="1346200">
                  <a:moveTo>
                    <a:pt x="511297" y="0"/>
                  </a:moveTo>
                  <a:lnTo>
                    <a:pt x="0" y="0"/>
                  </a:lnTo>
                  <a:lnTo>
                    <a:pt x="0" y="1346200"/>
                  </a:lnTo>
                  <a:lnTo>
                    <a:pt x="511297" y="1346200"/>
                  </a:lnTo>
                  <a:lnTo>
                    <a:pt x="511297" y="0"/>
                  </a:lnTo>
                </a:path>
              </a:pathLst>
            </a:custGeom>
            <a:solidFill>
              <a:srgbClr val="00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zh-CN" altLang="en-US"/>
            </a:p>
          </p:txBody>
        </p:sp>
        <p:sp>
          <p:nvSpPr>
            <p:cNvPr id="20" name="Freeform 3"/>
            <p:cNvSpPr/>
            <p:nvPr userDrawn="1"/>
          </p:nvSpPr>
          <p:spPr>
            <a:xfrm>
              <a:off x="1412362" y="510361"/>
              <a:ext cx="276820" cy="931225"/>
            </a:xfrm>
            <a:custGeom>
              <a:avLst/>
              <a:gdLst>
                <a:gd name="connsiteX0" fmla="*/ 6350 w 393700"/>
                <a:gd name="connsiteY0" fmla="*/ 1352549 h 1358899"/>
                <a:gd name="connsiteX1" fmla="*/ 35656 w 393700"/>
                <a:gd name="connsiteY1" fmla="*/ 869674 h 1358899"/>
                <a:gd name="connsiteX2" fmla="*/ 130906 w 393700"/>
                <a:gd name="connsiteY2" fmla="*/ 562388 h 1358899"/>
                <a:gd name="connsiteX3" fmla="*/ 284772 w 393700"/>
                <a:gd name="connsiteY3" fmla="*/ 342899 h 1358899"/>
                <a:gd name="connsiteX4" fmla="*/ 387350 w 393700"/>
                <a:gd name="connsiteY4" fmla="*/ 6350 h 13588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93700" h="1358899">
                  <a:moveTo>
                    <a:pt x="6350" y="1352549"/>
                  </a:moveTo>
                  <a:cubicBezTo>
                    <a:pt x="6350" y="1352549"/>
                    <a:pt x="18331" y="968284"/>
                    <a:pt x="35656" y="869674"/>
                  </a:cubicBezTo>
                  <a:cubicBezTo>
                    <a:pt x="48530" y="796407"/>
                    <a:pt x="104231" y="619298"/>
                    <a:pt x="130906" y="562388"/>
                  </a:cubicBezTo>
                  <a:cubicBezTo>
                    <a:pt x="158780" y="502927"/>
                    <a:pt x="257032" y="402526"/>
                    <a:pt x="284772" y="342899"/>
                  </a:cubicBezTo>
                  <a:cubicBezTo>
                    <a:pt x="313715" y="280689"/>
                    <a:pt x="387350" y="6350"/>
                    <a:pt x="387350" y="6350"/>
                  </a:cubicBezTo>
                </a:path>
              </a:pathLst>
            </a:custGeom>
            <a:ln w="12700">
              <a:solidFill>
                <a:srgbClr val="EE8735">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1" name="Freeform 3"/>
            <p:cNvSpPr/>
            <p:nvPr userDrawn="1"/>
          </p:nvSpPr>
          <p:spPr>
            <a:xfrm>
              <a:off x="1422100" y="518293"/>
              <a:ext cx="293299" cy="926528"/>
            </a:xfrm>
            <a:custGeom>
              <a:avLst/>
              <a:gdLst>
                <a:gd name="connsiteX0" fmla="*/ 6350 w 417136"/>
                <a:gd name="connsiteY0" fmla="*/ 1345695 h 1352045"/>
                <a:gd name="connsiteX1" fmla="*/ 44080 w 417136"/>
                <a:gd name="connsiteY1" fmla="*/ 863405 h 1352045"/>
                <a:gd name="connsiteX2" fmla="*/ 144678 w 417136"/>
                <a:gd name="connsiteY2" fmla="*/ 557829 h 1352045"/>
                <a:gd name="connsiteX3" fmla="*/ 302351 w 417136"/>
                <a:gd name="connsiteY3" fmla="*/ 341058 h 1352045"/>
                <a:gd name="connsiteX4" fmla="*/ 410786 w 417136"/>
                <a:gd name="connsiteY4" fmla="*/ 6350 h 135204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17136" h="1352045">
                  <a:moveTo>
                    <a:pt x="6350" y="1345695"/>
                  </a:moveTo>
                  <a:cubicBezTo>
                    <a:pt x="6350" y="1345695"/>
                    <a:pt x="25036" y="961696"/>
                    <a:pt x="44080" y="863405"/>
                  </a:cubicBezTo>
                  <a:cubicBezTo>
                    <a:pt x="58230" y="790373"/>
                    <a:pt x="117013" y="614262"/>
                    <a:pt x="144678" y="557829"/>
                  </a:cubicBezTo>
                  <a:cubicBezTo>
                    <a:pt x="173586" y="498861"/>
                    <a:pt x="273575" y="400191"/>
                    <a:pt x="302351" y="341058"/>
                  </a:cubicBezTo>
                  <a:cubicBezTo>
                    <a:pt x="332375" y="279362"/>
                    <a:pt x="410786" y="6350"/>
                    <a:pt x="410786" y="6350"/>
                  </a:cubicBezTo>
                </a:path>
              </a:pathLst>
            </a:custGeom>
            <a:ln w="12700">
              <a:solidFill>
                <a:srgbClr val="3F7EA3">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sp>
          <p:nvSpPr>
            <p:cNvPr id="22" name="Freeform 3"/>
            <p:cNvSpPr/>
            <p:nvPr userDrawn="1"/>
          </p:nvSpPr>
          <p:spPr>
            <a:xfrm>
              <a:off x="1405532" y="522984"/>
              <a:ext cx="309690" cy="921551"/>
            </a:xfrm>
            <a:custGeom>
              <a:avLst/>
              <a:gdLst>
                <a:gd name="connsiteX0" fmla="*/ 6350 w 440448"/>
                <a:gd name="connsiteY0" fmla="*/ 1338432 h 1344782"/>
                <a:gd name="connsiteX1" fmla="*/ 52491 w 440448"/>
                <a:gd name="connsiteY1" fmla="*/ 856873 h 1344782"/>
                <a:gd name="connsiteX2" fmla="*/ 158406 w 440448"/>
                <a:gd name="connsiteY2" fmla="*/ 553100 h 1344782"/>
                <a:gd name="connsiteX3" fmla="*/ 319839 w 440448"/>
                <a:gd name="connsiteY3" fmla="*/ 339114 h 1344782"/>
                <a:gd name="connsiteX4" fmla="*/ 434098 w 440448"/>
                <a:gd name="connsiteY4" fmla="*/ 6350 h 134478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40448" h="1344782">
                  <a:moveTo>
                    <a:pt x="6350" y="1338432"/>
                  </a:moveTo>
                  <a:cubicBezTo>
                    <a:pt x="6350" y="1338432"/>
                    <a:pt x="31734" y="954818"/>
                    <a:pt x="52491" y="856873"/>
                  </a:cubicBezTo>
                  <a:cubicBezTo>
                    <a:pt x="67912" y="784101"/>
                    <a:pt x="129762" y="609042"/>
                    <a:pt x="158406" y="553100"/>
                  </a:cubicBezTo>
                  <a:cubicBezTo>
                    <a:pt x="188338" y="494646"/>
                    <a:pt x="290034" y="397736"/>
                    <a:pt x="319839" y="339114"/>
                  </a:cubicBezTo>
                  <a:cubicBezTo>
                    <a:pt x="350935" y="277952"/>
                    <a:pt x="434098" y="6350"/>
                    <a:pt x="434098" y="6350"/>
                  </a:cubicBezTo>
                </a:path>
              </a:pathLst>
            </a:custGeom>
            <a:ln w="12700">
              <a:solidFill>
                <a:srgbClr val="C74756">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64291" tIns="32146" rIns="64291" bIns="32146" rtlCol="0" anchor="ctr"/>
            <a:lstStyle/>
            <a:p>
              <a:pPr algn="ctr"/>
              <a:endParaRPr lang="zh-CN" altLang="en-US"/>
            </a:p>
          </p:txBody>
        </p:sp>
        <p:pic>
          <p:nvPicPr>
            <p:cNvPr id="23" name="Picture 3"/>
            <p:cNvPicPr>
              <a:picLocks noChangeAspect="1" noChangeArrowheads="1"/>
            </p:cNvPicPr>
            <p:nvPr userDrawn="1"/>
          </p:nvPicPr>
          <p:blipFill>
            <a:blip r:embed="rId2" cstate="print"/>
            <a:srcRect/>
            <a:stretch>
              <a:fillRect/>
            </a:stretch>
          </p:blipFill>
          <p:spPr bwMode="auto">
            <a:xfrm>
              <a:off x="1382478" y="503911"/>
              <a:ext cx="7447623" cy="939929"/>
            </a:xfrm>
            <a:prstGeom prst="rect">
              <a:avLst/>
            </a:prstGeom>
            <a:noFill/>
          </p:spPr>
        </p:pic>
      </p:grpSp>
      <p:sp>
        <p:nvSpPr>
          <p:cNvPr id="17" name="Freeform 2"/>
          <p:cNvSpPr>
            <a:spLocks/>
          </p:cNvSpPr>
          <p:nvPr userDrawn="1"/>
        </p:nvSpPr>
        <p:spPr bwMode="auto">
          <a:xfrm>
            <a:off x="251520"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1"/>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4" name="Espace réservé du contenu 3"/>
          <p:cNvSpPr>
            <a:spLocks noGrp="1"/>
          </p:cNvSpPr>
          <p:nvPr>
            <p:ph sz="quarter" idx="10"/>
          </p:nvPr>
        </p:nvSpPr>
        <p:spPr>
          <a:xfrm>
            <a:off x="2075560" y="514990"/>
            <a:ext cx="6744912" cy="915987"/>
          </a:xfrm>
          <a:prstGeom prst="rect">
            <a:avLst/>
          </a:prstGeom>
        </p:spPr>
        <p:txBody>
          <a:bodyPr/>
          <a:lstStyle>
            <a:lvl1pPr marL="3175" indent="0">
              <a:buFontTx/>
              <a:buNone/>
              <a:defRPr sz="1600">
                <a:solidFill>
                  <a:schemeClr val="bg1"/>
                </a:solidFill>
              </a:defRPr>
            </a:lvl1pPr>
            <a:lvl2pPr marL="535762" indent="0">
              <a:buFontTx/>
              <a:buNone/>
              <a:defRPr sz="1600">
                <a:solidFill>
                  <a:schemeClr val="bg1"/>
                </a:solidFill>
              </a:defRPr>
            </a:lvl2pPr>
            <a:lvl3pPr marL="848290" indent="0">
              <a:buFontTx/>
              <a:buNone/>
              <a:defRPr sz="1600">
                <a:solidFill>
                  <a:schemeClr val="bg1"/>
                </a:solidFill>
              </a:defRPr>
            </a:lvl3pPr>
            <a:lvl4pPr marL="1160818" indent="0">
              <a:buFontTx/>
              <a:buNone/>
              <a:defRPr sz="1600">
                <a:solidFill>
                  <a:schemeClr val="bg1"/>
                </a:solidFill>
              </a:defRPr>
            </a:lvl4pPr>
            <a:lvl5pPr marL="1473346" indent="0">
              <a:buFontTx/>
              <a:buNone/>
              <a:defRPr sz="1600">
                <a:solidFill>
                  <a:schemeClr val="bg1"/>
                </a:solidFill>
              </a:defRPr>
            </a:lvl5pPr>
          </a:lstStyle>
          <a:p>
            <a:pPr lvl="0"/>
            <a:r>
              <a:rPr lang="fr-FR" smtClean="0"/>
              <a:t>Modifiez les styles du texte du masque</a:t>
            </a:r>
          </a:p>
        </p:txBody>
      </p:sp>
      <p:sp>
        <p:nvSpPr>
          <p:cNvPr id="16" name="Titre 15"/>
          <p:cNvSpPr>
            <a:spLocks noGrp="1"/>
          </p:cNvSpPr>
          <p:nvPr>
            <p:ph type="title"/>
          </p:nvPr>
        </p:nvSpPr>
        <p:spPr>
          <a:xfrm flipV="1">
            <a:off x="382146" y="652519"/>
            <a:ext cx="733470" cy="5512785"/>
          </a:xfrm>
          <a:prstGeom prst="rect">
            <a:avLst/>
          </a:prstGeom>
        </p:spPr>
        <p:txBody>
          <a:bodyPr vert="vert" lIns="64291" tIns="32146" rIns="64291" bIns="32146" anchor="b"/>
          <a:lstStyle>
            <a:lvl1pPr>
              <a:defRPr lang="fr-FR" sz="3000" dirty="0">
                <a:solidFill>
                  <a:schemeClr val="bg1"/>
                </a:solidFill>
                <a:effectLst>
                  <a:outerShdw blurRad="38100" dist="38100" dir="2700000" algn="tl">
                    <a:srgbClr val="000000">
                      <a:alpha val="43137"/>
                    </a:srgbClr>
                  </a:outerShdw>
                </a:effectLst>
                <a:cs typeface="Calibri" pitchFamily="34" charset="0"/>
              </a:defRPr>
            </a:lvl1pPr>
          </a:lstStyle>
          <a:p>
            <a:pPr marL="223234" lvl="0" indent="0" algn="l">
              <a:spcBef>
                <a:spcPts val="1687"/>
              </a:spcBef>
              <a:buSzPct val="171000"/>
              <a:buFont typeface="Thonburi" charset="0"/>
              <a:buNone/>
            </a:pPr>
            <a:r>
              <a:rPr lang="fr-FR" smtClean="0"/>
              <a:t>Modifiez le style du titre</a:t>
            </a:r>
            <a:endParaRPr lang="fr-FR" dirty="0"/>
          </a:p>
        </p:txBody>
      </p:sp>
      <p:sp>
        <p:nvSpPr>
          <p:cNvPr id="8" name="Espace réservé du contenu 7"/>
          <p:cNvSpPr>
            <a:spLocks noGrp="1"/>
          </p:cNvSpPr>
          <p:nvPr>
            <p:ph sz="quarter" idx="11"/>
          </p:nvPr>
        </p:nvSpPr>
        <p:spPr>
          <a:xfrm>
            <a:off x="1399132" y="1628800"/>
            <a:ext cx="7421018" cy="4752528"/>
          </a:xfrm>
          <a:prstGeom prst="rect">
            <a:avLst/>
          </a:prstGeom>
        </p:spPr>
        <p:txBody>
          <a:bodyPr>
            <a:normAutofit/>
          </a:bodyPr>
          <a:lstStyle>
            <a:lvl1pPr marL="0" indent="0">
              <a:lnSpc>
                <a:spcPct val="100000"/>
              </a:lnSpc>
              <a:spcBef>
                <a:spcPts val="0"/>
              </a:spcBef>
              <a:buNone/>
              <a:defRPr sz="2000"/>
            </a:lvl1pPr>
            <a:lvl2pPr marL="800100" indent="-401638">
              <a:lnSpc>
                <a:spcPct val="100000"/>
              </a:lnSpc>
              <a:spcBef>
                <a:spcPts val="0"/>
              </a:spcBef>
              <a:buSzPct val="100000"/>
              <a:defRPr sz="2000"/>
            </a:lvl2pPr>
            <a:lvl3pPr>
              <a:lnSpc>
                <a:spcPct val="100000"/>
              </a:lnSpc>
              <a:spcBef>
                <a:spcPts val="0"/>
              </a:spcBef>
              <a:buSzPct val="100000"/>
              <a:defRPr sz="2000"/>
            </a:lvl3pPr>
            <a:lvl4pPr>
              <a:lnSpc>
                <a:spcPct val="100000"/>
              </a:lnSpc>
              <a:spcBef>
                <a:spcPts val="0"/>
              </a:spcBef>
              <a:buSzPct val="100000"/>
              <a:defRPr sz="2000"/>
            </a:lvl4pPr>
            <a:lvl5pPr>
              <a:lnSpc>
                <a:spcPct val="100000"/>
              </a:lnSpc>
              <a:spcBef>
                <a:spcPts val="0"/>
              </a:spcBef>
              <a:buSzPct val="100000"/>
              <a:defRPr sz="2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27"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690393932"/>
      </p:ext>
    </p:extLst>
  </p:cSld>
  <p:clrMapOvr>
    <a:masterClrMapping/>
  </p:clrMapOvr>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1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1331641" y="603198"/>
            <a:ext cx="6784504"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p:nvSpPr>
        <p:spPr bwMode="auto">
          <a:xfrm>
            <a:off x="395536"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p:nvSpPr>
        <p:spPr>
          <a:xfrm>
            <a:off x="382146" y="564594"/>
            <a:ext cx="733470" cy="2560457"/>
          </a:xfrm>
          <a:prstGeom prst="rect">
            <a:avLst/>
          </a:prstGeom>
          <a:solidFill>
            <a:schemeClr val="accent1"/>
          </a:solid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
        <p:nvSpPr>
          <p:cNvPr id="10" name="Freeform 2"/>
          <p:cNvSpPr>
            <a:spLocks/>
          </p:cNvSpPr>
          <p:nvPr userDrawn="1"/>
        </p:nvSpPr>
        <p:spPr bwMode="auto">
          <a:xfrm>
            <a:off x="395536"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11" name="Titre 15"/>
          <p:cNvSpPr txBox="1">
            <a:spLocks/>
          </p:cNvSpPr>
          <p:nvPr userDrawn="1"/>
        </p:nvSpPr>
        <p:spPr>
          <a:xfrm>
            <a:off x="382146" y="564594"/>
            <a:ext cx="733470" cy="2560457"/>
          </a:xfrm>
          <a:prstGeom prst="rect">
            <a:avLst/>
          </a:prstGeom>
          <a:solidFill>
            <a:schemeClr val="accent1"/>
          </a:solid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Tree>
    <p:extLst>
      <p:ext uri="{BB962C8B-B14F-4D97-AF65-F5344CB8AC3E}">
        <p14:creationId xmlns:p14="http://schemas.microsoft.com/office/powerpoint/2010/main" val="2196367195"/>
      </p:ext>
    </p:extLst>
  </p:cSld>
  <p:clrMapOvr>
    <a:masterClrMapping/>
  </p:clrMapOvr>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2_Petit carré gauche">
    <p:spTree>
      <p:nvGrpSpPr>
        <p:cNvPr id="1" name=""/>
        <p:cNvGrpSpPr/>
        <p:nvPr/>
      </p:nvGrpSpPr>
      <p:grpSpPr>
        <a:xfrm>
          <a:off x="0" y="0"/>
          <a:ext cx="0" cy="0"/>
          <a:chOff x="0" y="0"/>
          <a:chExt cx="0" cy="0"/>
        </a:xfrm>
      </p:grpSpPr>
      <p:sp>
        <p:nvSpPr>
          <p:cNvPr id="6"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9" name="Titre 1"/>
          <p:cNvSpPr>
            <a:spLocks noGrp="1"/>
          </p:cNvSpPr>
          <p:nvPr>
            <p:ph type="title"/>
          </p:nvPr>
        </p:nvSpPr>
        <p:spPr>
          <a:xfrm>
            <a:off x="971600" y="620688"/>
            <a:ext cx="6784504" cy="449538"/>
          </a:xfrm>
          <a:prstGeom prst="rect">
            <a:avLst/>
          </a:prstGeom>
        </p:spPr>
        <p:txBody>
          <a:bodyPr lIns="64291" tIns="32146" rIns="64291" bIns="32146"/>
          <a:lstStyle>
            <a:lvl1pPr algn="l">
              <a:defRPr lang="fr-FR" sz="2400" dirty="0">
                <a:solidFill>
                  <a:schemeClr val="accent1"/>
                </a:solidFill>
                <a:latin typeface="+mn-lt"/>
                <a:ea typeface="+mn-ea"/>
                <a:cs typeface="+mn-cs"/>
                <a:sym typeface="Lucida Grande" charset="0"/>
              </a:defRPr>
            </a:lvl1pPr>
          </a:lstStyle>
          <a:p>
            <a:pPr lvl="0"/>
            <a:r>
              <a:rPr lang="fr-FR" smtClean="0"/>
              <a:t>Modifiez le style du titre</a:t>
            </a:r>
            <a:endParaRPr lang="fr-FR" dirty="0"/>
          </a:p>
        </p:txBody>
      </p:sp>
      <p:sp>
        <p:nvSpPr>
          <p:cNvPr id="7" name="Freeform 2"/>
          <p:cNvSpPr>
            <a:spLocks/>
          </p:cNvSpPr>
          <p:nvPr/>
        </p:nvSpPr>
        <p:spPr bwMode="auto">
          <a:xfrm>
            <a:off x="8185790"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8" name="Titre 15"/>
          <p:cNvSpPr txBox="1">
            <a:spLocks/>
          </p:cNvSpPr>
          <p:nvPr/>
        </p:nvSpPr>
        <p:spPr>
          <a:xfrm>
            <a:off x="8172400" y="564594"/>
            <a:ext cx="733470" cy="2560457"/>
          </a:xfrm>
          <a:prstGeom prst="rect">
            <a:avLst/>
          </a:prstGeom>
          <a:solidFill>
            <a:schemeClr val="accent1"/>
          </a:solid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
        <p:nvSpPr>
          <p:cNvPr id="10" name="Freeform 2"/>
          <p:cNvSpPr>
            <a:spLocks/>
          </p:cNvSpPr>
          <p:nvPr userDrawn="1"/>
        </p:nvSpPr>
        <p:spPr bwMode="auto">
          <a:xfrm>
            <a:off x="8185790" y="564594"/>
            <a:ext cx="706319" cy="2560457"/>
          </a:xfrm>
          <a:custGeom>
            <a:avLst/>
            <a:gdLst>
              <a:gd name="T0" fmla="*/ 3865 w 21600"/>
              <a:gd name="T1" fmla="*/ 612092 h 21600"/>
              <a:gd name="T2" fmla="*/ 62019 w 21600"/>
              <a:gd name="T3" fmla="*/ 674111 h 21600"/>
              <a:gd name="T4" fmla="*/ 62019 w 21600"/>
              <a:gd name="T5" fmla="*/ 1255285 h 21600"/>
              <a:gd name="T6" fmla="*/ 0 w 21600"/>
              <a:gd name="T7" fmla="*/ 1321169 h 21600"/>
              <a:gd name="T8" fmla="*/ 3865 w 21600"/>
              <a:gd name="T9" fmla="*/ 3975100 h 21600"/>
              <a:gd name="T10" fmla="*/ 3975100 w 21600"/>
              <a:gd name="T11" fmla="*/ 3975100 h 21600"/>
              <a:gd name="T12" fmla="*/ 3975100 w 21600"/>
              <a:gd name="T13" fmla="*/ 0 h 21600"/>
              <a:gd name="T14" fmla="*/ 0 w 21600"/>
              <a:gd name="T15" fmla="*/ 0 h 21600"/>
              <a:gd name="T16" fmla="*/ 3865 w 21600"/>
              <a:gd name="T17" fmla="*/ 612092 h 21600"/>
              <a:gd name="T18" fmla="*/ 3865 w 21600"/>
              <a:gd name="T19" fmla="*/ 6120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21 w 21600"/>
              <a:gd name="connsiteY0" fmla="*/ 3326 h 21600"/>
              <a:gd name="connsiteX1" fmla="*/ 2291 w 21600"/>
              <a:gd name="connsiteY1" fmla="*/ 3786 h 21600"/>
              <a:gd name="connsiteX2" fmla="*/ 337 w 21600"/>
              <a:gd name="connsiteY2" fmla="*/ 6821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22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2290 w 21600"/>
              <a:gd name="connsiteY2" fmla="*/ 6883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2291 w 21600"/>
              <a:gd name="connsiteY1" fmla="*/ 3786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 name="connsiteX0" fmla="*/ 21 w 21600"/>
              <a:gd name="connsiteY0" fmla="*/ 3326 h 21600"/>
              <a:gd name="connsiteX1" fmla="*/ 1493 w 21600"/>
              <a:gd name="connsiteY1" fmla="*/ 3909 h 21600"/>
              <a:gd name="connsiteX2" fmla="*/ 1492 w 21600"/>
              <a:gd name="connsiteY2" fmla="*/ 6945 h 21600"/>
              <a:gd name="connsiteX3" fmla="*/ 0 w 21600"/>
              <a:gd name="connsiteY3" fmla="*/ 7179 h 21600"/>
              <a:gd name="connsiteX4" fmla="*/ 21 w 21600"/>
              <a:gd name="connsiteY4" fmla="*/ 21600 h 21600"/>
              <a:gd name="connsiteX5" fmla="*/ 21600 w 21600"/>
              <a:gd name="connsiteY5" fmla="*/ 21600 h 21600"/>
              <a:gd name="connsiteX6" fmla="*/ 21600 w 21600"/>
              <a:gd name="connsiteY6" fmla="*/ 0 h 21600"/>
              <a:gd name="connsiteX7" fmla="*/ 0 w 21600"/>
              <a:gd name="connsiteY7" fmla="*/ 0 h 21600"/>
              <a:gd name="connsiteX8" fmla="*/ 21 w 21600"/>
              <a:gd name="connsiteY8" fmla="*/ 3326 h 21600"/>
              <a:gd name="connsiteX9" fmla="*/ 21 w 21600"/>
              <a:gd name="connsiteY9" fmla="*/ 3326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 h="21600">
                <a:moveTo>
                  <a:pt x="21" y="3326"/>
                </a:moveTo>
                <a:lnTo>
                  <a:pt x="1493" y="3909"/>
                </a:lnTo>
                <a:cubicBezTo>
                  <a:pt x="1493" y="4941"/>
                  <a:pt x="1492" y="5913"/>
                  <a:pt x="1492" y="6945"/>
                </a:cubicBezTo>
                <a:lnTo>
                  <a:pt x="0" y="7179"/>
                </a:lnTo>
                <a:lnTo>
                  <a:pt x="21" y="21600"/>
                </a:lnTo>
                <a:lnTo>
                  <a:pt x="21600" y="21600"/>
                </a:lnTo>
                <a:lnTo>
                  <a:pt x="21600" y="0"/>
                </a:lnTo>
                <a:lnTo>
                  <a:pt x="0" y="0"/>
                </a:lnTo>
                <a:cubicBezTo>
                  <a:pt x="7" y="1109"/>
                  <a:pt x="14" y="2217"/>
                  <a:pt x="21" y="3326"/>
                </a:cubicBezTo>
                <a:close/>
                <a:moveTo>
                  <a:pt x="21" y="3326"/>
                </a:moveTo>
              </a:path>
            </a:pathLst>
          </a:custGeom>
          <a:solidFill>
            <a:schemeClr val="accent2"/>
          </a:solidFill>
          <a:ln>
            <a:noFill/>
          </a:ln>
          <a:effectLst>
            <a:outerShdw blurRad="50800" dist="38100" dir="10800000" algn="r" rotWithShape="0">
              <a:srgbClr val="000000">
                <a:alpha val="39998"/>
              </a:srgbClr>
            </a:outerShdw>
          </a:effectLst>
        </p:spPr>
        <p:txBody>
          <a:bodyPr vert="vert270" lIns="0" tIns="0" rIns="0" bIns="0" anchor="ctr"/>
          <a:lstStyle/>
          <a:p>
            <a:pPr algn="ctr"/>
            <a:endParaRPr lang="fr-FR" dirty="0">
              <a:solidFill>
                <a:schemeClr val="bg1"/>
              </a:solidFill>
              <a:latin typeface="+mn-lt"/>
            </a:endParaRPr>
          </a:p>
        </p:txBody>
      </p:sp>
      <p:sp>
        <p:nvSpPr>
          <p:cNvPr id="11" name="Titre 15"/>
          <p:cNvSpPr txBox="1">
            <a:spLocks/>
          </p:cNvSpPr>
          <p:nvPr userDrawn="1"/>
        </p:nvSpPr>
        <p:spPr>
          <a:xfrm>
            <a:off x="8172400" y="564594"/>
            <a:ext cx="733470" cy="2560457"/>
          </a:xfrm>
          <a:prstGeom prst="rect">
            <a:avLst/>
          </a:prstGeom>
          <a:solidFill>
            <a:schemeClr val="accent1"/>
          </a:solidFill>
          <a:ln>
            <a:noFill/>
          </a:ln>
          <a:effectLst>
            <a:outerShdw blurRad="50800" dist="38100" dir="10800000" algn="r" rotWithShape="0">
              <a:srgbClr val="000000">
                <a:alpha val="39998"/>
              </a:srgbClr>
            </a:outerShdw>
          </a:effectLst>
        </p:spPr>
        <p:txBody>
          <a:bodyPr vert="vert270" lIns="0" tIns="0" rIns="0" bIns="0" anchor="ctr"/>
          <a:lstStyle>
            <a:lvl1pPr algn="ctr" rtl="0" eaLnBrk="1" fontAlgn="base" hangingPunct="1">
              <a:spcBef>
                <a:spcPct val="0"/>
              </a:spcBef>
              <a:spcAft>
                <a:spcPct val="0"/>
              </a:spcAft>
              <a:defRPr lang="fr-FR" sz="2000" kern="1200">
                <a:solidFill>
                  <a:schemeClr val="bg1"/>
                </a:solidFill>
                <a:latin typeface="+mn-lt"/>
                <a:ea typeface="+mn-ea"/>
                <a:cs typeface="+mn-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a:lstStyle>
          <a:p>
            <a:r>
              <a:rPr lang="fr-FR" dirty="0" smtClean="0"/>
              <a:t>Modifiez le style du titre</a:t>
            </a:r>
            <a:endParaRPr lang="fr-FR" dirty="0"/>
          </a:p>
        </p:txBody>
      </p:sp>
    </p:spTree>
    <p:extLst>
      <p:ext uri="{BB962C8B-B14F-4D97-AF65-F5344CB8AC3E}">
        <p14:creationId xmlns:p14="http://schemas.microsoft.com/office/powerpoint/2010/main" val="2525048547"/>
      </p:ext>
    </p:extLst>
  </p:cSld>
  <p:clrMapOvr>
    <a:masterClrMapping/>
  </p:clrMapOvr>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5_A-intercal photo/bloc">
    <p:spTree>
      <p:nvGrpSpPr>
        <p:cNvPr id="1" name=""/>
        <p:cNvGrpSpPr/>
        <p:nvPr/>
      </p:nvGrpSpPr>
      <p:grpSpPr>
        <a:xfrm>
          <a:off x="0" y="0"/>
          <a:ext cx="0" cy="0"/>
          <a:chOff x="0" y="0"/>
          <a:chExt cx="0" cy="0"/>
        </a:xfrm>
      </p:grpSpPr>
      <p:sp>
        <p:nvSpPr>
          <p:cNvPr id="4" name="Freeform 2"/>
          <p:cNvSpPr>
            <a:spLocks/>
          </p:cNvSpPr>
          <p:nvPr/>
        </p:nvSpPr>
        <p:spPr bwMode="auto">
          <a:xfrm rot="10800000">
            <a:off x="4827239"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Freeform 2"/>
          <p:cNvSpPr>
            <a:spLocks/>
          </p:cNvSpPr>
          <p:nvPr/>
        </p:nvSpPr>
        <p:spPr bwMode="auto">
          <a:xfrm rot="10800000">
            <a:off x="794791"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2" name="Titre 1"/>
          <p:cNvSpPr>
            <a:spLocks noGrp="1"/>
          </p:cNvSpPr>
          <p:nvPr>
            <p:ph type="title"/>
          </p:nvPr>
        </p:nvSpPr>
        <p:spPr>
          <a:xfrm>
            <a:off x="774703" y="44624"/>
            <a:ext cx="7613721" cy="504055"/>
          </a:xfrm>
          <a:prstGeom prst="rect">
            <a:avLst/>
          </a:prstGeom>
        </p:spPr>
        <p:txBody>
          <a:bodyPr lIns="64284" tIns="32142" rIns="64284" bIns="32142"/>
          <a:lstStyle>
            <a:lvl1pPr>
              <a:defRPr lang="fr-FR" sz="2700" dirty="0">
                <a:solidFill>
                  <a:schemeClr val="accent2"/>
                </a:solidFill>
                <a:latin typeface="+mn-lt"/>
                <a:ea typeface="+mn-ea"/>
                <a:cs typeface="+mn-cs"/>
                <a:sym typeface="Lucida Grande" charset="0"/>
              </a:defRPr>
            </a:lvl1pPr>
          </a:lstStyle>
          <a:p>
            <a:pPr lvl="0"/>
            <a:r>
              <a:rPr lang="fr-FR" smtClean="0"/>
              <a:t>Modifiez le style du titre</a:t>
            </a:r>
            <a:endParaRPr lang="fr-FR" dirty="0"/>
          </a:p>
        </p:txBody>
      </p:sp>
      <p:sp>
        <p:nvSpPr>
          <p:cNvPr id="8" name="Espace réservé du texte 7"/>
          <p:cNvSpPr>
            <a:spLocks noGrp="1"/>
          </p:cNvSpPr>
          <p:nvPr>
            <p:ph type="body" sz="quarter" idx="10" hasCustomPrompt="1"/>
          </p:nvPr>
        </p:nvSpPr>
        <p:spPr>
          <a:xfrm>
            <a:off x="779464" y="764704"/>
            <a:ext cx="3560762" cy="792088"/>
          </a:xfrm>
          <a:prstGeom prst="rect">
            <a:avLst/>
          </a:prstGeom>
          <a:ln>
            <a:solidFill>
              <a:schemeClr val="accent1"/>
            </a:solidFill>
          </a:ln>
        </p:spPr>
        <p:txBody>
          <a:bodyPr/>
          <a:lstStyle>
            <a:lvl1pPr marL="566134" indent="-342900">
              <a:buFontTx/>
              <a:buNone/>
              <a:defRPr lang="fr-FR" sz="2400" baseline="0" dirty="0" smtClean="0">
                <a:solidFill>
                  <a:schemeClr val="accent1"/>
                </a:solidFill>
                <a:effectLst/>
              </a:defRPr>
            </a:lvl1pPr>
            <a:lvl2pPr>
              <a:buFontTx/>
              <a:buNone/>
              <a:defRPr lang="fr-FR" dirty="0" smtClean="0"/>
            </a:lvl2pPr>
            <a:lvl3pPr>
              <a:buFontTx/>
              <a:buNone/>
              <a:defRPr lang="fr-FR" dirty="0" smtClean="0"/>
            </a:lvl3pPr>
            <a:lvl4pPr>
              <a:defRPr lang="fr-FR" dirty="0" smtClean="0"/>
            </a:lvl4pPr>
            <a:lvl5pPr>
              <a:defRPr lang="fr-FR" dirty="0"/>
            </a:lvl5pPr>
          </a:lstStyle>
          <a:p>
            <a:pPr marL="223234" lvl="0" indent="0"/>
            <a:r>
              <a:rPr lang="fr-FR" dirty="0" smtClean="0"/>
              <a:t>Titre 1</a:t>
            </a:r>
            <a:endParaRPr lang="fr-FR" dirty="0"/>
          </a:p>
        </p:txBody>
      </p:sp>
      <p:sp>
        <p:nvSpPr>
          <p:cNvPr id="9" name="Espace réservé du texte 7"/>
          <p:cNvSpPr>
            <a:spLocks noGrp="1"/>
          </p:cNvSpPr>
          <p:nvPr>
            <p:ph type="body" sz="quarter" idx="11" hasCustomPrompt="1"/>
          </p:nvPr>
        </p:nvSpPr>
        <p:spPr>
          <a:xfrm>
            <a:off x="4860032" y="764704"/>
            <a:ext cx="3560762" cy="792088"/>
          </a:xfrm>
          <a:prstGeom prst="rect">
            <a:avLst/>
          </a:prstGeom>
          <a:ln>
            <a:solidFill>
              <a:schemeClr val="accent1"/>
            </a:solidFill>
          </a:ln>
        </p:spPr>
        <p:txBody>
          <a:bodyPr/>
          <a:lstStyle>
            <a:lvl1pPr marL="566134" indent="-342900">
              <a:buFont typeface="Arial" pitchFamily="34" charset="0"/>
              <a:buNone/>
              <a:defRPr lang="fr-FR" sz="2400" baseline="0" dirty="0" smtClean="0">
                <a:solidFill>
                  <a:schemeClr val="accent1"/>
                </a:solidFill>
                <a:effectLst/>
              </a:defRPr>
            </a:lvl1pPr>
          </a:lstStyle>
          <a:p>
            <a:pPr marL="223234" lvl="0" indent="0"/>
            <a:r>
              <a:rPr lang="fr-FR" dirty="0" smtClean="0"/>
              <a:t>Titre 2</a:t>
            </a:r>
          </a:p>
        </p:txBody>
      </p:sp>
      <p:sp>
        <p:nvSpPr>
          <p:cNvPr id="11" name="Espace réservé du contenu 10"/>
          <p:cNvSpPr>
            <a:spLocks noGrp="1"/>
          </p:cNvSpPr>
          <p:nvPr>
            <p:ph sz="quarter" idx="12"/>
          </p:nvPr>
        </p:nvSpPr>
        <p:spPr>
          <a:xfrm>
            <a:off x="795214" y="1645368"/>
            <a:ext cx="3560762" cy="4702524"/>
          </a:xfrm>
          <a:prstGeom prst="rect">
            <a:avLst/>
          </a:prstGeom>
        </p:spPr>
        <p:txBody>
          <a:bodyPr/>
          <a:lstStyle>
            <a:lvl1pPr marL="168275" indent="-168275">
              <a:spcBef>
                <a:spcPts val="400"/>
              </a:spcBef>
              <a:defRPr lang="fr-FR" sz="2000" dirty="0" smtClean="0">
                <a:solidFill>
                  <a:schemeClr val="bg1"/>
                </a:solidFill>
              </a:defRPr>
            </a:lvl1pPr>
          </a:lstStyle>
          <a:p>
            <a:pPr lvl="0"/>
            <a:r>
              <a:rPr lang="fr-FR" smtClean="0"/>
              <a:t>Modifiez les styles du texte du masque</a:t>
            </a:r>
          </a:p>
        </p:txBody>
      </p:sp>
      <p:sp>
        <p:nvSpPr>
          <p:cNvPr id="12" name="Espace réservé du contenu 10"/>
          <p:cNvSpPr>
            <a:spLocks noGrp="1"/>
          </p:cNvSpPr>
          <p:nvPr>
            <p:ph sz="quarter" idx="13"/>
          </p:nvPr>
        </p:nvSpPr>
        <p:spPr>
          <a:xfrm>
            <a:off x="4860032" y="1628800"/>
            <a:ext cx="3560762" cy="4719092"/>
          </a:xfrm>
          <a:prstGeom prst="rect">
            <a:avLst/>
          </a:prstGeom>
        </p:spPr>
        <p:txBody>
          <a:bodyPr/>
          <a:lstStyle>
            <a:lvl1pPr marL="168275" indent="-168275">
              <a:spcBef>
                <a:spcPts val="400"/>
              </a:spcBef>
              <a:defRPr lang="fr-FR" sz="2000" dirty="0" smtClean="0">
                <a:solidFill>
                  <a:schemeClr val="bg1"/>
                </a:solidFill>
              </a:defRPr>
            </a:lvl1pPr>
          </a:lstStyle>
          <a:p>
            <a:pPr lvl="0"/>
            <a:r>
              <a:rPr lang="fr-FR" smtClean="0"/>
              <a:t>Modifiez les styles du texte du masque</a:t>
            </a:r>
          </a:p>
        </p:txBody>
      </p:sp>
      <p:sp>
        <p:nvSpPr>
          <p:cNvPr id="10" name="Freeform 2"/>
          <p:cNvSpPr>
            <a:spLocks/>
          </p:cNvSpPr>
          <p:nvPr userDrawn="1"/>
        </p:nvSpPr>
        <p:spPr bwMode="auto">
          <a:xfrm rot="10800000">
            <a:off x="4827239"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13" name="Freeform 2"/>
          <p:cNvSpPr>
            <a:spLocks/>
          </p:cNvSpPr>
          <p:nvPr userDrawn="1"/>
        </p:nvSpPr>
        <p:spPr bwMode="auto">
          <a:xfrm rot="10800000">
            <a:off x="794791" y="1628800"/>
            <a:ext cx="3561185" cy="4719092"/>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1"/>
          </a:solidFill>
          <a:ln>
            <a:noFill/>
          </a:ln>
          <a:effectLst>
            <a:outerShdw blurRad="50800" dist="38100" algn="l" rotWithShape="0">
              <a:srgbClr val="000000">
                <a:alpha val="39998"/>
              </a:srgbClr>
            </a:outerShdw>
          </a:effectLst>
          <a:extLst/>
        </p:spPr>
        <p:txBody>
          <a:bodyPr lIns="0" tIns="0" rIns="0" bIns="0"/>
          <a:lstStyle/>
          <a:p>
            <a:endParaRPr lang="fr-FR"/>
          </a:p>
        </p:txBody>
      </p:sp>
    </p:spTree>
    <p:extLst>
      <p:ext uri="{BB962C8B-B14F-4D97-AF65-F5344CB8AC3E}">
        <p14:creationId xmlns:p14="http://schemas.microsoft.com/office/powerpoint/2010/main" val="488135928"/>
      </p:ext>
    </p:extLst>
  </p:cSld>
  <p:clrMapOvr>
    <a:masterClrMapping/>
  </p:clrMapOvr>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ordonnées assessement">
    <p:spTree>
      <p:nvGrpSpPr>
        <p:cNvPr id="1" name=""/>
        <p:cNvGrpSpPr/>
        <p:nvPr/>
      </p:nvGrpSpPr>
      <p:grpSpPr>
        <a:xfrm>
          <a:off x="0" y="0"/>
          <a:ext cx="0" cy="0"/>
          <a:chOff x="0" y="0"/>
          <a:chExt cx="0" cy="0"/>
        </a:xfrm>
      </p:grpSpPr>
      <p:sp>
        <p:nvSpPr>
          <p:cNvPr id="2" name="Freeform 1"/>
          <p:cNvSpPr>
            <a:spLocks/>
          </p:cNvSpPr>
          <p:nvPr/>
        </p:nvSpPr>
        <p:spPr bwMode="auto">
          <a:xfrm>
            <a:off x="5188148" y="526851"/>
            <a:ext cx="3429000" cy="5813227"/>
          </a:xfrm>
          <a:custGeom>
            <a:avLst/>
            <a:gdLst>
              <a:gd name="T0" fmla="*/ 4064 w 21600"/>
              <a:gd name="T1" fmla="*/ 840550 h 21600"/>
              <a:gd name="T2" fmla="*/ 66604 w 21600"/>
              <a:gd name="T3" fmla="*/ 902557 h 21600"/>
              <a:gd name="T4" fmla="*/ 66604 w 21600"/>
              <a:gd name="T5" fmla="*/ 1674209 h 21600"/>
              <a:gd name="T6" fmla="*/ 0 w 21600"/>
              <a:gd name="T7" fmla="*/ 1740045 h 21600"/>
              <a:gd name="T8" fmla="*/ 7451 w 21600"/>
              <a:gd name="T9" fmla="*/ 8267700 h 21600"/>
              <a:gd name="T10" fmla="*/ 4876800 w 21600"/>
              <a:gd name="T11" fmla="*/ 8267700 h 21600"/>
              <a:gd name="T12" fmla="*/ 4876800 w 21600"/>
              <a:gd name="T13" fmla="*/ 0 h 21600"/>
              <a:gd name="T14" fmla="*/ 3161 w 21600"/>
              <a:gd name="T15" fmla="*/ 0 h 21600"/>
              <a:gd name="T16" fmla="*/ 4064 w 21600"/>
              <a:gd name="T17" fmla="*/ 840550 h 21600"/>
              <a:gd name="T18" fmla="*/ 4064 w 21600"/>
              <a:gd name="T19" fmla="*/ 84055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8" y="2196"/>
                </a:moveTo>
                <a:lnTo>
                  <a:pt x="295" y="2358"/>
                </a:lnTo>
                <a:lnTo>
                  <a:pt x="295" y="4374"/>
                </a:lnTo>
                <a:lnTo>
                  <a:pt x="0" y="4546"/>
                </a:lnTo>
                <a:lnTo>
                  <a:pt x="33" y="21600"/>
                </a:lnTo>
                <a:lnTo>
                  <a:pt x="21600" y="21600"/>
                </a:lnTo>
                <a:lnTo>
                  <a:pt x="21600" y="0"/>
                </a:lnTo>
                <a:lnTo>
                  <a:pt x="14" y="0"/>
                </a:lnTo>
                <a:lnTo>
                  <a:pt x="18" y="2196"/>
                </a:lnTo>
                <a:close/>
                <a:moveTo>
                  <a:pt x="18" y="2196"/>
                </a:moveTo>
              </a:path>
            </a:pathLst>
          </a:custGeom>
          <a:solidFill>
            <a:schemeClr val="accent1"/>
          </a:solidFill>
          <a:ln>
            <a:noFill/>
          </a:ln>
          <a:effectLst>
            <a:outerShdw blurRad="50800" dist="38100" dir="10800000" algn="r" rotWithShape="0">
              <a:srgbClr val="000000">
                <a:alpha val="39998"/>
              </a:srgbClr>
            </a:outerShdw>
          </a:effectLst>
          <a:extLst>
            <a:ext uri="{91240B29-F687-4F45-9708-019B960494DF}">
              <a14:hiddenLine xmlns:a14="http://schemas.microsoft.com/office/drawing/2010/main" w="3175" cap="flat">
                <a:solidFill>
                  <a:srgbClr val="000000"/>
                </a:solidFill>
                <a:miter lim="800000"/>
                <a:headEnd type="none" w="med" len="med"/>
                <a:tailEnd type="none" w="med" len="med"/>
              </a14:hiddenLine>
            </a:ext>
          </a:extLst>
        </p:spPr>
        <p:txBody>
          <a:bodyPr lIns="0" tIns="0" rIns="0" bIns="0"/>
          <a:lstStyle/>
          <a:p>
            <a:endParaRPr lang="fr-F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391" y="917526"/>
            <a:ext cx="2705695" cy="8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p:cNvSpPr>
            <a:spLocks/>
          </p:cNvSpPr>
          <p:nvPr/>
        </p:nvSpPr>
        <p:spPr bwMode="auto">
          <a:xfrm>
            <a:off x="5411390" y="1049238"/>
            <a:ext cx="2982516" cy="51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nSpc>
                <a:spcPct val="110000"/>
              </a:lnSpc>
            </a:pPr>
            <a:endParaRPr lang="en-US" sz="1100" dirty="0">
              <a:solidFill>
                <a:srgbClr val="FFFFFF"/>
              </a:solidFill>
              <a:latin typeface="Helvetica" charset="0"/>
              <a:sym typeface="Helvetica" charset="0"/>
            </a:endParaRPr>
          </a:p>
          <a:p>
            <a:pPr>
              <a:lnSpc>
                <a:spcPct val="110000"/>
              </a:lnSpc>
            </a:pPr>
            <a:r>
              <a:rPr lang="en-US" sz="1100" dirty="0">
                <a:solidFill>
                  <a:srgbClr val="FFFFFF"/>
                </a:solidFill>
                <a:latin typeface="Helvetica" charset="0"/>
                <a:sym typeface="Helvetica" charset="0"/>
              </a:rPr>
              <a:t>Paris | Lyon | Rennes </a:t>
            </a:r>
          </a:p>
          <a:p>
            <a:pPr>
              <a:lnSpc>
                <a:spcPct val="110000"/>
              </a:lnSpc>
            </a:pPr>
            <a:r>
              <a:rPr lang="en-US" sz="1100" dirty="0">
                <a:solidFill>
                  <a:schemeClr val="bg1"/>
                </a:solidFill>
                <a:latin typeface="Helvetica" charset="0"/>
                <a:sym typeface="Helvetica" charset="0"/>
              </a:rPr>
              <a:t>info@futurskill.fr  - www.futurskill.fr </a:t>
            </a:r>
            <a:endParaRPr lang="en-US" sz="1100" dirty="0">
              <a:solidFill>
                <a:schemeClr val="bg1"/>
              </a:solidFill>
              <a:latin typeface="Helvetica" charset="0"/>
              <a:sym typeface="Helvetica" charset="0"/>
              <a:hlinkClick r:id="rId3"/>
            </a:endParaRPr>
          </a:p>
          <a:p>
            <a:pPr>
              <a:lnSpc>
                <a:spcPct val="110000"/>
              </a:lnSpc>
            </a:pPr>
            <a:r>
              <a:rPr lang="en-US" sz="1100" dirty="0">
                <a:solidFill>
                  <a:srgbClr val="FFFFFF"/>
                </a:solidFill>
                <a:latin typeface="Helvetica" charset="0"/>
                <a:sym typeface="Helvetica" charset="0"/>
              </a:rPr>
              <a:t> </a:t>
            </a:r>
            <a:endParaRPr lang="en-US" sz="1100" dirty="0">
              <a:solidFill>
                <a:srgbClr val="FFFFFF"/>
              </a:solidFill>
              <a:latin typeface="Helvetica" charset="0"/>
              <a:sym typeface="Helvetica" charset="0"/>
              <a:hlinkClick r:id="rId3"/>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hlinkClick r:id=""/>
            </a:endParaRPr>
          </a:p>
          <a:p>
            <a:pPr>
              <a:lnSpc>
                <a:spcPct val="110000"/>
              </a:lnSpc>
            </a:pPr>
            <a:endParaRPr lang="en-US" sz="1100" b="1" dirty="0">
              <a:solidFill>
                <a:srgbClr val="FFFFFF"/>
              </a:solidFill>
              <a:latin typeface="Helvetica" charset="0"/>
              <a:sym typeface="Helvetica" charset="0"/>
            </a:endParaRPr>
          </a:p>
          <a:p>
            <a:pPr>
              <a:lnSpc>
                <a:spcPct val="110000"/>
              </a:lnSpc>
            </a:pPr>
            <a:endParaRPr lang="en-US" sz="1100" b="1" dirty="0">
              <a:solidFill>
                <a:srgbClr val="FFFFFF"/>
              </a:solidFill>
              <a:latin typeface="Helvetica" charset="0"/>
              <a:sym typeface="Helvetica" charset="0"/>
            </a:endParaRPr>
          </a:p>
          <a:p>
            <a:pPr>
              <a:lnSpc>
                <a:spcPct val="110000"/>
              </a:lnSpc>
              <a:spcBef>
                <a:spcPts val="844"/>
              </a:spcBef>
            </a:pPr>
            <a:r>
              <a:rPr lang="en-US" sz="1100" b="1" dirty="0" err="1">
                <a:solidFill>
                  <a:srgbClr val="FFFFFF"/>
                </a:solidFill>
                <a:latin typeface="Helvetica" charset="0"/>
                <a:sym typeface="Helvetica" charset="0"/>
              </a:rPr>
              <a:t>FuturSkill</a:t>
            </a:r>
            <a:r>
              <a:rPr lang="en-US" sz="1100" b="1" dirty="0">
                <a:solidFill>
                  <a:srgbClr val="FFFFFF"/>
                </a:solidFill>
                <a:latin typeface="Helvetica" charset="0"/>
                <a:sym typeface="Helvetica" charset="0"/>
              </a:rPr>
              <a:t> </a:t>
            </a:r>
          </a:p>
          <a:p>
            <a:r>
              <a:rPr lang="en-US" sz="1100" dirty="0" err="1" smtClean="0">
                <a:solidFill>
                  <a:schemeClr val="bg1"/>
                </a:solidFill>
                <a:latin typeface="Helvetica" charset="0"/>
                <a:sym typeface="Helvetica" charset="0"/>
              </a:rPr>
              <a:t>Immeuble</a:t>
            </a:r>
            <a:r>
              <a:rPr lang="en-US" sz="1100" dirty="0" smtClean="0">
                <a:solidFill>
                  <a:schemeClr val="bg1"/>
                </a:solidFill>
                <a:latin typeface="Helvetica" charset="0"/>
                <a:sym typeface="Helvetica" charset="0"/>
              </a:rPr>
              <a:t> Eureka </a:t>
            </a:r>
          </a:p>
          <a:p>
            <a:r>
              <a:rPr lang="en-US" sz="1100" dirty="0" smtClean="0">
                <a:solidFill>
                  <a:schemeClr val="bg1"/>
                </a:solidFill>
                <a:latin typeface="Helvetica" charset="0"/>
                <a:sym typeface="Helvetica" charset="0"/>
              </a:rPr>
              <a:t>13 rue Ernest Renan</a:t>
            </a:r>
            <a:r>
              <a:rPr lang="en-US" sz="1100" baseline="0" dirty="0" smtClean="0">
                <a:solidFill>
                  <a:schemeClr val="bg1"/>
                </a:solidFill>
                <a:latin typeface="Helvetica" charset="0"/>
                <a:sym typeface="Helvetica" charset="0"/>
              </a:rPr>
              <a:t> - </a:t>
            </a:r>
            <a:r>
              <a:rPr lang="en-US" sz="1100" dirty="0" smtClean="0">
                <a:solidFill>
                  <a:schemeClr val="bg1"/>
                </a:solidFill>
                <a:latin typeface="Helvetica" charset="0"/>
                <a:sym typeface="Helvetica" charset="0"/>
              </a:rPr>
              <a:t>92723 Nanterre </a:t>
            </a:r>
            <a:r>
              <a:rPr lang="en-US" sz="1100" dirty="0" err="1" smtClean="0">
                <a:solidFill>
                  <a:schemeClr val="bg1"/>
                </a:solidFill>
                <a:latin typeface="Helvetica" charset="0"/>
                <a:sym typeface="Helvetica" charset="0"/>
              </a:rPr>
              <a:t>cedex</a:t>
            </a:r>
            <a:r>
              <a:rPr lang="en-US" sz="1100" dirty="0" smtClean="0">
                <a:solidFill>
                  <a:schemeClr val="bg1"/>
                </a:solidFill>
                <a:latin typeface="Helvetica" charset="0"/>
                <a:sym typeface="Helvetica" charset="0"/>
              </a:rPr>
              <a:t> </a:t>
            </a:r>
            <a:endParaRPr lang="en-US" sz="1100" dirty="0" smtClean="0">
              <a:solidFill>
                <a:srgbClr val="FFFFFF"/>
              </a:solidFill>
              <a:latin typeface="Helvetica" charset="0"/>
              <a:sym typeface="Helvetica" charset="0"/>
            </a:endParaRPr>
          </a:p>
          <a:p>
            <a:pPr>
              <a:lnSpc>
                <a:spcPct val="110000"/>
              </a:lnSpc>
            </a:pPr>
            <a:r>
              <a:rPr lang="en-US" sz="1100" dirty="0" smtClean="0">
                <a:solidFill>
                  <a:srgbClr val="FFFFFF"/>
                </a:solidFill>
                <a:latin typeface="Helvetica" charset="0"/>
                <a:sym typeface="Helvetica" charset="0"/>
              </a:rPr>
              <a:t>T : +33 (0)1 57 66 11 00</a:t>
            </a:r>
          </a:p>
          <a:p>
            <a:pPr>
              <a:lnSpc>
                <a:spcPct val="110000"/>
              </a:lnSpc>
            </a:pPr>
            <a:r>
              <a:rPr lang="en-US" sz="1100" dirty="0" smtClean="0">
                <a:solidFill>
                  <a:srgbClr val="FFFFFF"/>
                </a:solidFill>
                <a:latin typeface="Helvetica" charset="0"/>
                <a:sym typeface="Helvetica" charset="0"/>
              </a:rPr>
              <a:t>F : +33 (0)1 57 66 19 55</a:t>
            </a:r>
            <a:endParaRPr lang="en-US" sz="1100" dirty="0">
              <a:solidFill>
                <a:srgbClr val="FFFFFF"/>
              </a:solidFill>
              <a:latin typeface="Helvetica" charset="0"/>
              <a:sym typeface="Helvetica" charset="0"/>
            </a:endParaRPr>
          </a:p>
        </p:txBody>
      </p:sp>
    </p:spTree>
    <p:extLst>
      <p:ext uri="{BB962C8B-B14F-4D97-AF65-F5344CB8AC3E}">
        <p14:creationId xmlns:p14="http://schemas.microsoft.com/office/powerpoint/2010/main" val="3791937231"/>
      </p:ext>
    </p:extLst>
  </p:cSld>
  <p:clrMapOvr>
    <a:masterClrMapping/>
  </p:clrMapOvr>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A-intercal photo/bloc">
    <p:spTree>
      <p:nvGrpSpPr>
        <p:cNvPr id="1" name=""/>
        <p:cNvGrpSpPr/>
        <p:nvPr/>
      </p:nvGrpSpPr>
      <p:grpSpPr>
        <a:xfrm>
          <a:off x="0" y="0"/>
          <a:ext cx="0" cy="0"/>
          <a:chOff x="0" y="0"/>
          <a:chExt cx="0" cy="0"/>
        </a:xfrm>
      </p:grpSpPr>
      <p:sp>
        <p:nvSpPr>
          <p:cNvPr id="4" name="Freeform 2"/>
          <p:cNvSpPr>
            <a:spLocks/>
          </p:cNvSpPr>
          <p:nvPr/>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3"/>
          </a:solidFill>
          <a:ln>
            <a:noFill/>
          </a:ln>
          <a:effectLst>
            <a:outerShdw blurRad="50800" dist="38100" algn="l" rotWithShape="0">
              <a:srgbClr val="000000">
                <a:alpha val="39998"/>
              </a:srgbClr>
            </a:outerShdw>
          </a:effectLst>
          <a:extLst/>
        </p:spPr>
        <p:txBody>
          <a:bodyPr lIns="0" tIns="0" rIns="0" bIns="0"/>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2" name="Titre 1"/>
          <p:cNvSpPr>
            <a:spLocks noGrp="1"/>
          </p:cNvSpPr>
          <p:nvPr>
            <p:ph type="title"/>
          </p:nvPr>
        </p:nvSpPr>
        <p:spPr>
          <a:xfrm>
            <a:off x="774703" y="3631522"/>
            <a:ext cx="7543963" cy="2329009"/>
          </a:xfrm>
          <a:prstGeom prst="rect">
            <a:avLst/>
          </a:prstGeom>
        </p:spPr>
        <p:txBody>
          <a:bodyPr lIns="64284" tIns="32142" rIns="64284" bIns="32142"/>
          <a:lstStyle>
            <a:lvl1pPr>
              <a:defRPr lang="fr-FR" sz="2700" dirty="0">
                <a:solidFill>
                  <a:schemeClr val="bg1"/>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pour une image  5"/>
          <p:cNvSpPr>
            <a:spLocks noGrp="1"/>
          </p:cNvSpPr>
          <p:nvPr>
            <p:ph type="pic" sz="quarter" idx="10" hasCustomPrompt="1"/>
          </p:nvPr>
        </p:nvSpPr>
        <p:spPr>
          <a:xfrm>
            <a:off x="527968" y="333375"/>
            <a:ext cx="8122319" cy="2374900"/>
          </a:xfrm>
          <a:prstGeom prst="rect">
            <a:avLst/>
          </a:prstGeom>
        </p:spPr>
        <p:txBody>
          <a:bodyPr/>
          <a:lstStyle>
            <a:lvl1pPr>
              <a:defRPr baseline="0"/>
            </a:lvl1pPr>
          </a:lstStyle>
          <a:p>
            <a:r>
              <a:rPr lang="fr-FR" dirty="0" smtClean="0"/>
              <a:t>Insérer image client ou thème</a:t>
            </a:r>
            <a:endParaRPr lang="fr-FR" dirty="0"/>
          </a:p>
        </p:txBody>
      </p:sp>
      <p:sp>
        <p:nvSpPr>
          <p:cNvPr id="7" name="Freeform 2"/>
          <p:cNvSpPr>
            <a:spLocks/>
          </p:cNvSpPr>
          <p:nvPr userDrawn="1"/>
        </p:nvSpPr>
        <p:spPr bwMode="auto">
          <a:xfrm rot="10800000">
            <a:off x="527969" y="2794992"/>
            <a:ext cx="8109272" cy="3552900"/>
          </a:xfrm>
          <a:custGeom>
            <a:avLst/>
            <a:gdLst>
              <a:gd name="T0" fmla="*/ 15484 w 21600"/>
              <a:gd name="T1" fmla="*/ 2793193 h 21600"/>
              <a:gd name="T2" fmla="*/ 136156 w 21600"/>
              <a:gd name="T3" fmla="*/ 2921624 h 21600"/>
              <a:gd name="T4" fmla="*/ 136156 w 21600"/>
              <a:gd name="T5" fmla="*/ 4124522 h 21600"/>
              <a:gd name="T6" fmla="*/ 7475 w 21600"/>
              <a:gd name="T7" fmla="*/ 4260672 h 21600"/>
              <a:gd name="T8" fmla="*/ 0 w 21600"/>
              <a:gd name="T9" fmla="*/ 5053013 h 21600"/>
              <a:gd name="T10" fmla="*/ 11533187 w 21600"/>
              <a:gd name="T11" fmla="*/ 5040380 h 21600"/>
              <a:gd name="T12" fmla="*/ 11533187 w 21600"/>
              <a:gd name="T13" fmla="*/ 0 h 21600"/>
              <a:gd name="T14" fmla="*/ 4805 w 21600"/>
              <a:gd name="T15" fmla="*/ 12633 h 21600"/>
              <a:gd name="T16" fmla="*/ 15484 w 21600"/>
              <a:gd name="T17" fmla="*/ 2793193 h 21600"/>
              <a:gd name="T18" fmla="*/ 15484 w 21600"/>
              <a:gd name="T19" fmla="*/ 279319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29" y="11940"/>
                </a:moveTo>
                <a:lnTo>
                  <a:pt x="255" y="12489"/>
                </a:lnTo>
                <a:lnTo>
                  <a:pt x="255" y="17631"/>
                </a:lnTo>
                <a:lnTo>
                  <a:pt x="14" y="18213"/>
                </a:lnTo>
                <a:lnTo>
                  <a:pt x="0" y="21600"/>
                </a:lnTo>
                <a:lnTo>
                  <a:pt x="21600" y="21546"/>
                </a:lnTo>
                <a:lnTo>
                  <a:pt x="21600" y="0"/>
                </a:lnTo>
                <a:lnTo>
                  <a:pt x="9" y="54"/>
                </a:lnTo>
                <a:lnTo>
                  <a:pt x="29" y="11940"/>
                </a:lnTo>
                <a:close/>
                <a:moveTo>
                  <a:pt x="29" y="11940"/>
                </a:moveTo>
              </a:path>
            </a:pathLst>
          </a:custGeom>
          <a:solidFill>
            <a:schemeClr val="accent3"/>
          </a:solidFill>
          <a:ln>
            <a:noFill/>
          </a:ln>
          <a:effectLst>
            <a:outerShdw blurRad="50800" dist="38100" algn="l" rotWithShape="0">
              <a:srgbClr val="000000">
                <a:alpha val="39998"/>
              </a:srgbClr>
            </a:outerShdw>
          </a:effectLst>
          <a:extLst/>
        </p:spPr>
        <p:txBody>
          <a:bodyPr lIns="0" tIns="0" rIns="0" bIns="0"/>
          <a:lstStyle/>
          <a:p>
            <a:endParaRPr lang="fr-FR"/>
          </a:p>
        </p:txBody>
      </p:sp>
    </p:spTree>
    <p:extLst>
      <p:ext uri="{BB962C8B-B14F-4D97-AF65-F5344CB8AC3E}">
        <p14:creationId xmlns:p14="http://schemas.microsoft.com/office/powerpoint/2010/main" val="454406246"/>
      </p:ext>
    </p:extLst>
  </p:cSld>
  <p:clrMapOvr>
    <a:masterClrMapping/>
  </p:clrMapOv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intercalaire photo">
    <p:spTree>
      <p:nvGrpSpPr>
        <p:cNvPr id="1" name=""/>
        <p:cNvGrpSpPr/>
        <p:nvPr/>
      </p:nvGrpSpPr>
      <p:grpSpPr>
        <a:xfrm>
          <a:off x="0" y="0"/>
          <a:ext cx="0" cy="0"/>
          <a:chOff x="0" y="0"/>
          <a:chExt cx="0" cy="0"/>
        </a:xfrm>
      </p:grpSpPr>
      <p:sp>
        <p:nvSpPr>
          <p:cNvPr id="3" name="Rectangle 1"/>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Verdana" pitchFamily="34" charset="0"/>
                <a:sym typeface="Helvetica Neue Light" charset="0"/>
              </a:rPr>
              <a:t>©</a:t>
            </a:r>
            <a:r>
              <a:rPr lang="en-US" sz="600" dirty="0">
                <a:latin typeface="Verdana" pitchFamily="34" charset="0"/>
                <a:sym typeface="Helvetica Neue Light" charset="0"/>
              </a:rPr>
              <a:t> </a:t>
            </a:r>
            <a:r>
              <a:rPr lang="en-US" sz="600" dirty="0" smtClean="0">
                <a:latin typeface="Verdana" pitchFamily="34" charset="0"/>
                <a:sym typeface="Helvetica Neue Light" charset="0"/>
              </a:rPr>
              <a:t>copyrights 2013, </a:t>
            </a:r>
            <a:r>
              <a:rPr lang="en-US" sz="600" dirty="0">
                <a:latin typeface="Verdana" pitchFamily="34" charset="0"/>
                <a:sym typeface="Helvetica Neue Light" charset="0"/>
              </a:rPr>
              <a:t>FuturSkill. </a:t>
            </a:r>
            <a:r>
              <a:rPr lang="en-US" sz="600" dirty="0" err="1">
                <a:latin typeface="Verdana" pitchFamily="34" charset="0"/>
                <a:sym typeface="Helvetica Neue Light" charset="0"/>
              </a:rPr>
              <a:t>Tous</a:t>
            </a:r>
            <a:r>
              <a:rPr lang="en-US" sz="600" dirty="0">
                <a:latin typeface="Verdana" pitchFamily="34" charset="0"/>
                <a:sym typeface="Helvetica Neue Light" charset="0"/>
              </a:rPr>
              <a:t> </a:t>
            </a:r>
            <a:r>
              <a:rPr lang="en-US" sz="600" dirty="0" err="1">
                <a:latin typeface="Verdana" pitchFamily="34" charset="0"/>
                <a:sym typeface="Helvetica Neue Light" charset="0"/>
              </a:rPr>
              <a:t>droits</a:t>
            </a:r>
            <a:r>
              <a:rPr lang="en-US" sz="600" dirty="0">
                <a:latin typeface="Verdana" pitchFamily="34" charset="0"/>
                <a:sym typeface="Helvetica Neue Light" charset="0"/>
              </a:rPr>
              <a:t> de reproduction </a:t>
            </a:r>
            <a:r>
              <a:rPr lang="en-US" sz="600" dirty="0" err="1">
                <a:latin typeface="Verdana" pitchFamily="34" charset="0"/>
                <a:sym typeface="Helvetica Neue Light" charset="0"/>
              </a:rPr>
              <a:t>réservés</a:t>
            </a:r>
            <a:r>
              <a:rPr lang="en-US" sz="600" dirty="0">
                <a:latin typeface="Verdana" pitchFamily="34" charset="0"/>
                <a:sym typeface="Helvetica Neue Light" charset="0"/>
              </a:rPr>
              <a:t>.</a:t>
            </a:r>
          </a:p>
        </p:txBody>
      </p:sp>
      <p:sp>
        <p:nvSpPr>
          <p:cNvPr id="4" name="Freeform 3"/>
          <p:cNvSpPr>
            <a:spLocks/>
          </p:cNvSpPr>
          <p:nvPr/>
        </p:nvSpPr>
        <p:spPr bwMode="auto">
          <a:xfrm flipH="1">
            <a:off x="5291959" y="4246066"/>
            <a:ext cx="3330773"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3"/>
          </a:solidFill>
          <a:ln>
            <a:noFill/>
          </a:ln>
        </p:spPr>
        <p:txBody>
          <a:bodyPr lIns="0" tIns="0" rIns="0" bIns="0"/>
          <a:lstStyle/>
          <a:p>
            <a:endParaRPr lang="fr-FR"/>
          </a:p>
        </p:txBody>
      </p:sp>
      <p:sp>
        <p:nvSpPr>
          <p:cNvPr id="5" name="Espace réservé pour une image  7"/>
          <p:cNvSpPr>
            <a:spLocks noGrp="1"/>
          </p:cNvSpPr>
          <p:nvPr>
            <p:ph type="pic" sz="quarter" idx="10"/>
          </p:nvPr>
        </p:nvSpPr>
        <p:spPr>
          <a:xfrm>
            <a:off x="521552" y="441793"/>
            <a:ext cx="8101459" cy="5873502"/>
          </a:xfrm>
          <a:prstGeom prst="rect">
            <a:avLst/>
          </a:prstGeom>
        </p:spPr>
        <p:txBody>
          <a:bodyPr lIns="64284" tIns="32142" rIns="64284" bIns="32142"/>
          <a:lstStyle/>
          <a:p>
            <a:pPr lvl="0"/>
            <a:r>
              <a:rPr lang="fr-FR" noProof="0" smtClean="0">
                <a:sym typeface="Lucida Grande" charset="0"/>
              </a:rPr>
              <a:t>Cliquez sur l'icône pour ajouter une image</a:t>
            </a:r>
            <a:endParaRPr lang="fr-FR" noProof="0" dirty="0">
              <a:sym typeface="Lucida Grande" charset="0"/>
            </a:endParaRPr>
          </a:p>
        </p:txBody>
      </p:sp>
      <p:sp>
        <p:nvSpPr>
          <p:cNvPr id="2" name="Titre 1"/>
          <p:cNvSpPr>
            <a:spLocks noGrp="1"/>
          </p:cNvSpPr>
          <p:nvPr>
            <p:ph type="title"/>
          </p:nvPr>
        </p:nvSpPr>
        <p:spPr>
          <a:xfrm>
            <a:off x="5580111" y="4246066"/>
            <a:ext cx="3190851" cy="866180"/>
          </a:xfrm>
          <a:prstGeom prst="rect">
            <a:avLst/>
          </a:prstGeom>
        </p:spPr>
        <p:txBody>
          <a:bodyPr/>
          <a:lstStyle>
            <a:lvl1pPr algn="l">
              <a:defRPr sz="2000">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dirty="0"/>
          </a:p>
        </p:txBody>
      </p:sp>
      <p:sp>
        <p:nvSpPr>
          <p:cNvPr id="6" name="Rectangle 1"/>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latin typeface="Verdana" pitchFamily="34" charset="0"/>
                <a:sym typeface="Helvetica Neue Light" charset="0"/>
              </a:rPr>
              <a:t>©</a:t>
            </a:r>
            <a:r>
              <a:rPr lang="en-US" sz="600" dirty="0">
                <a:latin typeface="Verdana" pitchFamily="34" charset="0"/>
                <a:sym typeface="Helvetica Neue Light" charset="0"/>
              </a:rPr>
              <a:t> </a:t>
            </a:r>
            <a:r>
              <a:rPr lang="en-US" sz="600" dirty="0" smtClean="0">
                <a:latin typeface="Verdana" pitchFamily="34" charset="0"/>
                <a:sym typeface="Helvetica Neue Light" charset="0"/>
              </a:rPr>
              <a:t>copyrights 2013, </a:t>
            </a:r>
            <a:r>
              <a:rPr lang="en-US" sz="600" dirty="0">
                <a:latin typeface="Verdana" pitchFamily="34" charset="0"/>
                <a:sym typeface="Helvetica Neue Light" charset="0"/>
              </a:rPr>
              <a:t>FuturSkill. </a:t>
            </a:r>
            <a:r>
              <a:rPr lang="en-US" sz="600" dirty="0" err="1">
                <a:latin typeface="Verdana" pitchFamily="34" charset="0"/>
                <a:sym typeface="Helvetica Neue Light" charset="0"/>
              </a:rPr>
              <a:t>Tous</a:t>
            </a:r>
            <a:r>
              <a:rPr lang="en-US" sz="600" dirty="0">
                <a:latin typeface="Verdana" pitchFamily="34" charset="0"/>
                <a:sym typeface="Helvetica Neue Light" charset="0"/>
              </a:rPr>
              <a:t> </a:t>
            </a:r>
            <a:r>
              <a:rPr lang="en-US" sz="600" dirty="0" err="1">
                <a:latin typeface="Verdana" pitchFamily="34" charset="0"/>
                <a:sym typeface="Helvetica Neue Light" charset="0"/>
              </a:rPr>
              <a:t>droits</a:t>
            </a:r>
            <a:r>
              <a:rPr lang="en-US" sz="600" dirty="0">
                <a:latin typeface="Verdana" pitchFamily="34" charset="0"/>
                <a:sym typeface="Helvetica Neue Light" charset="0"/>
              </a:rPr>
              <a:t> de reproduction </a:t>
            </a:r>
            <a:r>
              <a:rPr lang="en-US" sz="600" dirty="0" err="1">
                <a:latin typeface="Verdana" pitchFamily="34" charset="0"/>
                <a:sym typeface="Helvetica Neue Light" charset="0"/>
              </a:rPr>
              <a:t>réservés</a:t>
            </a:r>
            <a:r>
              <a:rPr lang="en-US" sz="600" dirty="0">
                <a:latin typeface="Verdana" pitchFamily="34" charset="0"/>
                <a:sym typeface="Helvetica Neue Light" charset="0"/>
              </a:rPr>
              <a:t>.</a:t>
            </a:r>
          </a:p>
        </p:txBody>
      </p:sp>
      <p:sp>
        <p:nvSpPr>
          <p:cNvPr id="7" name="Freeform 3"/>
          <p:cNvSpPr>
            <a:spLocks/>
          </p:cNvSpPr>
          <p:nvPr userDrawn="1"/>
        </p:nvSpPr>
        <p:spPr bwMode="auto">
          <a:xfrm flipH="1">
            <a:off x="5291959" y="4246066"/>
            <a:ext cx="3330773" cy="866180"/>
          </a:xfrm>
          <a:custGeom>
            <a:avLst/>
            <a:gdLst>
              <a:gd name="T0" fmla="*/ 7028 w 21569"/>
              <a:gd name="T1" fmla="*/ 0 h 21600"/>
              <a:gd name="T2" fmla="*/ 4112705 w 21569"/>
              <a:gd name="T3" fmla="*/ 0 h 21600"/>
              <a:gd name="T4" fmla="*/ 4736880 w 21569"/>
              <a:gd name="T5" fmla="*/ 615950 h 21600"/>
              <a:gd name="T6" fmla="*/ 4105677 w 21569"/>
              <a:gd name="T7" fmla="*/ 1231900 h 21600"/>
              <a:gd name="T8" fmla="*/ 0 w 21569"/>
              <a:gd name="T9" fmla="*/ 1224714 h 21600"/>
              <a:gd name="T10" fmla="*/ 7028 w 21569"/>
              <a:gd name="T11" fmla="*/ 0 h 21600"/>
              <a:gd name="T12" fmla="*/ 7028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3"/>
          </a:solidFill>
          <a:ln>
            <a:noFill/>
          </a:ln>
        </p:spPr>
        <p:txBody>
          <a:bodyPr lIns="0" tIns="0" rIns="0" bIns="0"/>
          <a:lstStyle/>
          <a:p>
            <a:endParaRPr lang="fr-FR"/>
          </a:p>
        </p:txBody>
      </p:sp>
    </p:spTree>
    <p:extLst>
      <p:ext uri="{BB962C8B-B14F-4D97-AF65-F5344CB8AC3E}">
        <p14:creationId xmlns:p14="http://schemas.microsoft.com/office/powerpoint/2010/main" val="4100420020"/>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8_A-Petit bandeau gauche+Titre Haut+Contenu">
    <p:spTree>
      <p:nvGrpSpPr>
        <p:cNvPr id="1" name=""/>
        <p:cNvGrpSpPr/>
        <p:nvPr/>
      </p:nvGrpSpPr>
      <p:grpSpPr>
        <a:xfrm>
          <a:off x="0" y="0"/>
          <a:ext cx="0" cy="0"/>
          <a:chOff x="0" y="0"/>
          <a:chExt cx="0" cy="0"/>
        </a:xfrm>
      </p:grpSpPr>
      <p:sp>
        <p:nvSpPr>
          <p:cNvPr id="4" name="Freeform 2"/>
          <p:cNvSpPr>
            <a:spLocks/>
          </p:cNvSpPr>
          <p:nvPr/>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5" name="Rectangle 2"/>
          <p:cNvSpPr>
            <a:spLocks/>
          </p:cNvSpPr>
          <p:nvPr/>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
        <p:nvSpPr>
          <p:cNvPr id="7" name="Espace réservé du texte 6"/>
          <p:cNvSpPr>
            <a:spLocks noGrp="1"/>
          </p:cNvSpPr>
          <p:nvPr>
            <p:ph type="body" sz="quarter" idx="10" hasCustomPrompt="1"/>
          </p:nvPr>
        </p:nvSpPr>
        <p:spPr>
          <a:xfrm>
            <a:off x="1686056" y="998731"/>
            <a:ext cx="6963465" cy="5348045"/>
          </a:xfrm>
          <a:prstGeom prst="rect">
            <a:avLst/>
          </a:prstGeom>
        </p:spPr>
        <p:txBody>
          <a:bodyPr lIns="64284" tIns="32142" rIns="64284" bIns="32142"/>
          <a:lstStyle>
            <a:lvl1pPr marL="193078" marR="0" indent="-193078" algn="l" defTabSz="642849" rtl="0" eaLnBrk="0" fontAlgn="base" latinLnBrk="0" hangingPunct="0">
              <a:lnSpc>
                <a:spcPct val="143000"/>
              </a:lnSpc>
              <a:spcBef>
                <a:spcPts val="422"/>
              </a:spcBef>
              <a:spcAft>
                <a:spcPct val="0"/>
              </a:spcAft>
              <a:buClrTx/>
              <a:buSzPct val="171000"/>
              <a:buFont typeface="Arial" pitchFamily="34" charset="0"/>
              <a:buChar char="•"/>
              <a:tabLst/>
              <a:defRPr sz="1600">
                <a:solidFill>
                  <a:schemeClr val="accent1"/>
                </a:solidFill>
              </a:defRPr>
            </a:lvl1pPr>
            <a:lvl2pPr marL="758918" indent="-223210">
              <a:buSzPct val="100000"/>
              <a:buFont typeface="Wingdings" pitchFamily="2" charset="2"/>
              <a:buChar char="§"/>
              <a:defRPr sz="1400" baseline="0">
                <a:solidFill>
                  <a:schemeClr val="accent3"/>
                </a:solidFill>
              </a:defRPr>
            </a:lvl2pPr>
          </a:lstStyle>
          <a:p>
            <a:pPr lvl="0"/>
            <a:r>
              <a:rPr lang="fr-FR" dirty="0" smtClean="0"/>
              <a:t>Cliquez pour modifier les styles du texte du masque</a:t>
            </a:r>
          </a:p>
          <a:p>
            <a:pPr lvl="1"/>
            <a:r>
              <a:rPr lang="fr-FR" dirty="0" smtClean="0"/>
              <a:t>Deuxième niveau</a:t>
            </a:r>
          </a:p>
        </p:txBody>
      </p:sp>
      <p:sp>
        <p:nvSpPr>
          <p:cNvPr id="2" name="Titre 1"/>
          <p:cNvSpPr>
            <a:spLocks noGrp="1"/>
          </p:cNvSpPr>
          <p:nvPr>
            <p:ph type="title"/>
          </p:nvPr>
        </p:nvSpPr>
        <p:spPr>
          <a:xfrm>
            <a:off x="1686056" y="441793"/>
            <a:ext cx="6963465" cy="506306"/>
          </a:xfrm>
          <a:prstGeom prst="rect">
            <a:avLst/>
          </a:prstGeom>
        </p:spPr>
        <p:txBody>
          <a:bodyPr lIns="64284" tIns="32142" rIns="64284" bIns="32142" anchor="b"/>
          <a:lstStyle>
            <a:lvl1pPr algn="l">
              <a:defRPr lang="fr-FR" sz="2400" dirty="0">
                <a:solidFill>
                  <a:schemeClr val="accent3"/>
                </a:solidFill>
                <a:latin typeface="+mn-lt"/>
                <a:ea typeface="+mn-ea"/>
                <a:cs typeface="+mn-cs"/>
                <a:sym typeface="Lucida Grande" charset="0"/>
              </a:defRPr>
            </a:lvl1pPr>
          </a:lstStyle>
          <a:p>
            <a:pPr lvl="0"/>
            <a:r>
              <a:rPr lang="fr-FR" smtClean="0"/>
              <a:t>Modifiez le style du titre</a:t>
            </a:r>
            <a:endParaRPr lang="fr-FR" dirty="0"/>
          </a:p>
        </p:txBody>
      </p:sp>
      <p:sp>
        <p:nvSpPr>
          <p:cNvPr id="6" name="Espace réservé du texte 5"/>
          <p:cNvSpPr>
            <a:spLocks noGrp="1"/>
          </p:cNvSpPr>
          <p:nvPr>
            <p:ph type="body" sz="quarter" idx="11"/>
          </p:nvPr>
        </p:nvSpPr>
        <p:spPr>
          <a:xfrm flipV="1">
            <a:off x="622814" y="695400"/>
            <a:ext cx="860599" cy="5518547"/>
          </a:xfrm>
          <a:prstGeom prst="rect">
            <a:avLst/>
          </a:prstGeom>
        </p:spPr>
        <p:txBody>
          <a:bodyPr vert="vert" lIns="64284" tIns="32142" rIns="64284" bIns="32142" anchor="b"/>
          <a:lstStyle>
            <a:lvl1pPr marL="223210" indent="0">
              <a:buNone/>
              <a:defRPr>
                <a:solidFill>
                  <a:schemeClr val="bg1"/>
                </a:solidFill>
                <a:effectLst>
                  <a:outerShdw blurRad="38100" dist="38100" dir="2700000" algn="tl">
                    <a:srgbClr val="000000">
                      <a:alpha val="43137"/>
                    </a:srgbClr>
                  </a:outerShdw>
                </a:effectLst>
                <a:latin typeface="+mj-lt"/>
                <a:cs typeface="Calibri" pitchFamily="34" charset="0"/>
              </a:defRPr>
            </a:lvl1pPr>
            <a:lvl2pPr marL="535707" indent="0">
              <a:buNone/>
              <a:defRPr>
                <a:solidFill>
                  <a:schemeClr val="bg1"/>
                </a:solidFill>
                <a:latin typeface="+mj-lt"/>
                <a:cs typeface="Calibri" pitchFamily="34" charset="0"/>
              </a:defRPr>
            </a:lvl2pPr>
            <a:lvl3pPr marL="848204" indent="0">
              <a:buNone/>
              <a:defRPr>
                <a:solidFill>
                  <a:schemeClr val="bg1"/>
                </a:solidFill>
                <a:latin typeface="+mj-lt"/>
                <a:cs typeface="Calibri" pitchFamily="34" charset="0"/>
              </a:defRPr>
            </a:lvl3pPr>
            <a:lvl4pPr marL="1160699" indent="0">
              <a:buNone/>
              <a:defRPr>
                <a:solidFill>
                  <a:schemeClr val="bg1"/>
                </a:solidFill>
                <a:latin typeface="+mj-lt"/>
                <a:cs typeface="Calibri" pitchFamily="34" charset="0"/>
              </a:defRPr>
            </a:lvl4pPr>
            <a:lvl5pPr marL="1473196" indent="0">
              <a:buNone/>
              <a:defRPr>
                <a:solidFill>
                  <a:schemeClr val="bg1"/>
                </a:solidFill>
                <a:latin typeface="+mj-lt"/>
                <a:cs typeface="Calibri" pitchFamily="34" charset="0"/>
              </a:defRPr>
            </a:lvl5pPr>
          </a:lstStyle>
          <a:p>
            <a:pPr lvl="0"/>
            <a:r>
              <a:rPr lang="fr-FR" smtClean="0"/>
              <a:t>Modifiez les styles du texte du masque</a:t>
            </a:r>
          </a:p>
        </p:txBody>
      </p:sp>
      <p:sp>
        <p:nvSpPr>
          <p:cNvPr id="8" name="Freeform 2"/>
          <p:cNvSpPr>
            <a:spLocks/>
          </p:cNvSpPr>
          <p:nvPr userDrawn="1"/>
        </p:nvSpPr>
        <p:spPr bwMode="auto">
          <a:xfrm>
            <a:off x="516807" y="520154"/>
            <a:ext cx="1017356" cy="5826621"/>
          </a:xfrm>
          <a:custGeom>
            <a:avLst/>
            <a:gdLst>
              <a:gd name="T0" fmla="*/ 3183 w 21600"/>
              <a:gd name="T1" fmla="*/ 6522 h 21600"/>
              <a:gd name="T2" fmla="*/ 1255075 w 21600"/>
              <a:gd name="T3" fmla="*/ 6522 h 21600"/>
              <a:gd name="T4" fmla="*/ 1355386 w 21600"/>
              <a:gd name="T5" fmla="*/ 93993 h 21600"/>
              <a:gd name="T6" fmla="*/ 1836717 w 21600"/>
              <a:gd name="T7" fmla="*/ 93993 h 21600"/>
              <a:gd name="T8" fmla="*/ 1934976 w 21600"/>
              <a:gd name="T9" fmla="*/ 0 h 21600"/>
              <a:gd name="T10" fmla="*/ 2217737 w 21600"/>
              <a:gd name="T11" fmla="*/ 0 h 21600"/>
              <a:gd name="T12" fmla="*/ 2217737 w 21600"/>
              <a:gd name="T13" fmla="*/ 8286750 h 21600"/>
              <a:gd name="T14" fmla="*/ 0 w 21600"/>
              <a:gd name="T15" fmla="*/ 8286750 h 21600"/>
              <a:gd name="T16" fmla="*/ 3183 w 21600"/>
              <a:gd name="T17" fmla="*/ 6522 h 21600"/>
              <a:gd name="T18" fmla="*/ 3183 w 21600"/>
              <a:gd name="T19" fmla="*/ 652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1" y="17"/>
                </a:moveTo>
                <a:lnTo>
                  <a:pt x="12224" y="17"/>
                </a:lnTo>
                <a:lnTo>
                  <a:pt x="13201" y="245"/>
                </a:lnTo>
                <a:lnTo>
                  <a:pt x="17889" y="245"/>
                </a:lnTo>
                <a:lnTo>
                  <a:pt x="18846" y="0"/>
                </a:lnTo>
                <a:lnTo>
                  <a:pt x="21600" y="0"/>
                </a:lnTo>
                <a:lnTo>
                  <a:pt x="21600" y="21600"/>
                </a:lnTo>
                <a:lnTo>
                  <a:pt x="0" y="21600"/>
                </a:lnTo>
                <a:lnTo>
                  <a:pt x="31" y="17"/>
                </a:lnTo>
                <a:close/>
                <a:moveTo>
                  <a:pt x="31" y="17"/>
                </a:moveTo>
              </a:path>
            </a:pathLst>
          </a:custGeom>
          <a:solidFill>
            <a:schemeClr val="accent3"/>
          </a:solidFill>
          <a:ln>
            <a:noFill/>
          </a:ln>
          <a:effectLst>
            <a:outerShdw blurRad="50800" dist="38100" algn="l" rotWithShape="0">
              <a:srgbClr val="000000">
                <a:alpha val="39998"/>
              </a:srgbClr>
            </a:outerShdw>
          </a:effectLst>
        </p:spPr>
        <p:txBody>
          <a:bodyPr lIns="0" tIns="0" rIns="0" bIns="0" anchor="b"/>
          <a:lstStyle/>
          <a:p>
            <a:endParaRPr lang="fr-FR"/>
          </a:p>
        </p:txBody>
      </p:sp>
      <p:sp>
        <p:nvSpPr>
          <p:cNvPr id="9" name="Rectangle 2"/>
          <p:cNvSpPr>
            <a:spLocks/>
          </p:cNvSpPr>
          <p:nvPr userDrawn="1"/>
        </p:nvSpPr>
        <p:spPr bwMode="auto">
          <a:xfrm>
            <a:off x="541363" y="6469559"/>
            <a:ext cx="8108156" cy="8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600" baseline="32000" dirty="0">
                <a:solidFill>
                  <a:schemeClr val="tx1"/>
                </a:solidFill>
                <a:latin typeface="Helvetica Neue Light" charset="0"/>
                <a:sym typeface="Helvetica Neue Light" charset="0"/>
              </a:rPr>
              <a:t>©</a:t>
            </a:r>
            <a:r>
              <a:rPr lang="en-US" sz="600" dirty="0">
                <a:solidFill>
                  <a:schemeClr val="tx1"/>
                </a:solidFill>
                <a:latin typeface="Helvetica Neue Light" charset="0"/>
                <a:sym typeface="Helvetica Neue Light" charset="0"/>
              </a:rPr>
              <a:t> </a:t>
            </a:r>
            <a:r>
              <a:rPr lang="en-US" sz="600" dirty="0" smtClean="0">
                <a:solidFill>
                  <a:schemeClr val="tx1"/>
                </a:solidFill>
                <a:latin typeface="Helvetica Neue Light" charset="0"/>
                <a:sym typeface="Helvetica Neue Light" charset="0"/>
              </a:rPr>
              <a:t>copyrights 2013, </a:t>
            </a:r>
            <a:r>
              <a:rPr lang="en-US" sz="600" dirty="0">
                <a:solidFill>
                  <a:schemeClr val="tx1"/>
                </a:solidFill>
                <a:latin typeface="Helvetica Neue Light" charset="0"/>
                <a:sym typeface="Helvetica Neue Light" charset="0"/>
              </a:rPr>
              <a:t>FuturSkill. </a:t>
            </a:r>
            <a:r>
              <a:rPr lang="en-US" sz="600" dirty="0" err="1">
                <a:solidFill>
                  <a:schemeClr val="tx1"/>
                </a:solidFill>
                <a:latin typeface="Helvetica Neue Light" charset="0"/>
                <a:sym typeface="Helvetica Neue Light" charset="0"/>
              </a:rPr>
              <a:t>Tous</a:t>
            </a:r>
            <a:r>
              <a:rPr lang="en-US" sz="600" dirty="0">
                <a:solidFill>
                  <a:schemeClr val="tx1"/>
                </a:solidFill>
                <a:latin typeface="Helvetica Neue Light" charset="0"/>
                <a:sym typeface="Helvetica Neue Light" charset="0"/>
              </a:rPr>
              <a:t> </a:t>
            </a:r>
            <a:r>
              <a:rPr lang="en-US" sz="600" dirty="0" err="1">
                <a:solidFill>
                  <a:schemeClr val="tx1"/>
                </a:solidFill>
                <a:latin typeface="Helvetica Neue Light" charset="0"/>
                <a:sym typeface="Helvetica Neue Light" charset="0"/>
              </a:rPr>
              <a:t>droits</a:t>
            </a:r>
            <a:r>
              <a:rPr lang="en-US" sz="600" dirty="0">
                <a:solidFill>
                  <a:schemeClr val="tx1"/>
                </a:solidFill>
                <a:latin typeface="Helvetica Neue Light" charset="0"/>
                <a:sym typeface="Helvetica Neue Light" charset="0"/>
              </a:rPr>
              <a:t> de reproduction </a:t>
            </a:r>
            <a:r>
              <a:rPr lang="en-US" sz="600" dirty="0" err="1">
                <a:solidFill>
                  <a:schemeClr val="tx1"/>
                </a:solidFill>
                <a:latin typeface="Helvetica Neue Light" charset="0"/>
                <a:sym typeface="Helvetica Neue Light" charset="0"/>
              </a:rPr>
              <a:t>réservés</a:t>
            </a:r>
            <a:r>
              <a:rPr lang="en-US" sz="600" dirty="0">
                <a:solidFill>
                  <a:schemeClr val="tx1"/>
                </a:solidFill>
                <a:latin typeface="Helvetica Neue Light" charset="0"/>
                <a:sym typeface="Helvetica Neue Light" charset="0"/>
              </a:rPr>
              <a:t>.</a:t>
            </a:r>
          </a:p>
        </p:txBody>
      </p:sp>
    </p:spTree>
    <p:extLst>
      <p:ext uri="{BB962C8B-B14F-4D97-AF65-F5344CB8AC3E}">
        <p14:creationId xmlns:p14="http://schemas.microsoft.com/office/powerpoint/2010/main" val="1371251543"/>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slideLayout" Target="../slideLayouts/slideLayout87.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8" Type="http://schemas.openxmlformats.org/officeDocument/2006/relationships/slideLayout" Target="../slideLayouts/slideLayout116.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 Id="rId57" Type="http://schemas.openxmlformats.org/officeDocument/2006/relationships/slideLayout" Target="../slideLayouts/slideLayout115.xml"/><Relationship Id="rId61" Type="http://schemas.openxmlformats.org/officeDocument/2006/relationships/theme" Target="../theme/theme2.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60" Type="http://schemas.openxmlformats.org/officeDocument/2006/relationships/slideLayout" Target="../slideLayouts/slideLayout11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slideLayout" Target="../slideLayouts/slideLayout114.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59"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01" r:id="rId1"/>
    <p:sldLayoutId id="2147484214" r:id="rId2"/>
    <p:sldLayoutId id="2147484215" r:id="rId3"/>
    <p:sldLayoutId id="2147484402" r:id="rId4"/>
    <p:sldLayoutId id="2147484403" r:id="rId5"/>
    <p:sldLayoutId id="2147484341" r:id="rId6"/>
    <p:sldLayoutId id="2147484257" r:id="rId7"/>
    <p:sldLayoutId id="2147484330" r:id="rId8"/>
    <p:sldLayoutId id="2147484225" r:id="rId9"/>
    <p:sldLayoutId id="2147484226" r:id="rId10"/>
    <p:sldLayoutId id="2147484221" r:id="rId11"/>
    <p:sldLayoutId id="2147484376" r:id="rId12"/>
    <p:sldLayoutId id="2147484220" r:id="rId13"/>
    <p:sldLayoutId id="2147484407" r:id="rId14"/>
    <p:sldLayoutId id="2147484222" r:id="rId15"/>
    <p:sldLayoutId id="2147484223" r:id="rId16"/>
    <p:sldLayoutId id="2147484394" r:id="rId17"/>
    <p:sldLayoutId id="2147484383" r:id="rId18"/>
    <p:sldLayoutId id="2147484386" r:id="rId19"/>
    <p:sldLayoutId id="2147484387" r:id="rId20"/>
    <p:sldLayoutId id="2147484390" r:id="rId21"/>
    <p:sldLayoutId id="2147484385" r:id="rId22"/>
    <p:sldLayoutId id="2147484224" r:id="rId23"/>
    <p:sldLayoutId id="2147484392" r:id="rId24"/>
    <p:sldLayoutId id="2147484327" r:id="rId25"/>
    <p:sldLayoutId id="2147484258" r:id="rId26"/>
    <p:sldLayoutId id="2147484235" r:id="rId27"/>
    <p:sldLayoutId id="2147484379" r:id="rId28"/>
    <p:sldLayoutId id="2147484234" r:id="rId29"/>
    <p:sldLayoutId id="2147484404" r:id="rId30"/>
    <p:sldLayoutId id="2147484236" r:id="rId31"/>
    <p:sldLayoutId id="2147484237" r:id="rId32"/>
    <p:sldLayoutId id="2147484396" r:id="rId33"/>
    <p:sldLayoutId id="2147484410" r:id="rId34"/>
    <p:sldLayoutId id="2147484397" r:id="rId35"/>
    <p:sldLayoutId id="2147484398" r:id="rId36"/>
    <p:sldLayoutId id="2147484395" r:id="rId37"/>
    <p:sldLayoutId id="2147484393" r:id="rId38"/>
    <p:sldLayoutId id="2147484329" r:id="rId39"/>
    <p:sldLayoutId id="2147484299" r:id="rId40"/>
    <p:sldLayoutId id="2147484303" r:id="rId41"/>
    <p:sldLayoutId id="2147484405" r:id="rId42"/>
    <p:sldLayoutId id="2147484304" r:id="rId43"/>
    <p:sldLayoutId id="2147484305" r:id="rId44"/>
    <p:sldLayoutId id="2147484306" r:id="rId45"/>
    <p:sldLayoutId id="2147484408" r:id="rId46"/>
    <p:sldLayoutId id="2147484300" r:id="rId47"/>
    <p:sldLayoutId id="2147484345" r:id="rId48"/>
    <p:sldLayoutId id="2147484346" r:id="rId49"/>
    <p:sldLayoutId id="2147484349" r:id="rId50"/>
    <p:sldLayoutId id="2147484384" r:id="rId51"/>
    <p:sldLayoutId id="2147484350" r:id="rId52"/>
    <p:sldLayoutId id="2147484406" r:id="rId53"/>
    <p:sldLayoutId id="2147484351" r:id="rId54"/>
    <p:sldLayoutId id="2147484352" r:id="rId55"/>
    <p:sldLayoutId id="2147484409" r:id="rId56"/>
    <p:sldLayoutId id="2147484353" r:id="rId57"/>
    <p:sldLayoutId id="2147484411" r:id="rId58"/>
  </p:sldLayoutIdLst>
  <p:transition/>
  <p:timing>
    <p:tnLst>
      <p:par>
        <p:cTn id="1" dur="indefinite" restart="never" nodeType="tmRoot"/>
      </p:par>
    </p:tnLst>
  </p:timing>
  <p:hf sldNum="0" hdr="0" dt="0"/>
  <p:txStyles>
    <p:titleStyle>
      <a:lvl1pPr algn="ctr" rtl="0" eaLnBrk="1" fontAlgn="base" hangingPunct="1">
        <a:spcBef>
          <a:spcPct val="0"/>
        </a:spcBef>
        <a:spcAft>
          <a:spcPct val="0"/>
        </a:spcAft>
        <a:defRPr sz="5900">
          <a:solidFill>
            <a:schemeClr val="tx1"/>
          </a:solidFill>
          <a:latin typeface="+mj-lt"/>
          <a:ea typeface="MS PGothic" pitchFamily="34" charset="-128"/>
          <a:cs typeface="+mj-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p:titleStyle>
    <p:bodyStyle>
      <a:lvl1pPr marL="625056"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1pPr>
      <a:lvl2pPr marL="937584"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2pPr>
      <a:lvl3pPr marL="1250112"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3pPr>
      <a:lvl4pPr marL="1562640"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4pPr>
      <a:lvl5pPr marL="1875168"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5pPr>
      <a:lvl6pPr marL="2196625"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6pPr>
      <a:lvl7pPr marL="2518082"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7pPr>
      <a:lvl8pPr marL="2839540"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8pPr>
      <a:lvl9pPr marL="3160997"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9pPr>
    </p:bodyStyle>
    <p:otherStyle>
      <a:defPPr>
        <a:defRPr lang="fr-FR"/>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13" r:id="rId1"/>
    <p:sldLayoutId id="2147484414" r:id="rId2"/>
    <p:sldLayoutId id="2147484415" r:id="rId3"/>
    <p:sldLayoutId id="2147484416" r:id="rId4"/>
    <p:sldLayoutId id="2147484417" r:id="rId5"/>
    <p:sldLayoutId id="2147484418" r:id="rId6"/>
    <p:sldLayoutId id="2147484419" r:id="rId7"/>
    <p:sldLayoutId id="2147484420" r:id="rId8"/>
    <p:sldLayoutId id="2147484421" r:id="rId9"/>
    <p:sldLayoutId id="2147484422" r:id="rId10"/>
    <p:sldLayoutId id="2147484423" r:id="rId11"/>
    <p:sldLayoutId id="2147484424" r:id="rId12"/>
    <p:sldLayoutId id="2147484425" r:id="rId13"/>
    <p:sldLayoutId id="2147484426" r:id="rId14"/>
    <p:sldLayoutId id="2147484427" r:id="rId15"/>
    <p:sldLayoutId id="2147484428" r:id="rId16"/>
    <p:sldLayoutId id="2147484429" r:id="rId17"/>
    <p:sldLayoutId id="2147484430" r:id="rId18"/>
    <p:sldLayoutId id="2147484431" r:id="rId19"/>
    <p:sldLayoutId id="2147484432" r:id="rId20"/>
    <p:sldLayoutId id="2147484433" r:id="rId21"/>
    <p:sldLayoutId id="2147484434" r:id="rId22"/>
    <p:sldLayoutId id="2147484435" r:id="rId23"/>
    <p:sldLayoutId id="2147484436" r:id="rId24"/>
    <p:sldLayoutId id="2147484437" r:id="rId25"/>
    <p:sldLayoutId id="2147484438" r:id="rId26"/>
    <p:sldLayoutId id="2147484439" r:id="rId27"/>
    <p:sldLayoutId id="2147484440" r:id="rId28"/>
    <p:sldLayoutId id="2147484441" r:id="rId29"/>
    <p:sldLayoutId id="2147484442" r:id="rId30"/>
    <p:sldLayoutId id="2147484443" r:id="rId31"/>
    <p:sldLayoutId id="2147484444" r:id="rId32"/>
    <p:sldLayoutId id="2147484445" r:id="rId33"/>
    <p:sldLayoutId id="2147484446" r:id="rId34"/>
    <p:sldLayoutId id="2147484447" r:id="rId35"/>
    <p:sldLayoutId id="2147484448" r:id="rId36"/>
    <p:sldLayoutId id="2147484449" r:id="rId37"/>
    <p:sldLayoutId id="2147484450" r:id="rId38"/>
    <p:sldLayoutId id="2147484451" r:id="rId39"/>
    <p:sldLayoutId id="2147484452" r:id="rId40"/>
    <p:sldLayoutId id="2147484453" r:id="rId41"/>
    <p:sldLayoutId id="2147484454" r:id="rId42"/>
    <p:sldLayoutId id="2147484455" r:id="rId43"/>
    <p:sldLayoutId id="2147484456" r:id="rId44"/>
    <p:sldLayoutId id="2147484457" r:id="rId45"/>
    <p:sldLayoutId id="2147484474" r:id="rId46"/>
    <p:sldLayoutId id="2147484459" r:id="rId47"/>
    <p:sldLayoutId id="2147484460" r:id="rId48"/>
    <p:sldLayoutId id="2147484461" r:id="rId49"/>
    <p:sldLayoutId id="2147484462" r:id="rId50"/>
    <p:sldLayoutId id="2147484463" r:id="rId51"/>
    <p:sldLayoutId id="2147484464" r:id="rId52"/>
    <p:sldLayoutId id="2147484465" r:id="rId53"/>
    <p:sldLayoutId id="2147484466" r:id="rId54"/>
    <p:sldLayoutId id="2147484467" r:id="rId55"/>
    <p:sldLayoutId id="2147484468" r:id="rId56"/>
    <p:sldLayoutId id="2147484469" r:id="rId57"/>
    <p:sldLayoutId id="2147484470" r:id="rId58"/>
    <p:sldLayoutId id="2147484477" r:id="rId59"/>
    <p:sldLayoutId id="2147484479" r:id="rId60"/>
  </p:sldLayoutIdLst>
  <p:transition/>
  <p:hf sldNum="0" hdr="0" dt="0"/>
  <p:txStyles>
    <p:titleStyle>
      <a:lvl1pPr algn="ctr" rtl="0" eaLnBrk="1" fontAlgn="base" hangingPunct="1">
        <a:spcBef>
          <a:spcPct val="0"/>
        </a:spcBef>
        <a:spcAft>
          <a:spcPct val="0"/>
        </a:spcAft>
        <a:defRPr sz="5900">
          <a:solidFill>
            <a:schemeClr val="tx1"/>
          </a:solidFill>
          <a:latin typeface="+mj-lt"/>
          <a:ea typeface="MS PGothic" pitchFamily="34" charset="-128"/>
          <a:cs typeface="+mj-cs"/>
          <a:sym typeface="Lucida Grande" charset="0"/>
        </a:defRPr>
      </a:lvl1pPr>
      <a:lvl2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2pPr>
      <a:lvl3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3pPr>
      <a:lvl4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4pPr>
      <a:lvl5pPr algn="ctr" rtl="0" eaLnBrk="1" fontAlgn="base" hangingPunct="1">
        <a:spcBef>
          <a:spcPct val="0"/>
        </a:spcBef>
        <a:spcAft>
          <a:spcPct val="0"/>
        </a:spcAft>
        <a:defRPr sz="5900">
          <a:solidFill>
            <a:schemeClr val="tx1"/>
          </a:solidFill>
          <a:latin typeface="Verdana" pitchFamily="34" charset="0"/>
          <a:ea typeface="MS PGothic" pitchFamily="34" charset="-128"/>
          <a:cs typeface="ヒラギノ角ゴ ProN W3" charset="0"/>
          <a:sym typeface="Lucida Grande" charset="0"/>
        </a:defRPr>
      </a:lvl5pPr>
      <a:lvl6pPr marL="321457"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6pPr>
      <a:lvl7pPr marL="642915"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7pPr>
      <a:lvl8pPr marL="964372"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8pPr>
      <a:lvl9pPr marL="1285829" algn="ctr" rtl="0" eaLnBrk="1" fontAlgn="base" hangingPunct="1">
        <a:spcBef>
          <a:spcPct val="0"/>
        </a:spcBef>
        <a:spcAft>
          <a:spcPct val="0"/>
        </a:spcAft>
        <a:defRPr sz="5900">
          <a:solidFill>
            <a:schemeClr val="tx1"/>
          </a:solidFill>
          <a:latin typeface="Lucida Grande" charset="0"/>
          <a:ea typeface="ヒラギノ角ゴ ProN W3" charset="0"/>
          <a:cs typeface="ヒラギノ角ゴ ProN W3" charset="0"/>
          <a:sym typeface="Lucida Grande" charset="0"/>
        </a:defRPr>
      </a:lvl9pPr>
    </p:titleStyle>
    <p:bodyStyle>
      <a:lvl1pPr marL="625056"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1pPr>
      <a:lvl2pPr marL="937584"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2pPr>
      <a:lvl3pPr marL="1250112"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3pPr>
      <a:lvl4pPr marL="1562640"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4pPr>
      <a:lvl5pPr marL="1875168" indent="-401822" algn="l" rtl="0" eaLnBrk="1" fontAlgn="base" hangingPunct="1">
        <a:spcBef>
          <a:spcPts val="1687"/>
        </a:spcBef>
        <a:spcAft>
          <a:spcPct val="0"/>
        </a:spcAft>
        <a:buSzPct val="171000"/>
        <a:buFont typeface="Thonburi" charset="0"/>
        <a:buChar char="•"/>
        <a:defRPr sz="3000">
          <a:solidFill>
            <a:schemeClr val="tx1"/>
          </a:solidFill>
          <a:latin typeface="+mn-lt"/>
          <a:ea typeface="MS PGothic" pitchFamily="34" charset="-128"/>
          <a:cs typeface="+mn-cs"/>
          <a:sym typeface="Lucida Grande" charset="0"/>
        </a:defRPr>
      </a:lvl5pPr>
      <a:lvl6pPr marL="2196625"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6pPr>
      <a:lvl7pPr marL="2518082"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7pPr>
      <a:lvl8pPr marL="2839540"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8pPr>
      <a:lvl9pPr marL="3160997" indent="-401822" algn="l" rtl="0" eaLnBrk="1" fontAlgn="base" hangingPunct="1">
        <a:spcBef>
          <a:spcPts val="1687"/>
        </a:spcBef>
        <a:spcAft>
          <a:spcPct val="0"/>
        </a:spcAft>
        <a:buSzPct val="171000"/>
        <a:buFont typeface="Thonburi" charset="0"/>
        <a:buChar char="•"/>
        <a:defRPr sz="3000">
          <a:solidFill>
            <a:schemeClr val="tx1"/>
          </a:solidFill>
          <a:latin typeface="+mn-lt"/>
          <a:ea typeface="+mn-ea"/>
          <a:cs typeface="+mn-cs"/>
          <a:sym typeface="Lucida Grande" charset="0"/>
        </a:defRPr>
      </a:lvl9pPr>
    </p:bodyStyle>
    <p:otherStyle>
      <a:defPPr>
        <a:defRPr lang="fr-FR"/>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8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8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8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8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9.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7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0.xml"/><Relationship Id="rId1" Type="http://schemas.openxmlformats.org/officeDocument/2006/relationships/slideLayout" Target="../slideLayouts/slideLayout1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5.xml"/><Relationship Id="rId1" Type="http://schemas.openxmlformats.org/officeDocument/2006/relationships/slideLayout" Target="../slideLayouts/slideLayout8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3"/>
          <p:cNvSpPr>
            <a:spLocks/>
          </p:cNvSpPr>
          <p:nvPr/>
        </p:nvSpPr>
        <p:spPr bwMode="auto">
          <a:xfrm flipH="1">
            <a:off x="1763687" y="1795889"/>
            <a:ext cx="6896873" cy="1273071"/>
          </a:xfrm>
          <a:custGeom>
            <a:avLst/>
            <a:gdLst/>
            <a:ahLst/>
            <a:cxnLst>
              <a:cxn ang="0">
                <a:pos x="26" y="0"/>
              </a:cxn>
              <a:cxn ang="0">
                <a:pos x="19265" y="0"/>
              </a:cxn>
              <a:cxn ang="0">
                <a:pos x="21574" y="10800"/>
              </a:cxn>
              <a:cxn ang="0">
                <a:pos x="19240" y="21600"/>
              </a:cxn>
              <a:cxn ang="0">
                <a:pos x="0" y="21474"/>
              </a:cxn>
              <a:cxn ang="0">
                <a:pos x="26" y="0"/>
              </a:cxn>
              <a:cxn ang="0">
                <a:pos x="26" y="0"/>
              </a:cxn>
            </a:cxnLst>
            <a:rect l="0" t="0" r="r" b="b"/>
            <a:pathLst>
              <a:path w="21574" h="21600">
                <a:moveTo>
                  <a:pt x="26" y="0"/>
                </a:moveTo>
                <a:cubicBezTo>
                  <a:pt x="26" y="0"/>
                  <a:pt x="18176" y="0"/>
                  <a:pt x="19265" y="0"/>
                </a:cubicBezTo>
                <a:cubicBezTo>
                  <a:pt x="20355" y="0"/>
                  <a:pt x="21547" y="4019"/>
                  <a:pt x="21574" y="10800"/>
                </a:cubicBezTo>
                <a:cubicBezTo>
                  <a:pt x="21600" y="17330"/>
                  <a:pt x="20173" y="21600"/>
                  <a:pt x="19240" y="21600"/>
                </a:cubicBezTo>
                <a:cubicBezTo>
                  <a:pt x="18306" y="21600"/>
                  <a:pt x="0" y="21474"/>
                  <a:pt x="0" y="21474"/>
                </a:cubicBezTo>
                <a:lnTo>
                  <a:pt x="26" y="0"/>
                </a:lnTo>
                <a:close/>
                <a:moveTo>
                  <a:pt x="26" y="0"/>
                </a:moveTo>
              </a:path>
            </a:pathLst>
          </a:custGeom>
          <a:solidFill>
            <a:schemeClr val="bg1"/>
          </a:solidFill>
          <a:ln>
            <a:noFill/>
          </a:ln>
          <a:effectLst>
            <a:outerShdw blurRad="50800" dist="38100" dir="10800000" algn="r" rotWithShape="0">
              <a:prstClr val="black">
                <a:alpha val="40000"/>
              </a:prstClr>
            </a:outerShdw>
          </a:effectLst>
        </p:spPr>
        <p:txBody>
          <a:bodyPr lIns="0" tIns="0" rIns="0" bIns="0" anchor="ctr" anchorCtr="1"/>
          <a:lstStyle/>
          <a:p>
            <a:pPr algn="ctr" defTabSz="733094" fontAlgn="base">
              <a:lnSpc>
                <a:spcPts val="2085"/>
              </a:lnSpc>
              <a:spcBef>
                <a:spcPct val="0"/>
              </a:spcBef>
              <a:spcAft>
                <a:spcPct val="0"/>
              </a:spcAft>
            </a:pPr>
            <a:endParaRPr lang="fr-FR" sz="1900" b="1" dirty="0">
              <a:solidFill>
                <a:srgbClr val="FFFFFF"/>
              </a:solidFill>
              <a:effectLst>
                <a:outerShdw blurRad="38100" dist="38100" dir="2700000" algn="tl">
                  <a:srgbClr val="DDDDDD"/>
                </a:outerShdw>
              </a:effectLst>
              <a:latin typeface="Verdana" charset="0"/>
              <a:ea typeface="ＭＳ Ｐゴシック" charset="0"/>
              <a:cs typeface="ＭＳ Ｐゴシック" charset="0"/>
              <a:sym typeface="Lucida Grande" charset="0"/>
            </a:endParaRPr>
          </a:p>
        </p:txBody>
      </p:sp>
      <p:sp>
        <p:nvSpPr>
          <p:cNvPr id="6" name="Titre 5"/>
          <p:cNvSpPr>
            <a:spLocks noGrp="1"/>
          </p:cNvSpPr>
          <p:nvPr>
            <p:ph type="title"/>
          </p:nvPr>
        </p:nvSpPr>
        <p:spPr/>
        <p:txBody>
          <a:bodyPr/>
          <a:lstStyle/>
          <a:p>
            <a:pPr algn="l"/>
            <a:r>
              <a:rPr lang="fr-FR" dirty="0" smtClean="0"/>
              <a:t>Estime de soi</a:t>
            </a:r>
            <a:endParaRPr lang="fr-FR" dirty="0"/>
          </a:p>
        </p:txBody>
      </p:sp>
    </p:spTree>
    <p:extLst>
      <p:ext uri="{BB962C8B-B14F-4D97-AF65-F5344CB8AC3E}">
        <p14:creationId xmlns:p14="http://schemas.microsoft.com/office/powerpoint/2010/main" val="1752883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4148138" y="4246563"/>
            <a:ext cx="4464050"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1"/>
          </a:solidFill>
          <a:ln>
            <a:noFill/>
          </a:ln>
        </p:spPr>
        <p:txBody>
          <a:bodyPr lIns="0" tIns="0" rIns="0" bIns="0"/>
          <a:lstStyle/>
          <a:p>
            <a:endParaRPr lang="fr-FR"/>
          </a:p>
        </p:txBody>
      </p:sp>
      <p:sp>
        <p:nvSpPr>
          <p:cNvPr id="5" name="Titre 4"/>
          <p:cNvSpPr>
            <a:spLocks noGrp="1"/>
          </p:cNvSpPr>
          <p:nvPr>
            <p:ph type="title"/>
          </p:nvPr>
        </p:nvSpPr>
        <p:spPr>
          <a:xfrm>
            <a:off x="4090988" y="4149080"/>
            <a:ext cx="4513262" cy="1003300"/>
          </a:xfrm>
        </p:spPr>
        <p:txBody>
          <a:bodyPr anchor="ctr"/>
          <a:lstStyle/>
          <a:p>
            <a:pPr>
              <a:defRPr/>
            </a:pPr>
            <a:r>
              <a:rPr lang="fr-FR" dirty="0" smtClean="0"/>
              <a:t>Comment se forme l’estime de soi</a:t>
            </a:r>
            <a:r>
              <a:rPr lang="fr-FR" dirty="0" smtClean="0">
                <a:sym typeface="Lucida Grande" charset="0"/>
              </a:rPr>
              <a:t>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0"/>
          </p:nvPr>
        </p:nvSpPr>
        <p:spPr>
          <a:xfrm>
            <a:off x="1686054" y="998730"/>
            <a:ext cx="7062410" cy="5348045"/>
          </a:xfrm>
          <a:prstGeom prst="rect">
            <a:avLst/>
          </a:prstGeom>
        </p:spPr>
        <p:txBody>
          <a:bodyPr/>
          <a:lstStyle/>
          <a:p>
            <a:pPr algn="just">
              <a:buFontTx/>
              <a:buNone/>
              <a:defRPr/>
            </a:pPr>
            <a:endParaRPr lang="fr-FR" sz="2400" i="1" dirty="0" smtClean="0">
              <a:latin typeface="Arial" charset="0"/>
              <a:cs typeface="Arial" charset="0"/>
            </a:endParaRPr>
          </a:p>
          <a:p>
            <a:pPr algn="just">
              <a:buFontTx/>
              <a:buNone/>
              <a:defRPr/>
            </a:pPr>
            <a:endParaRPr lang="fr-FR" sz="2400" i="1" dirty="0" smtClean="0">
              <a:latin typeface="Arial" charset="0"/>
              <a:cs typeface="Arial" charset="0"/>
            </a:endParaRPr>
          </a:p>
          <a:p>
            <a:pPr algn="just">
              <a:buFontTx/>
              <a:buNone/>
              <a:defRPr/>
            </a:pPr>
            <a:r>
              <a:rPr lang="fr-FR" sz="2400" i="1" dirty="0" smtClean="0">
                <a:solidFill>
                  <a:schemeClr val="tx1">
                    <a:lumMod val="65000"/>
                    <a:lumOff val="35000"/>
                  </a:schemeClr>
                </a:solidFill>
                <a:latin typeface="Arial" charset="0"/>
                <a:cs typeface="Arial" charset="0"/>
              </a:rPr>
              <a:t>L’estime de soi est le degré auquel on estime sa</a:t>
            </a:r>
          </a:p>
          <a:p>
            <a:pPr algn="just">
              <a:buFontTx/>
              <a:buNone/>
              <a:defRPr/>
            </a:pPr>
            <a:r>
              <a:rPr lang="fr-FR" sz="2400" i="1" dirty="0" smtClean="0">
                <a:solidFill>
                  <a:schemeClr val="tx1">
                    <a:lumMod val="65000"/>
                    <a:lumOff val="35000"/>
                  </a:schemeClr>
                </a:solidFill>
                <a:latin typeface="Arial" charset="0"/>
                <a:cs typeface="Arial" charset="0"/>
              </a:rPr>
              <a:t>valeur personnelle ou la réputation, bonne ou</a:t>
            </a:r>
          </a:p>
          <a:p>
            <a:pPr algn="just">
              <a:buFontTx/>
              <a:buNone/>
              <a:defRPr/>
            </a:pPr>
            <a:r>
              <a:rPr lang="fr-FR" sz="2400" i="1" dirty="0" smtClean="0">
                <a:solidFill>
                  <a:schemeClr val="tx1">
                    <a:lumMod val="65000"/>
                    <a:lumOff val="35000"/>
                  </a:schemeClr>
                </a:solidFill>
                <a:latin typeface="Arial" charset="0"/>
                <a:cs typeface="Arial" charset="0"/>
              </a:rPr>
              <a:t>mauvaise, que nous avons auprès de </a:t>
            </a:r>
          </a:p>
          <a:p>
            <a:pPr algn="just">
              <a:buFontTx/>
              <a:buNone/>
              <a:defRPr/>
            </a:pPr>
            <a:r>
              <a:rPr lang="fr-FR" sz="2400" i="1" dirty="0" smtClean="0">
                <a:solidFill>
                  <a:schemeClr val="tx1">
                    <a:lumMod val="65000"/>
                    <a:lumOff val="35000"/>
                  </a:schemeClr>
                </a:solidFill>
                <a:latin typeface="Arial" charset="0"/>
                <a:cs typeface="Arial" charset="0"/>
              </a:rPr>
              <a:t>nous-mêmes</a:t>
            </a:r>
            <a:r>
              <a:rPr lang="fr-FR" sz="3200" i="1" dirty="0" smtClean="0">
                <a:solidFill>
                  <a:schemeClr val="tx1">
                    <a:lumMod val="65000"/>
                    <a:lumOff val="35000"/>
                  </a:schemeClr>
                </a:solidFill>
                <a:latin typeface="Arial" charset="0"/>
                <a:cs typeface="Arial" charset="0"/>
              </a:rPr>
              <a:t>.</a:t>
            </a:r>
          </a:p>
          <a:p>
            <a:pPr algn="just">
              <a:defRPr/>
            </a:pPr>
            <a:endParaRPr lang="fr-FR" dirty="0"/>
          </a:p>
        </p:txBody>
      </p:sp>
      <p:sp>
        <p:nvSpPr>
          <p:cNvPr id="4" name="Titre 3"/>
          <p:cNvSpPr>
            <a:spLocks noGrp="1"/>
          </p:cNvSpPr>
          <p:nvPr>
            <p:ph type="title"/>
          </p:nvPr>
        </p:nvSpPr>
        <p:spPr/>
        <p:txBody>
          <a:bodyPr/>
          <a:lstStyle/>
          <a:p>
            <a:r>
              <a:rPr lang="fr-FR" dirty="0" smtClean="0"/>
              <a:t>Définition estime de soi</a:t>
            </a:r>
            <a:endParaRPr lang="fr-FR" dirty="0"/>
          </a:p>
        </p:txBody>
      </p:sp>
      <p:sp>
        <p:nvSpPr>
          <p:cNvPr id="5" name="Espace réservé du texte 4"/>
          <p:cNvSpPr>
            <a:spLocks noGrp="1"/>
          </p:cNvSpPr>
          <p:nvPr>
            <p:ph type="body" sz="quarter" idx="11"/>
          </p:nvPr>
        </p:nvSpPr>
        <p:spPr>
          <a:xfrm flipV="1">
            <a:off x="622813" y="695399"/>
            <a:ext cx="708828" cy="5518547"/>
          </a:xfrm>
        </p:spPr>
        <p:txBody>
          <a:bodyPr/>
          <a:lstStyle/>
          <a:p>
            <a:pPr algn="ctr"/>
            <a:r>
              <a:rPr lang="fr-FR" dirty="0" smtClean="0"/>
              <a:t>Formation estime de soi</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pPr algn="ctr"/>
            <a:r>
              <a:rPr lang="fr-FR" b="1" smtClean="0">
                <a:solidFill>
                  <a:schemeClr val="bg1"/>
                </a:solidFill>
                <a:latin typeface="Arial" pitchFamily="34" charset="0"/>
                <a:cs typeface="Arial" pitchFamily="34" charset="0"/>
              </a:rPr>
              <a:t>COMMENT SE FORME L’ESTIME DE SOI</a:t>
            </a:r>
            <a:br>
              <a:rPr lang="fr-FR" b="1" smtClean="0">
                <a:solidFill>
                  <a:schemeClr val="bg1"/>
                </a:solidFill>
                <a:latin typeface="Arial" pitchFamily="34" charset="0"/>
                <a:cs typeface="Arial" pitchFamily="34" charset="0"/>
              </a:rPr>
            </a:br>
            <a:endParaRPr lang="fr-FR" smtClean="0">
              <a:latin typeface="Verdana" pitchFamily="34" charset="0"/>
              <a:cs typeface="Verdana" pitchFamily="34" charset="0"/>
            </a:endParaRPr>
          </a:p>
        </p:txBody>
      </p:sp>
      <p:sp>
        <p:nvSpPr>
          <p:cNvPr id="12" name="Espace réservé du texte 11"/>
          <p:cNvSpPr>
            <a:spLocks noGrp="1"/>
          </p:cNvSpPr>
          <p:nvPr>
            <p:ph type="body" sz="quarter" idx="11"/>
          </p:nvPr>
        </p:nvSpPr>
        <p:spPr>
          <a:xfrm flipV="1">
            <a:off x="622813" y="695399"/>
            <a:ext cx="708828" cy="5518547"/>
          </a:xfrm>
        </p:spPr>
        <p:txBody>
          <a:bodyPr/>
          <a:lstStyle/>
          <a:p>
            <a:pPr algn="ctr"/>
            <a:r>
              <a:rPr lang="fr-FR" dirty="0" smtClean="0"/>
              <a:t>formation estime de soi</a:t>
            </a:r>
            <a:endParaRPr lang="fr-FR" dirty="0"/>
          </a:p>
        </p:txBody>
      </p:sp>
      <p:pic>
        <p:nvPicPr>
          <p:cNvPr id="31747" name="Picture 8"/>
          <p:cNvPicPr>
            <a:picLocks noGrp="1" noChangeAspect="1" noChangeArrowheads="1"/>
          </p:cNvPicPr>
          <p:nvPr>
            <p:ph sz="quarter" idx="4294967295"/>
          </p:nvPr>
        </p:nvPicPr>
        <p:blipFill>
          <a:blip r:embed="rId3" cstate="print"/>
          <a:srcRect/>
          <a:stretch>
            <a:fillRect/>
          </a:stretch>
        </p:blipFill>
        <p:spPr>
          <a:xfrm>
            <a:off x="2051720" y="1124744"/>
            <a:ext cx="2081213" cy="2659063"/>
          </a:xfrm>
          <a:prstGeom prst="rect">
            <a:avLst/>
          </a:prstGeom>
          <a:noFill/>
        </p:spPr>
      </p:pic>
      <p:pic>
        <p:nvPicPr>
          <p:cNvPr id="31748" name="Picture 7"/>
          <p:cNvPicPr>
            <a:picLocks noChangeAspect="1" noChangeArrowheads="1"/>
          </p:cNvPicPr>
          <p:nvPr/>
        </p:nvPicPr>
        <p:blipFill>
          <a:blip r:embed="rId4" cstate="print"/>
          <a:srcRect/>
          <a:stretch>
            <a:fillRect/>
          </a:stretch>
        </p:blipFill>
        <p:spPr bwMode="auto">
          <a:xfrm>
            <a:off x="5638800" y="1063625"/>
            <a:ext cx="3086100" cy="2659063"/>
          </a:xfrm>
          <a:prstGeom prst="rect">
            <a:avLst/>
          </a:prstGeom>
          <a:noFill/>
          <a:ln w="38100" algn="ctr">
            <a:noFill/>
            <a:miter lim="800000"/>
            <a:headEnd/>
            <a:tailEnd/>
          </a:ln>
        </p:spPr>
      </p:pic>
      <p:sp>
        <p:nvSpPr>
          <p:cNvPr id="31749" name="AutoShape 9"/>
          <p:cNvSpPr>
            <a:spLocks noChangeArrowheads="1"/>
          </p:cNvSpPr>
          <p:nvPr/>
        </p:nvSpPr>
        <p:spPr bwMode="auto">
          <a:xfrm>
            <a:off x="4283968" y="2420888"/>
            <a:ext cx="1155700" cy="398463"/>
          </a:xfrm>
          <a:prstGeom prst="rightArrow">
            <a:avLst>
              <a:gd name="adj1" fmla="val 50000"/>
              <a:gd name="adj2" fmla="val 43680"/>
            </a:avLst>
          </a:prstGeom>
          <a:solidFill>
            <a:srgbClr val="D47C18"/>
          </a:solidFill>
          <a:ln w="38100" algn="ctr">
            <a:solidFill>
              <a:srgbClr val="D47C18"/>
            </a:solidFill>
            <a:miter lim="800000"/>
            <a:headEnd/>
            <a:tailEnd/>
          </a:ln>
        </p:spPr>
        <p:txBody>
          <a:bodyPr wrap="none" anchor="ctr"/>
          <a:lstStyle/>
          <a:p>
            <a:endParaRPr lang="fr-FR"/>
          </a:p>
        </p:txBody>
      </p:sp>
      <p:sp>
        <p:nvSpPr>
          <p:cNvPr id="31750" name="Rectangle 6"/>
          <p:cNvSpPr>
            <a:spLocks noChangeArrowheads="1"/>
          </p:cNvSpPr>
          <p:nvPr/>
        </p:nvSpPr>
        <p:spPr bwMode="auto">
          <a:xfrm>
            <a:off x="2197100" y="4267200"/>
            <a:ext cx="2517775" cy="1200150"/>
          </a:xfrm>
          <a:prstGeom prst="rect">
            <a:avLst/>
          </a:prstGeom>
          <a:noFill/>
          <a:ln w="9525">
            <a:noFill/>
            <a:miter lim="800000"/>
            <a:headEnd/>
            <a:tailEnd/>
          </a:ln>
        </p:spPr>
        <p:txBody>
          <a:bodyPr>
            <a:spAutoFit/>
          </a:bodyPr>
          <a:lstStyle/>
          <a:p>
            <a:pPr algn="ctr"/>
            <a:r>
              <a:rPr lang="fr-FR" sz="2400" b="1">
                <a:solidFill>
                  <a:srgbClr val="6698C2"/>
                </a:solidFill>
              </a:rPr>
              <a:t>Nouveau-né</a:t>
            </a:r>
          </a:p>
          <a:p>
            <a:pPr algn="ctr"/>
            <a:endParaRPr lang="fr-FR" sz="2400" b="1">
              <a:solidFill>
                <a:srgbClr val="6698C2"/>
              </a:solidFill>
            </a:endParaRPr>
          </a:p>
          <a:p>
            <a:pPr algn="ctr"/>
            <a:r>
              <a:rPr lang="fr-FR" sz="2400" b="1">
                <a:solidFill>
                  <a:srgbClr val="6698C2"/>
                </a:solidFill>
              </a:rPr>
              <a:t>Concept de soi</a:t>
            </a:r>
          </a:p>
        </p:txBody>
      </p:sp>
      <p:cxnSp>
        <p:nvCxnSpPr>
          <p:cNvPr id="9" name="Connecteur droit 8"/>
          <p:cNvCxnSpPr/>
          <p:nvPr/>
        </p:nvCxnSpPr>
        <p:spPr>
          <a:xfrm>
            <a:off x="2401888" y="4984750"/>
            <a:ext cx="2081212" cy="482600"/>
          </a:xfrm>
          <a:prstGeom prst="line">
            <a:avLst/>
          </a:prstGeom>
          <a:ln w="28575">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p:nvCxnSpPr>
        <p:spPr>
          <a:xfrm flipV="1">
            <a:off x="2401888" y="4984750"/>
            <a:ext cx="2081212" cy="482600"/>
          </a:xfrm>
          <a:prstGeom prst="line">
            <a:avLst/>
          </a:prstGeom>
          <a:ln w="28575">
            <a:solidFill>
              <a:schemeClr val="accent3"/>
            </a:solidFill>
          </a:ln>
        </p:spPr>
        <p:style>
          <a:lnRef idx="2">
            <a:schemeClr val="accent1"/>
          </a:lnRef>
          <a:fillRef idx="0">
            <a:schemeClr val="accent1"/>
          </a:fillRef>
          <a:effectRef idx="1">
            <a:schemeClr val="accent1"/>
          </a:effectRef>
          <a:fontRef idx="minor">
            <a:schemeClr val="tx1"/>
          </a:fontRef>
        </p:style>
      </p:cxnSp>
      <p:sp>
        <p:nvSpPr>
          <p:cNvPr id="31753" name="Rectangle 12"/>
          <p:cNvSpPr>
            <a:spLocks noChangeArrowheads="1"/>
          </p:cNvSpPr>
          <p:nvPr/>
        </p:nvSpPr>
        <p:spPr bwMode="auto">
          <a:xfrm>
            <a:off x="5651500" y="4614863"/>
            <a:ext cx="3148013" cy="461962"/>
          </a:xfrm>
          <a:prstGeom prst="rect">
            <a:avLst/>
          </a:prstGeom>
          <a:noFill/>
          <a:ln w="9525">
            <a:noFill/>
            <a:miter lim="800000"/>
            <a:headEnd/>
            <a:tailEnd/>
          </a:ln>
        </p:spPr>
        <p:txBody>
          <a:bodyPr wrap="none">
            <a:spAutoFit/>
          </a:bodyPr>
          <a:lstStyle/>
          <a:p>
            <a:pPr algn="ctr"/>
            <a:r>
              <a:rPr lang="fr-FR" sz="2400" b="1">
                <a:solidFill>
                  <a:srgbClr val="C8504F"/>
                </a:solidFill>
              </a:rPr>
              <a:t>Cadre de références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3635896" y="4293096"/>
            <a:ext cx="4968552"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1"/>
          </a:solidFill>
          <a:ln>
            <a:noFill/>
          </a:ln>
        </p:spPr>
        <p:txBody>
          <a:bodyPr lIns="0" tIns="0" rIns="0" bIns="0"/>
          <a:lstStyle/>
          <a:p>
            <a:endParaRPr lang="fr-FR"/>
          </a:p>
        </p:txBody>
      </p:sp>
      <p:sp>
        <p:nvSpPr>
          <p:cNvPr id="5" name="Titre 4"/>
          <p:cNvSpPr>
            <a:spLocks noGrp="1"/>
          </p:cNvSpPr>
          <p:nvPr>
            <p:ph type="title"/>
          </p:nvPr>
        </p:nvSpPr>
        <p:spPr>
          <a:xfrm>
            <a:off x="3707904" y="4149080"/>
            <a:ext cx="4896346" cy="1003300"/>
          </a:xfrm>
        </p:spPr>
        <p:txBody>
          <a:bodyPr anchor="ctr"/>
          <a:lstStyle/>
          <a:p>
            <a:pPr>
              <a:defRPr/>
            </a:pPr>
            <a:r>
              <a:rPr lang="fr-FR" dirty="0" smtClean="0"/>
              <a:t>Les caractéristiques de l’estime de soi </a:t>
            </a:r>
            <a:r>
              <a:rPr lang="fr-FR" dirty="0" smtClean="0">
                <a:sym typeface="Lucida Grande" charset="0"/>
              </a:rPr>
              <a:t>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nvGraphicFramePr>
        <p:xfrm>
          <a:off x="1686054" y="998730"/>
          <a:ext cx="7206426" cy="5454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re 2"/>
          <p:cNvSpPr>
            <a:spLocks noGrp="1"/>
          </p:cNvSpPr>
          <p:nvPr>
            <p:ph type="title"/>
          </p:nvPr>
        </p:nvSpPr>
        <p:spPr/>
        <p:txBody>
          <a:bodyPr/>
          <a:lstStyle/>
          <a:p>
            <a:r>
              <a:rPr lang="fr-FR" dirty="0" smtClean="0"/>
              <a:t>Estime de soi</a:t>
            </a:r>
            <a:endParaRPr lang="fr-FR" dirty="0"/>
          </a:p>
        </p:txBody>
      </p:sp>
      <p:sp>
        <p:nvSpPr>
          <p:cNvPr id="4" name="Espace réservé du texte 3"/>
          <p:cNvSpPr>
            <a:spLocks noGrp="1"/>
          </p:cNvSpPr>
          <p:nvPr>
            <p:ph type="body" sz="quarter" idx="11"/>
          </p:nvPr>
        </p:nvSpPr>
        <p:spPr>
          <a:xfrm flipV="1">
            <a:off x="622813" y="695399"/>
            <a:ext cx="636820" cy="5518547"/>
          </a:xfrm>
        </p:spPr>
        <p:txBody>
          <a:bodyPr/>
          <a:lstStyle/>
          <a:p>
            <a:pPr algn="ctr"/>
            <a:r>
              <a:rPr lang="fr-FR" dirty="0" smtClean="0"/>
              <a:t>Les caractéristiques </a:t>
            </a:r>
            <a:endParaRPr lang="fr-F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normAutofit/>
          </a:bodyPr>
          <a:lstStyle/>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Le manque d’estime de soi affecte notre optimisme, notre énergie et notre joie de vivre.</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Les personnes qui manquent d’estime de soi souffrent de difficultés d’adaptation.</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Peur du changement.</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Se montrent souvent rigides et </a:t>
            </a:r>
            <a:r>
              <a:rPr lang="fr-FR" sz="1800" dirty="0" err="1" smtClean="0">
                <a:solidFill>
                  <a:schemeClr val="tx1">
                    <a:lumMod val="65000"/>
                    <a:lumOff val="35000"/>
                  </a:schemeClr>
                </a:solidFill>
                <a:cs typeface="Arial" charset="0"/>
              </a:rPr>
              <a:t>contrôlantes</a:t>
            </a:r>
            <a:r>
              <a:rPr lang="fr-FR" sz="1800" dirty="0" smtClean="0">
                <a:solidFill>
                  <a:schemeClr val="tx1">
                    <a:lumMod val="65000"/>
                    <a:lumOff val="35000"/>
                  </a:schemeClr>
                </a:solidFill>
                <a:cs typeface="Arial" charset="0"/>
              </a:rPr>
              <a:t>.</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Difficulté à admettre leurs erreurs.</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Une personne manquant d’estime de soi se montrera aisément défensive</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Le manque d’estime de soi peut aussi se manifester par le désir d’avoir raison, ce qui suppose que l’autre a tort.</a:t>
            </a:r>
          </a:p>
          <a:p>
            <a:pPr>
              <a:lnSpc>
                <a:spcPct val="80000"/>
              </a:lnSpc>
              <a:buClr>
                <a:schemeClr val="accent1"/>
              </a:buClr>
              <a:buSzPct val="100000"/>
              <a:buFont typeface="Wingdings" pitchFamily="2" charset="2"/>
              <a:buChar char="§"/>
              <a:defRPr/>
            </a:pPr>
            <a:endParaRPr lang="fr-FR" sz="1800" dirty="0" smtClean="0">
              <a:solidFill>
                <a:schemeClr val="tx1">
                  <a:lumMod val="65000"/>
                  <a:lumOff val="35000"/>
                </a:schemeClr>
              </a:solidFill>
              <a:cs typeface="Arial" charset="0"/>
            </a:endParaRPr>
          </a:p>
          <a:p>
            <a:pPr>
              <a:lnSpc>
                <a:spcPct val="80000"/>
              </a:lnSpc>
              <a:buClr>
                <a:schemeClr val="accent1"/>
              </a:buClr>
              <a:buSzPct val="100000"/>
              <a:buFont typeface="Wingdings" pitchFamily="2" charset="2"/>
              <a:buChar char="§"/>
              <a:defRPr/>
            </a:pPr>
            <a:r>
              <a:rPr lang="fr-FR" sz="1800" dirty="0" smtClean="0">
                <a:solidFill>
                  <a:schemeClr val="tx1">
                    <a:lumMod val="65000"/>
                    <a:lumOff val="35000"/>
                  </a:schemeClr>
                </a:solidFill>
                <a:cs typeface="Arial" charset="0"/>
              </a:rPr>
              <a:t>Il en résulte une vision du monde binaire, ce qui entraîne hostilité et agressivité.</a:t>
            </a:r>
          </a:p>
          <a:p>
            <a:pPr>
              <a:buClr>
                <a:schemeClr val="accent1"/>
              </a:buClr>
              <a:buSzPct val="100000"/>
              <a:buFont typeface="Wingdings" pitchFamily="2" charset="2"/>
              <a:buChar char="§"/>
            </a:pPr>
            <a:endParaRPr lang="fr-FR" sz="2000" dirty="0"/>
          </a:p>
        </p:txBody>
      </p:sp>
      <p:sp>
        <p:nvSpPr>
          <p:cNvPr id="3" name="Titre 2"/>
          <p:cNvSpPr>
            <a:spLocks noGrp="1"/>
          </p:cNvSpPr>
          <p:nvPr>
            <p:ph type="title"/>
          </p:nvPr>
        </p:nvSpPr>
        <p:spPr/>
        <p:txBody>
          <a:bodyPr/>
          <a:lstStyle/>
          <a:p>
            <a:r>
              <a:rPr lang="fr-FR" dirty="0" smtClean="0"/>
              <a:t>Le manque d’estime de soi</a:t>
            </a:r>
            <a:endParaRPr lang="fr-FR" dirty="0"/>
          </a:p>
        </p:txBody>
      </p:sp>
      <p:sp>
        <p:nvSpPr>
          <p:cNvPr id="4" name="Espace réservé du texte 3"/>
          <p:cNvSpPr>
            <a:spLocks noGrp="1"/>
          </p:cNvSpPr>
          <p:nvPr>
            <p:ph type="body" sz="quarter" idx="11"/>
          </p:nvPr>
        </p:nvSpPr>
        <p:spPr>
          <a:xfrm flipV="1">
            <a:off x="622812" y="695397"/>
            <a:ext cx="1356900" cy="5518547"/>
          </a:xfrm>
        </p:spPr>
        <p:txBody>
          <a:bodyPr/>
          <a:lstStyle/>
          <a:p>
            <a:pPr algn="ctr"/>
            <a:r>
              <a:rPr lang="fr-FR" dirty="0" smtClean="0"/>
              <a:t>Les caractéristiques </a:t>
            </a:r>
          </a:p>
          <a:p>
            <a:pPr algn="ctr"/>
            <a:endParaRPr lang="fr-F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3635896" y="4293096"/>
            <a:ext cx="4968552"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1"/>
          </a:solidFill>
          <a:ln>
            <a:noFill/>
          </a:ln>
        </p:spPr>
        <p:txBody>
          <a:bodyPr lIns="0" tIns="0" rIns="0" bIns="0"/>
          <a:lstStyle/>
          <a:p>
            <a:endParaRPr lang="fr-FR"/>
          </a:p>
        </p:txBody>
      </p:sp>
      <p:sp>
        <p:nvSpPr>
          <p:cNvPr id="5" name="Titre 4"/>
          <p:cNvSpPr>
            <a:spLocks noGrp="1"/>
          </p:cNvSpPr>
          <p:nvPr>
            <p:ph type="title"/>
          </p:nvPr>
        </p:nvSpPr>
        <p:spPr>
          <a:xfrm>
            <a:off x="3707904" y="4149080"/>
            <a:ext cx="4896346" cy="1003300"/>
          </a:xfrm>
        </p:spPr>
        <p:txBody>
          <a:bodyPr anchor="ctr"/>
          <a:lstStyle/>
          <a:p>
            <a:pPr>
              <a:defRPr/>
            </a:pPr>
            <a:r>
              <a:rPr lang="fr-FR" dirty="0" smtClean="0"/>
              <a:t>Comment augmenter l’estime de soi </a:t>
            </a:r>
            <a:r>
              <a:rPr lang="fr-FR" dirty="0" smtClean="0">
                <a:sym typeface="Lucida Grande" charset="0"/>
              </a:rPr>
              <a:t>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me 8"/>
          <p:cNvGraphicFramePr/>
          <p:nvPr/>
        </p:nvGraphicFramePr>
        <p:xfrm>
          <a:off x="1686054" y="998731"/>
          <a:ext cx="7457946" cy="5238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Espace réservé du texte 6"/>
          <p:cNvSpPr>
            <a:spLocks noGrp="1"/>
          </p:cNvSpPr>
          <p:nvPr>
            <p:ph type="body" sz="quarter" idx="11"/>
          </p:nvPr>
        </p:nvSpPr>
        <p:spPr/>
        <p:txBody>
          <a:bodyPr/>
          <a:lstStyle/>
          <a:p>
            <a:pPr algn="ctr"/>
            <a:r>
              <a:rPr lang="fr-FR" dirty="0" smtClean="0"/>
              <a:t>Augmenter son estime de soi</a:t>
            </a:r>
            <a:endParaRPr lang="fr-FR" dirty="0"/>
          </a:p>
        </p:txBody>
      </p:sp>
      <p:sp>
        <p:nvSpPr>
          <p:cNvPr id="36868" name="ZoneTexte 4"/>
          <p:cNvSpPr txBox="1">
            <a:spLocks noChangeArrowheads="1"/>
          </p:cNvSpPr>
          <p:nvPr/>
        </p:nvSpPr>
        <p:spPr bwMode="auto">
          <a:xfrm>
            <a:off x="8158163" y="0"/>
            <a:ext cx="985837" cy="369888"/>
          </a:xfrm>
          <a:prstGeom prst="rect">
            <a:avLst/>
          </a:prstGeom>
          <a:solidFill>
            <a:schemeClr val="bg1"/>
          </a:solidFill>
          <a:ln w="9525">
            <a:noFill/>
            <a:miter lim="800000"/>
            <a:headEnd/>
            <a:tailEnd/>
          </a:ln>
        </p:spPr>
        <p:txBody>
          <a:bodyPr>
            <a:spAutoFit/>
          </a:bodyPr>
          <a:lstStyle/>
          <a:p>
            <a:endParaRPr lang="fr-FR"/>
          </a:p>
        </p:txBody>
      </p:sp>
      <p:sp>
        <p:nvSpPr>
          <p:cNvPr id="36869" name="ZoneTexte 5"/>
          <p:cNvSpPr txBox="1">
            <a:spLocks noChangeArrowheads="1"/>
          </p:cNvSpPr>
          <p:nvPr/>
        </p:nvSpPr>
        <p:spPr bwMode="auto">
          <a:xfrm>
            <a:off x="8158163" y="369888"/>
            <a:ext cx="985837" cy="368300"/>
          </a:xfrm>
          <a:prstGeom prst="rect">
            <a:avLst/>
          </a:prstGeom>
          <a:solidFill>
            <a:schemeClr val="bg1"/>
          </a:solidFill>
          <a:ln w="9525">
            <a:noFill/>
            <a:miter lim="800000"/>
            <a:headEnd/>
            <a:tailEnd/>
          </a:ln>
        </p:spPr>
        <p:txBody>
          <a:bodyPr>
            <a:spAutoFit/>
          </a:bodyPr>
          <a:lstStyle/>
          <a:p>
            <a:endParaRPr lang="fr-FR"/>
          </a:p>
        </p:txBody>
      </p:sp>
      <p:sp>
        <p:nvSpPr>
          <p:cNvPr id="36870" name="ZoneTexte 6"/>
          <p:cNvSpPr txBox="1">
            <a:spLocks noChangeArrowheads="1"/>
          </p:cNvSpPr>
          <p:nvPr/>
        </p:nvSpPr>
        <p:spPr bwMode="auto">
          <a:xfrm flipV="1">
            <a:off x="8158163" y="738188"/>
            <a:ext cx="985837" cy="369887"/>
          </a:xfrm>
          <a:prstGeom prst="rect">
            <a:avLst/>
          </a:prstGeom>
          <a:solidFill>
            <a:schemeClr val="bg1"/>
          </a:solidFill>
          <a:ln w="9525">
            <a:noFill/>
            <a:miter lim="800000"/>
            <a:headEnd/>
            <a:tailEnd/>
          </a:ln>
        </p:spPr>
        <p:txBody>
          <a:bodyPr>
            <a:spAutoFit/>
          </a:bodyPr>
          <a:lstStyle/>
          <a:p>
            <a:endParaRPr lang="fr-FR"/>
          </a:p>
        </p:txBody>
      </p:sp>
      <p:sp>
        <p:nvSpPr>
          <p:cNvPr id="8" name="Titre 7"/>
          <p:cNvSpPr>
            <a:spLocks noGrp="1"/>
          </p:cNvSpPr>
          <p:nvPr>
            <p:ph type="title"/>
          </p:nvPr>
        </p:nvSpPr>
        <p:spPr/>
        <p:txBody>
          <a:bodyPr/>
          <a:lstStyle/>
          <a:p>
            <a:r>
              <a:rPr lang="fr-FR" dirty="0" smtClean="0"/>
              <a:t>Comment augmenter l’estime de soi ?</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1"/>
          </p:nvPr>
        </p:nvSpPr>
        <p:spPr/>
        <p:txBody>
          <a:bodyPr/>
          <a:lstStyle/>
          <a:p>
            <a:pPr algn="ctr"/>
            <a:r>
              <a:rPr lang="fr-FR" dirty="0" smtClean="0"/>
              <a:t>Augmenter son estime de soi</a:t>
            </a:r>
            <a:endParaRPr lang="fr-FR" dirty="0"/>
          </a:p>
        </p:txBody>
      </p:sp>
      <p:sp>
        <p:nvSpPr>
          <p:cNvPr id="36868" name="ZoneTexte 4"/>
          <p:cNvSpPr txBox="1">
            <a:spLocks noChangeArrowheads="1"/>
          </p:cNvSpPr>
          <p:nvPr/>
        </p:nvSpPr>
        <p:spPr bwMode="auto">
          <a:xfrm>
            <a:off x="8158163" y="0"/>
            <a:ext cx="985837" cy="369888"/>
          </a:xfrm>
          <a:prstGeom prst="rect">
            <a:avLst/>
          </a:prstGeom>
          <a:solidFill>
            <a:schemeClr val="bg1"/>
          </a:solidFill>
          <a:ln w="9525">
            <a:noFill/>
            <a:miter lim="800000"/>
            <a:headEnd/>
            <a:tailEnd/>
          </a:ln>
        </p:spPr>
        <p:txBody>
          <a:bodyPr>
            <a:spAutoFit/>
          </a:bodyPr>
          <a:lstStyle/>
          <a:p>
            <a:endParaRPr lang="fr-FR"/>
          </a:p>
        </p:txBody>
      </p:sp>
      <p:sp>
        <p:nvSpPr>
          <p:cNvPr id="36869" name="ZoneTexte 5"/>
          <p:cNvSpPr txBox="1">
            <a:spLocks noChangeArrowheads="1"/>
          </p:cNvSpPr>
          <p:nvPr/>
        </p:nvSpPr>
        <p:spPr bwMode="auto">
          <a:xfrm>
            <a:off x="8158163" y="369888"/>
            <a:ext cx="985837" cy="368300"/>
          </a:xfrm>
          <a:prstGeom prst="rect">
            <a:avLst/>
          </a:prstGeom>
          <a:solidFill>
            <a:schemeClr val="bg1"/>
          </a:solidFill>
          <a:ln w="9525">
            <a:noFill/>
            <a:miter lim="800000"/>
            <a:headEnd/>
            <a:tailEnd/>
          </a:ln>
        </p:spPr>
        <p:txBody>
          <a:bodyPr>
            <a:spAutoFit/>
          </a:bodyPr>
          <a:lstStyle/>
          <a:p>
            <a:endParaRPr lang="fr-FR"/>
          </a:p>
        </p:txBody>
      </p:sp>
      <p:sp>
        <p:nvSpPr>
          <p:cNvPr id="36870" name="ZoneTexte 6"/>
          <p:cNvSpPr txBox="1">
            <a:spLocks noChangeArrowheads="1"/>
          </p:cNvSpPr>
          <p:nvPr/>
        </p:nvSpPr>
        <p:spPr bwMode="auto">
          <a:xfrm flipV="1">
            <a:off x="8158163" y="738188"/>
            <a:ext cx="985837" cy="369887"/>
          </a:xfrm>
          <a:prstGeom prst="rect">
            <a:avLst/>
          </a:prstGeom>
          <a:solidFill>
            <a:schemeClr val="bg1"/>
          </a:solidFill>
          <a:ln w="9525">
            <a:noFill/>
            <a:miter lim="800000"/>
            <a:headEnd/>
            <a:tailEnd/>
          </a:ln>
        </p:spPr>
        <p:txBody>
          <a:bodyPr>
            <a:spAutoFit/>
          </a:bodyPr>
          <a:lstStyle/>
          <a:p>
            <a:endParaRPr lang="fr-FR"/>
          </a:p>
        </p:txBody>
      </p:sp>
      <p:sp>
        <p:nvSpPr>
          <p:cNvPr id="8" name="Titre 7"/>
          <p:cNvSpPr>
            <a:spLocks noGrp="1"/>
          </p:cNvSpPr>
          <p:nvPr>
            <p:ph type="title"/>
          </p:nvPr>
        </p:nvSpPr>
        <p:spPr/>
        <p:txBody>
          <a:bodyPr/>
          <a:lstStyle/>
          <a:p>
            <a:r>
              <a:rPr lang="fr-FR" dirty="0" smtClean="0"/>
              <a:t>Comment augmenter l’estime de soi ?</a:t>
            </a:r>
            <a:endParaRPr lang="fr-FR" dirty="0"/>
          </a:p>
        </p:txBody>
      </p:sp>
      <p:graphicFrame>
        <p:nvGraphicFramePr>
          <p:cNvPr id="11" name="Diagramme 10"/>
          <p:cNvGraphicFramePr/>
          <p:nvPr/>
        </p:nvGraphicFramePr>
        <p:xfrm>
          <a:off x="1691680" y="1052736"/>
          <a:ext cx="745232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1"/>
          </p:nvPr>
        </p:nvSpPr>
        <p:spPr/>
        <p:txBody>
          <a:bodyPr/>
          <a:lstStyle/>
          <a:p>
            <a:pPr algn="ctr"/>
            <a:r>
              <a:rPr lang="fr-FR" dirty="0" smtClean="0"/>
              <a:t>Augmenter son estime de soi</a:t>
            </a:r>
            <a:endParaRPr lang="fr-FR" dirty="0"/>
          </a:p>
        </p:txBody>
      </p:sp>
      <p:sp>
        <p:nvSpPr>
          <p:cNvPr id="36868" name="ZoneTexte 4"/>
          <p:cNvSpPr txBox="1">
            <a:spLocks noChangeArrowheads="1"/>
          </p:cNvSpPr>
          <p:nvPr/>
        </p:nvSpPr>
        <p:spPr bwMode="auto">
          <a:xfrm>
            <a:off x="8158163" y="0"/>
            <a:ext cx="985837" cy="369888"/>
          </a:xfrm>
          <a:prstGeom prst="rect">
            <a:avLst/>
          </a:prstGeom>
          <a:solidFill>
            <a:schemeClr val="bg1"/>
          </a:solidFill>
          <a:ln w="9525">
            <a:noFill/>
            <a:miter lim="800000"/>
            <a:headEnd/>
            <a:tailEnd/>
          </a:ln>
        </p:spPr>
        <p:txBody>
          <a:bodyPr>
            <a:spAutoFit/>
          </a:bodyPr>
          <a:lstStyle/>
          <a:p>
            <a:endParaRPr lang="fr-FR"/>
          </a:p>
        </p:txBody>
      </p:sp>
      <p:sp>
        <p:nvSpPr>
          <p:cNvPr id="36869" name="ZoneTexte 5"/>
          <p:cNvSpPr txBox="1">
            <a:spLocks noChangeArrowheads="1"/>
          </p:cNvSpPr>
          <p:nvPr/>
        </p:nvSpPr>
        <p:spPr bwMode="auto">
          <a:xfrm>
            <a:off x="8158163" y="369888"/>
            <a:ext cx="985837" cy="368300"/>
          </a:xfrm>
          <a:prstGeom prst="rect">
            <a:avLst/>
          </a:prstGeom>
          <a:solidFill>
            <a:schemeClr val="bg1"/>
          </a:solidFill>
          <a:ln w="9525">
            <a:noFill/>
            <a:miter lim="800000"/>
            <a:headEnd/>
            <a:tailEnd/>
          </a:ln>
        </p:spPr>
        <p:txBody>
          <a:bodyPr>
            <a:spAutoFit/>
          </a:bodyPr>
          <a:lstStyle/>
          <a:p>
            <a:endParaRPr lang="fr-FR"/>
          </a:p>
        </p:txBody>
      </p:sp>
      <p:sp>
        <p:nvSpPr>
          <p:cNvPr id="36870" name="ZoneTexte 6"/>
          <p:cNvSpPr txBox="1">
            <a:spLocks noChangeArrowheads="1"/>
          </p:cNvSpPr>
          <p:nvPr/>
        </p:nvSpPr>
        <p:spPr bwMode="auto">
          <a:xfrm flipV="1">
            <a:off x="8158163" y="738188"/>
            <a:ext cx="985837" cy="369887"/>
          </a:xfrm>
          <a:prstGeom prst="rect">
            <a:avLst/>
          </a:prstGeom>
          <a:solidFill>
            <a:schemeClr val="bg1"/>
          </a:solidFill>
          <a:ln w="9525">
            <a:noFill/>
            <a:miter lim="800000"/>
            <a:headEnd/>
            <a:tailEnd/>
          </a:ln>
        </p:spPr>
        <p:txBody>
          <a:bodyPr>
            <a:spAutoFit/>
          </a:bodyPr>
          <a:lstStyle/>
          <a:p>
            <a:endParaRPr lang="fr-FR"/>
          </a:p>
        </p:txBody>
      </p:sp>
      <p:sp>
        <p:nvSpPr>
          <p:cNvPr id="8" name="Titre 7"/>
          <p:cNvSpPr>
            <a:spLocks noGrp="1"/>
          </p:cNvSpPr>
          <p:nvPr>
            <p:ph type="title"/>
          </p:nvPr>
        </p:nvSpPr>
        <p:spPr/>
        <p:txBody>
          <a:bodyPr/>
          <a:lstStyle/>
          <a:p>
            <a:r>
              <a:rPr lang="fr-FR" dirty="0" smtClean="0"/>
              <a:t>Synthèse</a:t>
            </a:r>
            <a:endParaRPr lang="fr-FR" dirty="0"/>
          </a:p>
        </p:txBody>
      </p:sp>
      <p:graphicFrame>
        <p:nvGraphicFramePr>
          <p:cNvPr id="12" name="Diagramme 11"/>
          <p:cNvGraphicFramePr/>
          <p:nvPr/>
        </p:nvGraphicFramePr>
        <p:xfrm>
          <a:off x="1691680" y="836712"/>
          <a:ext cx="7452320" cy="557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0"/>
          </p:nvPr>
        </p:nvSpPr>
        <p:spPr/>
        <p:txBody>
          <a:bodyPr/>
          <a:lstStyle/>
          <a:p>
            <a:endParaRPr lang="fr-FR" dirty="0" smtClean="0"/>
          </a:p>
          <a:p>
            <a:pPr marL="0" indent="0">
              <a:buNone/>
            </a:pPr>
            <a:r>
              <a:rPr lang="fr-FR" dirty="0" smtClean="0"/>
              <a:t>ESTIME DE SOI</a:t>
            </a:r>
          </a:p>
          <a:p>
            <a:pPr algn="just">
              <a:lnSpc>
                <a:spcPct val="90000"/>
              </a:lnSpc>
              <a:buClr>
                <a:srgbClr val="5F81AA"/>
              </a:buClr>
              <a:buFont typeface="Wingdings" pitchFamily="2" charset="2"/>
              <a:buChar char="§"/>
              <a:defRPr/>
            </a:pPr>
            <a:endParaRPr lang="fr-FR" dirty="0">
              <a:solidFill>
                <a:schemeClr val="tx1"/>
              </a:solidFill>
              <a:latin typeface="Arial" charset="0"/>
              <a:cs typeface="Arial" charset="0"/>
            </a:endParaRPr>
          </a:p>
          <a:p>
            <a:pPr algn="just">
              <a:lnSpc>
                <a:spcPct val="90000"/>
              </a:lnSpc>
              <a:buClr>
                <a:schemeClr val="accent3"/>
              </a:buClr>
              <a:buFont typeface="Wingdings" pitchFamily="2" charset="2"/>
              <a:buChar char="§"/>
              <a:defRPr/>
            </a:pPr>
            <a:r>
              <a:rPr lang="fr-FR" dirty="0">
                <a:solidFill>
                  <a:schemeClr val="bg1"/>
                </a:solidFill>
                <a:latin typeface="Arial" charset="0"/>
                <a:cs typeface="Arial" charset="0"/>
              </a:rPr>
              <a:t>Renforcer sa confiance en soi</a:t>
            </a:r>
          </a:p>
          <a:p>
            <a:pPr algn="just">
              <a:lnSpc>
                <a:spcPct val="90000"/>
              </a:lnSpc>
              <a:buClr>
                <a:schemeClr val="accent3"/>
              </a:buClr>
              <a:buFont typeface="Wingdings" pitchFamily="2" charset="2"/>
              <a:buChar char="§"/>
              <a:defRPr/>
            </a:pPr>
            <a:r>
              <a:rPr lang="fr-FR" dirty="0" smtClean="0">
                <a:solidFill>
                  <a:schemeClr val="bg1"/>
                </a:solidFill>
                <a:latin typeface="Arial" charset="0"/>
                <a:cs typeface="Arial" charset="0"/>
              </a:rPr>
              <a:t>Mieux </a:t>
            </a:r>
            <a:r>
              <a:rPr lang="fr-FR" dirty="0">
                <a:solidFill>
                  <a:schemeClr val="bg1"/>
                </a:solidFill>
                <a:latin typeface="Arial" charset="0"/>
                <a:cs typeface="Arial" charset="0"/>
              </a:rPr>
              <a:t>se connaître pour mieux se valoriser et mieux s’intégrer en entreprise</a:t>
            </a:r>
          </a:p>
          <a:p>
            <a:pPr algn="just">
              <a:lnSpc>
                <a:spcPct val="90000"/>
              </a:lnSpc>
              <a:buClr>
                <a:schemeClr val="accent3"/>
              </a:buClr>
              <a:buNone/>
              <a:defRPr/>
            </a:pPr>
            <a:endParaRPr lang="fr-FR" dirty="0">
              <a:solidFill>
                <a:schemeClr val="bg1"/>
              </a:solidFill>
              <a:latin typeface="Arial" charset="0"/>
              <a:cs typeface="Arial" charset="0"/>
            </a:endParaRPr>
          </a:p>
          <a:p>
            <a:endParaRPr lang="fr-FR" dirty="0"/>
          </a:p>
        </p:txBody>
      </p:sp>
      <p:sp>
        <p:nvSpPr>
          <p:cNvPr id="617476" name="Rectangle 2"/>
          <p:cNvSpPr>
            <a:spLocks noGrp="1" noChangeArrowheads="1"/>
          </p:cNvSpPr>
          <p:nvPr>
            <p:ph type="title"/>
          </p:nvPr>
        </p:nvSpPr>
        <p:spPr/>
        <p:txBody>
          <a:bodyPr/>
          <a:lstStyle/>
          <a:p>
            <a:r>
              <a:rPr lang="fr-FR" dirty="0" smtClean="0">
                <a:sym typeface="Helvetica Neue" charset="0"/>
              </a:rPr>
              <a:t>objectifs principaux</a:t>
            </a:r>
          </a:p>
        </p:txBody>
      </p:sp>
    </p:spTree>
    <p:extLst>
      <p:ext uri="{BB962C8B-B14F-4D97-AF65-F5344CB8AC3E}">
        <p14:creationId xmlns:p14="http://schemas.microsoft.com/office/powerpoint/2010/main" val="2714551124"/>
      </p:ext>
    </p:extLst>
  </p:cSld>
  <p:clrMapOvr>
    <a:masterClrMapping/>
  </p:clrMapOvr>
  <p:transition spd="med">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5004048" y="4293096"/>
            <a:ext cx="3600400"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5" name="Titre 4"/>
          <p:cNvSpPr>
            <a:spLocks noGrp="1"/>
          </p:cNvSpPr>
          <p:nvPr>
            <p:ph type="title"/>
          </p:nvPr>
        </p:nvSpPr>
        <p:spPr>
          <a:xfrm>
            <a:off x="3707904" y="4149080"/>
            <a:ext cx="4896346" cy="1003300"/>
          </a:xfrm>
        </p:spPr>
        <p:txBody>
          <a:bodyPr anchor="ctr"/>
          <a:lstStyle/>
          <a:p>
            <a:pPr>
              <a:defRPr/>
            </a:pPr>
            <a:r>
              <a:rPr lang="fr-FR" dirty="0" smtClean="0"/>
              <a:t>La pyramide de </a:t>
            </a:r>
            <a:r>
              <a:rPr lang="fr-FR" dirty="0" err="1" smtClean="0"/>
              <a:t>Maslow</a:t>
            </a:r>
            <a:r>
              <a:rPr lang="fr-FR" dirty="0" smtClean="0"/>
              <a:t> </a:t>
            </a:r>
            <a:r>
              <a:rPr lang="fr-FR" dirty="0" smtClean="0">
                <a:sym typeface="Lucida Grande" charset="0"/>
              </a:rPr>
              <a:t>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Abraham </a:t>
            </a:r>
            <a:r>
              <a:rPr lang="fr-FR" dirty="0" err="1" smtClean="0"/>
              <a:t>Maslow</a:t>
            </a:r>
            <a:r>
              <a:rPr lang="fr-FR" dirty="0" smtClean="0"/>
              <a:t>, Psychologue</a:t>
            </a:r>
            <a:endParaRPr lang="fr-FR" dirty="0"/>
          </a:p>
        </p:txBody>
      </p:sp>
      <p:sp>
        <p:nvSpPr>
          <p:cNvPr id="3" name="Espace réservé du texte 2"/>
          <p:cNvSpPr>
            <a:spLocks noGrp="1"/>
          </p:cNvSpPr>
          <p:nvPr>
            <p:ph type="body" sz="quarter" idx="11"/>
          </p:nvPr>
        </p:nvSpPr>
        <p:spPr>
          <a:xfrm flipV="1">
            <a:off x="622813" y="695399"/>
            <a:ext cx="708828" cy="5518547"/>
          </a:xfrm>
        </p:spPr>
        <p:txBody>
          <a:bodyPr/>
          <a:lstStyle/>
          <a:p>
            <a:pPr algn="ctr"/>
            <a:r>
              <a:rPr lang="fr-FR" dirty="0" smtClean="0"/>
              <a:t>Estime de soi</a:t>
            </a:r>
            <a:endParaRPr lang="fr-FR" dirty="0"/>
          </a:p>
        </p:txBody>
      </p:sp>
      <p:pic>
        <p:nvPicPr>
          <p:cNvPr id="4" name="Picture 4"/>
          <p:cNvPicPr>
            <a:picLocks noChangeAspect="1" noChangeArrowheads="1"/>
          </p:cNvPicPr>
          <p:nvPr/>
        </p:nvPicPr>
        <p:blipFill>
          <a:blip r:embed="rId3" cstate="print"/>
          <a:srcRect/>
          <a:stretch>
            <a:fillRect/>
          </a:stretch>
        </p:blipFill>
        <p:spPr bwMode="auto">
          <a:xfrm>
            <a:off x="1527892" y="980728"/>
            <a:ext cx="7616108" cy="5340673"/>
          </a:xfrm>
          <a:prstGeom prst="rect">
            <a:avLst/>
          </a:prstGeom>
          <a:noFill/>
          <a:ln w="38100" algn="ctr">
            <a:noFill/>
            <a:miter lim="800000"/>
            <a:headEnd/>
            <a:tailEnd/>
          </a:ln>
        </p:spPr>
      </p:pic>
      <p:pic>
        <p:nvPicPr>
          <p:cNvPr id="5" name="Picture 5" descr="maslow"/>
          <p:cNvPicPr>
            <a:picLocks noChangeAspect="1" noChangeArrowheads="1"/>
          </p:cNvPicPr>
          <p:nvPr/>
        </p:nvPicPr>
        <p:blipFill>
          <a:blip r:embed="rId4" cstate="print"/>
          <a:srcRect/>
          <a:stretch>
            <a:fillRect/>
          </a:stretch>
        </p:blipFill>
        <p:spPr bwMode="auto">
          <a:xfrm>
            <a:off x="7972425" y="0"/>
            <a:ext cx="1171575"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3203848" y="4293096"/>
            <a:ext cx="5400600"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5" name="Titre 4"/>
          <p:cNvSpPr>
            <a:spLocks noGrp="1"/>
          </p:cNvSpPr>
          <p:nvPr>
            <p:ph type="title"/>
          </p:nvPr>
        </p:nvSpPr>
        <p:spPr>
          <a:xfrm>
            <a:off x="2771800" y="4149080"/>
            <a:ext cx="5832450" cy="1003300"/>
          </a:xfrm>
        </p:spPr>
        <p:txBody>
          <a:bodyPr anchor="ctr"/>
          <a:lstStyle/>
          <a:p>
            <a:pPr>
              <a:defRPr/>
            </a:pPr>
            <a:r>
              <a:rPr lang="fr-FR" dirty="0" smtClean="0"/>
              <a:t>Quelle est la définition de la confiance en soi </a:t>
            </a:r>
            <a:r>
              <a:rPr lang="fr-FR" dirty="0" smtClean="0">
                <a:sym typeface="Lucida Grande" charset="0"/>
              </a:rPr>
              <a:t>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texte 2"/>
          <p:cNvSpPr>
            <a:spLocks noGrp="1"/>
          </p:cNvSpPr>
          <p:nvPr>
            <p:ph type="body" sz="quarter" idx="11"/>
          </p:nvPr>
        </p:nvSpPr>
        <p:spPr>
          <a:xfrm flipV="1">
            <a:off x="622813" y="695399"/>
            <a:ext cx="636820" cy="5518547"/>
          </a:xfrm>
        </p:spPr>
        <p:txBody>
          <a:bodyPr/>
          <a:lstStyle/>
          <a:p>
            <a:pPr algn="ctr"/>
            <a:r>
              <a:rPr lang="fr-FR" dirty="0" smtClean="0"/>
              <a:t>Confiance en soi</a:t>
            </a:r>
            <a:endParaRPr lang="fr-FR" dirty="0"/>
          </a:p>
        </p:txBody>
      </p:sp>
      <p:sp>
        <p:nvSpPr>
          <p:cNvPr id="4" name="Rectangle 3"/>
          <p:cNvSpPr/>
          <p:nvPr/>
        </p:nvSpPr>
        <p:spPr>
          <a:xfrm>
            <a:off x="1619672" y="620688"/>
            <a:ext cx="7272808" cy="1938992"/>
          </a:xfrm>
          <a:prstGeom prst="rect">
            <a:avLst/>
          </a:prstGeom>
        </p:spPr>
        <p:txBody>
          <a:bodyPr wrap="square">
            <a:spAutoFit/>
          </a:bodyPr>
          <a:lstStyle/>
          <a:p>
            <a:pPr>
              <a:buFontTx/>
              <a:buNone/>
            </a:pPr>
            <a:endParaRPr lang="fr-FR" dirty="0" smtClean="0">
              <a:latin typeface="Arial" pitchFamily="34" charset="0"/>
              <a:cs typeface="Arial" pitchFamily="34" charset="0"/>
            </a:endParaRPr>
          </a:p>
          <a:p>
            <a:pPr>
              <a:buFontTx/>
              <a:buNone/>
            </a:pPr>
            <a:endParaRPr lang="fr-FR" dirty="0" smtClean="0">
              <a:latin typeface="Arial" pitchFamily="34" charset="0"/>
              <a:cs typeface="Arial" pitchFamily="34" charset="0"/>
            </a:endParaRPr>
          </a:p>
          <a:p>
            <a:pPr algn="r">
              <a:buFontTx/>
              <a:buNone/>
            </a:pPr>
            <a:endParaRPr lang="fr-FR" dirty="0" smtClean="0">
              <a:latin typeface="Arial" pitchFamily="34" charset="0"/>
              <a:cs typeface="Arial" pitchFamily="34" charset="0"/>
            </a:endParaRPr>
          </a:p>
          <a:p>
            <a:pPr>
              <a:buNone/>
            </a:pPr>
            <a:r>
              <a:rPr lang="fr-FR" sz="2400" dirty="0" smtClean="0">
                <a:latin typeface="+mn-lt"/>
                <a:cs typeface="Arial" pitchFamily="34" charset="0"/>
              </a:rPr>
              <a:t>« Un sentiment d’assurance  et de sécurité »</a:t>
            </a:r>
          </a:p>
          <a:p>
            <a:pPr>
              <a:buNone/>
            </a:pPr>
            <a:endParaRPr lang="fr-FR" dirty="0" smtClean="0">
              <a:latin typeface="Arial" pitchFamily="34" charset="0"/>
              <a:cs typeface="Arial" pitchFamily="34" charset="0"/>
            </a:endParaRPr>
          </a:p>
          <a:p>
            <a:pPr algn="r">
              <a:buFontTx/>
              <a:buNone/>
            </a:pPr>
            <a:r>
              <a:rPr lang="fr-FR" sz="2400" dirty="0" smtClean="0">
                <a:latin typeface="+mn-lt"/>
                <a:cs typeface="Arial" pitchFamily="34" charset="0"/>
              </a:rPr>
              <a:t>Larousse</a:t>
            </a:r>
          </a:p>
        </p:txBody>
      </p:sp>
      <p:sp>
        <p:nvSpPr>
          <p:cNvPr id="5" name="Rectangle 4"/>
          <p:cNvSpPr/>
          <p:nvPr/>
        </p:nvSpPr>
        <p:spPr>
          <a:xfrm>
            <a:off x="1691680" y="3068960"/>
            <a:ext cx="7200800" cy="3323987"/>
          </a:xfrm>
          <a:prstGeom prst="rect">
            <a:avLst/>
          </a:prstGeom>
        </p:spPr>
        <p:txBody>
          <a:bodyPr wrap="square">
            <a:spAutoFit/>
          </a:bodyPr>
          <a:lstStyle/>
          <a:p>
            <a:pPr algn="just"/>
            <a:r>
              <a:rPr lang="fr-FR" sz="2400" dirty="0" smtClean="0">
                <a:latin typeface="+mn-lt"/>
                <a:cs typeface="Arial" pitchFamily="34" charset="0"/>
              </a:rPr>
              <a:t>Alors que </a:t>
            </a:r>
            <a:r>
              <a:rPr lang="fr-FR" sz="2400" b="1" dirty="0" smtClean="0">
                <a:solidFill>
                  <a:srgbClr val="D47C18"/>
                </a:solidFill>
                <a:latin typeface="+mn-lt"/>
                <a:cs typeface="Arial" pitchFamily="34" charset="0"/>
              </a:rPr>
              <a:t>l’estime de soi</a:t>
            </a:r>
            <a:r>
              <a:rPr lang="fr-FR" sz="2400" dirty="0" smtClean="0">
                <a:latin typeface="+mn-lt"/>
                <a:cs typeface="Arial" pitchFamily="34" charset="0"/>
              </a:rPr>
              <a:t> est un jugement personnel, le produit d’une évaluation cognitive de soi-même, </a:t>
            </a:r>
          </a:p>
          <a:p>
            <a:pPr algn="just"/>
            <a:endParaRPr lang="fr-FR" sz="2400" b="1" dirty="0" smtClean="0">
              <a:solidFill>
                <a:srgbClr val="6698C2"/>
              </a:solidFill>
              <a:latin typeface="+mn-lt"/>
              <a:cs typeface="Arial" pitchFamily="34" charset="0"/>
            </a:endParaRPr>
          </a:p>
          <a:p>
            <a:pPr algn="just"/>
            <a:r>
              <a:rPr lang="fr-FR" sz="2400" b="1" dirty="0" smtClean="0">
                <a:solidFill>
                  <a:srgbClr val="6698C2"/>
                </a:solidFill>
                <a:latin typeface="+mn-lt"/>
                <a:cs typeface="Arial" pitchFamily="34" charset="0"/>
              </a:rPr>
              <a:t>la confiance en soi </a:t>
            </a:r>
            <a:r>
              <a:rPr lang="fr-FR" sz="2400" dirty="0" smtClean="0">
                <a:latin typeface="+mn-lt"/>
                <a:cs typeface="Arial" pitchFamily="34" charset="0"/>
              </a:rPr>
              <a:t>est le sentiment qu’éprouve celui qui sait qu’il peut compter sur lui-même pour faire face aux circonstances et aux défis de la vie.</a:t>
            </a:r>
            <a:endParaRPr lang="fr-FR" dirty="0" smtClean="0">
              <a:cs typeface="Arial" pitchFamily="34" charset="0"/>
            </a:endParaRPr>
          </a:p>
          <a:p>
            <a:pPr algn="just"/>
            <a:endParaRPr lang="fr-FR" dirty="0">
              <a:cs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6012160" y="4293096"/>
            <a:ext cx="2592288"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5" name="Titre 4"/>
          <p:cNvSpPr>
            <a:spLocks noGrp="1"/>
          </p:cNvSpPr>
          <p:nvPr>
            <p:ph type="title"/>
          </p:nvPr>
        </p:nvSpPr>
        <p:spPr>
          <a:xfrm>
            <a:off x="5076056" y="4149080"/>
            <a:ext cx="3528194" cy="1003300"/>
          </a:xfrm>
        </p:spPr>
        <p:txBody>
          <a:bodyPr anchor="ctr"/>
          <a:lstStyle/>
          <a:p>
            <a:pPr>
              <a:defRPr/>
            </a:pPr>
            <a:r>
              <a:rPr lang="fr-FR" dirty="0" smtClean="0"/>
              <a:t>L’assertivité</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1840568" cy="2016224"/>
          </a:xfrm>
        </p:spPr>
        <p:txBody>
          <a:bodyPr/>
          <a:lstStyle/>
          <a:p>
            <a:r>
              <a:rPr lang="fr-FR" sz="2400" dirty="0" smtClean="0"/>
              <a:t>L’assertivité</a:t>
            </a:r>
            <a:endParaRPr lang="fr-FR" sz="2400" dirty="0"/>
          </a:p>
        </p:txBody>
      </p:sp>
      <p:sp>
        <p:nvSpPr>
          <p:cNvPr id="3" name="Espace réservé du texte 2"/>
          <p:cNvSpPr>
            <a:spLocks noGrp="1"/>
          </p:cNvSpPr>
          <p:nvPr>
            <p:ph type="body" sz="quarter" idx="11"/>
          </p:nvPr>
        </p:nvSpPr>
        <p:spPr/>
        <p:txBody>
          <a:bodyPr/>
          <a:lstStyle/>
          <a:p>
            <a:r>
              <a:rPr lang="fr-FR" sz="2400" dirty="0" smtClean="0"/>
              <a:t>Questionnaire</a:t>
            </a:r>
            <a:endParaRPr lang="fr-FR" sz="24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1619672" y="836712"/>
            <a:ext cx="6963465" cy="1998222"/>
          </a:xfrm>
        </p:spPr>
        <p:txBody>
          <a:bodyPr/>
          <a:lstStyle/>
          <a:p>
            <a:pPr algn="ctr">
              <a:buNone/>
            </a:pPr>
            <a:r>
              <a:rPr lang="fr-FR" sz="2400" dirty="0" smtClean="0">
                <a:solidFill>
                  <a:schemeClr val="tx1">
                    <a:lumMod val="65000"/>
                    <a:lumOff val="35000"/>
                  </a:schemeClr>
                </a:solidFill>
                <a:latin typeface="Arial" pitchFamily="34" charset="0"/>
                <a:cs typeface="Arial" pitchFamily="34" charset="0"/>
              </a:rPr>
              <a:t>Une attitude d'affirmation de soi basée sur la</a:t>
            </a:r>
          </a:p>
          <a:p>
            <a:pPr algn="ctr">
              <a:buNone/>
            </a:pPr>
            <a:r>
              <a:rPr lang="fr-FR" sz="2400" dirty="0" smtClean="0">
                <a:solidFill>
                  <a:schemeClr val="tx1">
                    <a:lumMod val="65000"/>
                    <a:lumOff val="35000"/>
                  </a:schemeClr>
                </a:solidFill>
                <a:latin typeface="Arial" pitchFamily="34" charset="0"/>
                <a:cs typeface="Arial" pitchFamily="34" charset="0"/>
              </a:rPr>
              <a:t>confiance en soi et dans les autres.</a:t>
            </a:r>
          </a:p>
          <a:p>
            <a:pPr algn="ctr">
              <a:buNone/>
            </a:pPr>
            <a:r>
              <a:rPr lang="fr-FR" sz="2400" dirty="0" smtClean="0">
                <a:solidFill>
                  <a:schemeClr val="tx1">
                    <a:lumMod val="65000"/>
                    <a:lumOff val="35000"/>
                  </a:schemeClr>
                </a:solidFill>
                <a:latin typeface="Arial" pitchFamily="34" charset="0"/>
                <a:cs typeface="Arial" pitchFamily="34" charset="0"/>
              </a:rPr>
              <a:t>Cela conduit à :</a:t>
            </a:r>
            <a:endParaRPr lang="fr-FR" sz="2400" dirty="0">
              <a:solidFill>
                <a:schemeClr val="tx1">
                  <a:lumMod val="65000"/>
                  <a:lumOff val="35000"/>
                </a:schemeClr>
              </a:solidFill>
            </a:endParaRPr>
          </a:p>
        </p:txBody>
      </p:sp>
      <p:sp>
        <p:nvSpPr>
          <p:cNvPr id="3" name="Titre 2"/>
          <p:cNvSpPr>
            <a:spLocks noGrp="1"/>
          </p:cNvSpPr>
          <p:nvPr>
            <p:ph type="title"/>
          </p:nvPr>
        </p:nvSpPr>
        <p:spPr/>
        <p:txBody>
          <a:bodyPr/>
          <a:lstStyle/>
          <a:p>
            <a:r>
              <a:rPr lang="fr-FR" dirty="0" smtClean="0"/>
              <a:t>Définition</a:t>
            </a:r>
            <a:endParaRPr lang="fr-FR" dirty="0"/>
          </a:p>
        </p:txBody>
      </p:sp>
      <p:sp>
        <p:nvSpPr>
          <p:cNvPr id="4" name="Espace réservé du texte 3"/>
          <p:cNvSpPr>
            <a:spLocks noGrp="1"/>
          </p:cNvSpPr>
          <p:nvPr>
            <p:ph type="body" sz="quarter" idx="11"/>
          </p:nvPr>
        </p:nvSpPr>
        <p:spPr>
          <a:xfrm flipV="1">
            <a:off x="622813" y="695399"/>
            <a:ext cx="708828" cy="5518547"/>
          </a:xfrm>
        </p:spPr>
        <p:txBody>
          <a:bodyPr/>
          <a:lstStyle/>
          <a:p>
            <a:pPr algn="ctr"/>
            <a:r>
              <a:rPr lang="fr-FR" dirty="0" smtClean="0"/>
              <a:t>L’assertivité</a:t>
            </a:r>
            <a:endParaRPr lang="fr-FR" dirty="0"/>
          </a:p>
        </p:txBody>
      </p:sp>
      <p:graphicFrame>
        <p:nvGraphicFramePr>
          <p:cNvPr id="7" name="Diagramme 6"/>
          <p:cNvGraphicFramePr/>
          <p:nvPr/>
        </p:nvGraphicFramePr>
        <p:xfrm>
          <a:off x="1907704" y="2564904"/>
          <a:ext cx="6912768"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4932040" y="4293096"/>
            <a:ext cx="3672408"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5" name="Titre 4"/>
          <p:cNvSpPr>
            <a:spLocks noGrp="1"/>
          </p:cNvSpPr>
          <p:nvPr>
            <p:ph type="title"/>
          </p:nvPr>
        </p:nvSpPr>
        <p:spPr>
          <a:xfrm>
            <a:off x="3707904" y="4149080"/>
            <a:ext cx="4896346" cy="1003300"/>
          </a:xfrm>
        </p:spPr>
        <p:txBody>
          <a:bodyPr anchor="ctr"/>
          <a:lstStyle/>
          <a:p>
            <a:pPr>
              <a:defRPr/>
            </a:pPr>
            <a:r>
              <a:rPr lang="fr-FR" dirty="0" smtClean="0"/>
              <a:t>Les représentations </a:t>
            </a:r>
            <a:r>
              <a:rPr lang="fr-FR" dirty="0" smtClean="0">
                <a:sym typeface="Lucida Grande" charset="0"/>
              </a:rPr>
              <a:t>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e 6"/>
          <p:cNvGraphicFramePr/>
          <p:nvPr/>
        </p:nvGraphicFramePr>
        <p:xfrm>
          <a:off x="1686054" y="998730"/>
          <a:ext cx="6963465" cy="5094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re 4"/>
          <p:cNvSpPr>
            <a:spLocks noGrp="1"/>
          </p:cNvSpPr>
          <p:nvPr>
            <p:ph type="title"/>
          </p:nvPr>
        </p:nvSpPr>
        <p:spPr/>
        <p:txBody>
          <a:bodyPr/>
          <a:lstStyle/>
          <a:p>
            <a:r>
              <a:rPr lang="fr-FR" dirty="0" smtClean="0"/>
              <a:t>Les représentations</a:t>
            </a:r>
            <a:endParaRPr lang="fr-FR" dirty="0"/>
          </a:p>
        </p:txBody>
      </p:sp>
      <p:sp>
        <p:nvSpPr>
          <p:cNvPr id="6" name="Espace réservé du texte 5"/>
          <p:cNvSpPr>
            <a:spLocks noGrp="1"/>
          </p:cNvSpPr>
          <p:nvPr>
            <p:ph type="body" sz="quarter" idx="11"/>
          </p:nvPr>
        </p:nvSpPr>
        <p:spPr>
          <a:xfrm flipV="1">
            <a:off x="622813" y="695399"/>
            <a:ext cx="636820" cy="5518547"/>
          </a:xfrm>
        </p:spPr>
        <p:txBody>
          <a:bodyPr/>
          <a:lstStyle/>
          <a:p>
            <a:pPr algn="ctr"/>
            <a:r>
              <a:rPr lang="fr-FR" dirty="0" smtClean="0"/>
              <a:t>L’estime de soi </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Les blessures</a:t>
            </a:r>
            <a:endParaRPr lang="fr-FR" dirty="0"/>
          </a:p>
        </p:txBody>
      </p:sp>
      <p:sp>
        <p:nvSpPr>
          <p:cNvPr id="7" name="Espace réservé du texte 6"/>
          <p:cNvSpPr>
            <a:spLocks noGrp="1"/>
          </p:cNvSpPr>
          <p:nvPr>
            <p:ph type="body" sz="quarter" idx="11"/>
          </p:nvPr>
        </p:nvSpPr>
        <p:spPr/>
        <p:txBody>
          <a:bodyPr/>
          <a:lstStyle/>
          <a:p>
            <a:r>
              <a:rPr lang="fr-FR" dirty="0" smtClean="0"/>
              <a:t>Les </a:t>
            </a:r>
            <a:r>
              <a:rPr lang="fr-FR" dirty="0" err="1" smtClean="0"/>
              <a:t>représenta-tions</a:t>
            </a:r>
            <a:endParaRPr lang="fr-FR" dirty="0"/>
          </a:p>
        </p:txBody>
      </p:sp>
      <p:pic>
        <p:nvPicPr>
          <p:cNvPr id="5" name="Picture 4"/>
          <p:cNvPicPr>
            <a:picLocks noChangeAspect="1" noChangeArrowheads="1"/>
          </p:cNvPicPr>
          <p:nvPr/>
        </p:nvPicPr>
        <p:blipFill>
          <a:blip r:embed="rId3" cstate="print"/>
          <a:srcRect/>
          <a:stretch>
            <a:fillRect/>
          </a:stretch>
        </p:blipFill>
        <p:spPr bwMode="auto">
          <a:xfrm>
            <a:off x="4067944" y="1844824"/>
            <a:ext cx="3089275" cy="3462338"/>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508488" y="3055877"/>
            <a:ext cx="3559456" cy="1433513"/>
          </a:xfrm>
          <a:prstGeom prst="rect">
            <a:avLst/>
          </a:prstGeom>
          <a:solidFill>
            <a:schemeClr val="accent1"/>
          </a:solidFill>
          <a:ln>
            <a:noFill/>
          </a:ln>
          <a:effectLst>
            <a:outerShdw blurRad="63500" dist="38100" dir="8100000" algn="tr" rotWithShape="0">
              <a:srgbClr val="000000">
                <a:alpha val="39998"/>
              </a:srgbClr>
            </a:outerShdw>
          </a:effectLst>
          <a:extLst/>
        </p:spPr>
        <p:txBody>
          <a:bodyPr lIns="0" tIns="0" rIns="0" bIns="0" anchor="ctr"/>
          <a:lstStyle/>
          <a:p>
            <a:pPr algn="ctr" fontAlgn="auto">
              <a:spcBef>
                <a:spcPts val="0"/>
              </a:spcBef>
              <a:spcAft>
                <a:spcPts val="0"/>
              </a:spcAft>
              <a:defRPr/>
            </a:pPr>
            <a:r>
              <a:rPr lang="fr-FR" sz="1600" dirty="0" smtClean="0">
                <a:solidFill>
                  <a:schemeClr val="bg1"/>
                </a:solidFill>
              </a:rPr>
              <a:t>Les représentations de soi sur soi et des autres sur soi</a:t>
            </a:r>
          </a:p>
          <a:p>
            <a:pPr algn="ctr" fontAlgn="auto">
              <a:spcBef>
                <a:spcPts val="0"/>
              </a:spcBef>
              <a:spcAft>
                <a:spcPts val="0"/>
              </a:spcAft>
              <a:defRPr/>
            </a:pPr>
            <a:endParaRPr lang="fr-FR" sz="1600" dirty="0">
              <a:solidFill>
                <a:srgbClr val="FFFFFF"/>
              </a:solidFill>
              <a:latin typeface="+mn-lt"/>
              <a:ea typeface="+mn-ea"/>
              <a:cs typeface="+mn-cs"/>
            </a:endParaRPr>
          </a:p>
        </p:txBody>
      </p:sp>
      <p:sp>
        <p:nvSpPr>
          <p:cNvPr id="30" name="Rectangle 29"/>
          <p:cNvSpPr>
            <a:spLocks noChangeArrowheads="1"/>
          </p:cNvSpPr>
          <p:nvPr/>
        </p:nvSpPr>
        <p:spPr bwMode="auto">
          <a:xfrm>
            <a:off x="508488" y="2348880"/>
            <a:ext cx="3588066" cy="546100"/>
          </a:xfrm>
          <a:prstGeom prst="rect">
            <a:avLst/>
          </a:prstGeom>
          <a:solidFill>
            <a:schemeClr val="accent1"/>
          </a:solidFill>
          <a:ln>
            <a:noFill/>
          </a:ln>
          <a:effectLst>
            <a:outerShdw blurRad="63500" dist="38100" dir="8100000" algn="tr" rotWithShape="0">
              <a:srgbClr val="000000">
                <a:alpha val="39998"/>
              </a:srgbClr>
            </a:outerShdw>
          </a:effectLst>
          <a:extLst/>
        </p:spPr>
        <p:txBody>
          <a:bodyPr lIns="0" tIns="0" rIns="0" bIns="0" anchor="ctr"/>
          <a:lstStyle/>
          <a:p>
            <a:pPr algn="ctr" fontAlgn="auto">
              <a:spcBef>
                <a:spcPts val="0"/>
              </a:spcBef>
              <a:spcAft>
                <a:spcPts val="0"/>
              </a:spcAft>
              <a:defRPr/>
            </a:pPr>
            <a:r>
              <a:rPr lang="fr-FR" sz="3200" dirty="0" smtClean="0">
                <a:solidFill>
                  <a:srgbClr val="FFFFFF"/>
                </a:solidFill>
                <a:latin typeface="+mn-lt"/>
                <a:ea typeface="+mn-ea"/>
                <a:cs typeface="+mn-cs"/>
              </a:rPr>
              <a:t>Jour 1</a:t>
            </a:r>
            <a:endParaRPr lang="fr-FR" sz="3200" dirty="0">
              <a:solidFill>
                <a:srgbClr val="FFFFFF"/>
              </a:solidFill>
              <a:latin typeface="+mn-lt"/>
            </a:endParaRPr>
          </a:p>
        </p:txBody>
      </p:sp>
      <p:sp>
        <p:nvSpPr>
          <p:cNvPr id="31" name="Rectangle 30"/>
          <p:cNvSpPr>
            <a:spLocks noChangeArrowheads="1"/>
          </p:cNvSpPr>
          <p:nvPr/>
        </p:nvSpPr>
        <p:spPr bwMode="auto">
          <a:xfrm>
            <a:off x="5145223" y="2348880"/>
            <a:ext cx="3471717" cy="558800"/>
          </a:xfrm>
          <a:prstGeom prst="rect">
            <a:avLst/>
          </a:prstGeom>
          <a:solidFill>
            <a:schemeClr val="accent2"/>
          </a:solidFill>
          <a:ln>
            <a:noFill/>
          </a:ln>
          <a:effectLst>
            <a:outerShdw blurRad="50800" dist="38100" dir="8100000" algn="tr" rotWithShape="0">
              <a:srgbClr val="000000">
                <a:alpha val="39999"/>
              </a:srgbClr>
            </a:outerShdw>
          </a:effectLst>
          <a:extLst/>
        </p:spPr>
        <p:txBody>
          <a:bodyPr lIns="0" tIns="0" rIns="0" bIns="0" anchor="ctr"/>
          <a:lstStyle/>
          <a:p>
            <a:pPr algn="ctr"/>
            <a:r>
              <a:rPr lang="fr-FR" sz="3200" dirty="0">
                <a:solidFill>
                  <a:schemeClr val="bg1"/>
                </a:solidFill>
                <a:latin typeface="+mn-lt"/>
              </a:rPr>
              <a:t>Jour </a:t>
            </a:r>
            <a:r>
              <a:rPr lang="fr-FR" sz="3200" dirty="0" smtClean="0">
                <a:solidFill>
                  <a:schemeClr val="bg1"/>
                </a:solidFill>
                <a:latin typeface="+mn-lt"/>
              </a:rPr>
              <a:t>2</a:t>
            </a:r>
            <a:endParaRPr lang="fr-FR" sz="3200" dirty="0">
              <a:solidFill>
                <a:schemeClr val="bg1"/>
              </a:solidFill>
              <a:latin typeface="+mn-lt"/>
            </a:endParaRPr>
          </a:p>
        </p:txBody>
      </p:sp>
      <p:sp>
        <p:nvSpPr>
          <p:cNvPr id="3" name="Titre 2"/>
          <p:cNvSpPr>
            <a:spLocks noGrp="1"/>
          </p:cNvSpPr>
          <p:nvPr>
            <p:ph type="title"/>
          </p:nvPr>
        </p:nvSpPr>
        <p:spPr/>
        <p:txBody>
          <a:bodyPr/>
          <a:lstStyle/>
          <a:p>
            <a:r>
              <a:rPr lang="fr-FR" dirty="0" smtClean="0"/>
              <a:t>Programme</a:t>
            </a:r>
            <a:br>
              <a:rPr lang="fr-FR" dirty="0" smtClean="0"/>
            </a:br>
            <a:r>
              <a:rPr lang="fr-FR" dirty="0"/>
              <a:t/>
            </a:r>
            <a:br>
              <a:rPr lang="fr-FR" dirty="0"/>
            </a:br>
            <a:r>
              <a:rPr lang="fr-FR" dirty="0" smtClean="0"/>
              <a:t/>
            </a:r>
            <a:br>
              <a:rPr lang="fr-FR" dirty="0" smtClean="0"/>
            </a:br>
            <a:r>
              <a:rPr lang="fr-FR" dirty="0"/>
              <a:t/>
            </a:r>
            <a:br>
              <a:rPr lang="fr-FR" dirty="0"/>
            </a:br>
            <a:endParaRPr lang="fr-FR" dirty="0"/>
          </a:p>
        </p:txBody>
      </p:sp>
      <p:sp>
        <p:nvSpPr>
          <p:cNvPr id="5" name="Espace réservé du texte 4"/>
          <p:cNvSpPr>
            <a:spLocks noGrp="1"/>
          </p:cNvSpPr>
          <p:nvPr>
            <p:ph type="body" sz="quarter" idx="10"/>
          </p:nvPr>
        </p:nvSpPr>
        <p:spPr/>
        <p:txBody>
          <a:bodyPr/>
          <a:lstStyle/>
          <a:p>
            <a:r>
              <a:rPr lang="fr-FR" dirty="0" smtClean="0"/>
              <a:t>Estime de soi</a:t>
            </a:r>
            <a:endParaRPr lang="fr-FR" dirty="0"/>
          </a:p>
        </p:txBody>
      </p:sp>
      <p:sp>
        <p:nvSpPr>
          <p:cNvPr id="13" name="Rectangle 12"/>
          <p:cNvSpPr>
            <a:spLocks noChangeArrowheads="1"/>
          </p:cNvSpPr>
          <p:nvPr/>
        </p:nvSpPr>
        <p:spPr bwMode="auto">
          <a:xfrm>
            <a:off x="5148064" y="3068960"/>
            <a:ext cx="3456384" cy="1512168"/>
          </a:xfrm>
          <a:prstGeom prst="rect">
            <a:avLst/>
          </a:prstGeom>
          <a:solidFill>
            <a:schemeClr val="accent2"/>
          </a:solidFill>
          <a:ln>
            <a:noFill/>
          </a:ln>
          <a:effectLst>
            <a:outerShdw blurRad="63500" dist="38100" dir="8100000" algn="tr" rotWithShape="0">
              <a:srgbClr val="000000">
                <a:alpha val="39998"/>
              </a:srgbClr>
            </a:outerShdw>
          </a:effectLst>
          <a:extLst/>
        </p:spPr>
        <p:txBody>
          <a:bodyPr lIns="0" tIns="0" rIns="0" bIns="0" anchor="ctr"/>
          <a:lstStyle/>
          <a:p>
            <a:pPr algn="ctr" fontAlgn="auto">
              <a:spcBef>
                <a:spcPts val="0"/>
              </a:spcBef>
              <a:spcAft>
                <a:spcPts val="0"/>
              </a:spcAft>
              <a:defRPr/>
            </a:pPr>
            <a:endParaRPr lang="fr-FR" sz="1600" dirty="0" smtClean="0"/>
          </a:p>
          <a:p>
            <a:pPr algn="ctr" fontAlgn="auto">
              <a:spcBef>
                <a:spcPts val="0"/>
              </a:spcBef>
              <a:spcAft>
                <a:spcPts val="0"/>
              </a:spcAft>
              <a:defRPr/>
            </a:pPr>
            <a:endParaRPr lang="fr-FR" sz="1600" dirty="0" smtClean="0"/>
          </a:p>
          <a:p>
            <a:pPr algn="ctr" fontAlgn="auto">
              <a:spcBef>
                <a:spcPts val="0"/>
              </a:spcBef>
              <a:spcAft>
                <a:spcPts val="0"/>
              </a:spcAft>
              <a:defRPr/>
            </a:pPr>
            <a:r>
              <a:rPr lang="fr-FR" sz="1600" dirty="0" smtClean="0">
                <a:solidFill>
                  <a:schemeClr val="bg1"/>
                </a:solidFill>
              </a:rPr>
              <a:t>Travailler sur les représentations de chacun</a:t>
            </a:r>
          </a:p>
          <a:p>
            <a:pPr algn="ctr" fontAlgn="auto">
              <a:spcBef>
                <a:spcPts val="0"/>
              </a:spcBef>
              <a:spcAft>
                <a:spcPts val="0"/>
              </a:spcAft>
              <a:defRPr/>
            </a:pPr>
            <a:endParaRPr lang="fr-FR" sz="1600" dirty="0" smtClean="0"/>
          </a:p>
          <a:p>
            <a:pPr algn="ctr" fontAlgn="auto">
              <a:spcBef>
                <a:spcPts val="0"/>
              </a:spcBef>
              <a:spcAft>
                <a:spcPts val="0"/>
              </a:spcAft>
              <a:defRPr/>
            </a:pPr>
            <a:endParaRPr lang="fr-FR" sz="1600" dirty="0" smtClean="0"/>
          </a:p>
          <a:p>
            <a:pPr algn="ctr" fontAlgn="auto">
              <a:spcBef>
                <a:spcPts val="0"/>
              </a:spcBef>
              <a:spcAft>
                <a:spcPts val="0"/>
              </a:spcAft>
              <a:defRPr/>
            </a:pPr>
            <a:endParaRPr lang="fr-FR" sz="1600" dirty="0">
              <a:solidFill>
                <a:srgbClr val="FFFFFF"/>
              </a:solidFill>
              <a:latin typeface="+mn-lt"/>
              <a:ea typeface="+mn-ea"/>
              <a:cs typeface="+mn-cs"/>
            </a:endParaRPr>
          </a:p>
        </p:txBody>
      </p:sp>
    </p:spTree>
    <p:extLst>
      <p:ext uri="{BB962C8B-B14F-4D97-AF65-F5344CB8AC3E}">
        <p14:creationId xmlns:p14="http://schemas.microsoft.com/office/powerpoint/2010/main" val="328106332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Les blessures</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Clr>
                <a:srgbClr val="D47C18"/>
              </a:buClr>
              <a:buNone/>
              <a:defRPr/>
            </a:pPr>
            <a:r>
              <a:rPr lang="fr-FR" sz="2400" dirty="0" smtClean="0">
                <a:solidFill>
                  <a:schemeClr val="tx1"/>
                </a:solidFill>
              </a:rPr>
              <a:t>Définition</a:t>
            </a:r>
          </a:p>
          <a:p>
            <a:endParaRPr lang="fr-FR" dirty="0" smtClean="0"/>
          </a:p>
          <a:p>
            <a:endParaRPr lang="fr-FR" dirty="0" smtClean="0"/>
          </a:p>
          <a:p>
            <a:pPr>
              <a:buNone/>
            </a:pPr>
            <a:r>
              <a:rPr lang="fr-FR" sz="2000" dirty="0" smtClean="0">
                <a:solidFill>
                  <a:schemeClr val="tx1">
                    <a:lumMod val="65000"/>
                    <a:lumOff val="35000"/>
                  </a:schemeClr>
                </a:solidFill>
              </a:rPr>
              <a:t>Emotion que l’on vit, que l’on sent.</a:t>
            </a:r>
          </a:p>
          <a:p>
            <a:pPr>
              <a:buNone/>
            </a:pPr>
            <a:r>
              <a:rPr lang="fr-FR" sz="2000" dirty="0" smtClean="0">
                <a:solidFill>
                  <a:schemeClr val="tx1">
                    <a:lumMod val="65000"/>
                    <a:lumOff val="35000"/>
                  </a:schemeClr>
                </a:solidFill>
              </a:rPr>
              <a:t>Mes besoins n’ont pas été comblés comme je m’y </a:t>
            </a:r>
          </a:p>
          <a:p>
            <a:pPr>
              <a:buNone/>
            </a:pPr>
            <a:r>
              <a:rPr lang="fr-FR" sz="2000" dirty="0" smtClean="0">
                <a:solidFill>
                  <a:schemeClr val="tx1">
                    <a:lumMod val="65000"/>
                    <a:lumOff val="35000"/>
                  </a:schemeClr>
                </a:solidFill>
              </a:rPr>
              <a:t>attendais.</a:t>
            </a:r>
          </a:p>
          <a:p>
            <a:pPr>
              <a:buNone/>
            </a:pPr>
            <a:r>
              <a:rPr lang="fr-FR" sz="2000" dirty="0" smtClean="0">
                <a:solidFill>
                  <a:schemeClr val="tx1">
                    <a:lumMod val="65000"/>
                    <a:lumOff val="35000"/>
                  </a:schemeClr>
                </a:solidFill>
              </a:rPr>
              <a:t>Je m’accuse ou j’accuse les autres.</a:t>
            </a:r>
          </a:p>
          <a:p>
            <a:endParaRPr lang="fr-FR" dirty="0"/>
          </a:p>
        </p:txBody>
      </p:sp>
      <p:sp>
        <p:nvSpPr>
          <p:cNvPr id="10" name="Espace réservé du texte 9"/>
          <p:cNvSpPr>
            <a:spLocks noGrp="1"/>
          </p:cNvSpPr>
          <p:nvPr>
            <p:ph type="body" sz="quarter" idx="11"/>
          </p:nvPr>
        </p:nvSpPr>
        <p:spPr>
          <a:xfrm flipV="1">
            <a:off x="622813" y="695399"/>
            <a:ext cx="708828"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Les 5 blessures, les masques, les peurs</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Clr>
                <a:srgbClr val="D47C18"/>
              </a:buClr>
              <a:buNone/>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708828"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graphicFrame>
        <p:nvGraphicFramePr>
          <p:cNvPr id="7" name="Diagramme 6"/>
          <p:cNvGraphicFramePr/>
          <p:nvPr/>
        </p:nvGraphicFramePr>
        <p:xfrm>
          <a:off x="1763688" y="1340768"/>
          <a:ext cx="7128792" cy="5517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Les 5 blessures</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Clr>
                <a:srgbClr val="D47C18"/>
              </a:buClr>
              <a:buNone/>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708828"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graphicFrame>
        <p:nvGraphicFramePr>
          <p:cNvPr id="7" name="Diagramme 6"/>
          <p:cNvGraphicFramePr/>
          <p:nvPr/>
        </p:nvGraphicFramePr>
        <p:xfrm>
          <a:off x="1763688" y="980728"/>
          <a:ext cx="7128792" cy="5877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1760" y="0"/>
            <a:ext cx="6254636" cy="449538"/>
          </a:xfrm>
        </p:spPr>
        <p:txBody>
          <a:bodyPr/>
          <a:lstStyle/>
          <a:p>
            <a:r>
              <a:rPr lang="fr-FR" dirty="0" smtClean="0"/>
              <a:t>Ne pas se laisser jouer des tours par son ego</a:t>
            </a:r>
            <a:endParaRPr lang="fr-FR" dirty="0"/>
          </a:p>
        </p:txBody>
      </p:sp>
      <p:sp>
        <p:nvSpPr>
          <p:cNvPr id="4" name="Espace réservé du texte 3"/>
          <p:cNvSpPr>
            <a:spLocks noGrp="1"/>
          </p:cNvSpPr>
          <p:nvPr>
            <p:ph type="body" sz="quarter" idx="11"/>
          </p:nvPr>
        </p:nvSpPr>
        <p:spPr/>
        <p:txBody>
          <a:bodyPr/>
          <a:lstStyle/>
          <a:p>
            <a:r>
              <a:rPr lang="fr-FR" sz="2000" dirty="0" smtClean="0"/>
              <a:t>Les </a:t>
            </a:r>
            <a:r>
              <a:rPr lang="fr-FR" sz="2000" dirty="0" err="1" smtClean="0"/>
              <a:t>représenta-tions</a:t>
            </a:r>
            <a:endParaRPr lang="fr-FR" sz="2000" dirty="0"/>
          </a:p>
        </p:txBody>
      </p:sp>
      <p:graphicFrame>
        <p:nvGraphicFramePr>
          <p:cNvPr id="5" name="Diagramme 4"/>
          <p:cNvGraphicFramePr/>
          <p:nvPr/>
        </p:nvGraphicFramePr>
        <p:xfrm>
          <a:off x="2339752" y="764704"/>
          <a:ext cx="6552728" cy="6093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5 blessures en voie de guérison</a:t>
            </a:r>
            <a:endParaRPr lang="fr-FR" dirty="0"/>
          </a:p>
        </p:txBody>
      </p:sp>
      <p:sp>
        <p:nvSpPr>
          <p:cNvPr id="4" name="Espace réservé du texte 3"/>
          <p:cNvSpPr>
            <a:spLocks noGrp="1"/>
          </p:cNvSpPr>
          <p:nvPr>
            <p:ph type="body" sz="quarter" idx="11"/>
          </p:nvPr>
        </p:nvSpPr>
        <p:spPr/>
        <p:txBody>
          <a:bodyPr/>
          <a:lstStyle/>
          <a:p>
            <a:r>
              <a:rPr lang="fr-FR" sz="2000" dirty="0" smtClean="0"/>
              <a:t>Les </a:t>
            </a:r>
            <a:r>
              <a:rPr lang="fr-FR" sz="2000" dirty="0" err="1" smtClean="0"/>
              <a:t>représenta-tions</a:t>
            </a:r>
            <a:endParaRPr lang="fr-FR" sz="2000" dirty="0"/>
          </a:p>
        </p:txBody>
      </p:sp>
      <p:graphicFrame>
        <p:nvGraphicFramePr>
          <p:cNvPr id="5" name="Diagramme 4"/>
          <p:cNvGraphicFramePr/>
          <p:nvPr/>
        </p:nvGraphicFramePr>
        <p:xfrm>
          <a:off x="2339752" y="764704"/>
          <a:ext cx="6552728" cy="6093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Les croyances</a:t>
            </a:r>
            <a:endParaRPr lang="fr-FR" dirty="0"/>
          </a:p>
        </p:txBody>
      </p:sp>
      <p:sp>
        <p:nvSpPr>
          <p:cNvPr id="7" name="Espace réservé du texte 6"/>
          <p:cNvSpPr>
            <a:spLocks noGrp="1"/>
          </p:cNvSpPr>
          <p:nvPr>
            <p:ph type="body" sz="quarter" idx="11"/>
          </p:nvPr>
        </p:nvSpPr>
        <p:spPr/>
        <p:txBody>
          <a:bodyPr/>
          <a:lstStyle/>
          <a:p>
            <a:r>
              <a:rPr lang="fr-FR" dirty="0" smtClean="0"/>
              <a:t>Les </a:t>
            </a:r>
            <a:r>
              <a:rPr lang="fr-FR" dirty="0" err="1" smtClean="0"/>
              <a:t>représenta-tions</a:t>
            </a:r>
            <a:endParaRPr lang="fr-FR" dirty="0"/>
          </a:p>
        </p:txBody>
      </p:sp>
      <p:pic>
        <p:nvPicPr>
          <p:cNvPr id="9" name="Picture 4"/>
          <p:cNvPicPr>
            <a:picLocks noChangeAspect="1" noChangeArrowheads="1"/>
          </p:cNvPicPr>
          <p:nvPr/>
        </p:nvPicPr>
        <p:blipFill>
          <a:blip r:embed="rId3" cstate="print"/>
          <a:srcRect/>
          <a:stretch>
            <a:fillRect/>
          </a:stretch>
        </p:blipFill>
        <p:spPr bwMode="auto">
          <a:xfrm>
            <a:off x="4295775" y="1570038"/>
            <a:ext cx="4086225" cy="4552950"/>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Les croyances</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Clr>
                <a:srgbClr val="D47C18"/>
              </a:buClr>
              <a:buNone/>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636820"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sp>
        <p:nvSpPr>
          <p:cNvPr id="12" name="Rectangle 11"/>
          <p:cNvSpPr/>
          <p:nvPr/>
        </p:nvSpPr>
        <p:spPr>
          <a:xfrm>
            <a:off x="1691680" y="1196752"/>
            <a:ext cx="7128792" cy="2554545"/>
          </a:xfrm>
          <a:prstGeom prst="rect">
            <a:avLst/>
          </a:prstGeom>
        </p:spPr>
        <p:txBody>
          <a:bodyPr wrap="square">
            <a:spAutoFit/>
          </a:bodyPr>
          <a:lstStyle/>
          <a:p>
            <a:pPr algn="just">
              <a:defRPr/>
            </a:pPr>
            <a:r>
              <a:rPr lang="fr-FR" sz="2000" dirty="0" smtClean="0">
                <a:latin typeface="+mn-lt"/>
              </a:rPr>
              <a:t>On définit le </a:t>
            </a:r>
            <a:r>
              <a:rPr lang="fr-FR" sz="2000" dirty="0" smtClean="0">
                <a:solidFill>
                  <a:schemeClr val="accent2"/>
                </a:solidFill>
                <a:latin typeface="+mn-lt"/>
              </a:rPr>
              <a:t>pouvoir</a:t>
            </a:r>
            <a:r>
              <a:rPr lang="fr-FR" sz="2000" dirty="0" smtClean="0">
                <a:solidFill>
                  <a:schemeClr val="accent3"/>
                </a:solidFill>
                <a:latin typeface="+mn-lt"/>
              </a:rPr>
              <a:t> </a:t>
            </a:r>
            <a:r>
              <a:rPr lang="fr-FR" sz="2000" dirty="0" smtClean="0">
                <a:latin typeface="+mn-lt"/>
              </a:rPr>
              <a:t>de l'être humain par la </a:t>
            </a:r>
            <a:r>
              <a:rPr lang="fr-FR" sz="2000" dirty="0" smtClean="0">
                <a:solidFill>
                  <a:schemeClr val="accent2"/>
                </a:solidFill>
                <a:latin typeface="+mn-lt"/>
              </a:rPr>
              <a:t>force de ses croyances. </a:t>
            </a:r>
          </a:p>
          <a:p>
            <a:pPr algn="just">
              <a:defRPr/>
            </a:pPr>
            <a:endParaRPr lang="fr-FR" sz="2000" dirty="0" smtClean="0">
              <a:solidFill>
                <a:schemeClr val="accent3"/>
              </a:solidFill>
              <a:latin typeface="+mn-lt"/>
            </a:endParaRPr>
          </a:p>
          <a:p>
            <a:pPr algn="just">
              <a:defRPr/>
            </a:pPr>
            <a:endParaRPr lang="fr-FR" sz="2000" dirty="0" smtClean="0">
              <a:latin typeface="+mn-lt"/>
            </a:endParaRPr>
          </a:p>
          <a:p>
            <a:pPr algn="just">
              <a:defRPr/>
            </a:pPr>
            <a:r>
              <a:rPr lang="fr-FR" sz="2000" dirty="0" smtClean="0">
                <a:latin typeface="+mn-lt"/>
              </a:rPr>
              <a:t>C'est notre </a:t>
            </a:r>
            <a:r>
              <a:rPr lang="fr-FR" sz="2000" dirty="0" smtClean="0">
                <a:solidFill>
                  <a:schemeClr val="accent2"/>
                </a:solidFill>
                <a:latin typeface="+mn-lt"/>
              </a:rPr>
              <a:t>système de croyances, </a:t>
            </a:r>
            <a:r>
              <a:rPr lang="fr-FR" sz="2000" dirty="0" smtClean="0">
                <a:latin typeface="+mn-lt"/>
              </a:rPr>
              <a:t>ce à quoi nous croyons, ce que nous </a:t>
            </a:r>
            <a:r>
              <a:rPr lang="fr-FR" sz="2000" dirty="0" smtClean="0">
                <a:solidFill>
                  <a:schemeClr val="accent2"/>
                </a:solidFill>
                <a:latin typeface="+mn-lt"/>
              </a:rPr>
              <a:t>estimons possible </a:t>
            </a:r>
            <a:r>
              <a:rPr lang="fr-FR" sz="2000" dirty="0" smtClean="0">
                <a:latin typeface="+mn-lt"/>
              </a:rPr>
              <a:t>et </a:t>
            </a:r>
            <a:r>
              <a:rPr lang="fr-FR" sz="2000" dirty="0" smtClean="0">
                <a:solidFill>
                  <a:schemeClr val="accent2"/>
                </a:solidFill>
                <a:latin typeface="+mn-lt"/>
              </a:rPr>
              <a:t>impossible</a:t>
            </a:r>
            <a:r>
              <a:rPr lang="fr-FR" sz="2000" dirty="0" smtClean="0">
                <a:latin typeface="+mn-lt"/>
              </a:rPr>
              <a:t> à </a:t>
            </a:r>
            <a:r>
              <a:rPr lang="fr-FR" sz="2000" dirty="0" smtClean="0">
                <a:solidFill>
                  <a:schemeClr val="accent2"/>
                </a:solidFill>
                <a:latin typeface="+mn-lt"/>
              </a:rPr>
              <a:t>réaliser</a:t>
            </a:r>
            <a:r>
              <a:rPr lang="fr-FR" sz="2000" dirty="0" smtClean="0">
                <a:latin typeface="+mn-lt"/>
              </a:rPr>
              <a:t>, qui </a:t>
            </a:r>
            <a:r>
              <a:rPr lang="fr-FR" sz="2000" dirty="0" smtClean="0">
                <a:solidFill>
                  <a:schemeClr val="accent2"/>
                </a:solidFill>
                <a:latin typeface="+mn-lt"/>
              </a:rPr>
              <a:t>détermine</a:t>
            </a:r>
            <a:r>
              <a:rPr lang="fr-FR" sz="2000" dirty="0" smtClean="0">
                <a:latin typeface="+mn-lt"/>
              </a:rPr>
              <a:t> dans une grande mesure ce que nous </a:t>
            </a:r>
            <a:r>
              <a:rPr lang="fr-FR" sz="2000" dirty="0" smtClean="0">
                <a:solidFill>
                  <a:schemeClr val="accent2"/>
                </a:solidFill>
                <a:latin typeface="+mn-lt"/>
              </a:rPr>
              <a:t>sommes capables ou incapables de faire. </a:t>
            </a:r>
            <a:endParaRPr lang="fr-FR" sz="2000" dirty="0">
              <a:solidFill>
                <a:schemeClr val="accent2"/>
              </a:solidFill>
              <a:latin typeface="+mn-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Les croyances</a:t>
            </a:r>
            <a:endParaRPr lang="fr-FR" dirty="0"/>
          </a:p>
        </p:txBody>
      </p:sp>
      <p:graphicFrame>
        <p:nvGraphicFramePr>
          <p:cNvPr id="12" name="Diagramme 11"/>
          <p:cNvGraphicFramePr/>
          <p:nvPr/>
        </p:nvGraphicFramePr>
        <p:xfrm>
          <a:off x="1043608" y="1700808"/>
          <a:ext cx="7596336"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space réservé du texte 9"/>
          <p:cNvSpPr>
            <a:spLocks noGrp="1"/>
          </p:cNvSpPr>
          <p:nvPr>
            <p:ph type="body" sz="quarter" idx="11"/>
          </p:nvPr>
        </p:nvSpPr>
        <p:spPr>
          <a:xfrm flipV="1">
            <a:off x="622813" y="695399"/>
            <a:ext cx="636820"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sp>
        <p:nvSpPr>
          <p:cNvPr id="6" name="Rectangle 5"/>
          <p:cNvSpPr/>
          <p:nvPr/>
        </p:nvSpPr>
        <p:spPr>
          <a:xfrm>
            <a:off x="1547664" y="1052736"/>
            <a:ext cx="7344816" cy="646331"/>
          </a:xfrm>
          <a:prstGeom prst="rect">
            <a:avLst/>
          </a:prstGeom>
        </p:spPr>
        <p:txBody>
          <a:bodyPr wrap="square">
            <a:spAutoFit/>
          </a:bodyPr>
          <a:lstStyle/>
          <a:p>
            <a:pPr eaLnBrk="0" hangingPunct="0"/>
            <a:r>
              <a:rPr lang="fr-FR" b="1" dirty="0" smtClean="0">
                <a:solidFill>
                  <a:srgbClr val="D47C18"/>
                </a:solidFill>
                <a:latin typeface="+mn-lt"/>
              </a:rPr>
              <a:t>On répertorie ainsi les cinq sources qui produisent des croyances :</a:t>
            </a:r>
            <a:endParaRPr lang="fr-FR" i="1" dirty="0"/>
          </a:p>
        </p:txBody>
      </p:sp>
      <p:sp>
        <p:nvSpPr>
          <p:cNvPr id="13" name="Rectangle 12"/>
          <p:cNvSpPr/>
          <p:nvPr/>
        </p:nvSpPr>
        <p:spPr>
          <a:xfrm>
            <a:off x="1691680" y="5517232"/>
            <a:ext cx="7452320" cy="646331"/>
          </a:xfrm>
          <a:prstGeom prst="rect">
            <a:avLst/>
          </a:prstGeom>
        </p:spPr>
        <p:txBody>
          <a:bodyPr wrap="square">
            <a:spAutoFit/>
          </a:bodyPr>
          <a:lstStyle/>
          <a:p>
            <a:pPr>
              <a:buClr>
                <a:srgbClr val="D47C18"/>
              </a:buClr>
              <a:buFont typeface="Wingdings" pitchFamily="2" charset="2"/>
              <a:buChar char="§"/>
            </a:pPr>
            <a:r>
              <a:rPr lang="fr-FR" i="1" dirty="0" smtClean="0"/>
              <a:t> </a:t>
            </a:r>
            <a:r>
              <a:rPr lang="fr-FR" b="1" i="1" dirty="0" smtClean="0">
                <a:solidFill>
                  <a:schemeClr val="accent2"/>
                </a:solidFill>
                <a:latin typeface="+mn-lt"/>
              </a:rPr>
              <a:t>La création dans le for intérieur de l’expérience que</a:t>
            </a:r>
          </a:p>
          <a:p>
            <a:pPr>
              <a:buClr>
                <a:srgbClr val="D47C18"/>
              </a:buClr>
            </a:pPr>
            <a:r>
              <a:rPr lang="fr-FR" b="1" i="1" dirty="0" smtClean="0">
                <a:solidFill>
                  <a:schemeClr val="accent2"/>
                </a:solidFill>
                <a:latin typeface="+mn-lt"/>
              </a:rPr>
              <a:t>  l’on souhaite voir se réaliser dans l’avenir</a:t>
            </a:r>
            <a:r>
              <a:rPr lang="fr-FR" b="1" dirty="0" smtClean="0">
                <a:solidFill>
                  <a:schemeClr val="accent2"/>
                </a:solidFill>
                <a:latin typeface="+mn-lt"/>
              </a:rPr>
              <a:t> </a:t>
            </a:r>
            <a:endParaRPr lang="fr-FR" b="1" i="1" dirty="0">
              <a:solidFill>
                <a:schemeClr val="accent2"/>
              </a:solidFill>
              <a:latin typeface="+mn-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L’image de soi</a:t>
            </a:r>
            <a:endParaRPr lang="fr-FR" dirty="0"/>
          </a:p>
        </p:txBody>
      </p:sp>
      <p:sp>
        <p:nvSpPr>
          <p:cNvPr id="7" name="Espace réservé du texte 6"/>
          <p:cNvSpPr>
            <a:spLocks noGrp="1"/>
          </p:cNvSpPr>
          <p:nvPr>
            <p:ph type="body" sz="quarter" idx="11"/>
          </p:nvPr>
        </p:nvSpPr>
        <p:spPr/>
        <p:txBody>
          <a:bodyPr/>
          <a:lstStyle/>
          <a:p>
            <a:r>
              <a:rPr lang="fr-FR" dirty="0" smtClean="0"/>
              <a:t>Les </a:t>
            </a:r>
            <a:r>
              <a:rPr lang="fr-FR" dirty="0" err="1" smtClean="0"/>
              <a:t>représenta-tions</a:t>
            </a:r>
            <a:endParaRPr lang="fr-FR" dirty="0"/>
          </a:p>
        </p:txBody>
      </p:sp>
      <p:pic>
        <p:nvPicPr>
          <p:cNvPr id="5" name="Picture 5"/>
          <p:cNvPicPr>
            <a:picLocks noChangeAspect="1" noChangeArrowheads="1"/>
          </p:cNvPicPr>
          <p:nvPr/>
        </p:nvPicPr>
        <p:blipFill>
          <a:blip r:embed="rId3" cstate="print"/>
          <a:srcRect/>
          <a:stretch>
            <a:fillRect/>
          </a:stretch>
        </p:blipFill>
        <p:spPr bwMode="auto">
          <a:xfrm>
            <a:off x="4139952" y="1484784"/>
            <a:ext cx="3382962" cy="3908425"/>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L’image de soi</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lgn="just">
              <a:lnSpc>
                <a:spcPct val="80000"/>
              </a:lnSpc>
              <a:buFontTx/>
              <a:buNone/>
              <a:defRPr/>
            </a:pPr>
            <a:r>
              <a:rPr lang="fr-FR" sz="800" b="1" dirty="0" smtClean="0">
                <a:latin typeface="Arial" charset="0"/>
                <a:cs typeface="Arial" charset="0"/>
              </a:rPr>
              <a:t>	</a:t>
            </a:r>
          </a:p>
          <a:p>
            <a:pPr algn="just">
              <a:lnSpc>
                <a:spcPct val="80000"/>
              </a:lnSpc>
              <a:buFontTx/>
              <a:buNone/>
              <a:defRPr/>
            </a:pPr>
            <a:r>
              <a:rPr lang="fr-FR" sz="2000" dirty="0" smtClean="0">
                <a:solidFill>
                  <a:schemeClr val="accent2"/>
                </a:solidFill>
                <a:cs typeface="Arial" charset="0"/>
              </a:rPr>
              <a:t>Définition du mot Image de soi : </a:t>
            </a:r>
          </a:p>
          <a:p>
            <a:pPr algn="just">
              <a:lnSpc>
                <a:spcPct val="80000"/>
              </a:lnSpc>
              <a:buFontTx/>
              <a:buNone/>
              <a:defRPr/>
            </a:pPr>
            <a:r>
              <a:rPr lang="fr-FR" sz="2000" dirty="0" smtClean="0">
                <a:cs typeface="Arial" charset="0"/>
              </a:rPr>
              <a:t>	</a:t>
            </a:r>
            <a:r>
              <a:rPr lang="fr-FR" sz="2000" dirty="0" smtClean="0">
                <a:solidFill>
                  <a:schemeClr val="tx1">
                    <a:lumMod val="65000"/>
                    <a:lumOff val="35000"/>
                  </a:schemeClr>
                </a:solidFill>
                <a:cs typeface="Arial" charset="0"/>
              </a:rPr>
              <a:t>Idée que chacun d’entre nous se fait de son identité physique (apparence), psychologique. </a:t>
            </a:r>
          </a:p>
          <a:p>
            <a:pPr algn="just">
              <a:lnSpc>
                <a:spcPct val="80000"/>
              </a:lnSpc>
              <a:buFontTx/>
              <a:buNone/>
              <a:defRPr/>
            </a:pPr>
            <a:endParaRPr lang="fr-FR" sz="2000" dirty="0" smtClean="0">
              <a:cs typeface="Arial" charset="0"/>
            </a:endParaRPr>
          </a:p>
          <a:p>
            <a:pPr algn="just">
              <a:lnSpc>
                <a:spcPct val="80000"/>
              </a:lnSpc>
              <a:buFontTx/>
              <a:buNone/>
              <a:defRPr/>
            </a:pPr>
            <a:endParaRPr lang="fr-FR" sz="2000" dirty="0" smtClean="0">
              <a:cs typeface="Arial" charset="0"/>
            </a:endParaRPr>
          </a:p>
          <a:p>
            <a:pPr algn="just">
              <a:lnSpc>
                <a:spcPct val="80000"/>
              </a:lnSpc>
              <a:buClr>
                <a:schemeClr val="accent2"/>
              </a:buClr>
              <a:buSzPct val="100000"/>
              <a:buFont typeface="Wingdings" pitchFamily="2" charset="2"/>
              <a:buChar char="§"/>
              <a:defRPr/>
            </a:pPr>
            <a:r>
              <a:rPr lang="fr-FR" sz="2000" dirty="0" smtClean="0">
                <a:solidFill>
                  <a:schemeClr val="tx1">
                    <a:lumMod val="65000"/>
                    <a:lumOff val="35000"/>
                  </a:schemeClr>
                </a:solidFill>
                <a:cs typeface="Arial" charset="0"/>
              </a:rPr>
              <a:t>L’image de soi, quand elle est en lien avec l</a:t>
            </a:r>
            <a:r>
              <a:rPr lang="fr-FR" sz="2000" dirty="0" smtClean="0">
                <a:solidFill>
                  <a:srgbClr val="D47C18"/>
                </a:solidFill>
                <a:cs typeface="Arial" charset="0"/>
              </a:rPr>
              <a:t>’</a:t>
            </a:r>
            <a:r>
              <a:rPr lang="fr-FR" sz="2000" dirty="0" smtClean="0">
                <a:solidFill>
                  <a:schemeClr val="accent2"/>
                </a:solidFill>
                <a:cs typeface="Arial" charset="0"/>
              </a:rPr>
              <a:t>identité</a:t>
            </a:r>
            <a:r>
              <a:rPr lang="fr-FR" sz="2000" dirty="0" smtClean="0">
                <a:solidFill>
                  <a:schemeClr val="accent3"/>
                </a:solidFill>
                <a:cs typeface="Arial" charset="0"/>
              </a:rPr>
              <a:t> </a:t>
            </a:r>
            <a:r>
              <a:rPr lang="fr-FR" sz="2000" dirty="0" smtClean="0">
                <a:solidFill>
                  <a:schemeClr val="tx1">
                    <a:lumMod val="65000"/>
                    <a:lumOff val="35000"/>
                  </a:schemeClr>
                </a:solidFill>
                <a:cs typeface="Arial" charset="0"/>
              </a:rPr>
              <a:t>physique, est assimilée à l’image que nous renvoie notre corps, et à l’interprétation qu’on en fait. </a:t>
            </a:r>
          </a:p>
          <a:p>
            <a:pPr algn="just">
              <a:lnSpc>
                <a:spcPct val="80000"/>
              </a:lnSpc>
              <a:buClr>
                <a:schemeClr val="accent3"/>
              </a:buClr>
              <a:buFont typeface="Wingdings" pitchFamily="2" charset="2"/>
              <a:buChar char="§"/>
              <a:defRPr/>
            </a:pPr>
            <a:endParaRPr lang="fr-FR" sz="2000" dirty="0" smtClean="0">
              <a:cs typeface="Arial" charset="0"/>
            </a:endParaRPr>
          </a:p>
          <a:p>
            <a:pPr algn="just">
              <a:lnSpc>
                <a:spcPct val="80000"/>
              </a:lnSpc>
              <a:buClr>
                <a:schemeClr val="accent3"/>
              </a:buClr>
              <a:buFont typeface="Wingdings" pitchFamily="2" charset="2"/>
              <a:buChar char="§"/>
              <a:defRPr/>
            </a:pPr>
            <a:endParaRPr lang="fr-FR" sz="2000" dirty="0" smtClean="0">
              <a:cs typeface="Arial" charset="0"/>
            </a:endParaRPr>
          </a:p>
          <a:p>
            <a:pPr algn="just">
              <a:lnSpc>
                <a:spcPct val="80000"/>
              </a:lnSpc>
              <a:buClr>
                <a:schemeClr val="accent3"/>
              </a:buClr>
              <a:buNone/>
              <a:defRPr/>
            </a:pPr>
            <a:endParaRPr lang="fr-FR" sz="2000" dirty="0" smtClean="0">
              <a:cs typeface="Arial" charset="0"/>
            </a:endParaRPr>
          </a:p>
          <a:p>
            <a:pPr algn="just">
              <a:lnSpc>
                <a:spcPct val="80000"/>
              </a:lnSpc>
              <a:buClr>
                <a:schemeClr val="accent2"/>
              </a:buClr>
              <a:buSzPct val="100000"/>
              <a:buFont typeface="Wingdings" pitchFamily="2" charset="2"/>
              <a:buChar char="§"/>
              <a:defRPr/>
            </a:pPr>
            <a:r>
              <a:rPr lang="fr-FR" sz="2000" dirty="0" smtClean="0">
                <a:solidFill>
                  <a:schemeClr val="tx1">
                    <a:lumMod val="65000"/>
                    <a:lumOff val="35000"/>
                  </a:schemeClr>
                </a:solidFill>
                <a:cs typeface="Arial" charset="0"/>
              </a:rPr>
              <a:t>Sur le </a:t>
            </a:r>
            <a:r>
              <a:rPr lang="fr-FR" sz="2000" dirty="0" smtClean="0">
                <a:solidFill>
                  <a:schemeClr val="accent2"/>
                </a:solidFill>
                <a:cs typeface="Arial" charset="0"/>
              </a:rPr>
              <a:t>plan psychologique</a:t>
            </a:r>
            <a:r>
              <a:rPr lang="fr-FR" sz="2000" dirty="0" smtClean="0">
                <a:solidFill>
                  <a:schemeClr val="tx1">
                    <a:lumMod val="65000"/>
                    <a:lumOff val="35000"/>
                  </a:schemeClr>
                </a:solidFill>
                <a:cs typeface="Arial" charset="0"/>
              </a:rPr>
              <a:t>, elle est liée à l'estime de soi, la façon dont on se juge. L'estime de soi dépend du degré de cohésion entre les aspirations et les succès de chaque personne. </a:t>
            </a:r>
          </a:p>
          <a:p>
            <a:pPr>
              <a:lnSpc>
                <a:spcPct val="80000"/>
              </a:lnSpc>
              <a:defRPr/>
            </a:pPr>
            <a:endParaRPr lang="fr-FR" sz="2400" dirty="0" smtClean="0">
              <a:latin typeface="Arial" charset="0"/>
              <a:cs typeface="Arial" charset="0"/>
            </a:endParaRPr>
          </a:p>
          <a:p>
            <a:pPr>
              <a:lnSpc>
                <a:spcPct val="80000"/>
              </a:lnSpc>
              <a:defRPr/>
            </a:pPr>
            <a:endParaRPr lang="fr-FR" sz="2400" dirty="0" smtClean="0">
              <a:latin typeface="Arial" charset="0"/>
              <a:cs typeface="Arial" charset="0"/>
            </a:endParaRPr>
          </a:p>
          <a:p>
            <a:pPr>
              <a:lnSpc>
                <a:spcPct val="80000"/>
              </a:lnSpc>
              <a:defRPr/>
            </a:pPr>
            <a:endParaRPr lang="fr-FR" sz="2400" dirty="0" smtClean="0">
              <a:latin typeface="Arial" charset="0"/>
              <a:cs typeface="Arial" charset="0"/>
            </a:endParaRPr>
          </a:p>
          <a:p>
            <a:pPr>
              <a:buClr>
                <a:srgbClr val="D47C18"/>
              </a:buClr>
              <a:buNone/>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708828"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0"/>
          </p:nvPr>
        </p:nvSpPr>
        <p:spPr/>
        <p:txBody>
          <a:bodyPr>
            <a:normAutofit fontScale="25000" lnSpcReduction="20000"/>
          </a:bodyPr>
          <a:lstStyle/>
          <a:p>
            <a:pPr algn="ctr">
              <a:buFont typeface="Arial" pitchFamily="34" charset="0"/>
              <a:buNone/>
              <a:defRPr/>
            </a:pPr>
            <a:endParaRPr lang="fr-FR" dirty="0" smtClean="0"/>
          </a:p>
          <a:p>
            <a:pPr>
              <a:buFont typeface="Arial" pitchFamily="34" charset="0"/>
              <a:buNone/>
              <a:defRPr/>
            </a:pPr>
            <a:r>
              <a:rPr lang="fr-FR" dirty="0" smtClean="0"/>
              <a:t> </a:t>
            </a:r>
            <a:r>
              <a:rPr lang="fr-FR" sz="5600" b="1" dirty="0" smtClean="0"/>
              <a:t>PHOTOLANGAGE,  Phase 1</a:t>
            </a:r>
          </a:p>
          <a:p>
            <a:pPr algn="ctr">
              <a:buFont typeface="Arial" pitchFamily="34" charset="0"/>
              <a:buNone/>
              <a:defRPr/>
            </a:pPr>
            <a:r>
              <a:rPr lang="fr-FR" sz="3200" b="1" u="sng" dirty="0" smtClean="0">
                <a:solidFill>
                  <a:srgbClr val="5F81AA"/>
                </a:solidFill>
              </a:rPr>
              <a:t/>
            </a:r>
            <a:br>
              <a:rPr lang="fr-FR" sz="3200" b="1" u="sng" dirty="0" smtClean="0">
                <a:solidFill>
                  <a:srgbClr val="5F81AA"/>
                </a:solidFill>
              </a:rPr>
            </a:br>
            <a:endParaRPr lang="fr-FR" sz="3200" b="1" dirty="0"/>
          </a:p>
        </p:txBody>
      </p:sp>
      <p:sp>
        <p:nvSpPr>
          <p:cNvPr id="23554" name="Titre 1"/>
          <p:cNvSpPr>
            <a:spLocks noGrp="1"/>
          </p:cNvSpPr>
          <p:nvPr>
            <p:ph type="title"/>
          </p:nvPr>
        </p:nvSpPr>
        <p:spPr/>
        <p:txBody>
          <a:bodyPr/>
          <a:lstStyle/>
          <a:p>
            <a:r>
              <a:rPr lang="fr-FR" sz="3200" dirty="0" smtClean="0">
                <a:latin typeface="Verdana" pitchFamily="34" charset="0"/>
                <a:cs typeface="Verdana" pitchFamily="34" charset="0"/>
              </a:rPr>
              <a:t>Estime de soi</a:t>
            </a:r>
          </a:p>
        </p:txBody>
      </p:sp>
      <p:sp>
        <p:nvSpPr>
          <p:cNvPr id="4" name="Espace réservé du contenu 3"/>
          <p:cNvSpPr>
            <a:spLocks noGrp="1"/>
          </p:cNvSpPr>
          <p:nvPr>
            <p:ph sz="quarter" idx="11"/>
          </p:nvPr>
        </p:nvSpPr>
        <p:spPr/>
        <p:txBody>
          <a:bodyPr/>
          <a:lstStyle/>
          <a:p>
            <a:r>
              <a:rPr lang="fr-FR" b="1" dirty="0" smtClean="0">
                <a:latin typeface="Verdana" pitchFamily="34" charset="0"/>
                <a:cs typeface="Verdana" pitchFamily="34" charset="0"/>
              </a:rPr>
              <a:t/>
            </a:r>
            <a:br>
              <a:rPr lang="fr-FR" b="1" dirty="0" smtClean="0">
                <a:latin typeface="Verdana" pitchFamily="34" charset="0"/>
                <a:cs typeface="Verdana" pitchFamily="34" charset="0"/>
              </a:rPr>
            </a:br>
            <a:r>
              <a:rPr lang="fr-FR" b="1" dirty="0" smtClean="0">
                <a:latin typeface="Verdana" pitchFamily="34" charset="0"/>
                <a:cs typeface="Verdana" pitchFamily="34" charset="0"/>
              </a:rPr>
              <a:t>Quand je me regarde, je me vois comme : </a:t>
            </a:r>
            <a:br>
              <a:rPr lang="fr-FR" b="1" dirty="0" smtClean="0">
                <a:latin typeface="Verdana" pitchFamily="34" charset="0"/>
                <a:cs typeface="Verdana" pitchFamily="34" charset="0"/>
              </a:rPr>
            </a:br>
            <a:r>
              <a:rPr lang="fr-FR" b="1" dirty="0" smtClean="0">
                <a:latin typeface="Verdana" pitchFamily="34" charset="0"/>
                <a:cs typeface="Verdana" pitchFamily="34" charset="0"/>
              </a:rPr>
              <a:t/>
            </a:r>
            <a:br>
              <a:rPr lang="fr-FR" b="1" dirty="0" smtClean="0">
                <a:latin typeface="Verdana" pitchFamily="34" charset="0"/>
                <a:cs typeface="Verdana" pitchFamily="34" charset="0"/>
              </a:rPr>
            </a:br>
            <a:r>
              <a:rPr lang="fr-FR" b="1" dirty="0" smtClean="0">
                <a:latin typeface="Verdana" pitchFamily="34" charset="0"/>
                <a:cs typeface="Verdana" pitchFamily="34" charset="0"/>
              </a:rPr>
              <a:t>choisir un animal et expliquer les raisons de son choix</a:t>
            </a:r>
            <a:br>
              <a:rPr lang="fr-FR" b="1" dirty="0" smtClean="0">
                <a:latin typeface="Verdana" pitchFamily="34" charset="0"/>
                <a:cs typeface="Verdana" pitchFamily="34" charset="0"/>
              </a:rPr>
            </a:b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L’image de soi en lien avec : </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Clr>
                <a:srgbClr val="D47C18"/>
              </a:buClr>
              <a:buNone/>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708828" cy="5518547"/>
          </a:xfrm>
        </p:spPr>
        <p:txBody>
          <a:bodyPr/>
          <a:lstStyle/>
          <a:p>
            <a:pPr algn="ctr"/>
            <a:r>
              <a:rPr lang="fr-FR" dirty="0" smtClean="0"/>
              <a:t>Les représentations</a:t>
            </a:r>
            <a:endParaRPr lang="fr-FR" dirty="0"/>
          </a:p>
        </p:txBody>
      </p:sp>
      <p:sp>
        <p:nvSpPr>
          <p:cNvPr id="11" name="Rectangle 10"/>
          <p:cNvSpPr/>
          <p:nvPr/>
        </p:nvSpPr>
        <p:spPr>
          <a:xfrm>
            <a:off x="1691680" y="1551563"/>
            <a:ext cx="7128792" cy="707886"/>
          </a:xfrm>
          <a:prstGeom prst="rect">
            <a:avLst/>
          </a:prstGeom>
        </p:spPr>
        <p:txBody>
          <a:bodyPr wrap="square">
            <a:spAutoFit/>
          </a:bodyPr>
          <a:lstStyle/>
          <a:p>
            <a:pPr>
              <a:defRPr/>
            </a:pPr>
            <a:r>
              <a:rPr lang="fr-FR" sz="2000" dirty="0" smtClean="0">
                <a:latin typeface="+mn-lt"/>
              </a:rPr>
              <a:t/>
            </a:r>
            <a:br>
              <a:rPr lang="fr-FR" sz="2000" dirty="0" smtClean="0">
                <a:latin typeface="+mn-lt"/>
              </a:rPr>
            </a:br>
            <a:endParaRPr lang="fr-FR" sz="2000" dirty="0">
              <a:latin typeface="+mn-lt"/>
            </a:endParaRPr>
          </a:p>
        </p:txBody>
      </p:sp>
      <p:graphicFrame>
        <p:nvGraphicFramePr>
          <p:cNvPr id="6" name="Diagramme 5"/>
          <p:cNvGraphicFramePr/>
          <p:nvPr/>
        </p:nvGraphicFramePr>
        <p:xfrm>
          <a:off x="1619672" y="980728"/>
          <a:ext cx="7272807"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La peur</a:t>
            </a:r>
            <a:endParaRPr lang="fr-FR" dirty="0"/>
          </a:p>
        </p:txBody>
      </p:sp>
      <p:sp>
        <p:nvSpPr>
          <p:cNvPr id="7" name="Espace réservé du texte 6"/>
          <p:cNvSpPr>
            <a:spLocks noGrp="1"/>
          </p:cNvSpPr>
          <p:nvPr>
            <p:ph type="body" sz="quarter" idx="11"/>
          </p:nvPr>
        </p:nvSpPr>
        <p:spPr/>
        <p:txBody>
          <a:bodyPr/>
          <a:lstStyle/>
          <a:p>
            <a:r>
              <a:rPr lang="fr-FR" dirty="0" smtClean="0"/>
              <a:t>Les </a:t>
            </a:r>
            <a:r>
              <a:rPr lang="fr-FR" dirty="0" err="1" smtClean="0"/>
              <a:t>représenta-tions</a:t>
            </a:r>
            <a:endParaRPr lang="fr-FR" dirty="0"/>
          </a:p>
        </p:txBody>
      </p:sp>
      <p:pic>
        <p:nvPicPr>
          <p:cNvPr id="59394" name="Picture 3"/>
          <p:cNvPicPr>
            <a:picLocks noGrp="1" noChangeAspect="1" noChangeArrowheads="1"/>
          </p:cNvPicPr>
          <p:nvPr>
            <p:ph type="body" sz="quarter" idx="10"/>
          </p:nvPr>
        </p:nvPicPr>
        <p:blipFill>
          <a:blip r:embed="rId3" cstate="print"/>
          <a:stretch>
            <a:fillRect/>
          </a:stretch>
        </p:blipFill>
        <p:spPr>
          <a:xfrm>
            <a:off x="3203848" y="1772816"/>
            <a:ext cx="4248471" cy="446449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La peur</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Clr>
                <a:srgbClr val="D47C18"/>
              </a:buClr>
              <a:buNone/>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708828" cy="5518547"/>
          </a:xfrm>
        </p:spPr>
        <p:txBody>
          <a:bodyPr/>
          <a:lstStyle/>
          <a:p>
            <a:pPr algn="ctr"/>
            <a:r>
              <a:rPr lang="fr-FR" dirty="0" smtClean="0"/>
              <a:t>Les représentations</a:t>
            </a:r>
            <a:endParaRPr lang="fr-FR" dirty="0"/>
          </a:p>
        </p:txBody>
      </p:sp>
      <p:sp>
        <p:nvSpPr>
          <p:cNvPr id="11" name="Rectangle 10"/>
          <p:cNvSpPr/>
          <p:nvPr/>
        </p:nvSpPr>
        <p:spPr>
          <a:xfrm>
            <a:off x="1691680" y="1052736"/>
            <a:ext cx="7128792" cy="1323439"/>
          </a:xfrm>
          <a:prstGeom prst="rect">
            <a:avLst/>
          </a:prstGeom>
        </p:spPr>
        <p:txBody>
          <a:bodyPr wrap="square">
            <a:spAutoFit/>
          </a:bodyPr>
          <a:lstStyle/>
          <a:p>
            <a:pPr>
              <a:defRPr/>
            </a:pPr>
            <a:r>
              <a:rPr lang="fr-FR" sz="2000" dirty="0" smtClean="0">
                <a:solidFill>
                  <a:schemeClr val="tx1">
                    <a:lumMod val="65000"/>
                    <a:lumOff val="35000"/>
                  </a:schemeClr>
                </a:solidFill>
                <a:latin typeface="+mn-lt"/>
              </a:rPr>
              <a:t>Nous avons toutes sortes de réactions devant la peur. </a:t>
            </a:r>
          </a:p>
          <a:p>
            <a:pPr>
              <a:defRPr/>
            </a:pPr>
            <a:r>
              <a:rPr lang="fr-FR" sz="2000" dirty="0" smtClean="0">
                <a:solidFill>
                  <a:schemeClr val="tx1">
                    <a:lumMod val="65000"/>
                    <a:lumOff val="35000"/>
                  </a:schemeClr>
                </a:solidFill>
                <a:latin typeface="+mn-lt"/>
              </a:rPr>
              <a:t>Certaines fois ces réactions sont tout à fait fonctionnelles mais à d’autres moments, elles nous handicapent.</a:t>
            </a:r>
            <a:r>
              <a:rPr lang="fr-FR" sz="2000" b="1" dirty="0" smtClean="0">
                <a:latin typeface="+mn-lt"/>
              </a:rPr>
              <a:t> </a:t>
            </a:r>
            <a:endParaRPr lang="fr-FR" sz="2000" dirty="0">
              <a:latin typeface="+mn-lt"/>
            </a:endParaRPr>
          </a:p>
        </p:txBody>
      </p:sp>
      <p:graphicFrame>
        <p:nvGraphicFramePr>
          <p:cNvPr id="14" name="Diagramme 13"/>
          <p:cNvGraphicFramePr/>
          <p:nvPr/>
        </p:nvGraphicFramePr>
        <p:xfrm>
          <a:off x="1763688" y="2564904"/>
          <a:ext cx="603041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La peur</a:t>
            </a:r>
            <a:endParaRPr lang="fr-FR" dirty="0"/>
          </a:p>
        </p:txBody>
      </p:sp>
      <p:sp>
        <p:nvSpPr>
          <p:cNvPr id="9" name="Espace réservé du texte 8"/>
          <p:cNvSpPr>
            <a:spLocks noGrp="1"/>
          </p:cNvSpPr>
          <p:nvPr>
            <p:ph type="body" sz="quarter" idx="10"/>
          </p:nvPr>
        </p:nvSpPr>
        <p:spPr>
          <a:xfrm>
            <a:off x="1686054" y="998730"/>
            <a:ext cx="7206426" cy="5348045"/>
          </a:xfrm>
        </p:spPr>
        <p:txBody>
          <a:bodyPr/>
          <a:lstStyle/>
          <a:p>
            <a:pPr>
              <a:buNone/>
              <a:defRPr/>
            </a:pPr>
            <a:r>
              <a:rPr lang="fr-FR" sz="2000" dirty="0" smtClean="0">
                <a:solidFill>
                  <a:schemeClr val="tx1">
                    <a:lumMod val="65000"/>
                    <a:lumOff val="35000"/>
                  </a:schemeClr>
                </a:solidFill>
              </a:rPr>
              <a:t>La peur est classifiée en deux types : </a:t>
            </a:r>
          </a:p>
          <a:p>
            <a:pPr>
              <a:buNone/>
              <a:defRPr/>
            </a:pPr>
            <a:endParaRPr lang="fr-FR" sz="2000" dirty="0" smtClean="0">
              <a:solidFill>
                <a:schemeClr val="tx1">
                  <a:lumMod val="65000"/>
                  <a:lumOff val="35000"/>
                </a:schemeClr>
              </a:solidFill>
            </a:endParaRPr>
          </a:p>
          <a:p>
            <a:pPr lvl="4">
              <a:buClr>
                <a:schemeClr val="accent2"/>
              </a:buClr>
              <a:buFont typeface="Wingdings" pitchFamily="2" charset="2"/>
              <a:buChar char="§"/>
              <a:defRPr/>
            </a:pPr>
            <a:r>
              <a:rPr lang="fr-FR" sz="2000" dirty="0" smtClean="0">
                <a:solidFill>
                  <a:schemeClr val="tx1">
                    <a:lumMod val="65000"/>
                    <a:lumOff val="35000"/>
                  </a:schemeClr>
                </a:solidFill>
              </a:rPr>
              <a:t> </a:t>
            </a:r>
            <a:r>
              <a:rPr lang="fr-FR" sz="2000" dirty="0" smtClean="0"/>
              <a:t>peur externe</a:t>
            </a:r>
          </a:p>
          <a:p>
            <a:pPr lvl="4">
              <a:buClr>
                <a:schemeClr val="accent2"/>
              </a:buClr>
              <a:buFont typeface="Wingdings" pitchFamily="2" charset="2"/>
              <a:buChar char="§"/>
              <a:defRPr/>
            </a:pPr>
            <a:r>
              <a:rPr lang="fr-FR" sz="2000" dirty="0" smtClean="0"/>
              <a:t> peur interne</a:t>
            </a:r>
          </a:p>
          <a:p>
            <a:pPr lvl="4">
              <a:buClr>
                <a:schemeClr val="accent2"/>
              </a:buClr>
              <a:buNone/>
              <a:defRPr/>
            </a:pPr>
            <a:endParaRPr lang="fr-FR" sz="2000" dirty="0" smtClean="0"/>
          </a:p>
          <a:p>
            <a:pPr>
              <a:buClr>
                <a:schemeClr val="accent2"/>
              </a:buClr>
              <a:buFont typeface="Wingdings" pitchFamily="2" charset="2"/>
              <a:buChar char="§"/>
              <a:defRPr/>
            </a:pPr>
            <a:r>
              <a:rPr lang="fr-FR" sz="2000" dirty="0" smtClean="0">
                <a:solidFill>
                  <a:schemeClr val="tx1">
                    <a:lumMod val="65000"/>
                    <a:lumOff val="35000"/>
                  </a:schemeClr>
                </a:solidFill>
              </a:rPr>
              <a:t> La peur externe est une peur extérieure dont </a:t>
            </a:r>
          </a:p>
          <a:p>
            <a:pPr>
              <a:buClr>
                <a:schemeClr val="accent2"/>
              </a:buClr>
              <a:buNone/>
              <a:defRPr/>
            </a:pPr>
            <a:r>
              <a:rPr lang="fr-FR" sz="2000" dirty="0" smtClean="0">
                <a:solidFill>
                  <a:schemeClr val="tx1">
                    <a:lumMod val="65000"/>
                    <a:lumOff val="35000"/>
                  </a:schemeClr>
                </a:solidFill>
              </a:rPr>
              <a:t>    l'individu est motivé d'éviter.</a:t>
            </a:r>
          </a:p>
          <a:p>
            <a:pPr>
              <a:buClr>
                <a:schemeClr val="accent2"/>
              </a:buClr>
              <a:buFont typeface="Wingdings" pitchFamily="2" charset="2"/>
              <a:buChar char="§"/>
              <a:defRPr/>
            </a:pPr>
            <a:r>
              <a:rPr lang="fr-FR" sz="2000" dirty="0" smtClean="0">
                <a:solidFill>
                  <a:schemeClr val="tx1">
                    <a:lumMod val="65000"/>
                    <a:lumOff val="35000"/>
                  </a:schemeClr>
                </a:solidFill>
              </a:rPr>
              <a:t> La peur interne est une peur intérieure connectée </a:t>
            </a:r>
          </a:p>
          <a:p>
            <a:pPr>
              <a:buClr>
                <a:schemeClr val="accent2"/>
              </a:buClr>
              <a:buNone/>
              <a:defRPr/>
            </a:pPr>
            <a:r>
              <a:rPr lang="fr-FR" sz="2000" dirty="0" smtClean="0">
                <a:solidFill>
                  <a:schemeClr val="tx1">
                    <a:lumMod val="65000"/>
                    <a:lumOff val="35000"/>
                  </a:schemeClr>
                </a:solidFill>
              </a:rPr>
              <a:t>   à une émotion souvent négative </a:t>
            </a:r>
            <a:r>
              <a:rPr lang="fr-FR" sz="1800" dirty="0" smtClean="0">
                <a:solidFill>
                  <a:schemeClr val="tx1">
                    <a:lumMod val="65000"/>
                    <a:lumOff val="35000"/>
                  </a:schemeClr>
                </a:solidFill>
              </a:rPr>
              <a:t>(ex. : sous-estimation</a:t>
            </a:r>
          </a:p>
          <a:p>
            <a:pPr>
              <a:buClr>
                <a:schemeClr val="accent2"/>
              </a:buClr>
              <a:buNone/>
              <a:defRPr/>
            </a:pPr>
            <a:r>
              <a:rPr lang="fr-FR" sz="1800" dirty="0" smtClean="0">
                <a:solidFill>
                  <a:schemeClr val="tx1">
                    <a:lumMod val="65000"/>
                    <a:lumOff val="35000"/>
                  </a:schemeClr>
                </a:solidFill>
              </a:rPr>
              <a:t>   de soi).</a:t>
            </a:r>
          </a:p>
          <a:p>
            <a:pPr>
              <a:buClr>
                <a:srgbClr val="D47C18"/>
              </a:buClr>
              <a:buFont typeface="Wingdings" pitchFamily="2" charset="2"/>
              <a:buChar char="§"/>
              <a:defRPr/>
            </a:pPr>
            <a:endParaRPr lang="fr-FR" sz="2400" dirty="0" smtClean="0"/>
          </a:p>
          <a:p>
            <a:endParaRPr lang="fr-FR" dirty="0"/>
          </a:p>
        </p:txBody>
      </p:sp>
      <p:sp>
        <p:nvSpPr>
          <p:cNvPr id="10" name="Espace réservé du texte 9"/>
          <p:cNvSpPr>
            <a:spLocks noGrp="1"/>
          </p:cNvSpPr>
          <p:nvPr>
            <p:ph type="body" sz="quarter" idx="11"/>
          </p:nvPr>
        </p:nvSpPr>
        <p:spPr>
          <a:xfrm flipV="1">
            <a:off x="622813" y="695399"/>
            <a:ext cx="636820" cy="5518547"/>
          </a:xfrm>
        </p:spPr>
        <p:txBody>
          <a:bodyPr/>
          <a:lstStyle/>
          <a:p>
            <a:pPr algn="ctr"/>
            <a:r>
              <a:rPr lang="fr-FR" dirty="0" smtClean="0"/>
              <a:t>Les représentations</a:t>
            </a:r>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4"/>
          <p:cNvPicPr>
            <a:picLocks noChangeAspect="1" noChangeArrowheads="1"/>
          </p:cNvPicPr>
          <p:nvPr/>
        </p:nvPicPr>
        <p:blipFill>
          <a:blip r:embed="rId3" cstate="print"/>
          <a:srcRect/>
          <a:stretch>
            <a:fillRect/>
          </a:stretch>
        </p:blipFill>
        <p:spPr bwMode="auto">
          <a:xfrm>
            <a:off x="2483767" y="404664"/>
            <a:ext cx="6660233" cy="6048672"/>
          </a:xfrm>
          <a:prstGeom prst="rect">
            <a:avLst/>
          </a:prstGeom>
          <a:noFill/>
          <a:ln w="38100" algn="ctr">
            <a:noFill/>
            <a:miter lim="800000"/>
            <a:headEnd/>
            <a:tailEnd/>
          </a:ln>
        </p:spPr>
      </p:pic>
      <p:sp>
        <p:nvSpPr>
          <p:cNvPr id="8" name="Titre 7"/>
          <p:cNvSpPr>
            <a:spLocks noGrp="1"/>
          </p:cNvSpPr>
          <p:nvPr>
            <p:ph type="title"/>
          </p:nvPr>
        </p:nvSpPr>
        <p:spPr/>
        <p:txBody>
          <a:bodyPr/>
          <a:lstStyle/>
          <a:p>
            <a:pPr algn="ctr"/>
            <a:r>
              <a:rPr lang="fr-FR" dirty="0" smtClean="0"/>
              <a:t/>
            </a:r>
            <a:br>
              <a:rPr lang="fr-FR" dirty="0" smtClean="0"/>
            </a:br>
            <a:r>
              <a:rPr lang="fr-FR" dirty="0" smtClean="0"/>
              <a:t/>
            </a:r>
            <a:br>
              <a:rPr lang="fr-FR" dirty="0" smtClean="0"/>
            </a:br>
            <a:r>
              <a:rPr lang="fr-FR" dirty="0" smtClean="0"/>
              <a:t>Synthèse</a:t>
            </a:r>
            <a:endParaRPr lang="fr-FR" dirty="0"/>
          </a:p>
        </p:txBody>
      </p:sp>
      <p:pic>
        <p:nvPicPr>
          <p:cNvPr id="9" name="Picture 4"/>
          <p:cNvPicPr>
            <a:picLocks noChangeAspect="1" noChangeArrowheads="1"/>
          </p:cNvPicPr>
          <p:nvPr/>
        </p:nvPicPr>
        <p:blipFill>
          <a:blip r:embed="rId4" cstate="print"/>
          <a:srcRect/>
          <a:stretch>
            <a:fillRect/>
          </a:stretch>
        </p:blipFill>
        <p:spPr bwMode="auto">
          <a:xfrm>
            <a:off x="467544" y="3212976"/>
            <a:ext cx="1877352" cy="1800200"/>
          </a:xfrm>
          <a:prstGeom prst="rect">
            <a:avLst/>
          </a:prstGeom>
          <a:noFill/>
          <a:ln w="38100" algn="ctr">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41325"/>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4932040" y="4293096"/>
            <a:ext cx="3672408"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2"/>
          </a:solidFill>
          <a:ln>
            <a:noFill/>
          </a:ln>
        </p:spPr>
        <p:txBody>
          <a:bodyPr lIns="0" tIns="0" rIns="0" bIns="0"/>
          <a:lstStyle/>
          <a:p>
            <a:endParaRPr lang="fr-FR"/>
          </a:p>
        </p:txBody>
      </p:sp>
      <p:sp>
        <p:nvSpPr>
          <p:cNvPr id="5" name="Titre 4"/>
          <p:cNvSpPr>
            <a:spLocks noGrp="1"/>
          </p:cNvSpPr>
          <p:nvPr>
            <p:ph type="title"/>
          </p:nvPr>
        </p:nvSpPr>
        <p:spPr>
          <a:xfrm>
            <a:off x="3707904" y="4149080"/>
            <a:ext cx="4896346" cy="1003300"/>
          </a:xfrm>
        </p:spPr>
        <p:txBody>
          <a:bodyPr anchor="ctr"/>
          <a:lstStyle/>
          <a:p>
            <a:pPr>
              <a:defRPr/>
            </a:pPr>
            <a:r>
              <a:rPr lang="fr-FR" dirty="0" smtClean="0"/>
              <a:t>Les limites de mon handicap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Merci</a:t>
            </a:r>
            <a:endParaRPr lang="fr-FR" dirty="0"/>
          </a:p>
        </p:txBody>
      </p:sp>
    </p:spTree>
    <p:extLst>
      <p:ext uri="{BB962C8B-B14F-4D97-AF65-F5344CB8AC3E}">
        <p14:creationId xmlns:p14="http://schemas.microsoft.com/office/powerpoint/2010/main" val="65997440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0"/>
          </p:nvPr>
        </p:nvSpPr>
        <p:spPr/>
        <p:txBody>
          <a:bodyPr>
            <a:normAutofit fontScale="25000" lnSpcReduction="20000"/>
          </a:bodyPr>
          <a:lstStyle/>
          <a:p>
            <a:pPr algn="ctr">
              <a:buFont typeface="Arial" pitchFamily="34" charset="0"/>
              <a:buNone/>
              <a:defRPr/>
            </a:pPr>
            <a:endParaRPr lang="fr-FR" dirty="0" smtClean="0"/>
          </a:p>
          <a:p>
            <a:pPr>
              <a:buFont typeface="Arial" pitchFamily="34" charset="0"/>
              <a:buNone/>
              <a:defRPr/>
            </a:pPr>
            <a:r>
              <a:rPr lang="fr-FR" dirty="0" smtClean="0"/>
              <a:t> </a:t>
            </a:r>
            <a:r>
              <a:rPr lang="fr-FR" sz="5600" b="1" dirty="0" smtClean="0"/>
              <a:t>PHOTOLANGAGE,  Phase 2</a:t>
            </a:r>
          </a:p>
          <a:p>
            <a:pPr algn="ctr">
              <a:buFont typeface="Arial" pitchFamily="34" charset="0"/>
              <a:buNone/>
              <a:defRPr/>
            </a:pPr>
            <a:r>
              <a:rPr lang="fr-FR" sz="3200" b="1" u="sng" dirty="0" smtClean="0">
                <a:solidFill>
                  <a:srgbClr val="5F81AA"/>
                </a:solidFill>
              </a:rPr>
              <a:t/>
            </a:r>
            <a:br>
              <a:rPr lang="fr-FR" sz="3200" b="1" u="sng" dirty="0" smtClean="0">
                <a:solidFill>
                  <a:srgbClr val="5F81AA"/>
                </a:solidFill>
              </a:rPr>
            </a:br>
            <a:endParaRPr lang="fr-FR" sz="3200" b="1" dirty="0"/>
          </a:p>
        </p:txBody>
      </p:sp>
      <p:sp>
        <p:nvSpPr>
          <p:cNvPr id="23554" name="Titre 1"/>
          <p:cNvSpPr>
            <a:spLocks noGrp="1"/>
          </p:cNvSpPr>
          <p:nvPr>
            <p:ph type="title"/>
          </p:nvPr>
        </p:nvSpPr>
        <p:spPr/>
        <p:txBody>
          <a:bodyPr/>
          <a:lstStyle/>
          <a:p>
            <a:r>
              <a:rPr lang="fr-FR" sz="3200" dirty="0" smtClean="0">
                <a:effectLst/>
                <a:latin typeface="Verdana" pitchFamily="34" charset="0"/>
                <a:cs typeface="Verdana" pitchFamily="34" charset="0"/>
              </a:rPr>
              <a:t>Estime de soi</a:t>
            </a:r>
          </a:p>
        </p:txBody>
      </p:sp>
      <p:sp>
        <p:nvSpPr>
          <p:cNvPr id="4" name="Espace réservé du contenu 3"/>
          <p:cNvSpPr>
            <a:spLocks noGrp="1"/>
          </p:cNvSpPr>
          <p:nvPr>
            <p:ph sz="quarter" idx="11"/>
          </p:nvPr>
        </p:nvSpPr>
        <p:spPr/>
        <p:txBody>
          <a:bodyPr/>
          <a:lstStyle/>
          <a:p>
            <a:r>
              <a:rPr lang="fr-FR" b="1" dirty="0" smtClean="0">
                <a:latin typeface="Verdana" pitchFamily="34" charset="0"/>
                <a:cs typeface="Verdana" pitchFamily="34" charset="0"/>
              </a:rPr>
              <a:t/>
            </a:r>
            <a:br>
              <a:rPr lang="fr-FR" b="1" dirty="0" smtClean="0">
                <a:latin typeface="Verdana" pitchFamily="34" charset="0"/>
                <a:cs typeface="Verdana" pitchFamily="34" charset="0"/>
              </a:rPr>
            </a:br>
            <a:r>
              <a:rPr lang="fr-FR" b="1" dirty="0" smtClean="0">
                <a:latin typeface="Verdana" pitchFamily="34" charset="0"/>
                <a:cs typeface="Verdana" pitchFamily="34" charset="0"/>
              </a:rPr>
              <a:t/>
            </a:r>
            <a:br>
              <a:rPr lang="fr-FR" b="1" dirty="0" smtClean="0">
                <a:latin typeface="Verdana" pitchFamily="34" charset="0"/>
                <a:cs typeface="Verdana" pitchFamily="34" charset="0"/>
              </a:rPr>
            </a:br>
            <a:r>
              <a:rPr lang="fr-FR" b="1" dirty="0" smtClean="0">
                <a:latin typeface="Verdana" pitchFamily="34" charset="0"/>
                <a:cs typeface="Verdana" pitchFamily="34" charset="0"/>
              </a:rPr>
              <a:t>Quand mes collègues de travail me regardent, ils me voient  comme…</a:t>
            </a:r>
            <a:br>
              <a:rPr lang="fr-FR" b="1" dirty="0" smtClean="0">
                <a:latin typeface="Verdana" pitchFamily="34" charset="0"/>
                <a:cs typeface="Verdana" pitchFamily="34" charset="0"/>
              </a:rPr>
            </a:b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0"/>
          </p:nvPr>
        </p:nvSpPr>
        <p:spPr/>
        <p:txBody>
          <a:bodyPr/>
          <a:lstStyle/>
          <a:p>
            <a:pPr marL="2965450" lvl="1" indent="-2513013" algn="ctr" defTabSz="449263">
              <a:lnSpc>
                <a:spcPct val="94000"/>
              </a:lnSpc>
              <a:buClr>
                <a:srgbClr val="000000"/>
              </a:buClr>
              <a:buSzPct val="100000"/>
              <a:buFont typeface="Arial" charset="0"/>
              <a:buNone/>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3200" b="1" dirty="0" smtClean="0">
                <a:latin typeface="Verdana" pitchFamily="34" charset="0"/>
                <a:cs typeface="Arial" charset="0"/>
              </a:rPr>
              <a:t>Synthèse</a:t>
            </a:r>
          </a:p>
          <a:p>
            <a:pPr marL="2965450" lvl="1" indent="-2513013" defTabSz="449263">
              <a:lnSpc>
                <a:spcPct val="94000"/>
              </a:lnSpc>
              <a:buClr>
                <a:srgbClr val="000000"/>
              </a:buClr>
              <a:buSzPct val="100000"/>
              <a:buFont typeface="Arial" charset="0"/>
              <a:buNone/>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3000" dirty="0" smtClean="0">
              <a:solidFill>
                <a:srgbClr val="6698C2"/>
              </a:solidFill>
              <a:latin typeface="Verdana" pitchFamily="34" charset="0"/>
              <a:cs typeface="Arial" charset="0"/>
            </a:endParaRPr>
          </a:p>
          <a:p>
            <a:pPr marL="273050" indent="-273050" defTabSz="449263">
              <a:lnSpc>
                <a:spcPct val="94000"/>
              </a:lnSpc>
              <a:buClr>
                <a:schemeClr val="accent3"/>
              </a:buClr>
              <a:buSzPct val="100000"/>
              <a:buFont typeface="Wingdings" pitchFamily="2" charset="2"/>
              <a:buChar char="§"/>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2000" dirty="0" smtClean="0">
                <a:solidFill>
                  <a:schemeClr val="tx2"/>
                </a:solidFill>
                <a:cs typeface="Arial" charset="0"/>
              </a:rPr>
              <a:t>S’identifier, c’est avoir conscience de soi..</a:t>
            </a:r>
          </a:p>
          <a:p>
            <a:pPr marL="273050" indent="-273050" defTabSz="449263">
              <a:lnSpc>
                <a:spcPct val="94000"/>
              </a:lnSpc>
              <a:buClr>
                <a:schemeClr val="accent3"/>
              </a:buClr>
              <a:buSzPct val="100000"/>
              <a:buFont typeface="Wingdings" pitchFamily="2" charset="2"/>
              <a:buChar char="§"/>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2000" dirty="0" smtClean="0">
              <a:solidFill>
                <a:schemeClr val="tx2"/>
              </a:solidFill>
              <a:cs typeface="Arial" charset="0"/>
            </a:endParaRPr>
          </a:p>
          <a:p>
            <a:pPr marL="273050" indent="-273050" defTabSz="449263">
              <a:lnSpc>
                <a:spcPct val="87000"/>
              </a:lnSpc>
              <a:spcBef>
                <a:spcPts val="800"/>
              </a:spcBef>
              <a:buClr>
                <a:schemeClr val="accent3"/>
              </a:buClr>
              <a:buSzPct val="100000"/>
              <a:buFont typeface="Wingdings" pitchFamily="2" charset="2"/>
              <a:buChar char="§"/>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2000" dirty="0" smtClean="0">
                <a:solidFill>
                  <a:schemeClr val="tx2"/>
                </a:solidFill>
                <a:cs typeface="Arial" charset="0"/>
              </a:rPr>
              <a:t>Prendre conscience de l’image de soi que l’on donne aux autres.</a:t>
            </a:r>
          </a:p>
          <a:p>
            <a:pPr marL="273050" indent="-273050" defTabSz="449263">
              <a:lnSpc>
                <a:spcPct val="87000"/>
              </a:lnSpc>
              <a:spcBef>
                <a:spcPts val="800"/>
              </a:spcBef>
              <a:buClr>
                <a:schemeClr val="accent3"/>
              </a:buClr>
              <a:buSzPct val="100000"/>
              <a:buFont typeface="Wingdings" pitchFamily="2" charset="2"/>
              <a:buChar char="§"/>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fr-FR" sz="2000" dirty="0" smtClean="0">
              <a:solidFill>
                <a:schemeClr val="tx2"/>
              </a:solidFill>
              <a:cs typeface="Arial" charset="0"/>
            </a:endParaRPr>
          </a:p>
          <a:p>
            <a:pPr marL="273050" indent="-273050" defTabSz="449263">
              <a:lnSpc>
                <a:spcPct val="87000"/>
              </a:lnSpc>
              <a:spcBef>
                <a:spcPts val="800"/>
              </a:spcBef>
              <a:buClr>
                <a:schemeClr val="accent3"/>
              </a:buClr>
              <a:buSzPct val="100000"/>
              <a:buFont typeface="Wingdings" pitchFamily="2" charset="2"/>
              <a:buChar char="§"/>
              <a:tabLst>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fr-FR" sz="2000" dirty="0" smtClean="0">
                <a:solidFill>
                  <a:schemeClr val="tx2"/>
                </a:solidFill>
                <a:cs typeface="Arial" charset="0"/>
              </a:rPr>
              <a:t>Percevoir son image renvoyée par les autres.</a:t>
            </a:r>
          </a:p>
          <a:p>
            <a:pPr>
              <a:defRPr/>
            </a:pPr>
            <a:endParaRPr lang="fr-FR" dirty="0"/>
          </a:p>
        </p:txBody>
      </p:sp>
      <p:sp>
        <p:nvSpPr>
          <p:cNvPr id="25602" name="Titre 1"/>
          <p:cNvSpPr>
            <a:spLocks noGrp="1"/>
          </p:cNvSpPr>
          <p:nvPr>
            <p:ph type="title"/>
          </p:nvPr>
        </p:nvSpPr>
        <p:spPr/>
        <p:txBody>
          <a:bodyPr/>
          <a:lstStyle/>
          <a:p>
            <a:r>
              <a:rPr lang="fr-FR" b="1" dirty="0" smtClean="0">
                <a:solidFill>
                  <a:srgbClr val="FFFFFF"/>
                </a:solidFill>
                <a:latin typeface="Verdana" pitchFamily="34" charset="0"/>
                <a:cs typeface="Arial" pitchFamily="34" charset="0"/>
              </a:rPr>
              <a:t>Se présenter, </a:t>
            </a:r>
            <a:br>
              <a:rPr lang="fr-FR" b="1" dirty="0" smtClean="0">
                <a:solidFill>
                  <a:srgbClr val="FFFFFF"/>
                </a:solidFill>
                <a:latin typeface="Verdana" pitchFamily="34" charset="0"/>
                <a:cs typeface="Arial" pitchFamily="34" charset="0"/>
              </a:rPr>
            </a:br>
            <a:r>
              <a:rPr lang="fr-FR" b="1" dirty="0" smtClean="0">
                <a:solidFill>
                  <a:srgbClr val="FFFFFF"/>
                </a:solidFill>
                <a:latin typeface="Verdana" pitchFamily="34" charset="0"/>
                <a:cs typeface="Arial" pitchFamily="34" charset="0"/>
              </a:rPr>
              <a:t/>
            </a:r>
            <a:br>
              <a:rPr lang="fr-FR" b="1" dirty="0" smtClean="0">
                <a:solidFill>
                  <a:srgbClr val="FFFFFF"/>
                </a:solidFill>
                <a:latin typeface="Verdana" pitchFamily="34" charset="0"/>
                <a:cs typeface="Arial" pitchFamily="34" charset="0"/>
              </a:rPr>
            </a:br>
            <a:r>
              <a:rPr lang="fr-FR" b="1" dirty="0" smtClean="0">
                <a:solidFill>
                  <a:srgbClr val="FFFFFF"/>
                </a:solidFill>
                <a:latin typeface="Verdana" pitchFamily="34" charset="0"/>
                <a:cs typeface="Arial" pitchFamily="34" charset="0"/>
              </a:rPr>
              <a:t>être représenté</a:t>
            </a:r>
            <a:br>
              <a:rPr lang="fr-FR" b="1" dirty="0" smtClean="0">
                <a:solidFill>
                  <a:srgbClr val="FFFFFF"/>
                </a:solidFill>
                <a:latin typeface="Verdana" pitchFamily="34" charset="0"/>
                <a:cs typeface="Arial" pitchFamily="34" charset="0"/>
              </a:rPr>
            </a:br>
            <a:endParaRPr lang="fr-FR" dirty="0" smtClean="0">
              <a:latin typeface="Verdana" pitchFamily="34" charset="0"/>
              <a:cs typeface="Verdana" pitchFamily="34" charset="0"/>
            </a:endParaRPr>
          </a:p>
        </p:txBody>
      </p:sp>
      <p:sp>
        <p:nvSpPr>
          <p:cNvPr id="6" name="Espace réservé du texte 5"/>
          <p:cNvSpPr>
            <a:spLocks noGrp="1"/>
          </p:cNvSpPr>
          <p:nvPr>
            <p:ph type="body" sz="quarter" idx="11"/>
          </p:nvPr>
        </p:nvSpPr>
        <p:spPr>
          <a:xfrm flipV="1">
            <a:off x="622812" y="695399"/>
            <a:ext cx="1428908" cy="5518547"/>
          </a:xfrm>
        </p:spPr>
        <p:txBody>
          <a:bodyPr/>
          <a:lstStyle/>
          <a:p>
            <a:pPr algn="ctr"/>
            <a:r>
              <a:rPr lang="fr-FR" sz="3200" dirty="0" smtClean="0">
                <a:solidFill>
                  <a:srgbClr val="FFFFFF"/>
                </a:solidFill>
                <a:effectLst/>
                <a:latin typeface="Verdana" pitchFamily="34" charset="0"/>
                <a:cs typeface="Arial" pitchFamily="34" charset="0"/>
              </a:rPr>
              <a:t>Se présenter, </a:t>
            </a:r>
            <a:br>
              <a:rPr lang="fr-FR" sz="3200" dirty="0" smtClean="0">
                <a:solidFill>
                  <a:srgbClr val="FFFFFF"/>
                </a:solidFill>
                <a:effectLst/>
                <a:latin typeface="Verdana" pitchFamily="34" charset="0"/>
                <a:cs typeface="Arial" pitchFamily="34" charset="0"/>
              </a:rPr>
            </a:br>
            <a:r>
              <a:rPr lang="fr-FR" sz="3200" dirty="0" smtClean="0">
                <a:solidFill>
                  <a:srgbClr val="FFFFFF"/>
                </a:solidFill>
                <a:effectLst/>
                <a:latin typeface="Verdana" pitchFamily="34" charset="0"/>
                <a:cs typeface="Arial" pitchFamily="34" charset="0"/>
              </a:rPr>
              <a:t>être représenté</a:t>
            </a:r>
            <a:r>
              <a:rPr lang="fr-FR" sz="3200" b="1" dirty="0" smtClean="0">
                <a:solidFill>
                  <a:srgbClr val="FFFFFF"/>
                </a:solidFill>
                <a:latin typeface="Verdana" pitchFamily="34" charset="0"/>
                <a:cs typeface="Arial" pitchFamily="34" charset="0"/>
              </a:rPr>
              <a:t/>
            </a:r>
            <a:br>
              <a:rPr lang="fr-FR" sz="3200" b="1" dirty="0" smtClean="0">
                <a:solidFill>
                  <a:srgbClr val="FFFFFF"/>
                </a:solidFill>
                <a:latin typeface="Verdana" pitchFamily="34" charset="0"/>
                <a:cs typeface="Arial" pitchFamily="34" charset="0"/>
              </a:rPr>
            </a:br>
            <a:endParaRPr lang="fr-FR" sz="3200" b="1" dirty="0"/>
          </a:p>
        </p:txBody>
      </p:sp>
      <p:sp>
        <p:nvSpPr>
          <p:cNvPr id="4" name="ZoneTexte 3"/>
          <p:cNvSpPr txBox="1"/>
          <p:nvPr/>
        </p:nvSpPr>
        <p:spPr>
          <a:xfrm>
            <a:off x="3359150" y="4787900"/>
            <a:ext cx="5380038" cy="1292225"/>
          </a:xfrm>
          <a:prstGeom prst="rect">
            <a:avLst/>
          </a:prstGeom>
          <a:noFill/>
        </p:spPr>
        <p:txBody>
          <a:bodyPr>
            <a:spAutoFit/>
          </a:bodyPr>
          <a:lstStyle/>
          <a:p>
            <a:pPr lvl="1" algn="ctr">
              <a:defRPr/>
            </a:pPr>
            <a:r>
              <a:rPr lang="fr-FR" sz="2000" dirty="0">
                <a:solidFill>
                  <a:schemeClr val="accent3"/>
                </a:solidFill>
              </a:rPr>
              <a:t>Un vieil adage dit :</a:t>
            </a:r>
          </a:p>
          <a:p>
            <a:pPr lvl="1" algn="ctr">
              <a:defRPr/>
            </a:pPr>
            <a:r>
              <a:rPr lang="fr-FR" sz="2000" b="1" dirty="0"/>
              <a:t>« Connais-toi toi-même, pour mieux connaître les autres »</a:t>
            </a:r>
          </a:p>
          <a:p>
            <a:pPr>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space réservé pour une image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8353" b="8353"/>
          <a:stretch>
            <a:fillRect/>
          </a:stretch>
        </p:blipFill>
        <p:spPr bwMode="auto">
          <a:xfrm>
            <a:off x="520700" y="404664"/>
            <a:ext cx="8091488" cy="5364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Freeform 3"/>
          <p:cNvSpPr>
            <a:spLocks/>
          </p:cNvSpPr>
          <p:nvPr/>
        </p:nvSpPr>
        <p:spPr bwMode="auto">
          <a:xfrm flipH="1">
            <a:off x="3635896" y="4246563"/>
            <a:ext cx="4976292" cy="865187"/>
          </a:xfrm>
          <a:custGeom>
            <a:avLst/>
            <a:gdLst>
              <a:gd name="T0" fmla="*/ 1454101 w 21569"/>
              <a:gd name="T1" fmla="*/ 0 h 21600"/>
              <a:gd name="T2" fmla="*/ 850923031 w 21569"/>
              <a:gd name="T3" fmla="*/ 0 h 21600"/>
              <a:gd name="T4" fmla="*/ 980065501 w 21569"/>
              <a:gd name="T5" fmla="*/ 24700165 h 21600"/>
              <a:gd name="T6" fmla="*/ 849468930 w 21569"/>
              <a:gd name="T7" fmla="*/ 49400331 h 21600"/>
              <a:gd name="T8" fmla="*/ 0 w 21569"/>
              <a:gd name="T9" fmla="*/ 49112165 h 21600"/>
              <a:gd name="T10" fmla="*/ 1454101 w 21569"/>
              <a:gd name="T11" fmla="*/ 0 h 21600"/>
              <a:gd name="T12" fmla="*/ 1454101 w 21569"/>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569" h="21600">
                <a:moveTo>
                  <a:pt x="32" y="0"/>
                </a:moveTo>
                <a:cubicBezTo>
                  <a:pt x="32" y="0"/>
                  <a:pt x="17385" y="0"/>
                  <a:pt x="18726" y="0"/>
                </a:cubicBezTo>
                <a:cubicBezTo>
                  <a:pt x="20067" y="0"/>
                  <a:pt x="21535" y="4019"/>
                  <a:pt x="21568" y="10800"/>
                </a:cubicBezTo>
                <a:cubicBezTo>
                  <a:pt x="21600" y="17330"/>
                  <a:pt x="19844" y="21600"/>
                  <a:pt x="18694" y="21600"/>
                </a:cubicBezTo>
                <a:cubicBezTo>
                  <a:pt x="17544" y="21600"/>
                  <a:pt x="0" y="21474"/>
                  <a:pt x="0" y="21474"/>
                </a:cubicBezTo>
                <a:lnTo>
                  <a:pt x="32" y="0"/>
                </a:lnTo>
                <a:close/>
                <a:moveTo>
                  <a:pt x="32" y="0"/>
                </a:moveTo>
              </a:path>
            </a:pathLst>
          </a:custGeom>
          <a:solidFill>
            <a:schemeClr val="accent1"/>
          </a:solidFill>
          <a:ln>
            <a:noFill/>
          </a:ln>
        </p:spPr>
        <p:txBody>
          <a:bodyPr lIns="0" tIns="0" rIns="0" bIns="0"/>
          <a:lstStyle/>
          <a:p>
            <a:endParaRPr lang="fr-FR"/>
          </a:p>
        </p:txBody>
      </p:sp>
      <p:sp>
        <p:nvSpPr>
          <p:cNvPr id="5" name="Titre 4"/>
          <p:cNvSpPr>
            <a:spLocks noGrp="1"/>
          </p:cNvSpPr>
          <p:nvPr>
            <p:ph type="title"/>
          </p:nvPr>
        </p:nvSpPr>
        <p:spPr>
          <a:xfrm>
            <a:off x="3347864" y="4149080"/>
            <a:ext cx="5256386" cy="1003300"/>
          </a:xfrm>
        </p:spPr>
        <p:txBody>
          <a:bodyPr anchor="ctr"/>
          <a:lstStyle/>
          <a:p>
            <a:pPr>
              <a:defRPr/>
            </a:pPr>
            <a:r>
              <a:rPr lang="fr-FR" dirty="0" smtClean="0">
                <a:sym typeface="Lucida Grande" charset="0"/>
              </a:rPr>
              <a:t>Quelle est la définition de l’estime de soi </a:t>
            </a:r>
            <a:endParaRPr lang="fr-FR" dirty="0">
              <a:sym typeface="Lucida Grande"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Espace réservé du contenu 2"/>
          <p:cNvSpPr>
            <a:spLocks noGrp="1"/>
          </p:cNvSpPr>
          <p:nvPr>
            <p:ph type="body" sz="quarter" idx="10"/>
          </p:nvPr>
        </p:nvSpPr>
        <p:spPr/>
        <p:txBody>
          <a:bodyPr/>
          <a:lstStyle/>
          <a:p>
            <a:pPr algn="just">
              <a:lnSpc>
                <a:spcPct val="80000"/>
              </a:lnSpc>
              <a:buFontTx/>
              <a:buNone/>
            </a:pPr>
            <a:r>
              <a:rPr lang="fr-FR" sz="2400" i="1" dirty="0" smtClean="0">
                <a:solidFill>
                  <a:schemeClr val="tx1">
                    <a:lumMod val="65000"/>
                    <a:lumOff val="35000"/>
                  </a:schemeClr>
                </a:solidFill>
                <a:latin typeface="Arial" pitchFamily="34" charset="0"/>
                <a:cs typeface="Arial" pitchFamily="34" charset="0"/>
              </a:rPr>
              <a:t>L’estime de soi est l’évaluation positive de soi-même, fondée sur la conscience de sa propre valeur et de son importance inaliénable en tant qu’être humain.</a:t>
            </a:r>
          </a:p>
          <a:p>
            <a:pPr algn="just">
              <a:lnSpc>
                <a:spcPct val="80000"/>
              </a:lnSpc>
              <a:buFontTx/>
              <a:buNone/>
            </a:pPr>
            <a:r>
              <a:rPr lang="fr-FR" sz="2400" i="1" dirty="0" smtClean="0">
                <a:solidFill>
                  <a:schemeClr val="tx1">
                    <a:lumMod val="65000"/>
                    <a:lumOff val="35000"/>
                  </a:schemeClr>
                </a:solidFill>
                <a:latin typeface="Arial" pitchFamily="34" charset="0"/>
                <a:cs typeface="Arial" pitchFamily="34" charset="0"/>
              </a:rPr>
              <a:t> </a:t>
            </a:r>
          </a:p>
          <a:p>
            <a:pPr algn="just">
              <a:lnSpc>
                <a:spcPct val="80000"/>
              </a:lnSpc>
              <a:buFontTx/>
              <a:buNone/>
            </a:pPr>
            <a:r>
              <a:rPr lang="fr-FR" sz="2400" i="1" dirty="0" smtClean="0">
                <a:solidFill>
                  <a:schemeClr val="tx1">
                    <a:lumMod val="65000"/>
                    <a:lumOff val="35000"/>
                  </a:schemeClr>
                </a:solidFill>
                <a:latin typeface="Arial" pitchFamily="34" charset="0"/>
                <a:cs typeface="Arial" pitchFamily="34" charset="0"/>
              </a:rPr>
              <a:t>Une personne qui s’estime se traite avec bienveillance  et se sent digne d’être aimée et d’être heureuse.</a:t>
            </a:r>
          </a:p>
          <a:p>
            <a:pPr algn="just">
              <a:lnSpc>
                <a:spcPct val="80000"/>
              </a:lnSpc>
              <a:buFontTx/>
              <a:buNone/>
            </a:pPr>
            <a:endParaRPr lang="fr-FR" sz="2400" i="1" dirty="0" smtClean="0">
              <a:solidFill>
                <a:schemeClr val="tx1">
                  <a:lumMod val="65000"/>
                  <a:lumOff val="35000"/>
                </a:schemeClr>
              </a:solidFill>
              <a:latin typeface="Arial" pitchFamily="34" charset="0"/>
              <a:cs typeface="Arial" pitchFamily="34" charset="0"/>
            </a:endParaRPr>
          </a:p>
          <a:p>
            <a:pPr algn="just">
              <a:lnSpc>
                <a:spcPct val="80000"/>
              </a:lnSpc>
              <a:buFontTx/>
              <a:buNone/>
            </a:pPr>
            <a:r>
              <a:rPr lang="fr-FR" sz="2400" i="1" dirty="0" smtClean="0">
                <a:solidFill>
                  <a:schemeClr val="tx1">
                    <a:lumMod val="65000"/>
                    <a:lumOff val="35000"/>
                  </a:schemeClr>
                </a:solidFill>
                <a:latin typeface="Arial" pitchFamily="34" charset="0"/>
                <a:cs typeface="Arial" pitchFamily="34" charset="0"/>
              </a:rPr>
              <a:t>L’estime de soi est également fondée sur le sentiment de sécurité que donne la certitude de pouvoir utiliser son libre arbitre, ses capacités et ses facultés d’apprentissage pour faire face de façon responsable et efficace aux évènements et aux défis de la vie.</a:t>
            </a:r>
          </a:p>
          <a:p>
            <a:pPr algn="just">
              <a:lnSpc>
                <a:spcPct val="80000"/>
              </a:lnSpc>
              <a:buFontTx/>
              <a:buNone/>
            </a:pPr>
            <a:endParaRPr lang="fr-FR" sz="2400" i="1" dirty="0" smtClean="0">
              <a:solidFill>
                <a:schemeClr val="tx1">
                  <a:lumMod val="65000"/>
                  <a:lumOff val="35000"/>
                </a:schemeClr>
              </a:solidFill>
              <a:latin typeface="Arial" pitchFamily="34" charset="0"/>
              <a:cs typeface="Arial" pitchFamily="34" charset="0"/>
            </a:endParaRPr>
          </a:p>
          <a:p>
            <a:pPr algn="r">
              <a:lnSpc>
                <a:spcPct val="80000"/>
              </a:lnSpc>
              <a:buFontTx/>
              <a:buNone/>
            </a:pPr>
            <a:r>
              <a:rPr lang="fr-FR" sz="2400" b="1" i="1" dirty="0" smtClean="0">
                <a:solidFill>
                  <a:schemeClr val="tx1">
                    <a:lumMod val="65000"/>
                    <a:lumOff val="35000"/>
                  </a:schemeClr>
                </a:solidFill>
                <a:latin typeface="Arial" pitchFamily="34" charset="0"/>
                <a:cs typeface="Arial" pitchFamily="34" charset="0"/>
              </a:rPr>
              <a:t>Josiane de Saint Paul</a:t>
            </a:r>
          </a:p>
          <a:p>
            <a:endParaRPr lang="fr-FR" dirty="0" smtClean="0">
              <a:latin typeface="Verdana" pitchFamily="34" charset="0"/>
              <a:cs typeface="Verdana" pitchFamily="34" charset="0"/>
            </a:endParaRPr>
          </a:p>
        </p:txBody>
      </p:sp>
      <p:sp>
        <p:nvSpPr>
          <p:cNvPr id="27650" name="Titre 1"/>
          <p:cNvSpPr>
            <a:spLocks noGrp="1"/>
          </p:cNvSpPr>
          <p:nvPr>
            <p:ph type="title"/>
          </p:nvPr>
        </p:nvSpPr>
        <p:spPr/>
        <p:txBody>
          <a:bodyPr/>
          <a:lstStyle/>
          <a:p>
            <a:pPr algn="ctr"/>
            <a:r>
              <a:rPr lang="fr-FR" b="1" smtClean="0">
                <a:latin typeface="Arial" pitchFamily="34" charset="0"/>
                <a:cs typeface="Arial" pitchFamily="34" charset="0"/>
              </a:rPr>
              <a:t>Définition estime de soi</a:t>
            </a:r>
            <a:endParaRPr lang="fr-FR" smtClean="0">
              <a:latin typeface="Verdana" pitchFamily="34" charset="0"/>
              <a:cs typeface="Verdana" pitchFamily="34" charset="0"/>
            </a:endParaRPr>
          </a:p>
        </p:txBody>
      </p:sp>
      <p:sp>
        <p:nvSpPr>
          <p:cNvPr id="4" name="Espace réservé du texte 3"/>
          <p:cNvSpPr>
            <a:spLocks noGrp="1"/>
          </p:cNvSpPr>
          <p:nvPr>
            <p:ph type="body" sz="quarter" idx="11"/>
          </p:nvPr>
        </p:nvSpPr>
        <p:spPr>
          <a:xfrm flipV="1">
            <a:off x="467545" y="695398"/>
            <a:ext cx="864096" cy="5518547"/>
          </a:xfrm>
        </p:spPr>
        <p:txBody>
          <a:bodyPr/>
          <a:lstStyle/>
          <a:p>
            <a:pPr algn="ctr"/>
            <a:r>
              <a:rPr lang="fr-FR" dirty="0" smtClean="0"/>
              <a:t>Définition estime de soi </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type="body" sz="quarter" idx="10"/>
          </p:nvPr>
        </p:nvSpPr>
        <p:spPr/>
        <p:txBody>
          <a:bodyPr>
            <a:normAutofit fontScale="32500" lnSpcReduction="20000"/>
          </a:bodyPr>
          <a:lstStyle/>
          <a:p>
            <a:pPr>
              <a:buFont typeface="Arial" pitchFamily="34" charset="0"/>
              <a:buNone/>
            </a:pPr>
            <a:r>
              <a:rPr lang="fr-FR" sz="4900" b="1" dirty="0" smtClean="0">
                <a:solidFill>
                  <a:srgbClr val="7EA190"/>
                </a:solidFill>
                <a:latin typeface="Verdana" pitchFamily="34" charset="0"/>
                <a:cs typeface="Verdana" pitchFamily="34" charset="0"/>
              </a:rPr>
              <a:t>Apparence physique</a:t>
            </a:r>
          </a:p>
          <a:p>
            <a:pPr>
              <a:buFont typeface="Arial" pitchFamily="34" charset="0"/>
              <a:buNone/>
            </a:pPr>
            <a:r>
              <a:rPr lang="fr-FR" sz="4900" b="1" dirty="0" smtClean="0">
                <a:solidFill>
                  <a:srgbClr val="7EA190"/>
                </a:solidFill>
                <a:latin typeface="Verdana" pitchFamily="34" charset="0"/>
                <a:cs typeface="Verdana" pitchFamily="34" charset="0"/>
              </a:rPr>
              <a:t> </a:t>
            </a:r>
          </a:p>
          <a:p>
            <a:pPr>
              <a:buFont typeface="Arial" pitchFamily="34" charset="0"/>
              <a:buNone/>
            </a:pPr>
            <a:r>
              <a:rPr lang="fr-FR" sz="4900" b="1" dirty="0" smtClean="0">
                <a:solidFill>
                  <a:srgbClr val="7EA190"/>
                </a:solidFill>
                <a:latin typeface="Verdana" pitchFamily="34" charset="0"/>
                <a:cs typeface="Verdana" pitchFamily="34" charset="0"/>
              </a:rPr>
              <a:t>                            </a:t>
            </a:r>
            <a:r>
              <a:rPr lang="fr-FR" sz="4900" b="1" dirty="0" smtClean="0">
                <a:solidFill>
                  <a:srgbClr val="D47C18"/>
                </a:solidFill>
                <a:latin typeface="Verdana" pitchFamily="34" charset="0"/>
                <a:cs typeface="Verdana" pitchFamily="34" charset="0"/>
              </a:rPr>
              <a:t>Positions sociales</a:t>
            </a:r>
          </a:p>
          <a:p>
            <a:pPr>
              <a:buFont typeface="Arial" pitchFamily="34" charset="0"/>
              <a:buNone/>
            </a:pPr>
            <a:endParaRPr lang="fr-FR" sz="4900" b="1" dirty="0" smtClean="0">
              <a:latin typeface="Verdana" pitchFamily="34" charset="0"/>
              <a:cs typeface="Verdana" pitchFamily="34" charset="0"/>
            </a:endParaRPr>
          </a:p>
          <a:p>
            <a:pPr>
              <a:buFont typeface="Arial" pitchFamily="34" charset="0"/>
              <a:buNone/>
            </a:pPr>
            <a:r>
              <a:rPr lang="fr-FR" sz="4900" b="1" dirty="0" smtClean="0">
                <a:solidFill>
                  <a:srgbClr val="C8504F"/>
                </a:solidFill>
                <a:latin typeface="Verdana" pitchFamily="34" charset="0"/>
                <a:cs typeface="Verdana" pitchFamily="34" charset="0"/>
              </a:rPr>
              <a:t>Possibilités/limitations</a:t>
            </a:r>
          </a:p>
          <a:p>
            <a:pPr>
              <a:buFont typeface="Arial" pitchFamily="34" charset="0"/>
              <a:buNone/>
            </a:pPr>
            <a:r>
              <a:rPr lang="fr-FR" sz="4900" b="1" dirty="0" smtClean="0">
                <a:latin typeface="Verdana" pitchFamily="34" charset="0"/>
                <a:cs typeface="Verdana" pitchFamily="34" charset="0"/>
              </a:rPr>
              <a:t>  </a:t>
            </a:r>
          </a:p>
          <a:p>
            <a:pPr>
              <a:buFont typeface="Arial" pitchFamily="34" charset="0"/>
              <a:buNone/>
            </a:pPr>
            <a:r>
              <a:rPr lang="fr-FR" sz="4900" b="1" dirty="0" smtClean="0">
                <a:latin typeface="Verdana" pitchFamily="34" charset="0"/>
                <a:cs typeface="Verdana" pitchFamily="34" charset="0"/>
              </a:rPr>
              <a:t> 								</a:t>
            </a:r>
            <a:r>
              <a:rPr lang="fr-FR" sz="4900" b="1" dirty="0" smtClean="0">
                <a:solidFill>
                  <a:srgbClr val="6698C2"/>
                </a:solidFill>
                <a:latin typeface="Verdana" pitchFamily="34" charset="0"/>
                <a:cs typeface="Verdana" pitchFamily="34" charset="0"/>
              </a:rPr>
              <a:t>Qualités/défauts</a:t>
            </a:r>
          </a:p>
          <a:p>
            <a:pPr>
              <a:buFont typeface="Arial" pitchFamily="34" charset="0"/>
              <a:buNone/>
            </a:pPr>
            <a:endParaRPr lang="fr-FR" sz="4900" b="1" dirty="0" smtClean="0">
              <a:latin typeface="Verdana" pitchFamily="34" charset="0"/>
              <a:cs typeface="Verdana" pitchFamily="34" charset="0"/>
            </a:endParaRPr>
          </a:p>
          <a:p>
            <a:pPr>
              <a:buFont typeface="Arial" pitchFamily="34" charset="0"/>
              <a:buNone/>
            </a:pPr>
            <a:r>
              <a:rPr lang="fr-FR" sz="4900" b="1" dirty="0" smtClean="0">
                <a:solidFill>
                  <a:srgbClr val="7EA190"/>
                </a:solidFill>
                <a:latin typeface="Verdana" pitchFamily="34" charset="0"/>
                <a:cs typeface="Verdana" pitchFamily="34" charset="0"/>
              </a:rPr>
              <a:t>Notre valeur en tant qu’être humain</a:t>
            </a:r>
          </a:p>
          <a:p>
            <a:pPr>
              <a:buFont typeface="Arial" pitchFamily="34" charset="0"/>
              <a:buNone/>
            </a:pPr>
            <a:r>
              <a:rPr lang="fr-FR" sz="4900" b="1" dirty="0" smtClean="0">
                <a:latin typeface="Verdana" pitchFamily="34" charset="0"/>
                <a:cs typeface="Verdana" pitchFamily="34" charset="0"/>
              </a:rPr>
              <a:t>						</a:t>
            </a:r>
          </a:p>
          <a:p>
            <a:pPr>
              <a:buFont typeface="Arial" pitchFamily="34" charset="0"/>
              <a:buNone/>
            </a:pPr>
            <a:r>
              <a:rPr lang="fr-FR" sz="4900" b="1" dirty="0" smtClean="0">
                <a:solidFill>
                  <a:srgbClr val="D47C18"/>
                </a:solidFill>
                <a:latin typeface="Verdana" pitchFamily="34" charset="0"/>
                <a:cs typeface="Verdana" pitchFamily="34" charset="0"/>
              </a:rPr>
              <a:t>					Traits de caractères</a:t>
            </a:r>
          </a:p>
          <a:p>
            <a:pPr>
              <a:buFont typeface="Arial" pitchFamily="34" charset="0"/>
              <a:buNone/>
            </a:pPr>
            <a:endParaRPr lang="fr-FR" sz="4900" b="1" dirty="0" smtClean="0">
              <a:solidFill>
                <a:srgbClr val="D47C18"/>
              </a:solidFill>
              <a:latin typeface="Verdana" pitchFamily="34" charset="0"/>
              <a:cs typeface="Verdana" pitchFamily="34" charset="0"/>
            </a:endParaRPr>
          </a:p>
          <a:p>
            <a:pPr>
              <a:buFont typeface="Arial" pitchFamily="34" charset="0"/>
              <a:buNone/>
            </a:pPr>
            <a:r>
              <a:rPr lang="fr-FR" sz="4900" b="1" dirty="0" smtClean="0">
                <a:solidFill>
                  <a:srgbClr val="5F81AA"/>
                </a:solidFill>
                <a:latin typeface="Verdana" pitchFamily="34" charset="0"/>
                <a:cs typeface="Verdana" pitchFamily="34" charset="0"/>
              </a:rPr>
              <a:t>Compétences dans différents domaines</a:t>
            </a:r>
          </a:p>
          <a:p>
            <a:pPr>
              <a:buFont typeface="Arial" pitchFamily="34" charset="0"/>
              <a:buNone/>
            </a:pPr>
            <a:endParaRPr lang="fr-FR" dirty="0" smtClean="0">
              <a:latin typeface="Verdana" pitchFamily="34" charset="0"/>
              <a:cs typeface="Verdana" pitchFamily="34" charset="0"/>
            </a:endParaRPr>
          </a:p>
          <a:p>
            <a:pPr>
              <a:buFont typeface="Arial" pitchFamily="34" charset="0"/>
              <a:buNone/>
            </a:pPr>
            <a:endParaRPr lang="fr-FR" dirty="0" smtClean="0">
              <a:latin typeface="Verdana" pitchFamily="34" charset="0"/>
              <a:cs typeface="Verdana" pitchFamily="34" charset="0"/>
            </a:endParaRPr>
          </a:p>
          <a:p>
            <a:pPr>
              <a:buFont typeface="Arial" pitchFamily="34" charset="0"/>
              <a:buNone/>
            </a:pPr>
            <a:r>
              <a:rPr lang="fr-FR" dirty="0" smtClean="0">
                <a:latin typeface="Verdana" pitchFamily="34" charset="0"/>
                <a:cs typeface="Verdana" pitchFamily="34" charset="0"/>
              </a:rPr>
              <a:t>						   </a:t>
            </a:r>
          </a:p>
          <a:p>
            <a:pPr>
              <a:buFont typeface="Arial" pitchFamily="34" charset="0"/>
              <a:buNone/>
            </a:pPr>
            <a:endParaRPr lang="fr-FR" dirty="0" smtClean="0">
              <a:latin typeface="Verdana" pitchFamily="34" charset="0"/>
              <a:cs typeface="Verdana" pitchFamily="34" charset="0"/>
            </a:endParaRPr>
          </a:p>
          <a:p>
            <a:pPr>
              <a:buFont typeface="Arial" pitchFamily="34" charset="0"/>
              <a:buNone/>
            </a:pPr>
            <a:endParaRPr lang="fr-FR" dirty="0" smtClean="0">
              <a:latin typeface="Verdana" pitchFamily="34" charset="0"/>
              <a:cs typeface="Verdana" pitchFamily="34" charset="0"/>
            </a:endParaRPr>
          </a:p>
        </p:txBody>
      </p:sp>
      <p:sp>
        <p:nvSpPr>
          <p:cNvPr id="28674" name="Titre 1"/>
          <p:cNvSpPr>
            <a:spLocks noGrp="1"/>
          </p:cNvSpPr>
          <p:nvPr>
            <p:ph type="title"/>
          </p:nvPr>
        </p:nvSpPr>
        <p:spPr/>
        <p:txBody>
          <a:bodyPr/>
          <a:lstStyle/>
          <a:p>
            <a:r>
              <a:rPr lang="fr-FR" b="1" smtClean="0">
                <a:solidFill>
                  <a:schemeClr val="bg1"/>
                </a:solidFill>
                <a:latin typeface="Arial" pitchFamily="34" charset="0"/>
                <a:cs typeface="Arial" pitchFamily="34" charset="0"/>
              </a:rPr>
              <a:t>Représentations partielles</a:t>
            </a:r>
            <a:endParaRPr lang="fr-FR" smtClean="0">
              <a:latin typeface="Verdana" pitchFamily="34" charset="0"/>
              <a:cs typeface="Verdana" pitchFamily="34" charset="0"/>
            </a:endParaRPr>
          </a:p>
        </p:txBody>
      </p:sp>
      <p:sp>
        <p:nvSpPr>
          <p:cNvPr id="5" name="Espace réservé du texte 4"/>
          <p:cNvSpPr>
            <a:spLocks noGrp="1"/>
          </p:cNvSpPr>
          <p:nvPr>
            <p:ph type="body" sz="quarter" idx="11"/>
          </p:nvPr>
        </p:nvSpPr>
        <p:spPr>
          <a:xfrm flipV="1">
            <a:off x="622813" y="695399"/>
            <a:ext cx="636820" cy="5518547"/>
          </a:xfrm>
        </p:spPr>
        <p:txBody>
          <a:bodyPr/>
          <a:lstStyle/>
          <a:p>
            <a:pPr algn="ctr"/>
            <a:r>
              <a:rPr lang="fr-FR" dirty="0" smtClean="0"/>
              <a:t>Définition estime de soi</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wipe(down)">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wipe(down)">
                                      <p:cBhvr>
                                        <p:cTn id="5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pport de formation FSK v4">
  <a:themeElements>
    <a:clrScheme name="FuturSkill">
      <a:dk1>
        <a:sysClr val="windowText" lastClr="000000"/>
      </a:dk1>
      <a:lt1>
        <a:sysClr val="window" lastClr="FFFFFF"/>
      </a:lt1>
      <a:dk2>
        <a:srgbClr val="212745"/>
      </a:dk2>
      <a:lt2>
        <a:srgbClr val="B4DCFA"/>
      </a:lt2>
      <a:accent1>
        <a:srgbClr val="336995"/>
      </a:accent1>
      <a:accent2>
        <a:srgbClr val="D26023"/>
      </a:accent2>
      <a:accent3>
        <a:srgbClr val="B73544"/>
      </a:accent3>
      <a:accent4>
        <a:srgbClr val="6E8F82"/>
      </a:accent4>
      <a:accent5>
        <a:srgbClr val="595959"/>
      </a:accent5>
      <a:accent6>
        <a:srgbClr val="4C4C4C"/>
      </a:accent6>
      <a:hlink>
        <a:srgbClr val="56C7AA"/>
      </a:hlink>
      <a:folHlink>
        <a:srgbClr val="59A8D1"/>
      </a:folHlink>
    </a:clrScheme>
    <a:fontScheme name="Futurskil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Vier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upport de formation FSK v4">
  <a:themeElements>
    <a:clrScheme name="FuturSkill">
      <a:dk1>
        <a:sysClr val="windowText" lastClr="000000"/>
      </a:dk1>
      <a:lt1>
        <a:sysClr val="window" lastClr="FFFFFF"/>
      </a:lt1>
      <a:dk2>
        <a:srgbClr val="212745"/>
      </a:dk2>
      <a:lt2>
        <a:srgbClr val="B4DCFA"/>
      </a:lt2>
      <a:accent1>
        <a:srgbClr val="336995"/>
      </a:accent1>
      <a:accent2>
        <a:srgbClr val="D26023"/>
      </a:accent2>
      <a:accent3>
        <a:srgbClr val="B73544"/>
      </a:accent3>
      <a:accent4>
        <a:srgbClr val="6E8F82"/>
      </a:accent4>
      <a:accent5>
        <a:srgbClr val="595959"/>
      </a:accent5>
      <a:accent6>
        <a:srgbClr val="4C4C4C"/>
      </a:accent6>
      <a:hlink>
        <a:srgbClr val="56C7AA"/>
      </a:hlink>
      <a:folHlink>
        <a:srgbClr val="59A8D1"/>
      </a:folHlink>
    </a:clrScheme>
    <a:fontScheme name="Futurskil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Vier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Support de formation FSK v4</Template>
  <TotalTime>10261</TotalTime>
  <Words>3442</Words>
  <Application>Microsoft Office PowerPoint</Application>
  <PresentationFormat>Affichage à l'écran (4:3)</PresentationFormat>
  <Paragraphs>496</Paragraphs>
  <Slides>47</Slides>
  <Notes>47</Notes>
  <HiddenSlides>0</HiddenSlides>
  <MMClips>0</MMClips>
  <ScaleCrop>false</ScaleCrop>
  <HeadingPairs>
    <vt:vector size="6" baseType="variant">
      <vt:variant>
        <vt:lpstr>Thème</vt:lpstr>
      </vt:variant>
      <vt:variant>
        <vt:i4>2</vt:i4>
      </vt:variant>
      <vt:variant>
        <vt:lpstr>Titres des diapositives</vt:lpstr>
      </vt:variant>
      <vt:variant>
        <vt:i4>47</vt:i4>
      </vt:variant>
      <vt:variant>
        <vt:lpstr>Diaporamas personnalisés</vt:lpstr>
      </vt:variant>
      <vt:variant>
        <vt:i4>2</vt:i4>
      </vt:variant>
    </vt:vector>
  </HeadingPairs>
  <TitlesOfParts>
    <vt:vector size="51" baseType="lpstr">
      <vt:lpstr>Support de formation FSK v4</vt:lpstr>
      <vt:lpstr>1_Support de formation FSK v4</vt:lpstr>
      <vt:lpstr>Estime de soi</vt:lpstr>
      <vt:lpstr>objectifs principaux</vt:lpstr>
      <vt:lpstr>Programme    </vt:lpstr>
      <vt:lpstr>Estime de soi</vt:lpstr>
      <vt:lpstr>Estime de soi</vt:lpstr>
      <vt:lpstr>Se présenter,   être représenté </vt:lpstr>
      <vt:lpstr>Quelle est la définition de l’estime de soi </vt:lpstr>
      <vt:lpstr>Définition estime de soi</vt:lpstr>
      <vt:lpstr>Représentations partielles</vt:lpstr>
      <vt:lpstr>Comment se forme l’estime de soi :</vt:lpstr>
      <vt:lpstr>Définition estime de soi</vt:lpstr>
      <vt:lpstr>COMMENT SE FORME L’ESTIME DE SOI </vt:lpstr>
      <vt:lpstr>Les caractéristiques de l’estime de soi  :</vt:lpstr>
      <vt:lpstr>Estime de soi</vt:lpstr>
      <vt:lpstr>Le manque d’estime de soi</vt:lpstr>
      <vt:lpstr>Comment augmenter l’estime de soi  :</vt:lpstr>
      <vt:lpstr>Comment augmenter l’estime de soi ?</vt:lpstr>
      <vt:lpstr>Comment augmenter l’estime de soi ?</vt:lpstr>
      <vt:lpstr>Synthèse</vt:lpstr>
      <vt:lpstr>La pyramide de Maslow  :</vt:lpstr>
      <vt:lpstr>Abraham Maslow, Psychologue</vt:lpstr>
      <vt:lpstr>Quelle est la définition de la confiance en soi  </vt:lpstr>
      <vt:lpstr>Définition</vt:lpstr>
      <vt:lpstr>L’assertivité</vt:lpstr>
      <vt:lpstr>L’assertivité</vt:lpstr>
      <vt:lpstr>Définition</vt:lpstr>
      <vt:lpstr>Les représentations  :</vt:lpstr>
      <vt:lpstr>Les représentations</vt:lpstr>
      <vt:lpstr>Les blessures</vt:lpstr>
      <vt:lpstr>Les blessures</vt:lpstr>
      <vt:lpstr>Les 5 blessures, les masques, les peurs</vt:lpstr>
      <vt:lpstr>Les 5 blessures</vt:lpstr>
      <vt:lpstr>Ne pas se laisser jouer des tours par son ego</vt:lpstr>
      <vt:lpstr>Les 5 blessures en voie de guérison</vt:lpstr>
      <vt:lpstr>Les croyances</vt:lpstr>
      <vt:lpstr>Les croyances</vt:lpstr>
      <vt:lpstr>Les croyances</vt:lpstr>
      <vt:lpstr>L’image de soi</vt:lpstr>
      <vt:lpstr>L’image de soi</vt:lpstr>
      <vt:lpstr>L’image de soi en lien avec : </vt:lpstr>
      <vt:lpstr>La peur</vt:lpstr>
      <vt:lpstr>La peur</vt:lpstr>
      <vt:lpstr>La peur</vt:lpstr>
      <vt:lpstr>  Synthèse</vt:lpstr>
      <vt:lpstr>Les limites de mon handicap </vt:lpstr>
      <vt:lpstr>Merci</vt:lpstr>
      <vt:lpstr>Présentation PowerPoint</vt:lpstr>
      <vt:lpstr>Impression Support</vt:lpstr>
      <vt:lpstr>Estime de soi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GAP LEADER Module 1</dc:title>
  <dc:creator>Bruno Adler</dc:creator>
  <cp:lastModifiedBy>Blandine</cp:lastModifiedBy>
  <cp:revision>622</cp:revision>
  <dcterms:created xsi:type="dcterms:W3CDTF">2012-10-16T18:29:55Z</dcterms:created>
  <dcterms:modified xsi:type="dcterms:W3CDTF">2013-10-24T14:48:38Z</dcterms:modified>
</cp:coreProperties>
</file>