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 id="2147483716" r:id="rId3"/>
  </p:sldMasterIdLst>
  <p:notesMasterIdLst>
    <p:notesMasterId r:id="rId67"/>
  </p:notesMasterIdLst>
  <p:sldIdLst>
    <p:sldId id="256" r:id="rId4"/>
    <p:sldId id="371" r:id="rId5"/>
    <p:sldId id="372" r:id="rId6"/>
    <p:sldId id="456" r:id="rId7"/>
    <p:sldId id="457" r:id="rId8"/>
    <p:sldId id="455" r:id="rId9"/>
    <p:sldId id="436" r:id="rId10"/>
    <p:sldId id="430" r:id="rId11"/>
    <p:sldId id="389" r:id="rId12"/>
    <p:sldId id="432" r:id="rId13"/>
    <p:sldId id="458" r:id="rId14"/>
    <p:sldId id="437" r:id="rId15"/>
    <p:sldId id="438" r:id="rId16"/>
    <p:sldId id="439" r:id="rId17"/>
    <p:sldId id="440" r:id="rId18"/>
    <p:sldId id="441" r:id="rId19"/>
    <p:sldId id="442" r:id="rId20"/>
    <p:sldId id="443" r:id="rId21"/>
    <p:sldId id="445" r:id="rId22"/>
    <p:sldId id="444" r:id="rId23"/>
    <p:sldId id="446" r:id="rId24"/>
    <p:sldId id="447" r:id="rId25"/>
    <p:sldId id="429" r:id="rId26"/>
    <p:sldId id="386" r:id="rId27"/>
    <p:sldId id="387"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60" r:id="rId43"/>
    <p:sldId id="434" r:id="rId44"/>
    <p:sldId id="405" r:id="rId45"/>
    <p:sldId id="433" r:id="rId46"/>
    <p:sldId id="435" r:id="rId47"/>
    <p:sldId id="461" r:id="rId48"/>
    <p:sldId id="449" r:id="rId49"/>
    <p:sldId id="450" r:id="rId50"/>
    <p:sldId id="451" r:id="rId51"/>
    <p:sldId id="452" r:id="rId52"/>
    <p:sldId id="453" r:id="rId53"/>
    <p:sldId id="454" r:id="rId54"/>
    <p:sldId id="412" r:id="rId55"/>
    <p:sldId id="414" r:id="rId56"/>
    <p:sldId id="415" r:id="rId57"/>
    <p:sldId id="416" r:id="rId58"/>
    <p:sldId id="417" r:id="rId59"/>
    <p:sldId id="418" r:id="rId60"/>
    <p:sldId id="419" r:id="rId61"/>
    <p:sldId id="420" r:id="rId62"/>
    <p:sldId id="421" r:id="rId63"/>
    <p:sldId id="422" r:id="rId64"/>
    <p:sldId id="425" r:id="rId65"/>
    <p:sldId id="427" r:id="rId66"/>
  </p:sldIdLst>
  <p:sldSz cx="12192000" cy="6858000"/>
  <p:notesSz cx="6858000" cy="9144000"/>
  <p:defaultTextStyle>
    <a:defPPr>
      <a:defRPr lang="fr-FR"/>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1.svg"/></Relationships>
</file>

<file path=ppt/diagrams/_rels/data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ata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ata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45.svg"/><Relationship Id="rId5" Type="http://schemas.openxmlformats.org/officeDocument/2006/relationships/image" Target="../media/image56.png"/><Relationship Id="rId4" Type="http://schemas.openxmlformats.org/officeDocument/2006/relationships/image" Target="../media/image5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4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4" Type="http://schemas.openxmlformats.org/officeDocument/2006/relationships/image" Target="../media/image5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45.svg"/><Relationship Id="rId5" Type="http://schemas.openxmlformats.org/officeDocument/2006/relationships/image" Target="../media/image56.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0D0D5-91DD-474A-82E3-9B15B620DD5D}"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2A66F2E1-ACCE-4A23-BDD9-AFF6B83B7398}">
      <dgm:prSet/>
      <dgm:spPr/>
      <dgm:t>
        <a:bodyPr/>
        <a:lstStyle/>
        <a:p>
          <a:r>
            <a:rPr lang="fr-FR"/>
            <a:t>Stress aigu </a:t>
          </a:r>
          <a:endParaRPr lang="en-US"/>
        </a:p>
      </dgm:t>
    </dgm:pt>
    <dgm:pt modelId="{D847EC2E-0CE0-44C0-94B7-1AEEF9F77289}" type="parTrans" cxnId="{74E49E2E-93A9-4311-AA10-3668B41E3998}">
      <dgm:prSet/>
      <dgm:spPr/>
      <dgm:t>
        <a:bodyPr/>
        <a:lstStyle/>
        <a:p>
          <a:endParaRPr lang="en-US"/>
        </a:p>
      </dgm:t>
    </dgm:pt>
    <dgm:pt modelId="{B2EE87EC-168E-4F9A-88C1-55E8C978746C}" type="sibTrans" cxnId="{74E49E2E-93A9-4311-AA10-3668B41E3998}">
      <dgm:prSet/>
      <dgm:spPr/>
      <dgm:t>
        <a:bodyPr/>
        <a:lstStyle/>
        <a:p>
          <a:endParaRPr lang="en-US"/>
        </a:p>
      </dgm:t>
    </dgm:pt>
    <dgm:pt modelId="{B05C2762-F218-4CD0-B20B-54F6767501BE}">
      <dgm:prSet/>
      <dgm:spPr/>
      <dgm:t>
        <a:bodyPr/>
        <a:lstStyle/>
        <a:p>
          <a:r>
            <a:rPr lang="fr-FR"/>
            <a:t>Stress chronique</a:t>
          </a:r>
          <a:endParaRPr lang="en-US"/>
        </a:p>
      </dgm:t>
    </dgm:pt>
    <dgm:pt modelId="{8CDE08C6-8E1A-43F1-9425-00974755A24F}" type="parTrans" cxnId="{ADC73A6A-2FD9-46C5-92B5-46C025715A5D}">
      <dgm:prSet/>
      <dgm:spPr/>
      <dgm:t>
        <a:bodyPr/>
        <a:lstStyle/>
        <a:p>
          <a:endParaRPr lang="en-US"/>
        </a:p>
      </dgm:t>
    </dgm:pt>
    <dgm:pt modelId="{F09A2E3B-B4E6-4FEB-95D8-DB82777FBF24}" type="sibTrans" cxnId="{ADC73A6A-2FD9-46C5-92B5-46C025715A5D}">
      <dgm:prSet/>
      <dgm:spPr/>
      <dgm:t>
        <a:bodyPr/>
        <a:lstStyle/>
        <a:p>
          <a:endParaRPr lang="en-US"/>
        </a:p>
      </dgm:t>
    </dgm:pt>
    <dgm:pt modelId="{37EF0FBB-DA2B-4800-8CC0-97108DFA47FD}" type="pres">
      <dgm:prSet presAssocID="{4680D0D5-91DD-474A-82E3-9B15B620DD5D}" presName="root" presStyleCnt="0">
        <dgm:presLayoutVars>
          <dgm:dir/>
          <dgm:resizeHandles val="exact"/>
        </dgm:presLayoutVars>
      </dgm:prSet>
      <dgm:spPr/>
    </dgm:pt>
    <dgm:pt modelId="{AC219D7B-DC7B-499F-BF1C-F1659244C1EE}" type="pres">
      <dgm:prSet presAssocID="{2A66F2E1-ACCE-4A23-BDD9-AFF6B83B7398}" presName="compNode" presStyleCnt="0"/>
      <dgm:spPr/>
    </dgm:pt>
    <dgm:pt modelId="{7AA8DFBE-A85D-4E2F-8E99-486C44E37AFC}" type="pres">
      <dgm:prSet presAssocID="{2A66F2E1-ACCE-4A23-BDD9-AFF6B83B7398}" presName="bgRect" presStyleLbl="bgShp" presStyleIdx="0" presStyleCnt="2"/>
      <dgm:spPr/>
    </dgm:pt>
    <dgm:pt modelId="{BB658369-222B-4311-AE0F-299011F9F53E}" type="pres">
      <dgm:prSet presAssocID="{2A66F2E1-ACCE-4A23-BDD9-AFF6B83B73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ried Face with No Fill"/>
        </a:ext>
      </dgm:extLst>
    </dgm:pt>
    <dgm:pt modelId="{4B1A4C01-2D6B-4BC7-91AF-3F5171B354EB}" type="pres">
      <dgm:prSet presAssocID="{2A66F2E1-ACCE-4A23-BDD9-AFF6B83B7398}" presName="spaceRect" presStyleCnt="0"/>
      <dgm:spPr/>
    </dgm:pt>
    <dgm:pt modelId="{FAA625B2-605B-4522-AFDE-3D0B4801D40E}" type="pres">
      <dgm:prSet presAssocID="{2A66F2E1-ACCE-4A23-BDD9-AFF6B83B7398}" presName="parTx" presStyleLbl="revTx" presStyleIdx="0" presStyleCnt="2">
        <dgm:presLayoutVars>
          <dgm:chMax val="0"/>
          <dgm:chPref val="0"/>
        </dgm:presLayoutVars>
      </dgm:prSet>
      <dgm:spPr/>
    </dgm:pt>
    <dgm:pt modelId="{354D0B7E-D8C4-471E-B905-748108FC37ED}" type="pres">
      <dgm:prSet presAssocID="{B2EE87EC-168E-4F9A-88C1-55E8C978746C}" presName="sibTrans" presStyleCnt="0"/>
      <dgm:spPr/>
    </dgm:pt>
    <dgm:pt modelId="{932D6899-E38C-4B23-A259-0D344C090848}" type="pres">
      <dgm:prSet presAssocID="{B05C2762-F218-4CD0-B20B-54F6767501BE}" presName="compNode" presStyleCnt="0"/>
      <dgm:spPr/>
    </dgm:pt>
    <dgm:pt modelId="{7C0432E9-56AE-4592-9456-A314F2A164E6}" type="pres">
      <dgm:prSet presAssocID="{B05C2762-F218-4CD0-B20B-54F6767501BE}" presName="bgRect" presStyleLbl="bgShp" presStyleIdx="1" presStyleCnt="2"/>
      <dgm:spPr/>
    </dgm:pt>
    <dgm:pt modelId="{3157B5E5-799C-4FB4-B8C0-B2F569FDD901}" type="pres">
      <dgm:prSet presAssocID="{B05C2762-F218-4CD0-B20B-54F6767501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F65A1CB4-8EE2-47E6-9695-72BD8E71C16B}" type="pres">
      <dgm:prSet presAssocID="{B05C2762-F218-4CD0-B20B-54F6767501BE}" presName="spaceRect" presStyleCnt="0"/>
      <dgm:spPr/>
    </dgm:pt>
    <dgm:pt modelId="{7EACE3EB-C9E0-4494-8C81-5D99A7DFC2F5}" type="pres">
      <dgm:prSet presAssocID="{B05C2762-F218-4CD0-B20B-54F6767501BE}" presName="parTx" presStyleLbl="revTx" presStyleIdx="1" presStyleCnt="2">
        <dgm:presLayoutVars>
          <dgm:chMax val="0"/>
          <dgm:chPref val="0"/>
        </dgm:presLayoutVars>
      </dgm:prSet>
      <dgm:spPr/>
    </dgm:pt>
  </dgm:ptLst>
  <dgm:cxnLst>
    <dgm:cxn modelId="{C0750A2C-FD10-44E6-990B-F09E8DD8F643}" type="presOf" srcId="{4680D0D5-91DD-474A-82E3-9B15B620DD5D}" destId="{37EF0FBB-DA2B-4800-8CC0-97108DFA47FD}" srcOrd="0" destOrd="0" presId="urn:microsoft.com/office/officeart/2018/2/layout/IconVerticalSolidList"/>
    <dgm:cxn modelId="{74E49E2E-93A9-4311-AA10-3668B41E3998}" srcId="{4680D0D5-91DD-474A-82E3-9B15B620DD5D}" destId="{2A66F2E1-ACCE-4A23-BDD9-AFF6B83B7398}" srcOrd="0" destOrd="0" parTransId="{D847EC2E-0CE0-44C0-94B7-1AEEF9F77289}" sibTransId="{B2EE87EC-168E-4F9A-88C1-55E8C978746C}"/>
    <dgm:cxn modelId="{ADC73A6A-2FD9-46C5-92B5-46C025715A5D}" srcId="{4680D0D5-91DD-474A-82E3-9B15B620DD5D}" destId="{B05C2762-F218-4CD0-B20B-54F6767501BE}" srcOrd="1" destOrd="0" parTransId="{8CDE08C6-8E1A-43F1-9425-00974755A24F}" sibTransId="{F09A2E3B-B4E6-4FEB-95D8-DB82777FBF24}"/>
    <dgm:cxn modelId="{48EC0BBB-F985-40BE-80BB-86C5F363C887}" type="presOf" srcId="{2A66F2E1-ACCE-4A23-BDD9-AFF6B83B7398}" destId="{FAA625B2-605B-4522-AFDE-3D0B4801D40E}" srcOrd="0" destOrd="0" presId="urn:microsoft.com/office/officeart/2018/2/layout/IconVerticalSolidList"/>
    <dgm:cxn modelId="{98C78EDA-866D-412A-A976-5DC6D6EF2106}" type="presOf" srcId="{B05C2762-F218-4CD0-B20B-54F6767501BE}" destId="{7EACE3EB-C9E0-4494-8C81-5D99A7DFC2F5}" srcOrd="0" destOrd="0" presId="urn:microsoft.com/office/officeart/2018/2/layout/IconVerticalSolidList"/>
    <dgm:cxn modelId="{5C5F407D-D7B9-4BD2-A8E7-CE072BCED610}" type="presParOf" srcId="{37EF0FBB-DA2B-4800-8CC0-97108DFA47FD}" destId="{AC219D7B-DC7B-499F-BF1C-F1659244C1EE}" srcOrd="0" destOrd="0" presId="urn:microsoft.com/office/officeart/2018/2/layout/IconVerticalSolidList"/>
    <dgm:cxn modelId="{C386A328-8560-485D-888A-762C4A1FE4C7}" type="presParOf" srcId="{AC219D7B-DC7B-499F-BF1C-F1659244C1EE}" destId="{7AA8DFBE-A85D-4E2F-8E99-486C44E37AFC}" srcOrd="0" destOrd="0" presId="urn:microsoft.com/office/officeart/2018/2/layout/IconVerticalSolidList"/>
    <dgm:cxn modelId="{DF817B25-3C21-4383-9833-DD02DD4E0133}" type="presParOf" srcId="{AC219D7B-DC7B-499F-BF1C-F1659244C1EE}" destId="{BB658369-222B-4311-AE0F-299011F9F53E}" srcOrd="1" destOrd="0" presId="urn:microsoft.com/office/officeart/2018/2/layout/IconVerticalSolidList"/>
    <dgm:cxn modelId="{011536BF-D440-4583-B1C3-F1C9464DA8D9}" type="presParOf" srcId="{AC219D7B-DC7B-499F-BF1C-F1659244C1EE}" destId="{4B1A4C01-2D6B-4BC7-91AF-3F5171B354EB}" srcOrd="2" destOrd="0" presId="urn:microsoft.com/office/officeart/2018/2/layout/IconVerticalSolidList"/>
    <dgm:cxn modelId="{1954D555-8506-4DCF-AE06-C32FC5DF859D}" type="presParOf" srcId="{AC219D7B-DC7B-499F-BF1C-F1659244C1EE}" destId="{FAA625B2-605B-4522-AFDE-3D0B4801D40E}" srcOrd="3" destOrd="0" presId="urn:microsoft.com/office/officeart/2018/2/layout/IconVerticalSolidList"/>
    <dgm:cxn modelId="{4D167812-F441-4612-A321-DF8E8B315483}" type="presParOf" srcId="{37EF0FBB-DA2B-4800-8CC0-97108DFA47FD}" destId="{354D0B7E-D8C4-471E-B905-748108FC37ED}" srcOrd="1" destOrd="0" presId="urn:microsoft.com/office/officeart/2018/2/layout/IconVerticalSolidList"/>
    <dgm:cxn modelId="{31E02747-4BFB-40DF-B8B8-88DB0CCD1F38}" type="presParOf" srcId="{37EF0FBB-DA2B-4800-8CC0-97108DFA47FD}" destId="{932D6899-E38C-4B23-A259-0D344C090848}" srcOrd="2" destOrd="0" presId="urn:microsoft.com/office/officeart/2018/2/layout/IconVerticalSolidList"/>
    <dgm:cxn modelId="{206765D6-219F-48A9-89DD-86D21A07624B}" type="presParOf" srcId="{932D6899-E38C-4B23-A259-0D344C090848}" destId="{7C0432E9-56AE-4592-9456-A314F2A164E6}" srcOrd="0" destOrd="0" presId="urn:microsoft.com/office/officeart/2018/2/layout/IconVerticalSolidList"/>
    <dgm:cxn modelId="{113BC855-B49A-4315-B053-628BE2B3D742}" type="presParOf" srcId="{932D6899-E38C-4B23-A259-0D344C090848}" destId="{3157B5E5-799C-4FB4-B8C0-B2F569FDD901}" srcOrd="1" destOrd="0" presId="urn:microsoft.com/office/officeart/2018/2/layout/IconVerticalSolidList"/>
    <dgm:cxn modelId="{8FDB23A4-EFD7-48B7-B10B-2987751B0F2E}" type="presParOf" srcId="{932D6899-E38C-4B23-A259-0D344C090848}" destId="{F65A1CB4-8EE2-47E6-9695-72BD8E71C16B}" srcOrd="2" destOrd="0" presId="urn:microsoft.com/office/officeart/2018/2/layout/IconVerticalSolidList"/>
    <dgm:cxn modelId="{8A8097D8-76C0-43CD-A9AE-C935904A2373}" type="presParOf" srcId="{932D6899-E38C-4B23-A259-0D344C090848}" destId="{7EACE3EB-C9E0-4494-8C81-5D99A7DFC2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C52ABAE-6538-4A83-89C4-4DE35A847082}"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fr-FR"/>
        </a:p>
      </dgm:t>
    </dgm:pt>
    <dgm:pt modelId="{6DAEA306-11FB-45A6-A96D-3CDB6FC05C4C}">
      <dgm:prSet phldrT="[Texte]"/>
      <dgm:spPr/>
      <dgm:t>
        <a:bodyPr/>
        <a:lstStyle/>
        <a:p>
          <a:r>
            <a:rPr lang="fr-FR" altLang="fr-FR">
              <a:latin typeface="Calibri" panose="020F0502020204030204" pitchFamily="34" charset="0"/>
            </a:rPr>
            <a:t>Symptômes physiques</a:t>
          </a:r>
          <a:endParaRPr lang="fr-FR"/>
        </a:p>
      </dgm:t>
    </dgm:pt>
    <dgm:pt modelId="{B4B84BED-0DE9-4580-B266-026223B85BCA}" type="parTrans" cxnId="{9F1CB20D-C214-4CF7-AF8A-9D8C6BE7491E}">
      <dgm:prSet/>
      <dgm:spPr/>
      <dgm:t>
        <a:bodyPr/>
        <a:lstStyle/>
        <a:p>
          <a:endParaRPr lang="fr-FR"/>
        </a:p>
      </dgm:t>
    </dgm:pt>
    <dgm:pt modelId="{0D1312A7-9A59-40D2-9A3E-EEF1FBE7BD1F}" type="sibTrans" cxnId="{9F1CB20D-C214-4CF7-AF8A-9D8C6BE7491E}">
      <dgm:prSet/>
      <dgm:spPr/>
      <dgm:t>
        <a:bodyPr/>
        <a:lstStyle/>
        <a:p>
          <a:endParaRPr lang="fr-FR"/>
        </a:p>
      </dgm:t>
    </dgm:pt>
    <dgm:pt modelId="{A6593FFF-4FFA-4E4C-AE9F-EF2BA32949C4}">
      <dgm:prSet phldrT="[Texte]" custT="1"/>
      <dgm:spPr/>
      <dgm:t>
        <a:bodyPr/>
        <a:lstStyle/>
        <a:p>
          <a:r>
            <a:rPr lang="fr-FR" altLang="fr-FR" sz="1600" dirty="0">
              <a:latin typeface="Calibri" panose="020F0502020204030204" pitchFamily="34" charset="0"/>
            </a:rPr>
            <a:t>Douleurs (coliques, maux de tête, douleurs musculaires, etc.), troubles du sommeil, de l’appétit et de la digestion, sensations d’essoufflement ou d’oppression, sueurs, etc.</a:t>
          </a:r>
          <a:endParaRPr lang="fr-FR" sz="1600" dirty="0"/>
        </a:p>
      </dgm:t>
    </dgm:pt>
    <dgm:pt modelId="{9D0CCAE6-8B93-4A63-9B12-390FAE7A9E5A}" type="parTrans" cxnId="{03383972-323A-4E7E-BA89-558EC33F50BF}">
      <dgm:prSet/>
      <dgm:spPr/>
      <dgm:t>
        <a:bodyPr/>
        <a:lstStyle/>
        <a:p>
          <a:endParaRPr lang="fr-FR"/>
        </a:p>
      </dgm:t>
    </dgm:pt>
    <dgm:pt modelId="{A45A93A5-4DF4-4185-87C3-DA80DCFBDDA5}" type="sibTrans" cxnId="{03383972-323A-4E7E-BA89-558EC33F50BF}">
      <dgm:prSet/>
      <dgm:spPr/>
      <dgm:t>
        <a:bodyPr/>
        <a:lstStyle/>
        <a:p>
          <a:endParaRPr lang="fr-FR"/>
        </a:p>
      </dgm:t>
    </dgm:pt>
    <dgm:pt modelId="{6AF83F9A-709D-432C-8F35-18CE4FB6FEDE}">
      <dgm:prSet phldrT="[Texte]" custT="1"/>
      <dgm:spPr/>
      <dgm:t>
        <a:bodyPr/>
        <a:lstStyle/>
        <a:p>
          <a:r>
            <a:rPr lang="fr-FR" altLang="fr-FR" sz="1600" dirty="0">
              <a:latin typeface="Calibri" panose="020F0502020204030204" pitchFamily="34" charset="0"/>
            </a:rPr>
            <a:t>Sensibilité et nervosité accrues, crises de larmes ou de nerfs, angoisse, excitation, tristesse, sensation de mal-être, etc.</a:t>
          </a:r>
          <a:endParaRPr lang="fr-FR" sz="1600" dirty="0"/>
        </a:p>
      </dgm:t>
    </dgm:pt>
    <dgm:pt modelId="{B5AC6C1B-CB77-490F-B298-6BFCE626C6F9}" type="parTrans" cxnId="{0D741E00-0BF6-4DD6-B79C-2F45F57BEA1C}">
      <dgm:prSet/>
      <dgm:spPr/>
      <dgm:t>
        <a:bodyPr/>
        <a:lstStyle/>
        <a:p>
          <a:endParaRPr lang="fr-FR"/>
        </a:p>
      </dgm:t>
    </dgm:pt>
    <dgm:pt modelId="{27C5DA8A-A9D8-4F1F-8C5D-24C2AECC6C7C}" type="sibTrans" cxnId="{0D741E00-0BF6-4DD6-B79C-2F45F57BEA1C}">
      <dgm:prSet/>
      <dgm:spPr/>
      <dgm:t>
        <a:bodyPr/>
        <a:lstStyle/>
        <a:p>
          <a:endParaRPr lang="fr-FR"/>
        </a:p>
      </dgm:t>
    </dgm:pt>
    <dgm:pt modelId="{E7B128F7-7261-4EFD-8511-42E91416C46F}">
      <dgm:prSet phldrT="[Texte]"/>
      <dgm:spPr/>
      <dgm:t>
        <a:bodyPr/>
        <a:lstStyle/>
        <a:p>
          <a:r>
            <a:rPr lang="fr-FR" altLang="fr-FR">
              <a:latin typeface="Calibri" panose="020F0502020204030204" pitchFamily="34" charset="0"/>
            </a:rPr>
            <a:t>Symptômes intellectuels</a:t>
          </a:r>
          <a:endParaRPr lang="fr-FR"/>
        </a:p>
      </dgm:t>
    </dgm:pt>
    <dgm:pt modelId="{3AEE1D7D-4A70-4485-9ECA-C98325F54C23}" type="parTrans" cxnId="{F6B217F2-38AD-4173-A9B6-DC7909C637EF}">
      <dgm:prSet/>
      <dgm:spPr/>
      <dgm:t>
        <a:bodyPr/>
        <a:lstStyle/>
        <a:p>
          <a:endParaRPr lang="fr-FR"/>
        </a:p>
      </dgm:t>
    </dgm:pt>
    <dgm:pt modelId="{14FA7875-6570-4A62-BD84-0AD9390769B6}" type="sibTrans" cxnId="{F6B217F2-38AD-4173-A9B6-DC7909C637EF}">
      <dgm:prSet/>
      <dgm:spPr/>
      <dgm:t>
        <a:bodyPr/>
        <a:lstStyle/>
        <a:p>
          <a:endParaRPr lang="fr-FR"/>
        </a:p>
      </dgm:t>
    </dgm:pt>
    <dgm:pt modelId="{FE924818-D001-421F-8589-E75AC081853B}">
      <dgm:prSet phldrT="[Texte]" custT="1"/>
      <dgm:spPr/>
      <dgm:t>
        <a:bodyPr/>
        <a:lstStyle/>
        <a:p>
          <a:r>
            <a:rPr lang="fr-FR" altLang="fr-FR" sz="2000" dirty="0">
              <a:latin typeface="Calibri" panose="020F0502020204030204" pitchFamily="34" charset="0"/>
            </a:rPr>
            <a:t>Perturbation de la concentration nécessaire à la tâche entraînant des erreurs et des oublis, difficultés à prendre des initiatives ou des décisions, etc.</a:t>
          </a:r>
          <a:endParaRPr lang="fr-FR" sz="2000" dirty="0"/>
        </a:p>
      </dgm:t>
    </dgm:pt>
    <dgm:pt modelId="{B1DA3E17-5746-49C0-908E-3FAC01DAF5C5}" type="parTrans" cxnId="{1B66CBB2-CE58-4C51-BB87-E91E629F21FA}">
      <dgm:prSet/>
      <dgm:spPr/>
      <dgm:t>
        <a:bodyPr/>
        <a:lstStyle/>
        <a:p>
          <a:endParaRPr lang="fr-FR"/>
        </a:p>
      </dgm:t>
    </dgm:pt>
    <dgm:pt modelId="{680E75F8-1508-415E-9B32-9548C528AC89}" type="sibTrans" cxnId="{1B66CBB2-CE58-4C51-BB87-E91E629F21FA}">
      <dgm:prSet/>
      <dgm:spPr/>
      <dgm:t>
        <a:bodyPr/>
        <a:lstStyle/>
        <a:p>
          <a:endParaRPr lang="fr-FR"/>
        </a:p>
      </dgm:t>
    </dgm:pt>
    <dgm:pt modelId="{F860CB85-6AB6-405D-A34C-A7D09CEED385}">
      <dgm:prSet custT="1"/>
      <dgm:spPr/>
      <dgm:t>
        <a:bodyPr/>
        <a:lstStyle/>
        <a:p>
          <a:r>
            <a:rPr lang="fr-FR" altLang="fr-FR" sz="1600" dirty="0">
              <a:latin typeface="Calibri" panose="020F0502020204030204" pitchFamily="34" charset="0"/>
            </a:rPr>
            <a:t>Symptômes émotionnels</a:t>
          </a:r>
        </a:p>
      </dgm:t>
    </dgm:pt>
    <dgm:pt modelId="{D8640DA8-3C3B-478E-80A2-E89469ACB1DA}" type="parTrans" cxnId="{3E71FFDC-478F-438D-BE0F-92071A22DD13}">
      <dgm:prSet/>
      <dgm:spPr/>
      <dgm:t>
        <a:bodyPr/>
        <a:lstStyle/>
        <a:p>
          <a:endParaRPr lang="fr-FR"/>
        </a:p>
      </dgm:t>
    </dgm:pt>
    <dgm:pt modelId="{BBABD1DB-EED2-4596-8193-0F5E502D08D9}" type="sibTrans" cxnId="{3E71FFDC-478F-438D-BE0F-92071A22DD13}">
      <dgm:prSet/>
      <dgm:spPr/>
      <dgm:t>
        <a:bodyPr/>
        <a:lstStyle/>
        <a:p>
          <a:endParaRPr lang="fr-FR"/>
        </a:p>
      </dgm:t>
    </dgm:pt>
    <dgm:pt modelId="{CB798B8A-D8C7-417E-A436-DFCC72DFBFA9}">
      <dgm:prSet/>
      <dgm:spPr/>
      <dgm:t>
        <a:bodyPr/>
        <a:lstStyle/>
        <a:p>
          <a:r>
            <a:rPr lang="fr-FR" altLang="fr-FR">
              <a:latin typeface="Calibri" panose="020F0502020204030204" pitchFamily="34" charset="0"/>
            </a:rPr>
            <a:t>Symptômes comportementaux</a:t>
          </a:r>
          <a:endParaRPr lang="fr-FR"/>
        </a:p>
      </dgm:t>
    </dgm:pt>
    <dgm:pt modelId="{DD16A9BE-DDEA-4387-9B79-796552C3D834}" type="parTrans" cxnId="{86F124C3-8FCA-408E-A3C4-6B1536EBA8CD}">
      <dgm:prSet/>
      <dgm:spPr/>
      <dgm:t>
        <a:bodyPr/>
        <a:lstStyle/>
        <a:p>
          <a:endParaRPr lang="fr-FR"/>
        </a:p>
      </dgm:t>
    </dgm:pt>
    <dgm:pt modelId="{78DB4D74-819E-4717-B79F-874329B152FA}" type="sibTrans" cxnId="{86F124C3-8FCA-408E-A3C4-6B1536EBA8CD}">
      <dgm:prSet/>
      <dgm:spPr/>
      <dgm:t>
        <a:bodyPr/>
        <a:lstStyle/>
        <a:p>
          <a:endParaRPr lang="fr-FR"/>
        </a:p>
      </dgm:t>
    </dgm:pt>
    <dgm:pt modelId="{B02F703A-DEE9-4E16-B18B-CEAEA542500F}">
      <dgm:prSet custT="1"/>
      <dgm:spPr/>
      <dgm:t>
        <a:bodyPr/>
        <a:lstStyle/>
        <a:p>
          <a:r>
            <a:rPr lang="fr-FR" altLang="fr-FR" sz="2000" dirty="0">
              <a:latin typeface="Calibri" panose="020F0502020204030204" pitchFamily="34" charset="0"/>
            </a:rPr>
            <a:t>Modification des conduites alimentaires, comportements violents et agressifs, isolement social (repli sur soi, difficultés à coopérer), </a:t>
          </a:r>
          <a:r>
            <a:rPr lang="fr-FR" altLang="fr-FR" sz="2000" dirty="0" err="1">
              <a:latin typeface="Calibri" panose="020F0502020204030204" pitchFamily="34" charset="0"/>
            </a:rPr>
            <a:t>etc</a:t>
          </a:r>
          <a:endParaRPr lang="fr-FR" sz="2000" dirty="0"/>
        </a:p>
      </dgm:t>
    </dgm:pt>
    <dgm:pt modelId="{A2B7581E-801E-41AC-ABCF-32799553DED6}" type="parTrans" cxnId="{16512050-A36B-4E75-9F1B-5496655C1EF5}">
      <dgm:prSet/>
      <dgm:spPr/>
      <dgm:t>
        <a:bodyPr/>
        <a:lstStyle/>
        <a:p>
          <a:endParaRPr lang="fr-FR"/>
        </a:p>
      </dgm:t>
    </dgm:pt>
    <dgm:pt modelId="{5F7CD15E-EB77-431E-9345-C105D5B3E77A}" type="sibTrans" cxnId="{16512050-A36B-4E75-9F1B-5496655C1EF5}">
      <dgm:prSet/>
      <dgm:spPr/>
      <dgm:t>
        <a:bodyPr/>
        <a:lstStyle/>
        <a:p>
          <a:endParaRPr lang="fr-FR"/>
        </a:p>
      </dgm:t>
    </dgm:pt>
    <dgm:pt modelId="{4675BD5F-ACDE-4F08-98CA-A8A2E3E45A47}" type="pres">
      <dgm:prSet presAssocID="{DC52ABAE-6538-4A83-89C4-4DE35A847082}" presName="Name0" presStyleCnt="0">
        <dgm:presLayoutVars>
          <dgm:dir/>
          <dgm:animLvl val="lvl"/>
          <dgm:resizeHandles/>
        </dgm:presLayoutVars>
      </dgm:prSet>
      <dgm:spPr/>
    </dgm:pt>
    <dgm:pt modelId="{C2789D82-A383-478A-9700-77A5CE35034B}" type="pres">
      <dgm:prSet presAssocID="{6DAEA306-11FB-45A6-A96D-3CDB6FC05C4C}" presName="linNode" presStyleCnt="0"/>
      <dgm:spPr/>
    </dgm:pt>
    <dgm:pt modelId="{7D553992-1926-44C7-8EC3-8F1DC4CB4AEE}" type="pres">
      <dgm:prSet presAssocID="{6DAEA306-11FB-45A6-A96D-3CDB6FC05C4C}" presName="parentShp" presStyleLbl="node1" presStyleIdx="0" presStyleCnt="3">
        <dgm:presLayoutVars>
          <dgm:bulletEnabled val="1"/>
        </dgm:presLayoutVars>
      </dgm:prSet>
      <dgm:spPr/>
    </dgm:pt>
    <dgm:pt modelId="{0B9270B2-A5C1-4E97-8BBE-08B0537D7B22}" type="pres">
      <dgm:prSet presAssocID="{6DAEA306-11FB-45A6-A96D-3CDB6FC05C4C}" presName="childShp" presStyleLbl="bgAccFollowNode1" presStyleIdx="0" presStyleCnt="3" custScaleX="137048" custScaleY="135461" custLinFactNeighborX="422" custLinFactNeighborY="-1152">
        <dgm:presLayoutVars>
          <dgm:bulletEnabled val="1"/>
        </dgm:presLayoutVars>
      </dgm:prSet>
      <dgm:spPr/>
    </dgm:pt>
    <dgm:pt modelId="{74D05E6E-4CC8-4F90-893E-CDC05604D616}" type="pres">
      <dgm:prSet presAssocID="{0D1312A7-9A59-40D2-9A3E-EEF1FBE7BD1F}" presName="spacing" presStyleCnt="0"/>
      <dgm:spPr/>
    </dgm:pt>
    <dgm:pt modelId="{E4E8E5A2-0DD3-4F0D-8827-CE2053C2EAB6}" type="pres">
      <dgm:prSet presAssocID="{E7B128F7-7261-4EFD-8511-42E91416C46F}" presName="linNode" presStyleCnt="0"/>
      <dgm:spPr/>
    </dgm:pt>
    <dgm:pt modelId="{A7A797C8-2B1D-4052-ABE7-7058B389D290}" type="pres">
      <dgm:prSet presAssocID="{E7B128F7-7261-4EFD-8511-42E91416C46F}" presName="parentShp" presStyleLbl="node1" presStyleIdx="1" presStyleCnt="3">
        <dgm:presLayoutVars>
          <dgm:bulletEnabled val="1"/>
        </dgm:presLayoutVars>
      </dgm:prSet>
      <dgm:spPr/>
    </dgm:pt>
    <dgm:pt modelId="{03E46AEB-DB54-41B8-B119-B32963421929}" type="pres">
      <dgm:prSet presAssocID="{E7B128F7-7261-4EFD-8511-42E91416C46F}" presName="childShp" presStyleLbl="bgAccFollowNode1" presStyleIdx="1" presStyleCnt="3">
        <dgm:presLayoutVars>
          <dgm:bulletEnabled val="1"/>
        </dgm:presLayoutVars>
      </dgm:prSet>
      <dgm:spPr/>
    </dgm:pt>
    <dgm:pt modelId="{3F2B2BBB-B321-43CA-B47D-D3A97D3F2AD7}" type="pres">
      <dgm:prSet presAssocID="{14FA7875-6570-4A62-BD84-0AD9390769B6}" presName="spacing" presStyleCnt="0"/>
      <dgm:spPr/>
    </dgm:pt>
    <dgm:pt modelId="{4C6452FC-B903-4B12-BB65-39911A35BF1B}" type="pres">
      <dgm:prSet presAssocID="{CB798B8A-D8C7-417E-A436-DFCC72DFBFA9}" presName="linNode" presStyleCnt="0"/>
      <dgm:spPr/>
    </dgm:pt>
    <dgm:pt modelId="{66531B23-C9DD-4DC4-BE25-AD56E514E060}" type="pres">
      <dgm:prSet presAssocID="{CB798B8A-D8C7-417E-A436-DFCC72DFBFA9}" presName="parentShp" presStyleLbl="node1" presStyleIdx="2" presStyleCnt="3">
        <dgm:presLayoutVars>
          <dgm:bulletEnabled val="1"/>
        </dgm:presLayoutVars>
      </dgm:prSet>
      <dgm:spPr/>
    </dgm:pt>
    <dgm:pt modelId="{D2139AE3-861B-4514-A74D-7A451D2E0237}" type="pres">
      <dgm:prSet presAssocID="{CB798B8A-D8C7-417E-A436-DFCC72DFBFA9}" presName="childShp" presStyleLbl="bgAccFollowNode1" presStyleIdx="2" presStyleCnt="3">
        <dgm:presLayoutVars>
          <dgm:bulletEnabled val="1"/>
        </dgm:presLayoutVars>
      </dgm:prSet>
      <dgm:spPr/>
    </dgm:pt>
  </dgm:ptLst>
  <dgm:cxnLst>
    <dgm:cxn modelId="{0D741E00-0BF6-4DD6-B79C-2F45F57BEA1C}" srcId="{6DAEA306-11FB-45A6-A96D-3CDB6FC05C4C}" destId="{6AF83F9A-709D-432C-8F35-18CE4FB6FEDE}" srcOrd="2" destOrd="0" parTransId="{B5AC6C1B-CB77-490F-B298-6BFCE626C6F9}" sibTransId="{27C5DA8A-A9D8-4F1F-8C5D-24C2AECC6C7C}"/>
    <dgm:cxn modelId="{2980020C-9C74-4AB3-84BB-93B982F917F5}" type="presOf" srcId="{CB798B8A-D8C7-417E-A436-DFCC72DFBFA9}" destId="{66531B23-C9DD-4DC4-BE25-AD56E514E060}" srcOrd="0" destOrd="0" presId="urn:microsoft.com/office/officeart/2005/8/layout/vList6"/>
    <dgm:cxn modelId="{9F1CB20D-C214-4CF7-AF8A-9D8C6BE7491E}" srcId="{DC52ABAE-6538-4A83-89C4-4DE35A847082}" destId="{6DAEA306-11FB-45A6-A96D-3CDB6FC05C4C}" srcOrd="0" destOrd="0" parTransId="{B4B84BED-0DE9-4580-B266-026223B85BCA}" sibTransId="{0D1312A7-9A59-40D2-9A3E-EEF1FBE7BD1F}"/>
    <dgm:cxn modelId="{327BE325-700F-49FE-92AA-B5104173DA37}" type="presOf" srcId="{6AF83F9A-709D-432C-8F35-18CE4FB6FEDE}" destId="{0B9270B2-A5C1-4E97-8BBE-08B0537D7B22}" srcOrd="0" destOrd="2" presId="urn:microsoft.com/office/officeart/2005/8/layout/vList6"/>
    <dgm:cxn modelId="{B553EE5D-2D9F-4B52-804E-A9C759AFBF4D}" type="presOf" srcId="{B02F703A-DEE9-4E16-B18B-CEAEA542500F}" destId="{D2139AE3-861B-4514-A74D-7A451D2E0237}" srcOrd="0" destOrd="0" presId="urn:microsoft.com/office/officeart/2005/8/layout/vList6"/>
    <dgm:cxn modelId="{16512050-A36B-4E75-9F1B-5496655C1EF5}" srcId="{CB798B8A-D8C7-417E-A436-DFCC72DFBFA9}" destId="{B02F703A-DEE9-4E16-B18B-CEAEA542500F}" srcOrd="0" destOrd="0" parTransId="{A2B7581E-801E-41AC-ABCF-32799553DED6}" sibTransId="{5F7CD15E-EB77-431E-9345-C105D5B3E77A}"/>
    <dgm:cxn modelId="{03383972-323A-4E7E-BA89-558EC33F50BF}" srcId="{6DAEA306-11FB-45A6-A96D-3CDB6FC05C4C}" destId="{A6593FFF-4FFA-4E4C-AE9F-EF2BA32949C4}" srcOrd="0" destOrd="0" parTransId="{9D0CCAE6-8B93-4A63-9B12-390FAE7A9E5A}" sibTransId="{A45A93A5-4DF4-4185-87C3-DA80DCFBDDA5}"/>
    <dgm:cxn modelId="{687BA67F-92E2-4BE6-9406-7A9B22B6D4F4}" type="presOf" srcId="{A6593FFF-4FFA-4E4C-AE9F-EF2BA32949C4}" destId="{0B9270B2-A5C1-4E97-8BBE-08B0537D7B22}" srcOrd="0" destOrd="0" presId="urn:microsoft.com/office/officeart/2005/8/layout/vList6"/>
    <dgm:cxn modelId="{6016078E-3DD1-4D95-B14D-FF5A9DAFDA25}" type="presOf" srcId="{DC52ABAE-6538-4A83-89C4-4DE35A847082}" destId="{4675BD5F-ACDE-4F08-98CA-A8A2E3E45A47}" srcOrd="0" destOrd="0" presId="urn:microsoft.com/office/officeart/2005/8/layout/vList6"/>
    <dgm:cxn modelId="{B3D9A2A4-C51D-40B9-B7E9-ABC148FC6C8F}" type="presOf" srcId="{F860CB85-6AB6-405D-A34C-A7D09CEED385}" destId="{0B9270B2-A5C1-4E97-8BBE-08B0537D7B22}" srcOrd="0" destOrd="1" presId="urn:microsoft.com/office/officeart/2005/8/layout/vList6"/>
    <dgm:cxn modelId="{E22C0FA8-CBDD-4A43-9738-E8B39A028972}" type="presOf" srcId="{6DAEA306-11FB-45A6-A96D-3CDB6FC05C4C}" destId="{7D553992-1926-44C7-8EC3-8F1DC4CB4AEE}" srcOrd="0" destOrd="0" presId="urn:microsoft.com/office/officeart/2005/8/layout/vList6"/>
    <dgm:cxn modelId="{1B66CBB2-CE58-4C51-BB87-E91E629F21FA}" srcId="{E7B128F7-7261-4EFD-8511-42E91416C46F}" destId="{FE924818-D001-421F-8589-E75AC081853B}" srcOrd="0" destOrd="0" parTransId="{B1DA3E17-5746-49C0-908E-3FAC01DAF5C5}" sibTransId="{680E75F8-1508-415E-9B32-9548C528AC89}"/>
    <dgm:cxn modelId="{86F124C3-8FCA-408E-A3C4-6B1536EBA8CD}" srcId="{DC52ABAE-6538-4A83-89C4-4DE35A847082}" destId="{CB798B8A-D8C7-417E-A436-DFCC72DFBFA9}" srcOrd="2" destOrd="0" parTransId="{DD16A9BE-DDEA-4387-9B79-796552C3D834}" sibTransId="{78DB4D74-819E-4717-B79F-874329B152FA}"/>
    <dgm:cxn modelId="{3E71FFDC-478F-438D-BE0F-92071A22DD13}" srcId="{6DAEA306-11FB-45A6-A96D-3CDB6FC05C4C}" destId="{F860CB85-6AB6-405D-A34C-A7D09CEED385}" srcOrd="1" destOrd="0" parTransId="{D8640DA8-3C3B-478E-80A2-E89469ACB1DA}" sibTransId="{BBABD1DB-EED2-4596-8193-0F5E502D08D9}"/>
    <dgm:cxn modelId="{4D1858E0-181E-4912-B3F2-CD0BCADA101E}" type="presOf" srcId="{E7B128F7-7261-4EFD-8511-42E91416C46F}" destId="{A7A797C8-2B1D-4052-ABE7-7058B389D290}" srcOrd="0" destOrd="0" presId="urn:microsoft.com/office/officeart/2005/8/layout/vList6"/>
    <dgm:cxn modelId="{F6B217F2-38AD-4173-A9B6-DC7909C637EF}" srcId="{DC52ABAE-6538-4A83-89C4-4DE35A847082}" destId="{E7B128F7-7261-4EFD-8511-42E91416C46F}" srcOrd="1" destOrd="0" parTransId="{3AEE1D7D-4A70-4485-9ECA-C98325F54C23}" sibTransId="{14FA7875-6570-4A62-BD84-0AD9390769B6}"/>
    <dgm:cxn modelId="{C12476FE-B504-4B2F-872E-FDE14BEA1E65}" type="presOf" srcId="{FE924818-D001-421F-8589-E75AC081853B}" destId="{03E46AEB-DB54-41B8-B119-B32963421929}" srcOrd="0" destOrd="0" presId="urn:microsoft.com/office/officeart/2005/8/layout/vList6"/>
    <dgm:cxn modelId="{F2A8DCAA-E762-4719-BDE2-C4E20E14ACDB}" type="presParOf" srcId="{4675BD5F-ACDE-4F08-98CA-A8A2E3E45A47}" destId="{C2789D82-A383-478A-9700-77A5CE35034B}" srcOrd="0" destOrd="0" presId="urn:microsoft.com/office/officeart/2005/8/layout/vList6"/>
    <dgm:cxn modelId="{E455C83E-2589-4C9A-8088-9D7A53530E2E}" type="presParOf" srcId="{C2789D82-A383-478A-9700-77A5CE35034B}" destId="{7D553992-1926-44C7-8EC3-8F1DC4CB4AEE}" srcOrd="0" destOrd="0" presId="urn:microsoft.com/office/officeart/2005/8/layout/vList6"/>
    <dgm:cxn modelId="{8BBBD5BD-FF2A-4CC4-BB62-8F9BB1957441}" type="presParOf" srcId="{C2789D82-A383-478A-9700-77A5CE35034B}" destId="{0B9270B2-A5C1-4E97-8BBE-08B0537D7B22}" srcOrd="1" destOrd="0" presId="urn:microsoft.com/office/officeart/2005/8/layout/vList6"/>
    <dgm:cxn modelId="{6342F411-9516-4F37-A7C1-D766694F3A11}" type="presParOf" srcId="{4675BD5F-ACDE-4F08-98CA-A8A2E3E45A47}" destId="{74D05E6E-4CC8-4F90-893E-CDC05604D616}" srcOrd="1" destOrd="0" presId="urn:microsoft.com/office/officeart/2005/8/layout/vList6"/>
    <dgm:cxn modelId="{F43BE5D5-FE92-451D-B7B4-385FA514E55C}" type="presParOf" srcId="{4675BD5F-ACDE-4F08-98CA-A8A2E3E45A47}" destId="{E4E8E5A2-0DD3-4F0D-8827-CE2053C2EAB6}" srcOrd="2" destOrd="0" presId="urn:microsoft.com/office/officeart/2005/8/layout/vList6"/>
    <dgm:cxn modelId="{E1E31A92-06F9-4607-8F0D-BA793AE8235A}" type="presParOf" srcId="{E4E8E5A2-0DD3-4F0D-8827-CE2053C2EAB6}" destId="{A7A797C8-2B1D-4052-ABE7-7058B389D290}" srcOrd="0" destOrd="0" presId="urn:microsoft.com/office/officeart/2005/8/layout/vList6"/>
    <dgm:cxn modelId="{978EF7FE-08D3-4A7C-84B4-B37B6701D152}" type="presParOf" srcId="{E4E8E5A2-0DD3-4F0D-8827-CE2053C2EAB6}" destId="{03E46AEB-DB54-41B8-B119-B32963421929}" srcOrd="1" destOrd="0" presId="urn:microsoft.com/office/officeart/2005/8/layout/vList6"/>
    <dgm:cxn modelId="{54FFE142-45CE-430E-9BD9-823466A82F5D}" type="presParOf" srcId="{4675BD5F-ACDE-4F08-98CA-A8A2E3E45A47}" destId="{3F2B2BBB-B321-43CA-B47D-D3A97D3F2AD7}" srcOrd="3" destOrd="0" presId="urn:microsoft.com/office/officeart/2005/8/layout/vList6"/>
    <dgm:cxn modelId="{6EF0B7CF-D08C-4A2E-83D0-817F7A70B95C}" type="presParOf" srcId="{4675BD5F-ACDE-4F08-98CA-A8A2E3E45A47}" destId="{4C6452FC-B903-4B12-BB65-39911A35BF1B}" srcOrd="4" destOrd="0" presId="urn:microsoft.com/office/officeart/2005/8/layout/vList6"/>
    <dgm:cxn modelId="{28FAD032-FC27-4FB2-A4D1-79BB3A3A9A93}" type="presParOf" srcId="{4C6452FC-B903-4B12-BB65-39911A35BF1B}" destId="{66531B23-C9DD-4DC4-BE25-AD56E514E060}" srcOrd="0" destOrd="0" presId="urn:microsoft.com/office/officeart/2005/8/layout/vList6"/>
    <dgm:cxn modelId="{EF02189E-FB1D-44FF-8BE7-C77BFD09B2E3}" type="presParOf" srcId="{4C6452FC-B903-4B12-BB65-39911A35BF1B}" destId="{D2139AE3-861B-4514-A74D-7A451D2E023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B5DCBB-7E32-4546-9DE2-7B92F91098D7}"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B396DF57-6AF4-4F22-836C-8CE2570A7C18}">
      <dgm:prSet/>
      <dgm:spPr/>
      <dgm:t>
        <a:bodyPr/>
        <a:lstStyle/>
        <a:p>
          <a:r>
            <a:rPr lang="fr-FR"/>
            <a:t>Changement d’appétit</a:t>
          </a:r>
          <a:endParaRPr lang="en-US"/>
        </a:p>
      </dgm:t>
    </dgm:pt>
    <dgm:pt modelId="{CD596D15-C493-48DF-B135-1410A66D702B}" type="parTrans" cxnId="{BD16D6A4-2435-4CFB-A183-C4ED63FC4292}">
      <dgm:prSet/>
      <dgm:spPr/>
      <dgm:t>
        <a:bodyPr/>
        <a:lstStyle/>
        <a:p>
          <a:endParaRPr lang="en-US"/>
        </a:p>
      </dgm:t>
    </dgm:pt>
    <dgm:pt modelId="{1C864677-C671-4FE1-B47E-E2244956507B}" type="sibTrans" cxnId="{BD16D6A4-2435-4CFB-A183-C4ED63FC4292}">
      <dgm:prSet/>
      <dgm:spPr/>
      <dgm:t>
        <a:bodyPr/>
        <a:lstStyle/>
        <a:p>
          <a:endParaRPr lang="en-US"/>
        </a:p>
      </dgm:t>
    </dgm:pt>
    <dgm:pt modelId="{0893F628-BE16-47BA-B3C3-0AC18DA67F5B}">
      <dgm:prSet/>
      <dgm:spPr/>
      <dgm:t>
        <a:bodyPr/>
        <a:lstStyle/>
        <a:p>
          <a:r>
            <a:rPr lang="fr-FR"/>
            <a:t>Consommation accrue d’alcool, drogues</a:t>
          </a:r>
          <a:endParaRPr lang="en-US"/>
        </a:p>
      </dgm:t>
    </dgm:pt>
    <dgm:pt modelId="{5A396D30-0F5E-4F19-AB9C-A32D5CA59091}" type="parTrans" cxnId="{FE1B63C2-F3C1-42AA-B8F5-8224AD8B0798}">
      <dgm:prSet/>
      <dgm:spPr/>
      <dgm:t>
        <a:bodyPr/>
        <a:lstStyle/>
        <a:p>
          <a:endParaRPr lang="en-US"/>
        </a:p>
      </dgm:t>
    </dgm:pt>
    <dgm:pt modelId="{CAD4DC27-C4D7-47CB-85BB-5667DADCB698}" type="sibTrans" cxnId="{FE1B63C2-F3C1-42AA-B8F5-8224AD8B0798}">
      <dgm:prSet/>
      <dgm:spPr/>
      <dgm:t>
        <a:bodyPr/>
        <a:lstStyle/>
        <a:p>
          <a:endParaRPr lang="en-US"/>
        </a:p>
      </dgm:t>
    </dgm:pt>
    <dgm:pt modelId="{B297A0D7-FA0C-4FE8-A4FA-127539537502}">
      <dgm:prSet/>
      <dgm:spPr/>
      <dgm:t>
        <a:bodyPr/>
        <a:lstStyle/>
        <a:p>
          <a:r>
            <a:rPr lang="fr-FR"/>
            <a:t>Impatience ou irritation inhabituelle</a:t>
          </a:r>
          <a:endParaRPr lang="en-US"/>
        </a:p>
      </dgm:t>
    </dgm:pt>
    <dgm:pt modelId="{EE6FD199-8B0A-46A9-849D-29F65ABAD358}" type="parTrans" cxnId="{33BDF8FF-6DDA-4CE1-9081-DB811623288C}">
      <dgm:prSet/>
      <dgm:spPr/>
      <dgm:t>
        <a:bodyPr/>
        <a:lstStyle/>
        <a:p>
          <a:endParaRPr lang="en-US"/>
        </a:p>
      </dgm:t>
    </dgm:pt>
    <dgm:pt modelId="{B8F717CA-7A6E-492E-9E53-DC7F2AA31E0D}" type="sibTrans" cxnId="{33BDF8FF-6DDA-4CE1-9081-DB811623288C}">
      <dgm:prSet/>
      <dgm:spPr/>
      <dgm:t>
        <a:bodyPr/>
        <a:lstStyle/>
        <a:p>
          <a:endParaRPr lang="en-US"/>
        </a:p>
      </dgm:t>
    </dgm:pt>
    <dgm:pt modelId="{73896F41-200D-46B0-9733-8D3868525797}">
      <dgm:prSet/>
      <dgm:spPr/>
      <dgm:t>
        <a:bodyPr/>
        <a:lstStyle/>
        <a:p>
          <a:r>
            <a:rPr lang="fr-FR"/>
            <a:t>Performance médiocre </a:t>
          </a:r>
          <a:endParaRPr lang="en-US"/>
        </a:p>
      </dgm:t>
    </dgm:pt>
    <dgm:pt modelId="{EF486BC5-4956-4FEB-9F82-024631380B19}" type="parTrans" cxnId="{B6FEC0C1-3191-4436-9BB8-F3677986173C}">
      <dgm:prSet/>
      <dgm:spPr/>
      <dgm:t>
        <a:bodyPr/>
        <a:lstStyle/>
        <a:p>
          <a:endParaRPr lang="en-US"/>
        </a:p>
      </dgm:t>
    </dgm:pt>
    <dgm:pt modelId="{0395DF2A-5B1E-4A45-BD54-2F679D562D47}" type="sibTrans" cxnId="{B6FEC0C1-3191-4436-9BB8-F3677986173C}">
      <dgm:prSet/>
      <dgm:spPr/>
      <dgm:t>
        <a:bodyPr/>
        <a:lstStyle/>
        <a:p>
          <a:endParaRPr lang="en-US"/>
        </a:p>
      </dgm:t>
    </dgm:pt>
    <dgm:pt modelId="{625DF158-4D15-44C9-8CF4-4A9A3B96AA72}">
      <dgm:prSet/>
      <dgm:spPr/>
      <dgm:t>
        <a:bodyPr/>
        <a:lstStyle/>
        <a:p>
          <a:r>
            <a:rPr lang="fr-FR"/>
            <a:t>Tendance à l’isolement</a:t>
          </a:r>
          <a:endParaRPr lang="en-US"/>
        </a:p>
      </dgm:t>
    </dgm:pt>
    <dgm:pt modelId="{2514EC56-5D1F-494C-BA68-2031A02B72CB}" type="parTrans" cxnId="{E224FA62-9D04-4118-87E9-C25BE2E55628}">
      <dgm:prSet/>
      <dgm:spPr/>
      <dgm:t>
        <a:bodyPr/>
        <a:lstStyle/>
        <a:p>
          <a:endParaRPr lang="en-US"/>
        </a:p>
      </dgm:t>
    </dgm:pt>
    <dgm:pt modelId="{F7C673FF-BCD6-41A1-9B4C-CA6AACD2DB34}" type="sibTrans" cxnId="{E224FA62-9D04-4118-87E9-C25BE2E55628}">
      <dgm:prSet/>
      <dgm:spPr/>
      <dgm:t>
        <a:bodyPr/>
        <a:lstStyle/>
        <a:p>
          <a:endParaRPr lang="en-US"/>
        </a:p>
      </dgm:t>
    </dgm:pt>
    <dgm:pt modelId="{16035145-459C-4E38-8B9B-867C5E0A8F95}">
      <dgm:prSet/>
      <dgm:spPr/>
      <dgm:t>
        <a:bodyPr/>
        <a:lstStyle/>
        <a:p>
          <a:r>
            <a:rPr lang="fr-FR"/>
            <a:t>Maux de tête , indigestion, fatigue, insomnie</a:t>
          </a:r>
          <a:endParaRPr lang="en-US"/>
        </a:p>
      </dgm:t>
    </dgm:pt>
    <dgm:pt modelId="{7B72A888-2061-4679-8369-3FB7F00C29C7}" type="parTrans" cxnId="{C14DBDCF-65E6-4E64-813D-9F30FD97D861}">
      <dgm:prSet/>
      <dgm:spPr/>
      <dgm:t>
        <a:bodyPr/>
        <a:lstStyle/>
        <a:p>
          <a:endParaRPr lang="en-US"/>
        </a:p>
      </dgm:t>
    </dgm:pt>
    <dgm:pt modelId="{44E94E68-8D88-4883-8DA2-D42A1044E046}" type="sibTrans" cxnId="{C14DBDCF-65E6-4E64-813D-9F30FD97D861}">
      <dgm:prSet/>
      <dgm:spPr/>
      <dgm:t>
        <a:bodyPr/>
        <a:lstStyle/>
        <a:p>
          <a:endParaRPr lang="en-US"/>
        </a:p>
      </dgm:t>
    </dgm:pt>
    <dgm:pt modelId="{DDC02784-48F0-4470-B4D6-1E0A0888B0BD}">
      <dgm:prSet/>
      <dgm:spPr/>
      <dgm:t>
        <a:bodyPr/>
        <a:lstStyle/>
        <a:p>
          <a:r>
            <a:rPr lang="fr-FR"/>
            <a:t>Absentéisme élevé</a:t>
          </a:r>
          <a:endParaRPr lang="en-US"/>
        </a:p>
      </dgm:t>
    </dgm:pt>
    <dgm:pt modelId="{440AD658-81E2-42C6-AFD9-A1631BD0DD64}" type="parTrans" cxnId="{72603D87-1815-4D91-906C-BA62D1B9CE4D}">
      <dgm:prSet/>
      <dgm:spPr/>
      <dgm:t>
        <a:bodyPr/>
        <a:lstStyle/>
        <a:p>
          <a:endParaRPr lang="en-US"/>
        </a:p>
      </dgm:t>
    </dgm:pt>
    <dgm:pt modelId="{A678A814-07EB-4E8D-AD40-D906417DD45F}" type="sibTrans" cxnId="{72603D87-1815-4D91-906C-BA62D1B9CE4D}">
      <dgm:prSet/>
      <dgm:spPr/>
      <dgm:t>
        <a:bodyPr/>
        <a:lstStyle/>
        <a:p>
          <a:endParaRPr lang="en-US"/>
        </a:p>
      </dgm:t>
    </dgm:pt>
    <dgm:pt modelId="{21A5D619-4DC7-4407-89A9-CA64D90E06A8}">
      <dgm:prSet/>
      <dgm:spPr/>
      <dgm:t>
        <a:bodyPr/>
        <a:lstStyle/>
        <a:p>
          <a:r>
            <a:rPr lang="fr-FR"/>
            <a:t>Problèmes de communication, conflits</a:t>
          </a:r>
          <a:endParaRPr lang="en-US"/>
        </a:p>
      </dgm:t>
    </dgm:pt>
    <dgm:pt modelId="{C931B83B-5786-4629-BBA7-F2CFC77D44EB}" type="parTrans" cxnId="{AD1A5846-8770-4296-AA9E-2AD5641E9029}">
      <dgm:prSet/>
      <dgm:spPr/>
      <dgm:t>
        <a:bodyPr/>
        <a:lstStyle/>
        <a:p>
          <a:endParaRPr lang="en-US"/>
        </a:p>
      </dgm:t>
    </dgm:pt>
    <dgm:pt modelId="{607194CB-1FFE-4689-A6AE-86DC6C2C0D32}" type="sibTrans" cxnId="{AD1A5846-8770-4296-AA9E-2AD5641E9029}">
      <dgm:prSet/>
      <dgm:spPr/>
      <dgm:t>
        <a:bodyPr/>
        <a:lstStyle/>
        <a:p>
          <a:endParaRPr lang="en-US"/>
        </a:p>
      </dgm:t>
    </dgm:pt>
    <dgm:pt modelId="{3CA5FC5B-1A33-49C4-987B-9097A12F0BF9}">
      <dgm:prSet/>
      <dgm:spPr/>
      <dgm:t>
        <a:bodyPr/>
        <a:lstStyle/>
        <a:p>
          <a:r>
            <a:rPr lang="fr-FR"/>
            <a:t>Augmentation des discussions au sujet du stress et de la pression</a:t>
          </a:r>
          <a:endParaRPr lang="en-US"/>
        </a:p>
      </dgm:t>
    </dgm:pt>
    <dgm:pt modelId="{F8A285DF-B574-4CE8-87F3-980F652E2113}" type="parTrans" cxnId="{A6356665-A533-4631-841E-B981CCA5CFA9}">
      <dgm:prSet/>
      <dgm:spPr/>
      <dgm:t>
        <a:bodyPr/>
        <a:lstStyle/>
        <a:p>
          <a:endParaRPr lang="en-US"/>
        </a:p>
      </dgm:t>
    </dgm:pt>
    <dgm:pt modelId="{9D4C543E-7840-4D40-9CA6-61F14B1792DD}" type="sibTrans" cxnId="{A6356665-A533-4631-841E-B981CCA5CFA9}">
      <dgm:prSet/>
      <dgm:spPr/>
      <dgm:t>
        <a:bodyPr/>
        <a:lstStyle/>
        <a:p>
          <a:endParaRPr lang="en-US"/>
        </a:p>
      </dgm:t>
    </dgm:pt>
    <dgm:pt modelId="{172C8846-405E-4F9C-8FB8-70B96ED444BD}" type="pres">
      <dgm:prSet presAssocID="{19B5DCBB-7E32-4546-9DE2-7B92F91098D7}" presName="diagram" presStyleCnt="0">
        <dgm:presLayoutVars>
          <dgm:dir/>
          <dgm:resizeHandles val="exact"/>
        </dgm:presLayoutVars>
      </dgm:prSet>
      <dgm:spPr/>
    </dgm:pt>
    <dgm:pt modelId="{75A6C106-96AF-4E84-93B3-3CE51448FF94}" type="pres">
      <dgm:prSet presAssocID="{B396DF57-6AF4-4F22-836C-8CE2570A7C18}" presName="node" presStyleLbl="node1" presStyleIdx="0" presStyleCnt="9">
        <dgm:presLayoutVars>
          <dgm:bulletEnabled val="1"/>
        </dgm:presLayoutVars>
      </dgm:prSet>
      <dgm:spPr/>
    </dgm:pt>
    <dgm:pt modelId="{8EEEBBE3-BAE7-494E-8639-65B919EACDD8}" type="pres">
      <dgm:prSet presAssocID="{1C864677-C671-4FE1-B47E-E2244956507B}" presName="sibTrans" presStyleCnt="0"/>
      <dgm:spPr/>
    </dgm:pt>
    <dgm:pt modelId="{317BCA65-0284-4E07-8D2F-313112AE6864}" type="pres">
      <dgm:prSet presAssocID="{0893F628-BE16-47BA-B3C3-0AC18DA67F5B}" presName="node" presStyleLbl="node1" presStyleIdx="1" presStyleCnt="9">
        <dgm:presLayoutVars>
          <dgm:bulletEnabled val="1"/>
        </dgm:presLayoutVars>
      </dgm:prSet>
      <dgm:spPr/>
    </dgm:pt>
    <dgm:pt modelId="{D4FA062F-DAFE-4F44-AADE-E59E6A471B66}" type="pres">
      <dgm:prSet presAssocID="{CAD4DC27-C4D7-47CB-85BB-5667DADCB698}" presName="sibTrans" presStyleCnt="0"/>
      <dgm:spPr/>
    </dgm:pt>
    <dgm:pt modelId="{FA01533E-9F29-4368-8A50-D3C13E7F55D5}" type="pres">
      <dgm:prSet presAssocID="{B297A0D7-FA0C-4FE8-A4FA-127539537502}" presName="node" presStyleLbl="node1" presStyleIdx="2" presStyleCnt="9">
        <dgm:presLayoutVars>
          <dgm:bulletEnabled val="1"/>
        </dgm:presLayoutVars>
      </dgm:prSet>
      <dgm:spPr/>
    </dgm:pt>
    <dgm:pt modelId="{1F0D5703-3939-4C21-B728-F6FD97CFA47A}" type="pres">
      <dgm:prSet presAssocID="{B8F717CA-7A6E-492E-9E53-DC7F2AA31E0D}" presName="sibTrans" presStyleCnt="0"/>
      <dgm:spPr/>
    </dgm:pt>
    <dgm:pt modelId="{17A54DA7-934F-4382-BBAA-147708DAEE34}" type="pres">
      <dgm:prSet presAssocID="{73896F41-200D-46B0-9733-8D3868525797}" presName="node" presStyleLbl="node1" presStyleIdx="3" presStyleCnt="9">
        <dgm:presLayoutVars>
          <dgm:bulletEnabled val="1"/>
        </dgm:presLayoutVars>
      </dgm:prSet>
      <dgm:spPr/>
    </dgm:pt>
    <dgm:pt modelId="{7FEF519E-2A23-4E03-98B5-D72E6E39F45E}" type="pres">
      <dgm:prSet presAssocID="{0395DF2A-5B1E-4A45-BD54-2F679D562D47}" presName="sibTrans" presStyleCnt="0"/>
      <dgm:spPr/>
    </dgm:pt>
    <dgm:pt modelId="{A6F8342D-950E-4D19-B3F6-56EC555A2C87}" type="pres">
      <dgm:prSet presAssocID="{625DF158-4D15-44C9-8CF4-4A9A3B96AA72}" presName="node" presStyleLbl="node1" presStyleIdx="4" presStyleCnt="9">
        <dgm:presLayoutVars>
          <dgm:bulletEnabled val="1"/>
        </dgm:presLayoutVars>
      </dgm:prSet>
      <dgm:spPr/>
    </dgm:pt>
    <dgm:pt modelId="{74A399B7-02E2-4A3B-82D4-FEFEE706259B}" type="pres">
      <dgm:prSet presAssocID="{F7C673FF-BCD6-41A1-9B4C-CA6AACD2DB34}" presName="sibTrans" presStyleCnt="0"/>
      <dgm:spPr/>
    </dgm:pt>
    <dgm:pt modelId="{C9467102-6168-41BC-9054-EB74E0165BA2}" type="pres">
      <dgm:prSet presAssocID="{16035145-459C-4E38-8B9B-867C5E0A8F95}" presName="node" presStyleLbl="node1" presStyleIdx="5" presStyleCnt="9">
        <dgm:presLayoutVars>
          <dgm:bulletEnabled val="1"/>
        </dgm:presLayoutVars>
      </dgm:prSet>
      <dgm:spPr/>
    </dgm:pt>
    <dgm:pt modelId="{956E2F5F-0E5B-45D3-8F8D-E7D4C5F5CDCD}" type="pres">
      <dgm:prSet presAssocID="{44E94E68-8D88-4883-8DA2-D42A1044E046}" presName="sibTrans" presStyleCnt="0"/>
      <dgm:spPr/>
    </dgm:pt>
    <dgm:pt modelId="{DE56EE70-03FE-4338-92DA-71AF769B95BF}" type="pres">
      <dgm:prSet presAssocID="{DDC02784-48F0-4470-B4D6-1E0A0888B0BD}" presName="node" presStyleLbl="node1" presStyleIdx="6" presStyleCnt="9">
        <dgm:presLayoutVars>
          <dgm:bulletEnabled val="1"/>
        </dgm:presLayoutVars>
      </dgm:prSet>
      <dgm:spPr/>
    </dgm:pt>
    <dgm:pt modelId="{CA9E4EB4-3B1D-4E5C-B0CE-34ED95A77423}" type="pres">
      <dgm:prSet presAssocID="{A678A814-07EB-4E8D-AD40-D906417DD45F}" presName="sibTrans" presStyleCnt="0"/>
      <dgm:spPr/>
    </dgm:pt>
    <dgm:pt modelId="{4B3465C0-DE3F-4427-A0DE-DC9C60E2A9AD}" type="pres">
      <dgm:prSet presAssocID="{21A5D619-4DC7-4407-89A9-CA64D90E06A8}" presName="node" presStyleLbl="node1" presStyleIdx="7" presStyleCnt="9">
        <dgm:presLayoutVars>
          <dgm:bulletEnabled val="1"/>
        </dgm:presLayoutVars>
      </dgm:prSet>
      <dgm:spPr/>
    </dgm:pt>
    <dgm:pt modelId="{25CC93C9-3C7D-4CDA-B1D3-1A89131ABF60}" type="pres">
      <dgm:prSet presAssocID="{607194CB-1FFE-4689-A6AE-86DC6C2C0D32}" presName="sibTrans" presStyleCnt="0"/>
      <dgm:spPr/>
    </dgm:pt>
    <dgm:pt modelId="{DA741154-6432-4F9C-AEB7-9C283FF16E48}" type="pres">
      <dgm:prSet presAssocID="{3CA5FC5B-1A33-49C4-987B-9097A12F0BF9}" presName="node" presStyleLbl="node1" presStyleIdx="8" presStyleCnt="9">
        <dgm:presLayoutVars>
          <dgm:bulletEnabled val="1"/>
        </dgm:presLayoutVars>
      </dgm:prSet>
      <dgm:spPr/>
    </dgm:pt>
  </dgm:ptLst>
  <dgm:cxnLst>
    <dgm:cxn modelId="{E75FD704-70DE-4B0F-95EB-5D53595F8D2B}" type="presOf" srcId="{16035145-459C-4E38-8B9B-867C5E0A8F95}" destId="{C9467102-6168-41BC-9054-EB74E0165BA2}" srcOrd="0" destOrd="0" presId="urn:microsoft.com/office/officeart/2005/8/layout/default"/>
    <dgm:cxn modelId="{DFA2790A-8506-4B83-A636-F8520679622B}" type="presOf" srcId="{DDC02784-48F0-4470-B4D6-1E0A0888B0BD}" destId="{DE56EE70-03FE-4338-92DA-71AF769B95BF}" srcOrd="0" destOrd="0" presId="urn:microsoft.com/office/officeart/2005/8/layout/default"/>
    <dgm:cxn modelId="{BD15E520-0823-4945-864D-516FEEEA4477}" type="presOf" srcId="{19B5DCBB-7E32-4546-9DE2-7B92F91098D7}" destId="{172C8846-405E-4F9C-8FB8-70B96ED444BD}" srcOrd="0" destOrd="0" presId="urn:microsoft.com/office/officeart/2005/8/layout/default"/>
    <dgm:cxn modelId="{928B1633-6EE8-417D-86E8-EEAB2A3577B6}" type="presOf" srcId="{73896F41-200D-46B0-9733-8D3868525797}" destId="{17A54DA7-934F-4382-BBAA-147708DAEE34}" srcOrd="0" destOrd="0" presId="urn:microsoft.com/office/officeart/2005/8/layout/default"/>
    <dgm:cxn modelId="{01792B35-6BAF-421B-A3F5-2C3461D71E1B}" type="presOf" srcId="{B297A0D7-FA0C-4FE8-A4FA-127539537502}" destId="{FA01533E-9F29-4368-8A50-D3C13E7F55D5}" srcOrd="0" destOrd="0" presId="urn:microsoft.com/office/officeart/2005/8/layout/default"/>
    <dgm:cxn modelId="{E224FA62-9D04-4118-87E9-C25BE2E55628}" srcId="{19B5DCBB-7E32-4546-9DE2-7B92F91098D7}" destId="{625DF158-4D15-44C9-8CF4-4A9A3B96AA72}" srcOrd="4" destOrd="0" parTransId="{2514EC56-5D1F-494C-BA68-2031A02B72CB}" sibTransId="{F7C673FF-BCD6-41A1-9B4C-CA6AACD2DB34}"/>
    <dgm:cxn modelId="{A6356665-A533-4631-841E-B981CCA5CFA9}" srcId="{19B5DCBB-7E32-4546-9DE2-7B92F91098D7}" destId="{3CA5FC5B-1A33-49C4-987B-9097A12F0BF9}" srcOrd="8" destOrd="0" parTransId="{F8A285DF-B574-4CE8-87F3-980F652E2113}" sibTransId="{9D4C543E-7840-4D40-9CA6-61F14B1792DD}"/>
    <dgm:cxn modelId="{AD1A5846-8770-4296-AA9E-2AD5641E9029}" srcId="{19B5DCBB-7E32-4546-9DE2-7B92F91098D7}" destId="{21A5D619-4DC7-4407-89A9-CA64D90E06A8}" srcOrd="7" destOrd="0" parTransId="{C931B83B-5786-4629-BBA7-F2CFC77D44EB}" sibTransId="{607194CB-1FFE-4689-A6AE-86DC6C2C0D32}"/>
    <dgm:cxn modelId="{7E523D4D-8F06-48FD-8083-4E164DCAAEC7}" type="presOf" srcId="{625DF158-4D15-44C9-8CF4-4A9A3B96AA72}" destId="{A6F8342D-950E-4D19-B3F6-56EC555A2C87}" srcOrd="0" destOrd="0" presId="urn:microsoft.com/office/officeart/2005/8/layout/default"/>
    <dgm:cxn modelId="{72603D87-1815-4D91-906C-BA62D1B9CE4D}" srcId="{19B5DCBB-7E32-4546-9DE2-7B92F91098D7}" destId="{DDC02784-48F0-4470-B4D6-1E0A0888B0BD}" srcOrd="6" destOrd="0" parTransId="{440AD658-81E2-42C6-AFD9-A1631BD0DD64}" sibTransId="{A678A814-07EB-4E8D-AD40-D906417DD45F}"/>
    <dgm:cxn modelId="{BD16D6A4-2435-4CFB-A183-C4ED63FC4292}" srcId="{19B5DCBB-7E32-4546-9DE2-7B92F91098D7}" destId="{B396DF57-6AF4-4F22-836C-8CE2570A7C18}" srcOrd="0" destOrd="0" parTransId="{CD596D15-C493-48DF-B135-1410A66D702B}" sibTransId="{1C864677-C671-4FE1-B47E-E2244956507B}"/>
    <dgm:cxn modelId="{F4CE44B1-5064-4561-9C49-50E6BA678769}" type="presOf" srcId="{0893F628-BE16-47BA-B3C3-0AC18DA67F5B}" destId="{317BCA65-0284-4E07-8D2F-313112AE6864}" srcOrd="0" destOrd="0" presId="urn:microsoft.com/office/officeart/2005/8/layout/default"/>
    <dgm:cxn modelId="{9A0518BC-A43D-4C62-98D7-EFB6EB749241}" type="presOf" srcId="{B396DF57-6AF4-4F22-836C-8CE2570A7C18}" destId="{75A6C106-96AF-4E84-93B3-3CE51448FF94}" srcOrd="0" destOrd="0" presId="urn:microsoft.com/office/officeart/2005/8/layout/default"/>
    <dgm:cxn modelId="{1C4872BE-2496-4F5E-8F4A-1BBA249EE1C0}" type="presOf" srcId="{21A5D619-4DC7-4407-89A9-CA64D90E06A8}" destId="{4B3465C0-DE3F-4427-A0DE-DC9C60E2A9AD}" srcOrd="0" destOrd="0" presId="urn:microsoft.com/office/officeart/2005/8/layout/default"/>
    <dgm:cxn modelId="{B6FEC0C1-3191-4436-9BB8-F3677986173C}" srcId="{19B5DCBB-7E32-4546-9DE2-7B92F91098D7}" destId="{73896F41-200D-46B0-9733-8D3868525797}" srcOrd="3" destOrd="0" parTransId="{EF486BC5-4956-4FEB-9F82-024631380B19}" sibTransId="{0395DF2A-5B1E-4A45-BD54-2F679D562D47}"/>
    <dgm:cxn modelId="{FE1B63C2-F3C1-42AA-B8F5-8224AD8B0798}" srcId="{19B5DCBB-7E32-4546-9DE2-7B92F91098D7}" destId="{0893F628-BE16-47BA-B3C3-0AC18DA67F5B}" srcOrd="1" destOrd="0" parTransId="{5A396D30-0F5E-4F19-AB9C-A32D5CA59091}" sibTransId="{CAD4DC27-C4D7-47CB-85BB-5667DADCB698}"/>
    <dgm:cxn modelId="{C14DBDCF-65E6-4E64-813D-9F30FD97D861}" srcId="{19B5DCBB-7E32-4546-9DE2-7B92F91098D7}" destId="{16035145-459C-4E38-8B9B-867C5E0A8F95}" srcOrd="5" destOrd="0" parTransId="{7B72A888-2061-4679-8369-3FB7F00C29C7}" sibTransId="{44E94E68-8D88-4883-8DA2-D42A1044E046}"/>
    <dgm:cxn modelId="{95F4FBEC-79FB-4E29-A3DE-8A1E78FB256C}" type="presOf" srcId="{3CA5FC5B-1A33-49C4-987B-9097A12F0BF9}" destId="{DA741154-6432-4F9C-AEB7-9C283FF16E48}" srcOrd="0" destOrd="0" presId="urn:microsoft.com/office/officeart/2005/8/layout/default"/>
    <dgm:cxn modelId="{33BDF8FF-6DDA-4CE1-9081-DB811623288C}" srcId="{19B5DCBB-7E32-4546-9DE2-7B92F91098D7}" destId="{B297A0D7-FA0C-4FE8-A4FA-127539537502}" srcOrd="2" destOrd="0" parTransId="{EE6FD199-8B0A-46A9-849D-29F65ABAD358}" sibTransId="{B8F717CA-7A6E-492E-9E53-DC7F2AA31E0D}"/>
    <dgm:cxn modelId="{3CB0EABD-F52F-4382-BD09-FE285624C31D}" type="presParOf" srcId="{172C8846-405E-4F9C-8FB8-70B96ED444BD}" destId="{75A6C106-96AF-4E84-93B3-3CE51448FF94}" srcOrd="0" destOrd="0" presId="urn:microsoft.com/office/officeart/2005/8/layout/default"/>
    <dgm:cxn modelId="{4D07F75C-AB6A-4F7C-A407-EE3F3C2CE653}" type="presParOf" srcId="{172C8846-405E-4F9C-8FB8-70B96ED444BD}" destId="{8EEEBBE3-BAE7-494E-8639-65B919EACDD8}" srcOrd="1" destOrd="0" presId="urn:microsoft.com/office/officeart/2005/8/layout/default"/>
    <dgm:cxn modelId="{E792B7F5-CD2E-4C1C-8AA3-3B968B3F8653}" type="presParOf" srcId="{172C8846-405E-4F9C-8FB8-70B96ED444BD}" destId="{317BCA65-0284-4E07-8D2F-313112AE6864}" srcOrd="2" destOrd="0" presId="urn:microsoft.com/office/officeart/2005/8/layout/default"/>
    <dgm:cxn modelId="{5F7EF739-B69E-4881-8949-5BC0626C0788}" type="presParOf" srcId="{172C8846-405E-4F9C-8FB8-70B96ED444BD}" destId="{D4FA062F-DAFE-4F44-AADE-E59E6A471B66}" srcOrd="3" destOrd="0" presId="urn:microsoft.com/office/officeart/2005/8/layout/default"/>
    <dgm:cxn modelId="{029AEB67-45FB-4E27-A7B6-D4B00DE42ED1}" type="presParOf" srcId="{172C8846-405E-4F9C-8FB8-70B96ED444BD}" destId="{FA01533E-9F29-4368-8A50-D3C13E7F55D5}" srcOrd="4" destOrd="0" presId="urn:microsoft.com/office/officeart/2005/8/layout/default"/>
    <dgm:cxn modelId="{E2F4453C-3E97-482B-BE8A-D418B07B104F}" type="presParOf" srcId="{172C8846-405E-4F9C-8FB8-70B96ED444BD}" destId="{1F0D5703-3939-4C21-B728-F6FD97CFA47A}" srcOrd="5" destOrd="0" presId="urn:microsoft.com/office/officeart/2005/8/layout/default"/>
    <dgm:cxn modelId="{A16BC0BF-8848-4248-9AC0-15A1293FAD3E}" type="presParOf" srcId="{172C8846-405E-4F9C-8FB8-70B96ED444BD}" destId="{17A54DA7-934F-4382-BBAA-147708DAEE34}" srcOrd="6" destOrd="0" presId="urn:microsoft.com/office/officeart/2005/8/layout/default"/>
    <dgm:cxn modelId="{C5EE9D36-D95C-4ED9-8675-939BDFFABA59}" type="presParOf" srcId="{172C8846-405E-4F9C-8FB8-70B96ED444BD}" destId="{7FEF519E-2A23-4E03-98B5-D72E6E39F45E}" srcOrd="7" destOrd="0" presId="urn:microsoft.com/office/officeart/2005/8/layout/default"/>
    <dgm:cxn modelId="{FF965982-60EA-425C-B2C5-E1C9AE8E4A68}" type="presParOf" srcId="{172C8846-405E-4F9C-8FB8-70B96ED444BD}" destId="{A6F8342D-950E-4D19-B3F6-56EC555A2C87}" srcOrd="8" destOrd="0" presId="urn:microsoft.com/office/officeart/2005/8/layout/default"/>
    <dgm:cxn modelId="{7140F042-D141-4A52-B0C7-E5AFDA18BC2E}" type="presParOf" srcId="{172C8846-405E-4F9C-8FB8-70B96ED444BD}" destId="{74A399B7-02E2-4A3B-82D4-FEFEE706259B}" srcOrd="9" destOrd="0" presId="urn:microsoft.com/office/officeart/2005/8/layout/default"/>
    <dgm:cxn modelId="{39A45779-EDFD-4669-BDC2-4F0531CD5D7F}" type="presParOf" srcId="{172C8846-405E-4F9C-8FB8-70B96ED444BD}" destId="{C9467102-6168-41BC-9054-EB74E0165BA2}" srcOrd="10" destOrd="0" presId="urn:microsoft.com/office/officeart/2005/8/layout/default"/>
    <dgm:cxn modelId="{EF0B4680-AA18-4BE0-ADD4-ABB2299FDFB9}" type="presParOf" srcId="{172C8846-405E-4F9C-8FB8-70B96ED444BD}" destId="{956E2F5F-0E5B-45D3-8F8D-E7D4C5F5CDCD}" srcOrd="11" destOrd="0" presId="urn:microsoft.com/office/officeart/2005/8/layout/default"/>
    <dgm:cxn modelId="{76996CE7-EF5C-476B-ACED-019B87C7D79C}" type="presParOf" srcId="{172C8846-405E-4F9C-8FB8-70B96ED444BD}" destId="{DE56EE70-03FE-4338-92DA-71AF769B95BF}" srcOrd="12" destOrd="0" presId="urn:microsoft.com/office/officeart/2005/8/layout/default"/>
    <dgm:cxn modelId="{919A428C-CFB3-4EC9-9BBA-69B7795E9B18}" type="presParOf" srcId="{172C8846-405E-4F9C-8FB8-70B96ED444BD}" destId="{CA9E4EB4-3B1D-4E5C-B0CE-34ED95A77423}" srcOrd="13" destOrd="0" presId="urn:microsoft.com/office/officeart/2005/8/layout/default"/>
    <dgm:cxn modelId="{41D2B268-D789-4816-879B-05DABB6EB851}" type="presParOf" srcId="{172C8846-405E-4F9C-8FB8-70B96ED444BD}" destId="{4B3465C0-DE3F-4427-A0DE-DC9C60E2A9AD}" srcOrd="14" destOrd="0" presId="urn:microsoft.com/office/officeart/2005/8/layout/default"/>
    <dgm:cxn modelId="{6C5A3136-79C3-42E5-B40E-D6827E487C1F}" type="presParOf" srcId="{172C8846-405E-4F9C-8FB8-70B96ED444BD}" destId="{25CC93C9-3C7D-4CDA-B1D3-1A89131ABF60}" srcOrd="15" destOrd="0" presId="urn:microsoft.com/office/officeart/2005/8/layout/default"/>
    <dgm:cxn modelId="{44EFDCA5-1833-4884-92AC-4F3643280083}" type="presParOf" srcId="{172C8846-405E-4F9C-8FB8-70B96ED444BD}" destId="{DA741154-6432-4F9C-AEB7-9C283FF16E48}"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CA9FED-6F0C-49B6-9974-333F31BDB9C2}"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687CFCE0-B650-4DFC-8104-D5064CB4AC80}">
      <dgm:prSet phldrT="[Texte]"/>
      <dgm:spPr/>
      <dgm:t>
        <a:bodyPr/>
        <a:lstStyle/>
        <a:p>
          <a:r>
            <a:rPr lang="fr-FR" dirty="0"/>
            <a:t>Contraction musculaire </a:t>
          </a:r>
        </a:p>
      </dgm:t>
    </dgm:pt>
    <dgm:pt modelId="{92E10C3E-49A9-43AF-8BEA-6B2F50997021}" type="parTrans" cxnId="{1495E667-9C02-4B8F-958F-344031385C6B}">
      <dgm:prSet/>
      <dgm:spPr/>
      <dgm:t>
        <a:bodyPr/>
        <a:lstStyle/>
        <a:p>
          <a:endParaRPr lang="fr-FR"/>
        </a:p>
      </dgm:t>
    </dgm:pt>
    <dgm:pt modelId="{0AF4AD52-557E-494B-B35D-48E88AE442D4}" type="sibTrans" cxnId="{1495E667-9C02-4B8F-958F-344031385C6B}">
      <dgm:prSet/>
      <dgm:spPr/>
      <dgm:t>
        <a:bodyPr/>
        <a:lstStyle/>
        <a:p>
          <a:endParaRPr lang="fr-FR"/>
        </a:p>
      </dgm:t>
    </dgm:pt>
    <dgm:pt modelId="{A7B9A19B-337D-42D2-A268-5F256CFC5B31}">
      <dgm:prSet phldrT="[Texte]"/>
      <dgm:spPr/>
      <dgm:t>
        <a:bodyPr/>
        <a:lstStyle/>
        <a:p>
          <a:r>
            <a:rPr lang="fr-FR" dirty="0"/>
            <a:t>Relâchement musculaire</a:t>
          </a:r>
        </a:p>
      </dgm:t>
    </dgm:pt>
    <dgm:pt modelId="{7C778A69-8B13-4D83-BADF-2055F154AD86}" type="parTrans" cxnId="{C819D06E-79AB-4F73-8D78-D837AB8B11E9}">
      <dgm:prSet/>
      <dgm:spPr/>
      <dgm:t>
        <a:bodyPr/>
        <a:lstStyle/>
        <a:p>
          <a:endParaRPr lang="fr-FR"/>
        </a:p>
      </dgm:t>
    </dgm:pt>
    <dgm:pt modelId="{907D0303-0385-4188-80C0-6B3A6AAF20EB}" type="sibTrans" cxnId="{C819D06E-79AB-4F73-8D78-D837AB8B11E9}">
      <dgm:prSet/>
      <dgm:spPr/>
      <dgm:t>
        <a:bodyPr/>
        <a:lstStyle/>
        <a:p>
          <a:endParaRPr lang="fr-FR"/>
        </a:p>
      </dgm:t>
    </dgm:pt>
    <dgm:pt modelId="{4A21AF82-423A-4561-A58F-6F1B37910A87}">
      <dgm:prSet phldrT="[Texte]"/>
      <dgm:spPr/>
      <dgm:t>
        <a:bodyPr/>
        <a:lstStyle/>
        <a:p>
          <a:r>
            <a:rPr lang="fr-FR" dirty="0"/>
            <a:t>Détente et ressentis</a:t>
          </a:r>
        </a:p>
      </dgm:t>
    </dgm:pt>
    <dgm:pt modelId="{B2C88CE1-B339-462F-A2CC-7D9B17973830}" type="parTrans" cxnId="{BDB9EFF9-A8BA-48CA-9FC5-8B83CB56F258}">
      <dgm:prSet/>
      <dgm:spPr/>
      <dgm:t>
        <a:bodyPr/>
        <a:lstStyle/>
        <a:p>
          <a:endParaRPr lang="fr-FR"/>
        </a:p>
      </dgm:t>
    </dgm:pt>
    <dgm:pt modelId="{7AA78246-4FE5-4A0F-BD30-D83F311E9156}" type="sibTrans" cxnId="{BDB9EFF9-A8BA-48CA-9FC5-8B83CB56F258}">
      <dgm:prSet/>
      <dgm:spPr/>
      <dgm:t>
        <a:bodyPr/>
        <a:lstStyle/>
        <a:p>
          <a:endParaRPr lang="fr-FR"/>
        </a:p>
      </dgm:t>
    </dgm:pt>
    <dgm:pt modelId="{3AA714B6-7BBE-4138-8B6A-B2F40C89B819}" type="pres">
      <dgm:prSet presAssocID="{4DCA9FED-6F0C-49B6-9974-333F31BDB9C2}" presName="linearFlow" presStyleCnt="0">
        <dgm:presLayoutVars>
          <dgm:dir/>
          <dgm:resizeHandles val="exact"/>
        </dgm:presLayoutVars>
      </dgm:prSet>
      <dgm:spPr/>
    </dgm:pt>
    <dgm:pt modelId="{C5E1B5BA-545B-4A6D-ACAE-F32B9374CB5E}" type="pres">
      <dgm:prSet presAssocID="{687CFCE0-B650-4DFC-8104-D5064CB4AC80}" presName="node" presStyleLbl="node1" presStyleIdx="0" presStyleCnt="3">
        <dgm:presLayoutVars>
          <dgm:bulletEnabled val="1"/>
        </dgm:presLayoutVars>
      </dgm:prSet>
      <dgm:spPr/>
    </dgm:pt>
    <dgm:pt modelId="{FE3210B7-A945-44F2-8485-75BCA81DC47B}" type="pres">
      <dgm:prSet presAssocID="{0AF4AD52-557E-494B-B35D-48E88AE442D4}" presName="spacerL" presStyleCnt="0"/>
      <dgm:spPr/>
    </dgm:pt>
    <dgm:pt modelId="{648EE9D0-EC2F-4117-973E-002A23EDD91A}" type="pres">
      <dgm:prSet presAssocID="{0AF4AD52-557E-494B-B35D-48E88AE442D4}" presName="sibTrans" presStyleLbl="sibTrans2D1" presStyleIdx="0" presStyleCnt="2"/>
      <dgm:spPr/>
    </dgm:pt>
    <dgm:pt modelId="{772A5A43-A0B7-4428-8CD6-C0A9BFE6E093}" type="pres">
      <dgm:prSet presAssocID="{0AF4AD52-557E-494B-B35D-48E88AE442D4}" presName="spacerR" presStyleCnt="0"/>
      <dgm:spPr/>
    </dgm:pt>
    <dgm:pt modelId="{A8CD6BE4-55D1-42C6-A99C-FBEF569D5411}" type="pres">
      <dgm:prSet presAssocID="{A7B9A19B-337D-42D2-A268-5F256CFC5B31}" presName="node" presStyleLbl="node1" presStyleIdx="1" presStyleCnt="3">
        <dgm:presLayoutVars>
          <dgm:bulletEnabled val="1"/>
        </dgm:presLayoutVars>
      </dgm:prSet>
      <dgm:spPr/>
    </dgm:pt>
    <dgm:pt modelId="{FCB41367-655A-49EB-B7BB-F6967494DE96}" type="pres">
      <dgm:prSet presAssocID="{907D0303-0385-4188-80C0-6B3A6AAF20EB}" presName="spacerL" presStyleCnt="0"/>
      <dgm:spPr/>
    </dgm:pt>
    <dgm:pt modelId="{CCE9961D-1F20-4678-A27C-6CB023ACEEAC}" type="pres">
      <dgm:prSet presAssocID="{907D0303-0385-4188-80C0-6B3A6AAF20EB}" presName="sibTrans" presStyleLbl="sibTrans2D1" presStyleIdx="1" presStyleCnt="2"/>
      <dgm:spPr/>
    </dgm:pt>
    <dgm:pt modelId="{CAD61725-0476-47CD-BF3A-0E7D27A1FE83}" type="pres">
      <dgm:prSet presAssocID="{907D0303-0385-4188-80C0-6B3A6AAF20EB}" presName="spacerR" presStyleCnt="0"/>
      <dgm:spPr/>
    </dgm:pt>
    <dgm:pt modelId="{7FB20F60-915F-457E-BAB0-E500DB7351D5}" type="pres">
      <dgm:prSet presAssocID="{4A21AF82-423A-4561-A58F-6F1B37910A87}" presName="node" presStyleLbl="node1" presStyleIdx="2" presStyleCnt="3">
        <dgm:presLayoutVars>
          <dgm:bulletEnabled val="1"/>
        </dgm:presLayoutVars>
      </dgm:prSet>
      <dgm:spPr/>
    </dgm:pt>
  </dgm:ptLst>
  <dgm:cxnLst>
    <dgm:cxn modelId="{D9D66B2C-F04A-46CB-9FD6-6065A7B3E89D}" type="presOf" srcId="{A7B9A19B-337D-42D2-A268-5F256CFC5B31}" destId="{A8CD6BE4-55D1-42C6-A99C-FBEF569D5411}" srcOrd="0" destOrd="0" presId="urn:microsoft.com/office/officeart/2005/8/layout/equation1"/>
    <dgm:cxn modelId="{1495E667-9C02-4B8F-958F-344031385C6B}" srcId="{4DCA9FED-6F0C-49B6-9974-333F31BDB9C2}" destId="{687CFCE0-B650-4DFC-8104-D5064CB4AC80}" srcOrd="0" destOrd="0" parTransId="{92E10C3E-49A9-43AF-8BEA-6B2F50997021}" sibTransId="{0AF4AD52-557E-494B-B35D-48E88AE442D4}"/>
    <dgm:cxn modelId="{C819D06E-79AB-4F73-8D78-D837AB8B11E9}" srcId="{4DCA9FED-6F0C-49B6-9974-333F31BDB9C2}" destId="{A7B9A19B-337D-42D2-A268-5F256CFC5B31}" srcOrd="1" destOrd="0" parTransId="{7C778A69-8B13-4D83-BADF-2055F154AD86}" sibTransId="{907D0303-0385-4188-80C0-6B3A6AAF20EB}"/>
    <dgm:cxn modelId="{E7542F76-735B-4563-A9EF-6C777AFE4A47}" type="presOf" srcId="{687CFCE0-B650-4DFC-8104-D5064CB4AC80}" destId="{C5E1B5BA-545B-4A6D-ACAE-F32B9374CB5E}" srcOrd="0" destOrd="0" presId="urn:microsoft.com/office/officeart/2005/8/layout/equation1"/>
    <dgm:cxn modelId="{17500286-1D2E-4F10-8ABC-9FFB56C6DF9C}" type="presOf" srcId="{4DCA9FED-6F0C-49B6-9974-333F31BDB9C2}" destId="{3AA714B6-7BBE-4138-8B6A-B2F40C89B819}" srcOrd="0" destOrd="0" presId="urn:microsoft.com/office/officeart/2005/8/layout/equation1"/>
    <dgm:cxn modelId="{5A5425AB-04A7-46FD-878E-1DAF38ECE5E2}" type="presOf" srcId="{4A21AF82-423A-4561-A58F-6F1B37910A87}" destId="{7FB20F60-915F-457E-BAB0-E500DB7351D5}" srcOrd="0" destOrd="0" presId="urn:microsoft.com/office/officeart/2005/8/layout/equation1"/>
    <dgm:cxn modelId="{014901B7-6EA6-4CD6-9008-72724AB9CF5F}" type="presOf" srcId="{907D0303-0385-4188-80C0-6B3A6AAF20EB}" destId="{CCE9961D-1F20-4678-A27C-6CB023ACEEAC}" srcOrd="0" destOrd="0" presId="urn:microsoft.com/office/officeart/2005/8/layout/equation1"/>
    <dgm:cxn modelId="{05EDDEC9-8455-4898-8C46-42FD7556D817}" type="presOf" srcId="{0AF4AD52-557E-494B-B35D-48E88AE442D4}" destId="{648EE9D0-EC2F-4117-973E-002A23EDD91A}" srcOrd="0" destOrd="0" presId="urn:microsoft.com/office/officeart/2005/8/layout/equation1"/>
    <dgm:cxn modelId="{BDB9EFF9-A8BA-48CA-9FC5-8B83CB56F258}" srcId="{4DCA9FED-6F0C-49B6-9974-333F31BDB9C2}" destId="{4A21AF82-423A-4561-A58F-6F1B37910A87}" srcOrd="2" destOrd="0" parTransId="{B2C88CE1-B339-462F-A2CC-7D9B17973830}" sibTransId="{7AA78246-4FE5-4A0F-BD30-D83F311E9156}"/>
    <dgm:cxn modelId="{1E22EDD9-43B8-49A1-BD2D-088CAFBFB741}" type="presParOf" srcId="{3AA714B6-7BBE-4138-8B6A-B2F40C89B819}" destId="{C5E1B5BA-545B-4A6D-ACAE-F32B9374CB5E}" srcOrd="0" destOrd="0" presId="urn:microsoft.com/office/officeart/2005/8/layout/equation1"/>
    <dgm:cxn modelId="{26B6F5AB-2C4A-492B-9C85-4BAA8633FD2E}" type="presParOf" srcId="{3AA714B6-7BBE-4138-8B6A-B2F40C89B819}" destId="{FE3210B7-A945-44F2-8485-75BCA81DC47B}" srcOrd="1" destOrd="0" presId="urn:microsoft.com/office/officeart/2005/8/layout/equation1"/>
    <dgm:cxn modelId="{46212A89-003F-4116-96ED-81E8D257E24E}" type="presParOf" srcId="{3AA714B6-7BBE-4138-8B6A-B2F40C89B819}" destId="{648EE9D0-EC2F-4117-973E-002A23EDD91A}" srcOrd="2" destOrd="0" presId="urn:microsoft.com/office/officeart/2005/8/layout/equation1"/>
    <dgm:cxn modelId="{2A47930B-5CE2-4F67-A7E8-B54DFF7FF9D7}" type="presParOf" srcId="{3AA714B6-7BBE-4138-8B6A-B2F40C89B819}" destId="{772A5A43-A0B7-4428-8CD6-C0A9BFE6E093}" srcOrd="3" destOrd="0" presId="urn:microsoft.com/office/officeart/2005/8/layout/equation1"/>
    <dgm:cxn modelId="{01962061-5C82-421B-86E2-99310629DA4D}" type="presParOf" srcId="{3AA714B6-7BBE-4138-8B6A-B2F40C89B819}" destId="{A8CD6BE4-55D1-42C6-A99C-FBEF569D5411}" srcOrd="4" destOrd="0" presId="urn:microsoft.com/office/officeart/2005/8/layout/equation1"/>
    <dgm:cxn modelId="{760AE45A-4D13-43F6-9609-033234F4968A}" type="presParOf" srcId="{3AA714B6-7BBE-4138-8B6A-B2F40C89B819}" destId="{FCB41367-655A-49EB-B7BB-F6967494DE96}" srcOrd="5" destOrd="0" presId="urn:microsoft.com/office/officeart/2005/8/layout/equation1"/>
    <dgm:cxn modelId="{5C11AED3-9655-4210-8E6D-C495CEB1FF16}" type="presParOf" srcId="{3AA714B6-7BBE-4138-8B6A-B2F40C89B819}" destId="{CCE9961D-1F20-4678-A27C-6CB023ACEEAC}" srcOrd="6" destOrd="0" presId="urn:microsoft.com/office/officeart/2005/8/layout/equation1"/>
    <dgm:cxn modelId="{C8579BE6-1AD1-4F3E-B883-BC017F94DE19}" type="presParOf" srcId="{3AA714B6-7BBE-4138-8B6A-B2F40C89B819}" destId="{CAD61725-0476-47CD-BF3A-0E7D27A1FE83}" srcOrd="7" destOrd="0" presId="urn:microsoft.com/office/officeart/2005/8/layout/equation1"/>
    <dgm:cxn modelId="{EB8565DC-8FF3-4D5E-8E9C-F83894A76018}" type="presParOf" srcId="{3AA714B6-7BBE-4138-8B6A-B2F40C89B819}" destId="{7FB20F60-915F-457E-BAB0-E500DB7351D5}"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610B45B-B44C-4C2A-9FA1-EDA6BD6E58B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D3389078-1E47-4263-98FD-DFC25115F07D}">
      <dgm:prSet phldrT="[Texte]"/>
      <dgm:spPr/>
      <dgm:t>
        <a:bodyPr/>
        <a:lstStyle/>
        <a:p>
          <a:r>
            <a:rPr lang="fr-FR" dirty="0"/>
            <a:t>Émotion négative</a:t>
          </a:r>
        </a:p>
      </dgm:t>
    </dgm:pt>
    <dgm:pt modelId="{9224ABD2-9021-419C-A479-93FD2E3A356B}" type="parTrans" cxnId="{D10C53FF-5AA5-40F6-97C5-7FC9B0D5F1EA}">
      <dgm:prSet/>
      <dgm:spPr/>
      <dgm:t>
        <a:bodyPr/>
        <a:lstStyle/>
        <a:p>
          <a:endParaRPr lang="fr-FR"/>
        </a:p>
      </dgm:t>
    </dgm:pt>
    <dgm:pt modelId="{8F1DF223-FAD9-4D4A-B2C5-9C00D153EB0C}" type="sibTrans" cxnId="{D10C53FF-5AA5-40F6-97C5-7FC9B0D5F1EA}">
      <dgm:prSet/>
      <dgm:spPr/>
      <dgm:t>
        <a:bodyPr/>
        <a:lstStyle/>
        <a:p>
          <a:endParaRPr lang="fr-FR"/>
        </a:p>
      </dgm:t>
    </dgm:pt>
    <dgm:pt modelId="{028FBD7D-0B16-4A24-B6BE-14617971F5A5}">
      <dgm:prSet phldrT="[Texte]"/>
      <dgm:spPr/>
      <dgm:t>
        <a:bodyPr/>
        <a:lstStyle/>
        <a:p>
          <a:r>
            <a:rPr lang="fr-FR" dirty="0"/>
            <a:t>Identifier les pensées ayant déclenché l’émotion négative</a:t>
          </a:r>
        </a:p>
      </dgm:t>
    </dgm:pt>
    <dgm:pt modelId="{85AD4091-3DAC-4A73-8E08-21F424F4DCA6}" type="parTrans" cxnId="{08C012BF-19E5-4857-AC0A-C28841DD2615}">
      <dgm:prSet/>
      <dgm:spPr/>
      <dgm:t>
        <a:bodyPr/>
        <a:lstStyle/>
        <a:p>
          <a:endParaRPr lang="fr-FR"/>
        </a:p>
      </dgm:t>
    </dgm:pt>
    <dgm:pt modelId="{887F3869-7F89-410B-B734-0564D1383AD1}" type="sibTrans" cxnId="{08C012BF-19E5-4857-AC0A-C28841DD2615}">
      <dgm:prSet/>
      <dgm:spPr/>
      <dgm:t>
        <a:bodyPr/>
        <a:lstStyle/>
        <a:p>
          <a:endParaRPr lang="fr-FR"/>
        </a:p>
      </dgm:t>
    </dgm:pt>
    <dgm:pt modelId="{EF1B4C5C-CA7F-4797-8578-93174724538F}">
      <dgm:prSet phldrT="[Texte]"/>
      <dgm:spPr/>
      <dgm:t>
        <a:bodyPr/>
        <a:lstStyle/>
        <a:p>
          <a:r>
            <a:rPr lang="fr-FR" dirty="0"/>
            <a:t>réévaluation</a:t>
          </a:r>
        </a:p>
      </dgm:t>
    </dgm:pt>
    <dgm:pt modelId="{68D8DEBD-C017-40F6-A443-9956CD5D6483}" type="parTrans" cxnId="{95DB1ED9-A2D8-4389-B4C6-C25D08C22575}">
      <dgm:prSet/>
      <dgm:spPr/>
      <dgm:t>
        <a:bodyPr/>
        <a:lstStyle/>
        <a:p>
          <a:endParaRPr lang="fr-FR"/>
        </a:p>
      </dgm:t>
    </dgm:pt>
    <dgm:pt modelId="{6FF522CF-BEE0-41DE-A7D3-EC4DBEF62DDA}" type="sibTrans" cxnId="{95DB1ED9-A2D8-4389-B4C6-C25D08C22575}">
      <dgm:prSet/>
      <dgm:spPr/>
      <dgm:t>
        <a:bodyPr/>
        <a:lstStyle/>
        <a:p>
          <a:endParaRPr lang="fr-FR"/>
        </a:p>
      </dgm:t>
    </dgm:pt>
    <dgm:pt modelId="{F0D51053-3064-428E-9B54-956F9C9045A3}">
      <dgm:prSet phldrT="[Texte]"/>
      <dgm:spPr/>
      <dgm:t>
        <a:bodyPr/>
        <a:lstStyle/>
        <a:p>
          <a:r>
            <a:rPr lang="fr-FR"/>
            <a:t>Faire le tri entre réalité objective et distorsion de la réalité</a:t>
          </a:r>
          <a:endParaRPr lang="fr-FR" dirty="0"/>
        </a:p>
      </dgm:t>
    </dgm:pt>
    <dgm:pt modelId="{2A1FA6DB-1347-4214-A428-0E56D87D50D9}" type="parTrans" cxnId="{D22CBBA8-8990-48C5-A715-BBCB34701EE2}">
      <dgm:prSet/>
      <dgm:spPr/>
      <dgm:t>
        <a:bodyPr/>
        <a:lstStyle/>
        <a:p>
          <a:endParaRPr lang="fr-FR"/>
        </a:p>
      </dgm:t>
    </dgm:pt>
    <dgm:pt modelId="{E3B9F108-9FBB-40E1-B6C8-3EA5F96FAFF9}" type="sibTrans" cxnId="{D22CBBA8-8990-48C5-A715-BBCB34701EE2}">
      <dgm:prSet/>
      <dgm:spPr/>
      <dgm:t>
        <a:bodyPr/>
        <a:lstStyle/>
        <a:p>
          <a:endParaRPr lang="fr-FR"/>
        </a:p>
      </dgm:t>
    </dgm:pt>
    <dgm:pt modelId="{A4028E1C-15C3-4AFA-8655-E678A5FC0C14}">
      <dgm:prSet phldrT="[Texte]"/>
      <dgm:spPr/>
      <dgm:t>
        <a:bodyPr/>
        <a:lstStyle/>
        <a:p>
          <a:r>
            <a:rPr lang="fr-FR" dirty="0"/>
            <a:t>Identifier </a:t>
          </a:r>
        </a:p>
      </dgm:t>
    </dgm:pt>
    <dgm:pt modelId="{E0379905-4699-4F62-9D19-19A0F7E3689D}" type="parTrans" cxnId="{E7E2EC3C-83C9-463B-BC1B-DBBCA55C7EBC}">
      <dgm:prSet/>
      <dgm:spPr/>
      <dgm:t>
        <a:bodyPr/>
        <a:lstStyle/>
        <a:p>
          <a:endParaRPr lang="fr-FR"/>
        </a:p>
      </dgm:t>
    </dgm:pt>
    <dgm:pt modelId="{BE7A1AB0-4EE1-45E7-B49D-C49848836C3B}" type="sibTrans" cxnId="{E7E2EC3C-83C9-463B-BC1B-DBBCA55C7EBC}">
      <dgm:prSet/>
      <dgm:spPr/>
      <dgm:t>
        <a:bodyPr/>
        <a:lstStyle/>
        <a:p>
          <a:endParaRPr lang="fr-FR"/>
        </a:p>
      </dgm:t>
    </dgm:pt>
    <dgm:pt modelId="{8C1FA4FC-F9FC-48FA-A686-90404DE6AC47}">
      <dgm:prSet phldrT="[Texte]"/>
      <dgm:spPr/>
      <dgm:t>
        <a:bodyPr/>
        <a:lstStyle/>
        <a:p>
          <a:r>
            <a:rPr lang="fr-FR" dirty="0"/>
            <a:t>Pensée réaliste</a:t>
          </a:r>
        </a:p>
      </dgm:t>
    </dgm:pt>
    <dgm:pt modelId="{FC09F958-733F-439D-9ECB-2865CB083552}" type="parTrans" cxnId="{73A1B202-5DC0-43DD-AA6F-6BE8A0D6975B}">
      <dgm:prSet/>
      <dgm:spPr/>
      <dgm:t>
        <a:bodyPr/>
        <a:lstStyle/>
        <a:p>
          <a:endParaRPr lang="fr-FR"/>
        </a:p>
      </dgm:t>
    </dgm:pt>
    <dgm:pt modelId="{AB620609-A40C-4F66-847F-87DC373E9454}" type="sibTrans" cxnId="{73A1B202-5DC0-43DD-AA6F-6BE8A0D6975B}">
      <dgm:prSet/>
      <dgm:spPr/>
      <dgm:t>
        <a:bodyPr/>
        <a:lstStyle/>
        <a:p>
          <a:endParaRPr lang="fr-FR"/>
        </a:p>
      </dgm:t>
    </dgm:pt>
    <dgm:pt modelId="{6C86D506-285C-46F3-98B0-630326B187EF}">
      <dgm:prSet phldrT="[Texte]"/>
      <dgm:spPr/>
      <dgm:t>
        <a:bodyPr/>
        <a:lstStyle/>
        <a:p>
          <a:r>
            <a:rPr lang="fr-FR" dirty="0"/>
            <a:t>Emotion gérable</a:t>
          </a:r>
        </a:p>
      </dgm:t>
    </dgm:pt>
    <dgm:pt modelId="{62DA5F35-6E44-4452-954F-38B9B1EB9F18}" type="parTrans" cxnId="{CCDA0031-3F8C-4FA8-AEFF-618004BE7EE0}">
      <dgm:prSet/>
      <dgm:spPr/>
      <dgm:t>
        <a:bodyPr/>
        <a:lstStyle/>
        <a:p>
          <a:endParaRPr lang="fr-FR"/>
        </a:p>
      </dgm:t>
    </dgm:pt>
    <dgm:pt modelId="{4EE9C528-FAF9-409F-B7CF-E79D36FB8BD9}" type="sibTrans" cxnId="{CCDA0031-3F8C-4FA8-AEFF-618004BE7EE0}">
      <dgm:prSet/>
      <dgm:spPr/>
      <dgm:t>
        <a:bodyPr/>
        <a:lstStyle/>
        <a:p>
          <a:endParaRPr lang="fr-FR"/>
        </a:p>
      </dgm:t>
    </dgm:pt>
    <dgm:pt modelId="{2E8864BA-2342-4D37-8E39-1B89BB7B9686}">
      <dgm:prSet phldrT="[Texte]"/>
      <dgm:spPr/>
      <dgm:t>
        <a:bodyPr/>
        <a:lstStyle/>
        <a:p>
          <a:r>
            <a:rPr lang="fr-FR" dirty="0"/>
            <a:t>Trouver l’antidote, le libérateur de pensée</a:t>
          </a:r>
        </a:p>
      </dgm:t>
    </dgm:pt>
    <dgm:pt modelId="{26628DB7-C55A-4BA3-9E67-D3A87AE464C1}" type="parTrans" cxnId="{C90DF360-90DA-4D22-9E27-C89701669636}">
      <dgm:prSet/>
      <dgm:spPr/>
      <dgm:t>
        <a:bodyPr/>
        <a:lstStyle/>
        <a:p>
          <a:endParaRPr lang="fr-FR"/>
        </a:p>
      </dgm:t>
    </dgm:pt>
    <dgm:pt modelId="{C4FF1A51-AB68-4D68-B35A-54A598B5A8E5}" type="sibTrans" cxnId="{C90DF360-90DA-4D22-9E27-C89701669636}">
      <dgm:prSet/>
      <dgm:spPr/>
      <dgm:t>
        <a:bodyPr/>
        <a:lstStyle/>
        <a:p>
          <a:endParaRPr lang="fr-FR"/>
        </a:p>
      </dgm:t>
    </dgm:pt>
    <dgm:pt modelId="{88FCB6CF-7B33-4C6B-AE9E-FB713E8680DE}">
      <dgm:prSet phldrT="[Texte]"/>
      <dgm:spPr/>
      <dgm:t>
        <a:bodyPr/>
        <a:lstStyle/>
        <a:p>
          <a:r>
            <a:rPr lang="fr-FR" dirty="0"/>
            <a:t>Pensée piège</a:t>
          </a:r>
        </a:p>
      </dgm:t>
    </dgm:pt>
    <dgm:pt modelId="{C944BFE2-47BA-473A-A0C0-024F579CBF03}" type="sibTrans" cxnId="{601F5BEB-835A-4CB4-A2B3-4EF5ADAAC408}">
      <dgm:prSet/>
      <dgm:spPr/>
      <dgm:t>
        <a:bodyPr/>
        <a:lstStyle/>
        <a:p>
          <a:endParaRPr lang="fr-FR"/>
        </a:p>
      </dgm:t>
    </dgm:pt>
    <dgm:pt modelId="{60DE9FF8-781D-488E-A8AB-F2FB57755376}" type="parTrans" cxnId="{601F5BEB-835A-4CB4-A2B3-4EF5ADAAC408}">
      <dgm:prSet/>
      <dgm:spPr/>
      <dgm:t>
        <a:bodyPr/>
        <a:lstStyle/>
        <a:p>
          <a:endParaRPr lang="fr-FR"/>
        </a:p>
      </dgm:t>
    </dgm:pt>
    <dgm:pt modelId="{9BE74130-C4E7-47CD-B74B-EB8823A0F360}" type="pres">
      <dgm:prSet presAssocID="{6610B45B-B44C-4C2A-9FA1-EDA6BD6E58BD}" presName="linearFlow" presStyleCnt="0">
        <dgm:presLayoutVars>
          <dgm:dir/>
          <dgm:animLvl val="lvl"/>
          <dgm:resizeHandles val="exact"/>
        </dgm:presLayoutVars>
      </dgm:prSet>
      <dgm:spPr/>
    </dgm:pt>
    <dgm:pt modelId="{44427DD7-CAC9-4E7F-9AE8-0080529BF376}" type="pres">
      <dgm:prSet presAssocID="{D3389078-1E47-4263-98FD-DFC25115F07D}" presName="composite" presStyleCnt="0"/>
      <dgm:spPr/>
    </dgm:pt>
    <dgm:pt modelId="{6B50BC06-4D51-4DEC-8DF6-F6B1DE1C7514}" type="pres">
      <dgm:prSet presAssocID="{D3389078-1E47-4263-98FD-DFC25115F07D}" presName="parentText" presStyleLbl="alignNode1" presStyleIdx="0" presStyleCnt="5">
        <dgm:presLayoutVars>
          <dgm:chMax val="1"/>
          <dgm:bulletEnabled val="1"/>
        </dgm:presLayoutVars>
      </dgm:prSet>
      <dgm:spPr/>
    </dgm:pt>
    <dgm:pt modelId="{66BDCBF1-891B-444F-8630-6A948E27A8EF}" type="pres">
      <dgm:prSet presAssocID="{D3389078-1E47-4263-98FD-DFC25115F07D}" presName="descendantText" presStyleLbl="alignAcc1" presStyleIdx="0" presStyleCnt="5" custLinFactY="-26391" custLinFactNeighborX="10547" custLinFactNeighborY="-100000">
        <dgm:presLayoutVars>
          <dgm:bulletEnabled val="1"/>
        </dgm:presLayoutVars>
      </dgm:prSet>
      <dgm:spPr/>
    </dgm:pt>
    <dgm:pt modelId="{DDECA8D1-124D-4DD3-8BC3-7B2D7880F1E0}" type="pres">
      <dgm:prSet presAssocID="{8F1DF223-FAD9-4D4A-B2C5-9C00D153EB0C}" presName="sp" presStyleCnt="0"/>
      <dgm:spPr/>
    </dgm:pt>
    <dgm:pt modelId="{E1C8B143-4A81-4809-892F-A10654ADC98C}" type="pres">
      <dgm:prSet presAssocID="{88FCB6CF-7B33-4C6B-AE9E-FB713E8680DE}" presName="composite" presStyleCnt="0"/>
      <dgm:spPr/>
    </dgm:pt>
    <dgm:pt modelId="{7A811C8E-D9AD-4E21-9017-E9D2A091E707}" type="pres">
      <dgm:prSet presAssocID="{88FCB6CF-7B33-4C6B-AE9E-FB713E8680DE}" presName="parentText" presStyleLbl="alignNode1" presStyleIdx="1" presStyleCnt="5">
        <dgm:presLayoutVars>
          <dgm:chMax val="1"/>
          <dgm:bulletEnabled val="1"/>
        </dgm:presLayoutVars>
      </dgm:prSet>
      <dgm:spPr/>
    </dgm:pt>
    <dgm:pt modelId="{29E4452F-40B1-47DE-B262-9BC742CEB526}" type="pres">
      <dgm:prSet presAssocID="{88FCB6CF-7B33-4C6B-AE9E-FB713E8680DE}" presName="descendantText" presStyleLbl="alignAcc1" presStyleIdx="1" presStyleCnt="5">
        <dgm:presLayoutVars>
          <dgm:bulletEnabled val="1"/>
        </dgm:presLayoutVars>
      </dgm:prSet>
      <dgm:spPr/>
    </dgm:pt>
    <dgm:pt modelId="{152C6154-68B7-4190-A5FF-E5DB976D1FF9}" type="pres">
      <dgm:prSet presAssocID="{C944BFE2-47BA-473A-A0C0-024F579CBF03}" presName="sp" presStyleCnt="0"/>
      <dgm:spPr/>
    </dgm:pt>
    <dgm:pt modelId="{889FD6C2-65FB-4316-BFCB-E74016D1937F}" type="pres">
      <dgm:prSet presAssocID="{EF1B4C5C-CA7F-4797-8578-93174724538F}" presName="composite" presStyleCnt="0"/>
      <dgm:spPr/>
    </dgm:pt>
    <dgm:pt modelId="{127E0FB6-D2D5-44A0-ACF8-4F9E502437A8}" type="pres">
      <dgm:prSet presAssocID="{EF1B4C5C-CA7F-4797-8578-93174724538F}" presName="parentText" presStyleLbl="alignNode1" presStyleIdx="2" presStyleCnt="5">
        <dgm:presLayoutVars>
          <dgm:chMax val="1"/>
          <dgm:bulletEnabled val="1"/>
        </dgm:presLayoutVars>
      </dgm:prSet>
      <dgm:spPr/>
    </dgm:pt>
    <dgm:pt modelId="{5D873B1B-A8EE-469F-9BDA-06CB5B05F2C8}" type="pres">
      <dgm:prSet presAssocID="{EF1B4C5C-CA7F-4797-8578-93174724538F}" presName="descendantText" presStyleLbl="alignAcc1" presStyleIdx="2" presStyleCnt="5">
        <dgm:presLayoutVars>
          <dgm:bulletEnabled val="1"/>
        </dgm:presLayoutVars>
      </dgm:prSet>
      <dgm:spPr/>
    </dgm:pt>
    <dgm:pt modelId="{A2B23B33-6419-48DA-9F5A-992C52349B47}" type="pres">
      <dgm:prSet presAssocID="{6FF522CF-BEE0-41DE-A7D3-EC4DBEF62DDA}" presName="sp" presStyleCnt="0"/>
      <dgm:spPr/>
    </dgm:pt>
    <dgm:pt modelId="{11840BBC-4FBD-4BF9-A39F-C02F76B57B4C}" type="pres">
      <dgm:prSet presAssocID="{8C1FA4FC-F9FC-48FA-A686-90404DE6AC47}" presName="composite" presStyleCnt="0"/>
      <dgm:spPr/>
    </dgm:pt>
    <dgm:pt modelId="{9BA8DC86-ABF2-4CC1-956C-2D383DAB9DA1}" type="pres">
      <dgm:prSet presAssocID="{8C1FA4FC-F9FC-48FA-A686-90404DE6AC47}" presName="parentText" presStyleLbl="alignNode1" presStyleIdx="3" presStyleCnt="5">
        <dgm:presLayoutVars>
          <dgm:chMax val="1"/>
          <dgm:bulletEnabled val="1"/>
        </dgm:presLayoutVars>
      </dgm:prSet>
      <dgm:spPr/>
    </dgm:pt>
    <dgm:pt modelId="{B431EEA6-BA0F-4F2A-8FD7-54693A3F8200}" type="pres">
      <dgm:prSet presAssocID="{8C1FA4FC-F9FC-48FA-A686-90404DE6AC47}" presName="descendantText" presStyleLbl="alignAcc1" presStyleIdx="3" presStyleCnt="5">
        <dgm:presLayoutVars>
          <dgm:bulletEnabled val="1"/>
        </dgm:presLayoutVars>
      </dgm:prSet>
      <dgm:spPr/>
    </dgm:pt>
    <dgm:pt modelId="{BC6CEC69-39D6-4FEC-9DEC-20068D734AD1}" type="pres">
      <dgm:prSet presAssocID="{AB620609-A40C-4F66-847F-87DC373E9454}" presName="sp" presStyleCnt="0"/>
      <dgm:spPr/>
    </dgm:pt>
    <dgm:pt modelId="{8DD4E443-5E4E-4FC9-A1EF-6A7AA81356A0}" type="pres">
      <dgm:prSet presAssocID="{6C86D506-285C-46F3-98B0-630326B187EF}" presName="composite" presStyleCnt="0"/>
      <dgm:spPr/>
    </dgm:pt>
    <dgm:pt modelId="{4C37DAFA-FAC6-445F-8EDF-F2C859928610}" type="pres">
      <dgm:prSet presAssocID="{6C86D506-285C-46F3-98B0-630326B187EF}" presName="parentText" presStyleLbl="alignNode1" presStyleIdx="4" presStyleCnt="5">
        <dgm:presLayoutVars>
          <dgm:chMax val="1"/>
          <dgm:bulletEnabled val="1"/>
        </dgm:presLayoutVars>
      </dgm:prSet>
      <dgm:spPr/>
    </dgm:pt>
    <dgm:pt modelId="{73C3B2FC-8A72-4C8C-93EA-969DAC6918DD}" type="pres">
      <dgm:prSet presAssocID="{6C86D506-285C-46F3-98B0-630326B187EF}" presName="descendantText" presStyleLbl="alignAcc1" presStyleIdx="4" presStyleCnt="5">
        <dgm:presLayoutVars>
          <dgm:bulletEnabled val="1"/>
        </dgm:presLayoutVars>
      </dgm:prSet>
      <dgm:spPr/>
    </dgm:pt>
  </dgm:ptLst>
  <dgm:cxnLst>
    <dgm:cxn modelId="{73A1B202-5DC0-43DD-AA6F-6BE8A0D6975B}" srcId="{6610B45B-B44C-4C2A-9FA1-EDA6BD6E58BD}" destId="{8C1FA4FC-F9FC-48FA-A686-90404DE6AC47}" srcOrd="3" destOrd="0" parTransId="{FC09F958-733F-439D-9ECB-2865CB083552}" sibTransId="{AB620609-A40C-4F66-847F-87DC373E9454}"/>
    <dgm:cxn modelId="{CCDA0031-3F8C-4FA8-AEFF-618004BE7EE0}" srcId="{6610B45B-B44C-4C2A-9FA1-EDA6BD6E58BD}" destId="{6C86D506-285C-46F3-98B0-630326B187EF}" srcOrd="4" destOrd="0" parTransId="{62DA5F35-6E44-4452-954F-38B9B1EB9F18}" sibTransId="{4EE9C528-FAF9-409F-B7CF-E79D36FB8BD9}"/>
    <dgm:cxn modelId="{E7E2EC3C-83C9-463B-BC1B-DBBCA55C7EBC}" srcId="{EF1B4C5C-CA7F-4797-8578-93174724538F}" destId="{A4028E1C-15C3-4AFA-8655-E678A5FC0C14}" srcOrd="1" destOrd="0" parTransId="{E0379905-4699-4F62-9D19-19A0F7E3689D}" sibTransId="{BE7A1AB0-4EE1-45E7-B49D-C49848836C3B}"/>
    <dgm:cxn modelId="{C90DF360-90DA-4D22-9E27-C89701669636}" srcId="{8C1FA4FC-F9FC-48FA-A686-90404DE6AC47}" destId="{2E8864BA-2342-4D37-8E39-1B89BB7B9686}" srcOrd="0" destOrd="0" parTransId="{26628DB7-C55A-4BA3-9E67-D3A87AE464C1}" sibTransId="{C4FF1A51-AB68-4D68-B35A-54A598B5A8E5}"/>
    <dgm:cxn modelId="{E7A76745-D75D-4E5D-9C0F-D76052A197C3}" type="presOf" srcId="{A4028E1C-15C3-4AFA-8655-E678A5FC0C14}" destId="{5D873B1B-A8EE-469F-9BDA-06CB5B05F2C8}" srcOrd="0" destOrd="1" presId="urn:microsoft.com/office/officeart/2005/8/layout/chevron2"/>
    <dgm:cxn modelId="{17B4FC67-DF3C-4E1F-BC42-17BD25049FED}" type="presOf" srcId="{D3389078-1E47-4263-98FD-DFC25115F07D}" destId="{6B50BC06-4D51-4DEC-8DF6-F6B1DE1C7514}" srcOrd="0" destOrd="0" presId="urn:microsoft.com/office/officeart/2005/8/layout/chevron2"/>
    <dgm:cxn modelId="{C1AA1A48-C482-42AC-BECF-F50E82346AE4}" type="presOf" srcId="{8C1FA4FC-F9FC-48FA-A686-90404DE6AC47}" destId="{9BA8DC86-ABF2-4CC1-956C-2D383DAB9DA1}" srcOrd="0" destOrd="0" presId="urn:microsoft.com/office/officeart/2005/8/layout/chevron2"/>
    <dgm:cxn modelId="{8998807F-E46A-4E15-9CA2-5230120C5385}" type="presOf" srcId="{F0D51053-3064-428E-9B54-956F9C9045A3}" destId="{5D873B1B-A8EE-469F-9BDA-06CB5B05F2C8}" srcOrd="0" destOrd="0" presId="urn:microsoft.com/office/officeart/2005/8/layout/chevron2"/>
    <dgm:cxn modelId="{D3F8D099-1AC0-48D0-9B4F-07084011D13C}" type="presOf" srcId="{EF1B4C5C-CA7F-4797-8578-93174724538F}" destId="{127E0FB6-D2D5-44A0-ACF8-4F9E502437A8}" srcOrd="0" destOrd="0" presId="urn:microsoft.com/office/officeart/2005/8/layout/chevron2"/>
    <dgm:cxn modelId="{135251A2-CC40-44FF-8571-BA7B5D443C37}" type="presOf" srcId="{6610B45B-B44C-4C2A-9FA1-EDA6BD6E58BD}" destId="{9BE74130-C4E7-47CD-B74B-EB8823A0F360}" srcOrd="0" destOrd="0" presId="urn:microsoft.com/office/officeart/2005/8/layout/chevron2"/>
    <dgm:cxn modelId="{D22CBBA8-8990-48C5-A715-BBCB34701EE2}" srcId="{EF1B4C5C-CA7F-4797-8578-93174724538F}" destId="{F0D51053-3064-428E-9B54-956F9C9045A3}" srcOrd="0" destOrd="0" parTransId="{2A1FA6DB-1347-4214-A428-0E56D87D50D9}" sibTransId="{E3B9F108-9FBB-40E1-B6C8-3EA5F96FAFF9}"/>
    <dgm:cxn modelId="{9DCD64AD-670B-4DD0-A81E-F3CFF41ABADB}" type="presOf" srcId="{6C86D506-285C-46F3-98B0-630326B187EF}" destId="{4C37DAFA-FAC6-445F-8EDF-F2C859928610}" srcOrd="0" destOrd="0" presId="urn:microsoft.com/office/officeart/2005/8/layout/chevron2"/>
    <dgm:cxn modelId="{08C012BF-19E5-4857-AC0A-C28841DD2615}" srcId="{88FCB6CF-7B33-4C6B-AE9E-FB713E8680DE}" destId="{028FBD7D-0B16-4A24-B6BE-14617971F5A5}" srcOrd="0" destOrd="0" parTransId="{85AD4091-3DAC-4A73-8E08-21F424F4DCA6}" sibTransId="{887F3869-7F89-410B-B734-0564D1383AD1}"/>
    <dgm:cxn modelId="{7F46EFCB-714E-4781-9950-BA8F035C64E9}" type="presOf" srcId="{028FBD7D-0B16-4A24-B6BE-14617971F5A5}" destId="{29E4452F-40B1-47DE-B262-9BC742CEB526}" srcOrd="0" destOrd="0" presId="urn:microsoft.com/office/officeart/2005/8/layout/chevron2"/>
    <dgm:cxn modelId="{613365D7-E62D-4C0D-97BB-3CA4A06001FA}" type="presOf" srcId="{88FCB6CF-7B33-4C6B-AE9E-FB713E8680DE}" destId="{7A811C8E-D9AD-4E21-9017-E9D2A091E707}" srcOrd="0" destOrd="0" presId="urn:microsoft.com/office/officeart/2005/8/layout/chevron2"/>
    <dgm:cxn modelId="{95DB1ED9-A2D8-4389-B4C6-C25D08C22575}" srcId="{6610B45B-B44C-4C2A-9FA1-EDA6BD6E58BD}" destId="{EF1B4C5C-CA7F-4797-8578-93174724538F}" srcOrd="2" destOrd="0" parTransId="{68D8DEBD-C017-40F6-A443-9956CD5D6483}" sibTransId="{6FF522CF-BEE0-41DE-A7D3-EC4DBEF62DDA}"/>
    <dgm:cxn modelId="{1F0A4CE8-A117-4E5E-A980-3D7DED68207A}" type="presOf" srcId="{2E8864BA-2342-4D37-8E39-1B89BB7B9686}" destId="{B431EEA6-BA0F-4F2A-8FD7-54693A3F8200}" srcOrd="0" destOrd="0" presId="urn:microsoft.com/office/officeart/2005/8/layout/chevron2"/>
    <dgm:cxn modelId="{601F5BEB-835A-4CB4-A2B3-4EF5ADAAC408}" srcId="{6610B45B-B44C-4C2A-9FA1-EDA6BD6E58BD}" destId="{88FCB6CF-7B33-4C6B-AE9E-FB713E8680DE}" srcOrd="1" destOrd="0" parTransId="{60DE9FF8-781D-488E-A8AB-F2FB57755376}" sibTransId="{C944BFE2-47BA-473A-A0C0-024F579CBF03}"/>
    <dgm:cxn modelId="{D10C53FF-5AA5-40F6-97C5-7FC9B0D5F1EA}" srcId="{6610B45B-B44C-4C2A-9FA1-EDA6BD6E58BD}" destId="{D3389078-1E47-4263-98FD-DFC25115F07D}" srcOrd="0" destOrd="0" parTransId="{9224ABD2-9021-419C-A479-93FD2E3A356B}" sibTransId="{8F1DF223-FAD9-4D4A-B2C5-9C00D153EB0C}"/>
    <dgm:cxn modelId="{C1FDA676-0C52-40D4-AC3F-028ADD40D34E}" type="presParOf" srcId="{9BE74130-C4E7-47CD-B74B-EB8823A0F360}" destId="{44427DD7-CAC9-4E7F-9AE8-0080529BF376}" srcOrd="0" destOrd="0" presId="urn:microsoft.com/office/officeart/2005/8/layout/chevron2"/>
    <dgm:cxn modelId="{F9BC9D7D-DD27-4E82-B914-311DCB8E9D17}" type="presParOf" srcId="{44427DD7-CAC9-4E7F-9AE8-0080529BF376}" destId="{6B50BC06-4D51-4DEC-8DF6-F6B1DE1C7514}" srcOrd="0" destOrd="0" presId="urn:microsoft.com/office/officeart/2005/8/layout/chevron2"/>
    <dgm:cxn modelId="{7702B402-8B0E-4AEB-9152-55BD9E3A390B}" type="presParOf" srcId="{44427DD7-CAC9-4E7F-9AE8-0080529BF376}" destId="{66BDCBF1-891B-444F-8630-6A948E27A8EF}" srcOrd="1" destOrd="0" presId="urn:microsoft.com/office/officeart/2005/8/layout/chevron2"/>
    <dgm:cxn modelId="{3D0630B9-B5B4-41EC-ACE8-9D7B2635C210}" type="presParOf" srcId="{9BE74130-C4E7-47CD-B74B-EB8823A0F360}" destId="{DDECA8D1-124D-4DD3-8BC3-7B2D7880F1E0}" srcOrd="1" destOrd="0" presId="urn:microsoft.com/office/officeart/2005/8/layout/chevron2"/>
    <dgm:cxn modelId="{B0C137BD-68E2-4340-B7AA-64093E351D35}" type="presParOf" srcId="{9BE74130-C4E7-47CD-B74B-EB8823A0F360}" destId="{E1C8B143-4A81-4809-892F-A10654ADC98C}" srcOrd="2" destOrd="0" presId="urn:microsoft.com/office/officeart/2005/8/layout/chevron2"/>
    <dgm:cxn modelId="{AC646B5D-94A9-4281-83F7-85FECBDDC790}" type="presParOf" srcId="{E1C8B143-4A81-4809-892F-A10654ADC98C}" destId="{7A811C8E-D9AD-4E21-9017-E9D2A091E707}" srcOrd="0" destOrd="0" presId="urn:microsoft.com/office/officeart/2005/8/layout/chevron2"/>
    <dgm:cxn modelId="{CF2048FE-6EA4-4C5C-A65B-958F8EDC2D83}" type="presParOf" srcId="{E1C8B143-4A81-4809-892F-A10654ADC98C}" destId="{29E4452F-40B1-47DE-B262-9BC742CEB526}" srcOrd="1" destOrd="0" presId="urn:microsoft.com/office/officeart/2005/8/layout/chevron2"/>
    <dgm:cxn modelId="{476A50E1-FE97-43FE-87F8-50B6D8ED8FCF}" type="presParOf" srcId="{9BE74130-C4E7-47CD-B74B-EB8823A0F360}" destId="{152C6154-68B7-4190-A5FF-E5DB976D1FF9}" srcOrd="3" destOrd="0" presId="urn:microsoft.com/office/officeart/2005/8/layout/chevron2"/>
    <dgm:cxn modelId="{BEC80916-5948-43C4-BAE7-DF75353A580E}" type="presParOf" srcId="{9BE74130-C4E7-47CD-B74B-EB8823A0F360}" destId="{889FD6C2-65FB-4316-BFCB-E74016D1937F}" srcOrd="4" destOrd="0" presId="urn:microsoft.com/office/officeart/2005/8/layout/chevron2"/>
    <dgm:cxn modelId="{7CA42BF4-0394-49DB-9FEB-B120245367C2}" type="presParOf" srcId="{889FD6C2-65FB-4316-BFCB-E74016D1937F}" destId="{127E0FB6-D2D5-44A0-ACF8-4F9E502437A8}" srcOrd="0" destOrd="0" presId="urn:microsoft.com/office/officeart/2005/8/layout/chevron2"/>
    <dgm:cxn modelId="{32F400CF-5E0D-46CA-B328-B32B96FBC9B1}" type="presParOf" srcId="{889FD6C2-65FB-4316-BFCB-E74016D1937F}" destId="{5D873B1B-A8EE-469F-9BDA-06CB5B05F2C8}" srcOrd="1" destOrd="0" presId="urn:microsoft.com/office/officeart/2005/8/layout/chevron2"/>
    <dgm:cxn modelId="{C91D79E5-FD58-435B-8300-78590609E399}" type="presParOf" srcId="{9BE74130-C4E7-47CD-B74B-EB8823A0F360}" destId="{A2B23B33-6419-48DA-9F5A-992C52349B47}" srcOrd="5" destOrd="0" presId="urn:microsoft.com/office/officeart/2005/8/layout/chevron2"/>
    <dgm:cxn modelId="{E0E25F5C-DDD3-4E5A-A73B-A7C813F074A0}" type="presParOf" srcId="{9BE74130-C4E7-47CD-B74B-EB8823A0F360}" destId="{11840BBC-4FBD-4BF9-A39F-C02F76B57B4C}" srcOrd="6" destOrd="0" presId="urn:microsoft.com/office/officeart/2005/8/layout/chevron2"/>
    <dgm:cxn modelId="{F805D65D-ECBE-418F-B3E7-540A539636E2}" type="presParOf" srcId="{11840BBC-4FBD-4BF9-A39F-C02F76B57B4C}" destId="{9BA8DC86-ABF2-4CC1-956C-2D383DAB9DA1}" srcOrd="0" destOrd="0" presId="urn:microsoft.com/office/officeart/2005/8/layout/chevron2"/>
    <dgm:cxn modelId="{5284FCAE-6055-4F4A-8A93-DB7C437F81C8}" type="presParOf" srcId="{11840BBC-4FBD-4BF9-A39F-C02F76B57B4C}" destId="{B431EEA6-BA0F-4F2A-8FD7-54693A3F8200}" srcOrd="1" destOrd="0" presId="urn:microsoft.com/office/officeart/2005/8/layout/chevron2"/>
    <dgm:cxn modelId="{94423E10-45CD-410A-92E5-741A5CCA023A}" type="presParOf" srcId="{9BE74130-C4E7-47CD-B74B-EB8823A0F360}" destId="{BC6CEC69-39D6-4FEC-9DEC-20068D734AD1}" srcOrd="7" destOrd="0" presId="urn:microsoft.com/office/officeart/2005/8/layout/chevron2"/>
    <dgm:cxn modelId="{D04AB111-2249-4F11-AEE9-9D2B6D870DAA}" type="presParOf" srcId="{9BE74130-C4E7-47CD-B74B-EB8823A0F360}" destId="{8DD4E443-5E4E-4FC9-A1EF-6A7AA81356A0}" srcOrd="8" destOrd="0" presId="urn:microsoft.com/office/officeart/2005/8/layout/chevron2"/>
    <dgm:cxn modelId="{423CC980-3367-4000-91C0-CAF5F1B1289F}" type="presParOf" srcId="{8DD4E443-5E4E-4FC9-A1EF-6A7AA81356A0}" destId="{4C37DAFA-FAC6-445F-8EDF-F2C859928610}" srcOrd="0" destOrd="0" presId="urn:microsoft.com/office/officeart/2005/8/layout/chevron2"/>
    <dgm:cxn modelId="{F5F6D2A8-B4F6-4006-802F-8B626E3970AB}" type="presParOf" srcId="{8DD4E443-5E4E-4FC9-A1EF-6A7AA81356A0}" destId="{73C3B2FC-8A72-4C8C-93EA-969DAC6918D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2CBB98D-885B-4AE9-9CAB-8033888A415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fr-FR"/>
        </a:p>
      </dgm:t>
    </dgm:pt>
    <dgm:pt modelId="{2F39E79E-ED14-4EC6-A9FE-B089EF64A508}">
      <dgm:prSet phldrT="[Texte]" custT="1"/>
      <dgm:spPr>
        <a:xfrm>
          <a:off x="191941" y="2385225"/>
          <a:ext cx="1719530" cy="1507269"/>
        </a:xfrm>
        <a:noFill/>
        <a:ln>
          <a:noFill/>
        </a:ln>
        <a:effectLst/>
      </dgm:spPr>
      <dgm:t>
        <a:bodyPr/>
        <a:lstStyle/>
        <a:p>
          <a:pPr algn="ctr"/>
          <a:r>
            <a:rPr lang="fr-FR" sz="1600" b="0" kern="1200" dirty="0">
              <a:solidFill>
                <a:schemeClr val="tx1"/>
              </a:solidFill>
              <a:latin typeface="Calibri"/>
              <a:ea typeface="+mn-ea"/>
              <a:cs typeface="Calibri"/>
            </a:rPr>
            <a:t>De ses </a:t>
          </a:r>
        </a:p>
        <a:p>
          <a:pPr algn="ctr"/>
          <a:r>
            <a:rPr lang="fr-FR" sz="1600" b="0" kern="1200" dirty="0">
              <a:solidFill>
                <a:schemeClr val="tx1"/>
              </a:solidFill>
              <a:latin typeface="Calibri"/>
              <a:ea typeface="+mn-ea"/>
              <a:cs typeface="Calibri"/>
            </a:rPr>
            <a:t>émotions</a:t>
          </a:r>
        </a:p>
      </dgm:t>
    </dgm:pt>
    <dgm:pt modelId="{9DF5AA84-C4F1-4214-93D7-C8EAE17E9456}" type="parTrans" cxnId="{00A635A3-8140-4782-951A-7654CACF2E25}">
      <dgm:prSet/>
      <dgm:spPr/>
      <dgm:t>
        <a:bodyPr/>
        <a:lstStyle/>
        <a:p>
          <a:endParaRPr lang="fr-FR"/>
        </a:p>
      </dgm:t>
    </dgm:pt>
    <dgm:pt modelId="{537EA37C-7C7B-4EE0-A567-3F0672B4447A}" type="sibTrans" cxnId="{00A635A3-8140-4782-951A-7654CACF2E25}">
      <dgm:prSet/>
      <dgm:spPr/>
      <dgm:t>
        <a:bodyPr/>
        <a:lstStyle/>
        <a:p>
          <a:endParaRPr lang="fr-FR"/>
        </a:p>
      </dgm:t>
    </dgm:pt>
    <dgm:pt modelId="{9B00F6E9-FE02-420B-806E-E0D410AAD796}">
      <dgm:prSet phldrT="[Texte]" custT="1"/>
      <dgm:spPr>
        <a:xfrm>
          <a:off x="2296983" y="1864330"/>
          <a:ext cx="1719530" cy="1507269"/>
        </a:xfrm>
        <a:noFill/>
        <a:ln>
          <a:noFill/>
        </a:ln>
        <a:effectLst/>
      </dgm:spPr>
      <dgm:t>
        <a:bodyPr/>
        <a:lstStyle/>
        <a:p>
          <a:pPr algn="ctr"/>
          <a:r>
            <a:rPr lang="fr-FR" sz="1600" b="0" kern="1200" dirty="0">
              <a:solidFill>
                <a:schemeClr val="tx1"/>
              </a:solidFill>
              <a:latin typeface="Calibri"/>
              <a:ea typeface="+mn-ea"/>
              <a:cs typeface="Calibri"/>
            </a:rPr>
            <a:t>De ses </a:t>
          </a:r>
        </a:p>
        <a:p>
          <a:pPr algn="ctr"/>
          <a:r>
            <a:rPr lang="fr-FR" sz="1600" b="0" kern="1200" dirty="0">
              <a:solidFill>
                <a:schemeClr val="tx1"/>
              </a:solidFill>
              <a:latin typeface="Calibri"/>
              <a:ea typeface="+mn-ea"/>
              <a:cs typeface="Calibri"/>
            </a:rPr>
            <a:t>croyances</a:t>
          </a:r>
          <a:endParaRPr lang="fr-FR" sz="2700" kern="1200" dirty="0">
            <a:solidFill>
              <a:sysClr val="windowText" lastClr="000000">
                <a:hueOff val="0"/>
                <a:satOff val="0"/>
                <a:lumOff val="0"/>
                <a:alphaOff val="0"/>
              </a:sysClr>
            </a:solidFill>
            <a:latin typeface="Calibri"/>
            <a:ea typeface="+mn-ea"/>
            <a:cs typeface="+mn-cs"/>
          </a:endParaRPr>
        </a:p>
      </dgm:t>
    </dgm:pt>
    <dgm:pt modelId="{7A3D1874-EB81-41C5-96E2-EDEC8A797EBF}" type="parTrans" cxnId="{811C7387-0FD3-47B6-97E7-B2F7CA6FBC5D}">
      <dgm:prSet/>
      <dgm:spPr/>
      <dgm:t>
        <a:bodyPr/>
        <a:lstStyle/>
        <a:p>
          <a:endParaRPr lang="fr-FR"/>
        </a:p>
      </dgm:t>
    </dgm:pt>
    <dgm:pt modelId="{4AFEDC5E-A6B7-49ED-A837-E4486BF957A9}" type="sibTrans" cxnId="{811C7387-0FD3-47B6-97E7-B2F7CA6FBC5D}">
      <dgm:prSet/>
      <dgm:spPr/>
      <dgm:t>
        <a:bodyPr/>
        <a:lstStyle/>
        <a:p>
          <a:endParaRPr lang="fr-FR"/>
        </a:p>
      </dgm:t>
    </dgm:pt>
    <dgm:pt modelId="{04D0630D-B6F0-4C3B-B400-E85FFE80DEC0}">
      <dgm:prSet phldrT="[Texte]" custT="1"/>
      <dgm:spPr>
        <a:xfrm>
          <a:off x="4402024" y="1343436"/>
          <a:ext cx="1719530" cy="1507269"/>
        </a:xfrm>
        <a:noFill/>
        <a:ln>
          <a:noFill/>
        </a:ln>
        <a:effectLst/>
      </dgm:spPr>
      <dgm:t>
        <a:bodyPr/>
        <a:lstStyle/>
        <a:p>
          <a:pPr algn="ctr"/>
          <a:r>
            <a:rPr lang="fr-FR" sz="1600" b="0" kern="1200" dirty="0">
              <a:solidFill>
                <a:schemeClr val="tx1"/>
              </a:solidFill>
              <a:latin typeface="Calibri"/>
              <a:ea typeface="+mn-ea"/>
              <a:cs typeface="Calibri"/>
            </a:rPr>
            <a:t>De ses</a:t>
          </a:r>
        </a:p>
        <a:p>
          <a:pPr algn="ctr"/>
          <a:r>
            <a:rPr lang="fr-FR" sz="1600" b="0" kern="1200" dirty="0">
              <a:solidFill>
                <a:schemeClr val="tx1"/>
              </a:solidFill>
              <a:latin typeface="Calibri"/>
              <a:ea typeface="+mn-ea"/>
              <a:cs typeface="Calibri"/>
            </a:rPr>
            <a:t> expériences </a:t>
          </a:r>
        </a:p>
      </dgm:t>
    </dgm:pt>
    <dgm:pt modelId="{E8FE0F85-5855-48BE-8DA5-7E316A268930}" type="parTrans" cxnId="{29F510C7-6FE6-4089-BF2C-866C74C590A3}">
      <dgm:prSet/>
      <dgm:spPr/>
      <dgm:t>
        <a:bodyPr/>
        <a:lstStyle/>
        <a:p>
          <a:endParaRPr lang="fr-FR"/>
        </a:p>
      </dgm:t>
    </dgm:pt>
    <dgm:pt modelId="{BA3306EA-8571-4041-B76E-DF60B8F401F1}" type="sibTrans" cxnId="{29F510C7-6FE6-4089-BF2C-866C74C590A3}">
      <dgm:prSet/>
      <dgm:spPr/>
      <dgm:t>
        <a:bodyPr/>
        <a:lstStyle/>
        <a:p>
          <a:endParaRPr lang="fr-FR"/>
        </a:p>
      </dgm:t>
    </dgm:pt>
    <dgm:pt modelId="{0F9CE100-A760-4376-BF7A-C58D199C3E1C}">
      <dgm:prSet phldrT="[Texte]" custT="1"/>
      <dgm:spPr>
        <a:xfrm>
          <a:off x="6507066" y="822541"/>
          <a:ext cx="1719530" cy="1507269"/>
        </a:xfrm>
        <a:noFill/>
        <a:ln>
          <a:noFill/>
        </a:ln>
        <a:effectLst/>
      </dgm:spPr>
      <dgm:t>
        <a:bodyPr/>
        <a:lstStyle/>
        <a:p>
          <a:pPr algn="ctr"/>
          <a:r>
            <a:rPr lang="fr-FR" sz="1600" b="0" kern="1200" dirty="0">
              <a:solidFill>
                <a:schemeClr val="tx1"/>
              </a:solidFill>
              <a:latin typeface="Calibri"/>
              <a:ea typeface="+mn-ea"/>
              <a:cs typeface="Calibri"/>
            </a:rPr>
            <a:t>De sa </a:t>
          </a:r>
        </a:p>
        <a:p>
          <a:pPr algn="ctr"/>
          <a:r>
            <a:rPr lang="fr-FR" sz="1600" b="0" kern="1200" dirty="0">
              <a:solidFill>
                <a:schemeClr val="tx1"/>
              </a:solidFill>
              <a:latin typeface="Calibri"/>
              <a:ea typeface="+mn-ea"/>
              <a:cs typeface="Calibri"/>
            </a:rPr>
            <a:t>créativité</a:t>
          </a:r>
        </a:p>
      </dgm:t>
    </dgm:pt>
    <dgm:pt modelId="{1503A710-204C-4C35-8B15-0E09E610A0D2}" type="parTrans" cxnId="{51504890-ED59-4319-9523-54065677ACB5}">
      <dgm:prSet/>
      <dgm:spPr/>
      <dgm:t>
        <a:bodyPr/>
        <a:lstStyle/>
        <a:p>
          <a:endParaRPr lang="fr-FR"/>
        </a:p>
      </dgm:t>
    </dgm:pt>
    <dgm:pt modelId="{D2805A4B-25A7-47DB-A044-84935FD2C67F}" type="sibTrans" cxnId="{51504890-ED59-4319-9523-54065677ACB5}">
      <dgm:prSet/>
      <dgm:spPr/>
      <dgm:t>
        <a:bodyPr/>
        <a:lstStyle/>
        <a:p>
          <a:endParaRPr lang="fr-FR"/>
        </a:p>
      </dgm:t>
    </dgm:pt>
    <dgm:pt modelId="{CD5B9C0F-C5AD-451A-8E39-4FE4D556E642}" type="pres">
      <dgm:prSet presAssocID="{82CBB98D-885B-4AE9-9CAB-8033888A415B}" presName="rootnode" presStyleCnt="0">
        <dgm:presLayoutVars>
          <dgm:chMax/>
          <dgm:chPref/>
          <dgm:dir/>
          <dgm:animLvl val="lvl"/>
        </dgm:presLayoutVars>
      </dgm:prSet>
      <dgm:spPr/>
    </dgm:pt>
    <dgm:pt modelId="{DD5C59BF-6C4E-4E1E-B52C-65A7A7590372}" type="pres">
      <dgm:prSet presAssocID="{2F39E79E-ED14-4EC6-A9FE-B089EF64A508}" presName="composite" presStyleCnt="0"/>
      <dgm:spPr/>
    </dgm:pt>
    <dgm:pt modelId="{7AFE4E4E-C0D8-4237-8F18-30546759A5CA}" type="pres">
      <dgm:prSet presAssocID="{2F39E79E-ED14-4EC6-A9FE-B089EF64A508}" presName="LShape" presStyleLbl="alignNode1" presStyleIdx="0" presStyleCnt="7"/>
      <dgm:spPr>
        <a:xfrm rot="5400000">
          <a:off x="383010" y="1816144"/>
          <a:ext cx="1144638" cy="1904652"/>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6DEFC7B3-F521-405A-8271-268D4D5FC91B}" type="pres">
      <dgm:prSet presAssocID="{2F39E79E-ED14-4EC6-A9FE-B089EF64A508}" presName="ParentText" presStyleLbl="revTx" presStyleIdx="0" presStyleCnt="4">
        <dgm:presLayoutVars>
          <dgm:chMax val="0"/>
          <dgm:chPref val="0"/>
          <dgm:bulletEnabled val="1"/>
        </dgm:presLayoutVars>
      </dgm:prSet>
      <dgm:spPr>
        <a:prstGeom prst="rect">
          <a:avLst/>
        </a:prstGeom>
      </dgm:spPr>
    </dgm:pt>
    <dgm:pt modelId="{0FB7A5EA-CA5D-4455-AB93-A25DC1DEF473}" type="pres">
      <dgm:prSet presAssocID="{2F39E79E-ED14-4EC6-A9FE-B089EF64A508}" presName="Triangle" presStyleLbl="alignNode1" presStyleIdx="1" presStyleCnt="7"/>
      <dgm:spPr>
        <a:xfrm>
          <a:off x="1587032" y="1675922"/>
          <a:ext cx="324439" cy="324439"/>
        </a:xfrm>
        <a:prstGeom prst="triangle">
          <a:avLst>
            <a:gd name="adj" fmla="val 10000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83839799-9863-4312-9435-B3184F7CFC06}" type="pres">
      <dgm:prSet presAssocID="{537EA37C-7C7B-4EE0-A567-3F0672B4447A}" presName="sibTrans" presStyleCnt="0"/>
      <dgm:spPr/>
    </dgm:pt>
    <dgm:pt modelId="{F22E0134-5D2A-4CA9-9942-5F4E9377D425}" type="pres">
      <dgm:prSet presAssocID="{537EA37C-7C7B-4EE0-A567-3F0672B4447A}" presName="space" presStyleCnt="0"/>
      <dgm:spPr/>
    </dgm:pt>
    <dgm:pt modelId="{6B0F57D0-4116-48ED-AD71-E3FFE6DD84D0}" type="pres">
      <dgm:prSet presAssocID="{9B00F6E9-FE02-420B-806E-E0D410AAD796}" presName="composite" presStyleCnt="0"/>
      <dgm:spPr/>
    </dgm:pt>
    <dgm:pt modelId="{08ACA1F1-71B4-418E-B1AD-A6C75D2BD731}" type="pres">
      <dgm:prSet presAssocID="{9B00F6E9-FE02-420B-806E-E0D410AAD796}" presName="LShape" presStyleLbl="alignNode1" presStyleIdx="2" presStyleCnt="7"/>
      <dgm:spPr>
        <a:xfrm rot="5400000">
          <a:off x="2488051" y="1295250"/>
          <a:ext cx="1144638" cy="1904652"/>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86D4F128-4690-4EED-A051-6FFE10129DF4}" type="pres">
      <dgm:prSet presAssocID="{9B00F6E9-FE02-420B-806E-E0D410AAD796}" presName="ParentText" presStyleLbl="revTx" presStyleIdx="1" presStyleCnt="4">
        <dgm:presLayoutVars>
          <dgm:chMax val="0"/>
          <dgm:chPref val="0"/>
          <dgm:bulletEnabled val="1"/>
        </dgm:presLayoutVars>
      </dgm:prSet>
      <dgm:spPr>
        <a:prstGeom prst="rect">
          <a:avLst/>
        </a:prstGeom>
      </dgm:spPr>
    </dgm:pt>
    <dgm:pt modelId="{8C9C3725-3661-4DF6-A750-5AAD67C457E9}" type="pres">
      <dgm:prSet presAssocID="{9B00F6E9-FE02-420B-806E-E0D410AAD796}" presName="Triangle" presStyleLbl="alignNode1" presStyleIdx="3" presStyleCnt="7"/>
      <dgm:spPr>
        <a:xfrm>
          <a:off x="3692074" y="1155027"/>
          <a:ext cx="324439" cy="324439"/>
        </a:xfrm>
        <a:prstGeom prst="triangle">
          <a:avLst>
            <a:gd name="adj" fmla="val 10000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4F2FBD4A-B66A-4EA1-AEC2-863EAFAB455D}" type="pres">
      <dgm:prSet presAssocID="{4AFEDC5E-A6B7-49ED-A837-E4486BF957A9}" presName="sibTrans" presStyleCnt="0"/>
      <dgm:spPr/>
    </dgm:pt>
    <dgm:pt modelId="{E7539B2C-7F9B-4DF4-B923-BB1E0BC0C25B}" type="pres">
      <dgm:prSet presAssocID="{4AFEDC5E-A6B7-49ED-A837-E4486BF957A9}" presName="space" presStyleCnt="0"/>
      <dgm:spPr/>
    </dgm:pt>
    <dgm:pt modelId="{341174D0-735B-4AB4-BE1A-18A613F07F85}" type="pres">
      <dgm:prSet presAssocID="{04D0630D-B6F0-4C3B-B400-E85FFE80DEC0}" presName="composite" presStyleCnt="0"/>
      <dgm:spPr/>
    </dgm:pt>
    <dgm:pt modelId="{BE4AA592-A83B-4886-A7E1-EC06BA2A39C8}" type="pres">
      <dgm:prSet presAssocID="{04D0630D-B6F0-4C3B-B400-E85FFE80DEC0}" presName="LShape" presStyleLbl="alignNode1" presStyleIdx="4" presStyleCnt="7"/>
      <dgm:spPr>
        <a:xfrm rot="5400000">
          <a:off x="4593093" y="774355"/>
          <a:ext cx="1144638" cy="1904652"/>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363251E4-94FF-4AE7-B804-575540D5A706}" type="pres">
      <dgm:prSet presAssocID="{04D0630D-B6F0-4C3B-B400-E85FFE80DEC0}" presName="ParentText" presStyleLbl="revTx" presStyleIdx="2" presStyleCnt="4">
        <dgm:presLayoutVars>
          <dgm:chMax val="0"/>
          <dgm:chPref val="0"/>
          <dgm:bulletEnabled val="1"/>
        </dgm:presLayoutVars>
      </dgm:prSet>
      <dgm:spPr>
        <a:prstGeom prst="rect">
          <a:avLst/>
        </a:prstGeom>
      </dgm:spPr>
    </dgm:pt>
    <dgm:pt modelId="{1A34D1C2-3DA1-49BE-B85D-AE116001A7A9}" type="pres">
      <dgm:prSet presAssocID="{04D0630D-B6F0-4C3B-B400-E85FFE80DEC0}" presName="Triangle" presStyleLbl="alignNode1" presStyleIdx="5" presStyleCnt="7"/>
      <dgm:spPr>
        <a:xfrm>
          <a:off x="5797115" y="634133"/>
          <a:ext cx="324439" cy="324439"/>
        </a:xfrm>
        <a:prstGeom prst="triangle">
          <a:avLst>
            <a:gd name="adj" fmla="val 10000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5045F196-D296-4D1C-8D07-3F6F4407B4F9}" type="pres">
      <dgm:prSet presAssocID="{BA3306EA-8571-4041-B76E-DF60B8F401F1}" presName="sibTrans" presStyleCnt="0"/>
      <dgm:spPr/>
    </dgm:pt>
    <dgm:pt modelId="{8BB8173D-1146-46BC-AED7-3F3E583D6C34}" type="pres">
      <dgm:prSet presAssocID="{BA3306EA-8571-4041-B76E-DF60B8F401F1}" presName="space" presStyleCnt="0"/>
      <dgm:spPr/>
    </dgm:pt>
    <dgm:pt modelId="{EDB23308-740D-415B-A6F3-B70D86DFE6B6}" type="pres">
      <dgm:prSet presAssocID="{0F9CE100-A760-4376-BF7A-C58D199C3E1C}" presName="composite" presStyleCnt="0"/>
      <dgm:spPr/>
    </dgm:pt>
    <dgm:pt modelId="{307803BD-E0DE-430B-8D78-7FCD178AE3DA}" type="pres">
      <dgm:prSet presAssocID="{0F9CE100-A760-4376-BF7A-C58D199C3E1C}" presName="LShape" presStyleLbl="alignNode1" presStyleIdx="6" presStyleCnt="7"/>
      <dgm:spPr>
        <a:xfrm rot="5400000">
          <a:off x="6698134" y="253461"/>
          <a:ext cx="1144638" cy="1904652"/>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ln>
        <a:effectLst/>
      </dgm:spPr>
    </dgm:pt>
    <dgm:pt modelId="{74751F4C-E3D2-44B1-9A69-BA86BEEC6337}" type="pres">
      <dgm:prSet presAssocID="{0F9CE100-A760-4376-BF7A-C58D199C3E1C}" presName="ParentText" presStyleLbl="revTx" presStyleIdx="3" presStyleCnt="4" custScaleX="83252" custLinFactNeighborX="11782">
        <dgm:presLayoutVars>
          <dgm:chMax val="0"/>
          <dgm:chPref val="0"/>
          <dgm:bulletEnabled val="1"/>
        </dgm:presLayoutVars>
      </dgm:prSet>
      <dgm:spPr>
        <a:prstGeom prst="rect">
          <a:avLst/>
        </a:prstGeom>
      </dgm:spPr>
    </dgm:pt>
  </dgm:ptLst>
  <dgm:cxnLst>
    <dgm:cxn modelId="{8566E324-ACC6-4711-8B76-6247A22AF263}" type="presOf" srcId="{04D0630D-B6F0-4C3B-B400-E85FFE80DEC0}" destId="{363251E4-94FF-4AE7-B804-575540D5A706}" srcOrd="0" destOrd="0" presId="urn:microsoft.com/office/officeart/2009/3/layout/StepUpProcess"/>
    <dgm:cxn modelId="{42E9C077-031F-4374-B635-9AD8CCF812D8}" type="presOf" srcId="{0F9CE100-A760-4376-BF7A-C58D199C3E1C}" destId="{74751F4C-E3D2-44B1-9A69-BA86BEEC6337}" srcOrd="0" destOrd="0" presId="urn:microsoft.com/office/officeart/2009/3/layout/StepUpProcess"/>
    <dgm:cxn modelId="{811C7387-0FD3-47B6-97E7-B2F7CA6FBC5D}" srcId="{82CBB98D-885B-4AE9-9CAB-8033888A415B}" destId="{9B00F6E9-FE02-420B-806E-E0D410AAD796}" srcOrd="1" destOrd="0" parTransId="{7A3D1874-EB81-41C5-96E2-EDEC8A797EBF}" sibTransId="{4AFEDC5E-A6B7-49ED-A837-E4486BF957A9}"/>
    <dgm:cxn modelId="{51504890-ED59-4319-9523-54065677ACB5}" srcId="{82CBB98D-885B-4AE9-9CAB-8033888A415B}" destId="{0F9CE100-A760-4376-BF7A-C58D199C3E1C}" srcOrd="3" destOrd="0" parTransId="{1503A710-204C-4C35-8B15-0E09E610A0D2}" sibTransId="{D2805A4B-25A7-47DB-A044-84935FD2C67F}"/>
    <dgm:cxn modelId="{D67649A0-39FA-4367-A431-9734C1AF183C}" type="presOf" srcId="{82CBB98D-885B-4AE9-9CAB-8033888A415B}" destId="{CD5B9C0F-C5AD-451A-8E39-4FE4D556E642}" srcOrd="0" destOrd="0" presId="urn:microsoft.com/office/officeart/2009/3/layout/StepUpProcess"/>
    <dgm:cxn modelId="{00A635A3-8140-4782-951A-7654CACF2E25}" srcId="{82CBB98D-885B-4AE9-9CAB-8033888A415B}" destId="{2F39E79E-ED14-4EC6-A9FE-B089EF64A508}" srcOrd="0" destOrd="0" parTransId="{9DF5AA84-C4F1-4214-93D7-C8EAE17E9456}" sibTransId="{537EA37C-7C7B-4EE0-A567-3F0672B4447A}"/>
    <dgm:cxn modelId="{CEE890C3-5181-4E01-AFDE-8BD78CC144D7}" type="presOf" srcId="{2F39E79E-ED14-4EC6-A9FE-B089EF64A508}" destId="{6DEFC7B3-F521-405A-8271-268D4D5FC91B}" srcOrd="0" destOrd="0" presId="urn:microsoft.com/office/officeart/2009/3/layout/StepUpProcess"/>
    <dgm:cxn modelId="{29F510C7-6FE6-4089-BF2C-866C74C590A3}" srcId="{82CBB98D-885B-4AE9-9CAB-8033888A415B}" destId="{04D0630D-B6F0-4C3B-B400-E85FFE80DEC0}" srcOrd="2" destOrd="0" parTransId="{E8FE0F85-5855-48BE-8DA5-7E316A268930}" sibTransId="{BA3306EA-8571-4041-B76E-DF60B8F401F1}"/>
    <dgm:cxn modelId="{14A8DFDF-9316-40EE-80A0-32CCC6D32727}" type="presOf" srcId="{9B00F6E9-FE02-420B-806E-E0D410AAD796}" destId="{86D4F128-4690-4EED-A051-6FFE10129DF4}" srcOrd="0" destOrd="0" presId="urn:microsoft.com/office/officeart/2009/3/layout/StepUpProcess"/>
    <dgm:cxn modelId="{92A9BA50-A11E-4A36-83B6-66187664F9F9}" type="presParOf" srcId="{CD5B9C0F-C5AD-451A-8E39-4FE4D556E642}" destId="{DD5C59BF-6C4E-4E1E-B52C-65A7A7590372}" srcOrd="0" destOrd="0" presId="urn:microsoft.com/office/officeart/2009/3/layout/StepUpProcess"/>
    <dgm:cxn modelId="{D63838DC-A122-41C1-A031-4F5196E92C2E}" type="presParOf" srcId="{DD5C59BF-6C4E-4E1E-B52C-65A7A7590372}" destId="{7AFE4E4E-C0D8-4237-8F18-30546759A5CA}" srcOrd="0" destOrd="0" presId="urn:microsoft.com/office/officeart/2009/3/layout/StepUpProcess"/>
    <dgm:cxn modelId="{19D98D47-0AF8-4FCF-ACBD-849BC47A1E0B}" type="presParOf" srcId="{DD5C59BF-6C4E-4E1E-B52C-65A7A7590372}" destId="{6DEFC7B3-F521-405A-8271-268D4D5FC91B}" srcOrd="1" destOrd="0" presId="urn:microsoft.com/office/officeart/2009/3/layout/StepUpProcess"/>
    <dgm:cxn modelId="{817C5B9D-0A49-47A2-BD95-2F0D3CAE8AB7}" type="presParOf" srcId="{DD5C59BF-6C4E-4E1E-B52C-65A7A7590372}" destId="{0FB7A5EA-CA5D-4455-AB93-A25DC1DEF473}" srcOrd="2" destOrd="0" presId="urn:microsoft.com/office/officeart/2009/3/layout/StepUpProcess"/>
    <dgm:cxn modelId="{ACDB1424-E272-4ED0-9E3E-45AE0A16A20E}" type="presParOf" srcId="{CD5B9C0F-C5AD-451A-8E39-4FE4D556E642}" destId="{83839799-9863-4312-9435-B3184F7CFC06}" srcOrd="1" destOrd="0" presId="urn:microsoft.com/office/officeart/2009/3/layout/StepUpProcess"/>
    <dgm:cxn modelId="{BFB6E80B-29DF-493E-9F73-DBBA1B66964B}" type="presParOf" srcId="{83839799-9863-4312-9435-B3184F7CFC06}" destId="{F22E0134-5D2A-4CA9-9942-5F4E9377D425}" srcOrd="0" destOrd="0" presId="urn:microsoft.com/office/officeart/2009/3/layout/StepUpProcess"/>
    <dgm:cxn modelId="{25EF188A-7546-4841-A3F0-18FCCE5D6312}" type="presParOf" srcId="{CD5B9C0F-C5AD-451A-8E39-4FE4D556E642}" destId="{6B0F57D0-4116-48ED-AD71-E3FFE6DD84D0}" srcOrd="2" destOrd="0" presId="urn:microsoft.com/office/officeart/2009/3/layout/StepUpProcess"/>
    <dgm:cxn modelId="{43A99F4D-1748-4164-819B-9EF30C87A942}" type="presParOf" srcId="{6B0F57D0-4116-48ED-AD71-E3FFE6DD84D0}" destId="{08ACA1F1-71B4-418E-B1AD-A6C75D2BD731}" srcOrd="0" destOrd="0" presId="urn:microsoft.com/office/officeart/2009/3/layout/StepUpProcess"/>
    <dgm:cxn modelId="{D7B4A4FB-F31C-475E-9F0E-7F4057ADC604}" type="presParOf" srcId="{6B0F57D0-4116-48ED-AD71-E3FFE6DD84D0}" destId="{86D4F128-4690-4EED-A051-6FFE10129DF4}" srcOrd="1" destOrd="0" presId="urn:microsoft.com/office/officeart/2009/3/layout/StepUpProcess"/>
    <dgm:cxn modelId="{8B872F29-EA54-4F0D-8EE3-9D0DA9ED2A75}" type="presParOf" srcId="{6B0F57D0-4116-48ED-AD71-E3FFE6DD84D0}" destId="{8C9C3725-3661-4DF6-A750-5AAD67C457E9}" srcOrd="2" destOrd="0" presId="urn:microsoft.com/office/officeart/2009/3/layout/StepUpProcess"/>
    <dgm:cxn modelId="{7A143EF7-C2E3-4158-AC8C-C5BA2138524C}" type="presParOf" srcId="{CD5B9C0F-C5AD-451A-8E39-4FE4D556E642}" destId="{4F2FBD4A-B66A-4EA1-AEC2-863EAFAB455D}" srcOrd="3" destOrd="0" presId="urn:microsoft.com/office/officeart/2009/3/layout/StepUpProcess"/>
    <dgm:cxn modelId="{C38948C6-4A67-409B-80C7-FE2348BA2ECC}" type="presParOf" srcId="{4F2FBD4A-B66A-4EA1-AEC2-863EAFAB455D}" destId="{E7539B2C-7F9B-4DF4-B923-BB1E0BC0C25B}" srcOrd="0" destOrd="0" presId="urn:microsoft.com/office/officeart/2009/3/layout/StepUpProcess"/>
    <dgm:cxn modelId="{7378FE4F-9EA9-4C5F-AFC0-92D113514776}" type="presParOf" srcId="{CD5B9C0F-C5AD-451A-8E39-4FE4D556E642}" destId="{341174D0-735B-4AB4-BE1A-18A613F07F85}" srcOrd="4" destOrd="0" presId="urn:microsoft.com/office/officeart/2009/3/layout/StepUpProcess"/>
    <dgm:cxn modelId="{2FCBCF37-6B87-47DF-B243-591C1AA9235B}" type="presParOf" srcId="{341174D0-735B-4AB4-BE1A-18A613F07F85}" destId="{BE4AA592-A83B-4886-A7E1-EC06BA2A39C8}" srcOrd="0" destOrd="0" presId="urn:microsoft.com/office/officeart/2009/3/layout/StepUpProcess"/>
    <dgm:cxn modelId="{4FA1642B-8A3F-44D5-904F-002BB9B20DF0}" type="presParOf" srcId="{341174D0-735B-4AB4-BE1A-18A613F07F85}" destId="{363251E4-94FF-4AE7-B804-575540D5A706}" srcOrd="1" destOrd="0" presId="urn:microsoft.com/office/officeart/2009/3/layout/StepUpProcess"/>
    <dgm:cxn modelId="{411473F7-CC8F-40FF-AC3E-4F7E81BD956A}" type="presParOf" srcId="{341174D0-735B-4AB4-BE1A-18A613F07F85}" destId="{1A34D1C2-3DA1-49BE-B85D-AE116001A7A9}" srcOrd="2" destOrd="0" presId="urn:microsoft.com/office/officeart/2009/3/layout/StepUpProcess"/>
    <dgm:cxn modelId="{58317F89-8AB3-48D9-B06D-415A01D45945}" type="presParOf" srcId="{CD5B9C0F-C5AD-451A-8E39-4FE4D556E642}" destId="{5045F196-D296-4D1C-8D07-3F6F4407B4F9}" srcOrd="5" destOrd="0" presId="urn:microsoft.com/office/officeart/2009/3/layout/StepUpProcess"/>
    <dgm:cxn modelId="{FBF4CF71-2896-4CDF-B90F-6AB00A42FB6D}" type="presParOf" srcId="{5045F196-D296-4D1C-8D07-3F6F4407B4F9}" destId="{8BB8173D-1146-46BC-AED7-3F3E583D6C34}" srcOrd="0" destOrd="0" presId="urn:microsoft.com/office/officeart/2009/3/layout/StepUpProcess"/>
    <dgm:cxn modelId="{A950E9B8-24DA-4BA6-8668-C5D34485306A}" type="presParOf" srcId="{CD5B9C0F-C5AD-451A-8E39-4FE4D556E642}" destId="{EDB23308-740D-415B-A6F3-B70D86DFE6B6}" srcOrd="6" destOrd="0" presId="urn:microsoft.com/office/officeart/2009/3/layout/StepUpProcess"/>
    <dgm:cxn modelId="{6E860687-2BD5-472C-B036-3652BA724CAF}" type="presParOf" srcId="{EDB23308-740D-415B-A6F3-B70D86DFE6B6}" destId="{307803BD-E0DE-430B-8D78-7FCD178AE3DA}" srcOrd="0" destOrd="0" presId="urn:microsoft.com/office/officeart/2009/3/layout/StepUpProcess"/>
    <dgm:cxn modelId="{CBB006F9-60FD-47FF-B1A0-DECFF23BB581}" type="presParOf" srcId="{EDB23308-740D-415B-A6F3-B70D86DFE6B6}" destId="{74751F4C-E3D2-44B1-9A69-BA86BEEC6337}" srcOrd="1" destOrd="0" presId="urn:microsoft.com/office/officeart/2009/3/layout/StepUpProcess"/>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35650C3-5BC0-4E67-A327-ED4E7E2B8C65}"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fr-FR"/>
        </a:p>
      </dgm:t>
    </dgm:pt>
    <dgm:pt modelId="{66ACE0FA-520A-4DAB-9DE7-A1D76F605306}">
      <dgm:prSet phldrT="[Texte]" custT="1"/>
      <dgm:spPr>
        <a:xfrm>
          <a:off x="3229190" y="0"/>
          <a:ext cx="2915152" cy="1360951"/>
        </a:xfrm>
        <a:noFill/>
        <a:ln>
          <a:noFill/>
        </a:ln>
        <a:effectLst/>
      </dgm:spPr>
      <dgm:t>
        <a:bodyPr/>
        <a:lstStyle/>
        <a:p>
          <a:r>
            <a:rPr lang="fr-FR" sz="2800" b="1" dirty="0">
              <a:solidFill>
                <a:srgbClr val="D73563">
                  <a:lumMod val="75000"/>
                </a:srgbClr>
              </a:solidFill>
              <a:latin typeface="Calibri"/>
              <a:ea typeface="+mn-ea"/>
              <a:cs typeface="+mn-cs"/>
            </a:rPr>
            <a:t>comportement</a:t>
          </a:r>
        </a:p>
      </dgm:t>
    </dgm:pt>
    <dgm:pt modelId="{6F6D471E-44FE-4697-B728-D0A57754C0D3}" type="parTrans" cxnId="{D4D783AF-D697-4C88-A629-18F0F1939E48}">
      <dgm:prSet/>
      <dgm:spPr/>
      <dgm:t>
        <a:bodyPr/>
        <a:lstStyle/>
        <a:p>
          <a:endParaRPr lang="fr-FR"/>
        </a:p>
      </dgm:t>
    </dgm:pt>
    <dgm:pt modelId="{ECCBEE96-BBB8-47E6-844A-AE0DD17590F9}" type="sibTrans" cxnId="{D4D783AF-D697-4C88-A629-18F0F1939E48}">
      <dgm:prSet/>
      <dgm:spPr/>
      <dgm:t>
        <a:bodyPr/>
        <a:lstStyle/>
        <a:p>
          <a:endParaRPr lang="fr-FR"/>
        </a:p>
      </dgm:t>
    </dgm:pt>
    <dgm:pt modelId="{F02A87A8-B654-49AA-9FE2-6A6F36A17736}">
      <dgm:prSet phldrT="[Texte]" custT="1"/>
      <dgm:spPr>
        <a:xfrm>
          <a:off x="-132848" y="1879408"/>
          <a:ext cx="4476995" cy="1360951"/>
        </a:xfrm>
        <a:noFill/>
        <a:ln>
          <a:noFill/>
        </a:ln>
        <a:effectLst/>
      </dgm:spPr>
      <dgm:t>
        <a:bodyPr/>
        <a:lstStyle/>
        <a:p>
          <a:r>
            <a:rPr lang="fr-FR" sz="1300" kern="1200">
              <a:solidFill>
                <a:sysClr val="windowText" lastClr="000000">
                  <a:hueOff val="0"/>
                  <a:satOff val="0"/>
                  <a:lumOff val="0"/>
                  <a:alphaOff val="0"/>
                </a:sysClr>
              </a:solidFill>
              <a:latin typeface="Calibri"/>
              <a:ea typeface="+mn-ea"/>
              <a:cs typeface="+mn-cs"/>
            </a:rPr>
            <a:t> </a:t>
          </a:r>
          <a:r>
            <a:rPr lang="fr-FR" sz="1600" b="0" kern="1200">
              <a:solidFill>
                <a:schemeClr val="tx1"/>
              </a:solidFill>
              <a:latin typeface="Calibri"/>
              <a:ea typeface="+mn-ea"/>
              <a:cs typeface="Calibri"/>
            </a:rPr>
            <a:t>nos expériences </a:t>
          </a:r>
        </a:p>
        <a:p>
          <a:r>
            <a:rPr lang="fr-FR" sz="1600" b="0" kern="1200">
              <a:solidFill>
                <a:schemeClr val="tx1"/>
              </a:solidFill>
              <a:latin typeface="Calibri"/>
              <a:ea typeface="+mn-ea"/>
              <a:cs typeface="Calibri"/>
            </a:rPr>
            <a:t>et les conclusions que nous en avons tirées</a:t>
          </a:r>
          <a:endParaRPr lang="fr-FR" sz="1600" b="0" kern="1200" dirty="0">
            <a:solidFill>
              <a:schemeClr val="tx1"/>
            </a:solidFill>
            <a:latin typeface="Calibri"/>
            <a:ea typeface="+mn-ea"/>
            <a:cs typeface="Calibri"/>
          </a:endParaRPr>
        </a:p>
      </dgm:t>
    </dgm:pt>
    <dgm:pt modelId="{7C649800-302D-4CE8-8226-21BE00F6BB56}" type="parTrans" cxnId="{7010CB62-B089-4360-96CB-C2301BAD65BE}">
      <dgm:prSet/>
      <dgm:spPr/>
      <dgm:t>
        <a:bodyPr/>
        <a:lstStyle/>
        <a:p>
          <a:endParaRPr lang="fr-FR"/>
        </a:p>
      </dgm:t>
    </dgm:pt>
    <dgm:pt modelId="{B68488E3-63B3-48D2-B68C-E6084B5DEA7A}" type="sibTrans" cxnId="{7010CB62-B089-4360-96CB-C2301BAD65BE}">
      <dgm:prSet/>
      <dgm:spPr/>
      <dgm:t>
        <a:bodyPr/>
        <a:lstStyle/>
        <a:p>
          <a:endParaRPr lang="fr-FR"/>
        </a:p>
      </dgm:t>
    </dgm:pt>
    <dgm:pt modelId="{5820F2F5-A2C7-452B-832E-A84383A3DD76}" type="pres">
      <dgm:prSet presAssocID="{C35650C3-5BC0-4E67-A327-ED4E7E2B8C65}" presName="compositeShape" presStyleCnt="0">
        <dgm:presLayoutVars>
          <dgm:chMax val="2"/>
          <dgm:dir/>
          <dgm:resizeHandles val="exact"/>
        </dgm:presLayoutVars>
      </dgm:prSet>
      <dgm:spPr/>
    </dgm:pt>
    <dgm:pt modelId="{B23D7FAE-C720-455C-B8C5-11B71F605524}" type="pres">
      <dgm:prSet presAssocID="{C35650C3-5BC0-4E67-A327-ED4E7E2B8C65}" presName="divider" presStyleLbl="fgShp" presStyleIdx="0" presStyleCnt="1"/>
      <dgm:spPr>
        <a:xfrm rot="21300000">
          <a:off x="18085" y="1265179"/>
          <a:ext cx="6756244" cy="710000"/>
        </a:xfrm>
        <a:prstGeom prst="mathMinus">
          <a:avLst/>
        </a:prstGeom>
        <a:solidFill>
          <a:srgbClr val="D73563">
            <a:tint val="6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3762F577-F3D4-4612-91F6-DA875AB13A52}" type="pres">
      <dgm:prSet presAssocID="{66ACE0FA-520A-4DAB-9DE7-A1D76F605306}" presName="downArrow" presStyleLbl="node1" presStyleIdx="0" presStyleCnt="2"/>
      <dgm:spPr>
        <a:xfrm>
          <a:off x="815089" y="162018"/>
          <a:ext cx="2037724" cy="1296144"/>
        </a:xfrm>
        <a:prstGeom prst="downArrow">
          <a:avLst/>
        </a:prstGeom>
        <a:solidFill>
          <a:srgbClr val="D73563">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C0C90E98-A9DB-4F07-9D34-4BE68FDBDF44}" type="pres">
      <dgm:prSet presAssocID="{66ACE0FA-520A-4DAB-9DE7-A1D76F605306}" presName="downArrowText" presStyleLbl="revTx" presStyleIdx="0" presStyleCnt="2" custScaleX="134118">
        <dgm:presLayoutVars>
          <dgm:bulletEnabled val="1"/>
        </dgm:presLayoutVars>
      </dgm:prSet>
      <dgm:spPr>
        <a:prstGeom prst="rect">
          <a:avLst/>
        </a:prstGeom>
      </dgm:spPr>
    </dgm:pt>
    <dgm:pt modelId="{7A3286D7-A9C1-4C92-954C-ADD830AF1BFF}" type="pres">
      <dgm:prSet presAssocID="{F02A87A8-B654-49AA-9FE2-6A6F36A17736}" presName="upArrow" presStyleLbl="node1" presStyleIdx="1" presStyleCnt="2"/>
      <dgm:spPr>
        <a:xfrm>
          <a:off x="3939601" y="1782198"/>
          <a:ext cx="2037724" cy="1296144"/>
        </a:xfrm>
        <a:prstGeom prst="upArrow">
          <a:avLst/>
        </a:prstGeom>
        <a:solidFill>
          <a:srgbClr val="D73563">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5C5429C1-CF6B-41FD-851E-B2F625888074}" type="pres">
      <dgm:prSet presAssocID="{F02A87A8-B654-49AA-9FE2-6A6F36A17736}" presName="upArrowText" presStyleLbl="revTx" presStyleIdx="1" presStyleCnt="2" custScaleX="205974">
        <dgm:presLayoutVars>
          <dgm:bulletEnabled val="1"/>
        </dgm:presLayoutVars>
      </dgm:prSet>
      <dgm:spPr>
        <a:prstGeom prst="rect">
          <a:avLst/>
        </a:prstGeom>
      </dgm:spPr>
    </dgm:pt>
  </dgm:ptLst>
  <dgm:cxnLst>
    <dgm:cxn modelId="{9A4FE300-5FC4-4516-8119-5DABFDC4E3E8}" type="presOf" srcId="{66ACE0FA-520A-4DAB-9DE7-A1D76F605306}" destId="{C0C90E98-A9DB-4F07-9D34-4BE68FDBDF44}" srcOrd="0" destOrd="0" presId="urn:microsoft.com/office/officeart/2005/8/layout/arrow3"/>
    <dgm:cxn modelId="{7010CB62-B089-4360-96CB-C2301BAD65BE}" srcId="{C35650C3-5BC0-4E67-A327-ED4E7E2B8C65}" destId="{F02A87A8-B654-49AA-9FE2-6A6F36A17736}" srcOrd="1" destOrd="0" parTransId="{7C649800-302D-4CE8-8226-21BE00F6BB56}" sibTransId="{B68488E3-63B3-48D2-B68C-E6084B5DEA7A}"/>
    <dgm:cxn modelId="{D4D783AF-D697-4C88-A629-18F0F1939E48}" srcId="{C35650C3-5BC0-4E67-A327-ED4E7E2B8C65}" destId="{66ACE0FA-520A-4DAB-9DE7-A1D76F605306}" srcOrd="0" destOrd="0" parTransId="{6F6D471E-44FE-4697-B728-D0A57754C0D3}" sibTransId="{ECCBEE96-BBB8-47E6-844A-AE0DD17590F9}"/>
    <dgm:cxn modelId="{19D93EB3-C444-476F-9AE1-84A5F884DB56}" type="presOf" srcId="{F02A87A8-B654-49AA-9FE2-6A6F36A17736}" destId="{5C5429C1-CF6B-41FD-851E-B2F625888074}" srcOrd="0" destOrd="0" presId="urn:microsoft.com/office/officeart/2005/8/layout/arrow3"/>
    <dgm:cxn modelId="{EC34DBD1-94E6-4928-BC9F-15AEE3A8F800}" type="presOf" srcId="{C35650C3-5BC0-4E67-A327-ED4E7E2B8C65}" destId="{5820F2F5-A2C7-452B-832E-A84383A3DD76}" srcOrd="0" destOrd="0" presId="urn:microsoft.com/office/officeart/2005/8/layout/arrow3"/>
    <dgm:cxn modelId="{245AE0AD-9CFF-446F-8DB4-0C8411B20F48}" type="presParOf" srcId="{5820F2F5-A2C7-452B-832E-A84383A3DD76}" destId="{B23D7FAE-C720-455C-B8C5-11B71F605524}" srcOrd="0" destOrd="0" presId="urn:microsoft.com/office/officeart/2005/8/layout/arrow3"/>
    <dgm:cxn modelId="{7238EF26-7D9F-46D6-96EB-C3CE6D1348B8}" type="presParOf" srcId="{5820F2F5-A2C7-452B-832E-A84383A3DD76}" destId="{3762F577-F3D4-4612-91F6-DA875AB13A52}" srcOrd="1" destOrd="0" presId="urn:microsoft.com/office/officeart/2005/8/layout/arrow3"/>
    <dgm:cxn modelId="{109C6D06-B1D2-4599-B759-BBDC229244DD}" type="presParOf" srcId="{5820F2F5-A2C7-452B-832E-A84383A3DD76}" destId="{C0C90E98-A9DB-4F07-9D34-4BE68FDBDF44}" srcOrd="2" destOrd="0" presId="urn:microsoft.com/office/officeart/2005/8/layout/arrow3"/>
    <dgm:cxn modelId="{6C9FA8AD-91F5-435F-9ADA-81A0CB3888CC}" type="presParOf" srcId="{5820F2F5-A2C7-452B-832E-A84383A3DD76}" destId="{7A3286D7-A9C1-4C92-954C-ADD830AF1BFF}" srcOrd="3" destOrd="0" presId="urn:microsoft.com/office/officeart/2005/8/layout/arrow3"/>
    <dgm:cxn modelId="{0E7DD91B-5497-4C54-9C65-E09035C35E1F}" type="presParOf" srcId="{5820F2F5-A2C7-452B-832E-A84383A3DD76}" destId="{5C5429C1-CF6B-41FD-851E-B2F625888074}" srcOrd="4" destOrd="0" presId="urn:microsoft.com/office/officeart/2005/8/layout/arrow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9277C0-C96C-4BAD-A560-9D6BE386F40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fr-FR"/>
        </a:p>
      </dgm:t>
    </dgm:pt>
    <dgm:pt modelId="{E93F9ECA-A92B-49D9-A0D7-A2CF42FBB6BA}">
      <dgm:prSet phldrT="[Texte]" custT="1"/>
      <dgm:spPr>
        <a:xfrm>
          <a:off x="1800534" y="0"/>
          <a:ext cx="2138267" cy="1144299"/>
        </a:xfrm>
        <a:noFill/>
        <a:ln>
          <a:noFill/>
        </a:ln>
        <a:effectLst/>
        <a:sp3d/>
      </dgm:spPr>
      <dgm:t>
        <a:bodyPr/>
        <a:lstStyle/>
        <a:p>
          <a:r>
            <a:rPr lang="fr-FR" sz="1600" b="0" kern="1200" dirty="0">
              <a:solidFill>
                <a:schemeClr val="tx1"/>
              </a:solidFill>
              <a:latin typeface="Calibri"/>
              <a:ea typeface="+mn-ea"/>
              <a:cs typeface="Calibri"/>
            </a:rPr>
            <a:t>Listez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savoir</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faire/être</a:t>
          </a:r>
        </a:p>
      </dgm:t>
    </dgm:pt>
    <dgm:pt modelId="{CBFB64A9-CC43-4483-BA8E-97377ED9BBA0}" type="parTrans" cxnId="{59D3F158-99A6-4F9C-BF21-39E6142CE84C}">
      <dgm:prSet/>
      <dgm:spPr/>
      <dgm:t>
        <a:bodyPr/>
        <a:lstStyle/>
        <a:p>
          <a:endParaRPr lang="fr-FR"/>
        </a:p>
      </dgm:t>
    </dgm:pt>
    <dgm:pt modelId="{0B42A207-0B34-405D-AFA5-953F4A277959}" type="sibTrans" cxnId="{59D3F158-99A6-4F9C-BF21-39E6142CE84C}">
      <dgm:prSet/>
      <dgm:spPr/>
      <dgm:t>
        <a:bodyPr/>
        <a:lstStyle/>
        <a:p>
          <a:endParaRPr lang="fr-FR"/>
        </a:p>
      </dgm:t>
    </dgm:pt>
    <dgm:pt modelId="{8D579057-78E0-43CF-91A2-95B8D49D5526}">
      <dgm:prSet phldrT="[Texte]" custT="1"/>
      <dgm:spPr>
        <a:xfrm>
          <a:off x="5959421" y="1087084"/>
          <a:ext cx="2021634" cy="1258729"/>
        </a:xfrm>
        <a:noFill/>
        <a:ln>
          <a:noFill/>
        </a:ln>
        <a:effectLst/>
        <a:sp3d/>
      </dgm:spPr>
      <dgm:t>
        <a:bodyPr/>
        <a:lstStyle/>
        <a:p>
          <a:r>
            <a:rPr lang="fr-FR" sz="1600" b="0" kern="1200" dirty="0">
              <a:solidFill>
                <a:schemeClr val="tx1"/>
              </a:solidFill>
              <a:latin typeface="Calibri"/>
              <a:ea typeface="+mn-ea"/>
              <a:cs typeface="Calibri"/>
            </a:rPr>
            <a:t>Pratiquez</a:t>
          </a:r>
          <a:r>
            <a:rPr lang="fr-FR" sz="20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l’humour</a:t>
          </a:r>
        </a:p>
      </dgm:t>
    </dgm:pt>
    <dgm:pt modelId="{26B7584A-A93A-47B0-BAA1-CE3E9A4DA903}" type="parTrans" cxnId="{9D87745A-6239-47FE-B3A5-1102F1AE220F}">
      <dgm:prSet/>
      <dgm:spPr/>
      <dgm:t>
        <a:bodyPr/>
        <a:lstStyle/>
        <a:p>
          <a:endParaRPr lang="fr-FR"/>
        </a:p>
      </dgm:t>
    </dgm:pt>
    <dgm:pt modelId="{8D4EBE22-00EE-49D3-9B88-E0FEBBB6948E}" type="sibTrans" cxnId="{9D87745A-6239-47FE-B3A5-1102F1AE220F}">
      <dgm:prSet/>
      <dgm:spPr/>
      <dgm:t>
        <a:bodyPr/>
        <a:lstStyle/>
        <a:p>
          <a:endParaRPr lang="fr-FR"/>
        </a:p>
      </dgm:t>
    </dgm:pt>
    <dgm:pt modelId="{2027996E-04BA-418C-AAEE-38AA32E46D16}">
      <dgm:prSet phldrT="[Texte]" custT="1"/>
      <dgm:spPr>
        <a:xfrm>
          <a:off x="6153809" y="2689104"/>
          <a:ext cx="1982756" cy="1344552"/>
        </a:xfrm>
        <a:noFill/>
        <a:ln>
          <a:noFill/>
        </a:ln>
        <a:effectLst/>
        <a:sp3d/>
      </dgm:spPr>
      <dgm:t>
        <a:bodyPr/>
        <a:lstStyle/>
        <a:p>
          <a:r>
            <a:rPr lang="fr-FR" sz="1600" b="0" kern="1200" dirty="0">
              <a:solidFill>
                <a:schemeClr val="tx1"/>
              </a:solidFill>
              <a:latin typeface="Calibri"/>
              <a:ea typeface="+mn-ea"/>
              <a:cs typeface="Calibri"/>
            </a:rPr>
            <a:t>Notez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tout</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ce</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que</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avez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fait</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de</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bien</a:t>
          </a:r>
        </a:p>
      </dgm:t>
    </dgm:pt>
    <dgm:pt modelId="{617A105C-5D03-451B-AFA7-F9CF226CBF3C}" type="parTrans" cxnId="{585366D1-88EA-471C-8B92-94D49E255D33}">
      <dgm:prSet/>
      <dgm:spPr/>
      <dgm:t>
        <a:bodyPr/>
        <a:lstStyle/>
        <a:p>
          <a:endParaRPr lang="fr-FR"/>
        </a:p>
      </dgm:t>
    </dgm:pt>
    <dgm:pt modelId="{E6702F63-0104-422D-8474-D83B88AA60EB}" type="sibTrans" cxnId="{585366D1-88EA-471C-8B92-94D49E255D33}">
      <dgm:prSet/>
      <dgm:spPr/>
      <dgm:t>
        <a:bodyPr/>
        <a:lstStyle/>
        <a:p>
          <a:endParaRPr lang="fr-FR"/>
        </a:p>
      </dgm:t>
    </dgm:pt>
    <dgm:pt modelId="{42EFA2BB-AC24-4FA3-9B08-16B4AE5624AA}">
      <dgm:prSet phldrT="[Texte]" custT="1"/>
      <dgm:spPr>
        <a:xfrm>
          <a:off x="5298502" y="4491376"/>
          <a:ext cx="2138267" cy="1230122"/>
        </a:xfrm>
        <a:noFill/>
        <a:ln>
          <a:noFill/>
        </a:ln>
        <a:effectLst/>
        <a:sp3d/>
      </dgm:spPr>
      <dgm:t>
        <a:bodyPr/>
        <a:lstStyle/>
        <a:p>
          <a:r>
            <a:rPr lang="fr-FR" sz="1600" b="0" kern="1200" dirty="0">
              <a:solidFill>
                <a:schemeClr val="tx1"/>
              </a:solidFill>
              <a:latin typeface="Calibri"/>
              <a:ea typeface="+mn-ea"/>
              <a:cs typeface="Calibri"/>
            </a:rPr>
            <a:t>Mettez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en</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valeur</a:t>
          </a:r>
        </a:p>
      </dgm:t>
    </dgm:pt>
    <dgm:pt modelId="{DE1B0509-DA22-4F59-8DF7-DD5FDE228575}" type="parTrans" cxnId="{6AD80C5E-EA1A-45EF-A4B4-CB54324B861A}">
      <dgm:prSet/>
      <dgm:spPr/>
      <dgm:t>
        <a:bodyPr/>
        <a:lstStyle/>
        <a:p>
          <a:endParaRPr lang="fr-FR"/>
        </a:p>
      </dgm:t>
    </dgm:pt>
    <dgm:pt modelId="{225DD46E-9E03-46ED-8C79-3EF001DA905F}" type="sibTrans" cxnId="{6AD80C5E-EA1A-45EF-A4B4-CB54324B861A}">
      <dgm:prSet/>
      <dgm:spPr/>
      <dgm:t>
        <a:bodyPr/>
        <a:lstStyle/>
        <a:p>
          <a:endParaRPr lang="fr-FR"/>
        </a:p>
      </dgm:t>
    </dgm:pt>
    <dgm:pt modelId="{64935E3E-C974-4E58-B6A0-98CCD7A7B8D8}">
      <dgm:prSet phldrT="[Texte]" custT="1"/>
      <dgm:spPr>
        <a:xfrm>
          <a:off x="1060845" y="4491376"/>
          <a:ext cx="2138267" cy="1230122"/>
        </a:xfrm>
        <a:noFill/>
        <a:ln>
          <a:noFill/>
        </a:ln>
        <a:effectLst/>
        <a:sp3d/>
      </dgm:spPr>
      <dgm:t>
        <a:bodyPr/>
        <a:lstStyle/>
        <a:p>
          <a:r>
            <a:rPr lang="fr-FR" sz="1600" b="0" kern="1200" dirty="0">
              <a:solidFill>
                <a:schemeClr val="tx1"/>
              </a:solidFill>
              <a:latin typeface="Calibri"/>
              <a:ea typeface="+mn-ea"/>
              <a:cs typeface="Calibri"/>
            </a:rPr>
            <a:t>Faites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plaisir</a:t>
          </a:r>
        </a:p>
      </dgm:t>
    </dgm:pt>
    <dgm:pt modelId="{C740F4CE-4F18-45B9-B6A5-1940D5AC2A24}" type="parTrans" cxnId="{CA5B39E1-FF24-4E64-A783-9940871EDF8D}">
      <dgm:prSet/>
      <dgm:spPr/>
      <dgm:t>
        <a:bodyPr/>
        <a:lstStyle/>
        <a:p>
          <a:endParaRPr lang="fr-FR"/>
        </a:p>
      </dgm:t>
    </dgm:pt>
    <dgm:pt modelId="{DCE10070-0706-4850-A186-5E7063F11EB1}" type="sibTrans" cxnId="{CA5B39E1-FF24-4E64-A783-9940871EDF8D}">
      <dgm:prSet/>
      <dgm:spPr/>
      <dgm:t>
        <a:bodyPr/>
        <a:lstStyle/>
        <a:p>
          <a:endParaRPr lang="fr-FR"/>
        </a:p>
      </dgm:t>
    </dgm:pt>
    <dgm:pt modelId="{4B35AA4E-0167-44BE-B60C-3EE72F71ED46}">
      <dgm:prSet phldrT="[Texte]" custT="1"/>
      <dgm:spPr>
        <a:xfrm>
          <a:off x="361048" y="2689104"/>
          <a:ext cx="1982756" cy="1344552"/>
        </a:xfrm>
        <a:noFill/>
        <a:ln>
          <a:noFill/>
        </a:ln>
        <a:effectLst/>
        <a:sp3d/>
      </dgm:spPr>
      <dgm:t>
        <a:bodyPr/>
        <a:lstStyle/>
        <a:p>
          <a:r>
            <a:rPr lang="fr-FR" sz="1600" b="0" kern="1200" dirty="0">
              <a:solidFill>
                <a:schemeClr val="tx1"/>
              </a:solidFill>
              <a:latin typeface="Calibri"/>
              <a:ea typeface="+mn-ea"/>
              <a:cs typeface="Calibri"/>
            </a:rPr>
            <a:t>Fixez</a:t>
          </a:r>
          <a:r>
            <a:rPr lang="fr-FR" sz="14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4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un</a:t>
          </a:r>
          <a:r>
            <a:rPr lang="fr-FR" sz="14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objectif</a:t>
          </a:r>
          <a:r>
            <a:rPr lang="fr-FR" sz="1400" b="1" kern="1200" dirty="0">
              <a:solidFill>
                <a:srgbClr val="C0504D">
                  <a:lumMod val="60000"/>
                  <a:lumOff val="40000"/>
                </a:srgbClr>
              </a:solidFill>
              <a:latin typeface="Calibri"/>
              <a:ea typeface="+mn-ea"/>
              <a:cs typeface="+mn-cs"/>
            </a:rPr>
            <a:t> </a:t>
          </a:r>
        </a:p>
      </dgm:t>
    </dgm:pt>
    <dgm:pt modelId="{6FEA2F90-CE48-413B-83C9-8E7A99C5D1FE}" type="parTrans" cxnId="{698E6A94-39C9-4AD7-8B5E-7A7D37E5842A}">
      <dgm:prSet/>
      <dgm:spPr/>
      <dgm:t>
        <a:bodyPr/>
        <a:lstStyle/>
        <a:p>
          <a:endParaRPr lang="fr-FR"/>
        </a:p>
      </dgm:t>
    </dgm:pt>
    <dgm:pt modelId="{A66AFB23-D9CD-49F0-BB00-B77981FFA995}" type="sibTrans" cxnId="{698E6A94-39C9-4AD7-8B5E-7A7D37E5842A}">
      <dgm:prSet/>
      <dgm:spPr/>
      <dgm:t>
        <a:bodyPr/>
        <a:lstStyle/>
        <a:p>
          <a:endParaRPr lang="fr-FR"/>
        </a:p>
      </dgm:t>
    </dgm:pt>
    <dgm:pt modelId="{E19CA785-A8DD-4CDB-BF37-A7150723591C}">
      <dgm:prSet phldrT="[Texte]" custT="1"/>
      <dgm:spPr>
        <a:xfrm>
          <a:off x="360377" y="1087084"/>
          <a:ext cx="2333997" cy="1258729"/>
        </a:xfrm>
        <a:noFill/>
        <a:ln>
          <a:noFill/>
        </a:ln>
        <a:effectLst/>
        <a:sp3d/>
      </dgm:spPr>
      <dgm:t>
        <a:bodyPr/>
        <a:lstStyle/>
        <a:p>
          <a:r>
            <a:rPr lang="fr-FR" sz="1600" b="0" kern="1200" dirty="0">
              <a:solidFill>
                <a:schemeClr val="tx1"/>
              </a:solidFill>
              <a:latin typeface="Calibri"/>
              <a:ea typeface="+mn-ea"/>
              <a:cs typeface="Calibri"/>
            </a:rPr>
            <a:t>Allez</a:t>
          </a:r>
          <a:r>
            <a:rPr lang="fr-FR" sz="12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vers</a:t>
          </a:r>
          <a:r>
            <a:rPr lang="fr-FR" sz="12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les</a:t>
          </a:r>
          <a:r>
            <a:rPr lang="fr-FR" sz="12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autres</a:t>
          </a:r>
        </a:p>
      </dgm:t>
    </dgm:pt>
    <dgm:pt modelId="{A055F245-9A55-4268-A8EC-C4EDB974984B}" type="parTrans" cxnId="{095802FC-F8EB-4D74-8E1C-77FBA20372BC}">
      <dgm:prSet/>
      <dgm:spPr/>
      <dgm:t>
        <a:bodyPr/>
        <a:lstStyle/>
        <a:p>
          <a:endParaRPr lang="fr-FR"/>
        </a:p>
      </dgm:t>
    </dgm:pt>
    <dgm:pt modelId="{0F5435A0-9690-4D08-9DD9-4FE8ABEC1762}" type="sibTrans" cxnId="{095802FC-F8EB-4D74-8E1C-77FBA20372BC}">
      <dgm:prSet/>
      <dgm:spPr/>
      <dgm:t>
        <a:bodyPr/>
        <a:lstStyle/>
        <a:p>
          <a:endParaRPr lang="fr-FR"/>
        </a:p>
      </dgm:t>
    </dgm:pt>
    <dgm:pt modelId="{51F5BE49-C374-4241-B019-84D0D51A7FCD}">
      <dgm:prSet phldrT="[Texte]"/>
      <dgm:spPr/>
      <dgm:t>
        <a:bodyPr/>
        <a:lstStyle/>
        <a:p>
          <a:endParaRPr lang="fr-FR" dirty="0"/>
        </a:p>
      </dgm:t>
    </dgm:pt>
    <dgm:pt modelId="{9A163C41-F082-4D6D-BEC5-B9A32C3C65FB}" type="parTrans" cxnId="{3FD1ECFB-C963-439C-B7AE-664719D4DEB5}">
      <dgm:prSet/>
      <dgm:spPr/>
      <dgm:t>
        <a:bodyPr/>
        <a:lstStyle/>
        <a:p>
          <a:endParaRPr lang="fr-FR"/>
        </a:p>
      </dgm:t>
    </dgm:pt>
    <dgm:pt modelId="{9CCF21CE-5272-419D-8765-53C9AA32909F}" type="sibTrans" cxnId="{3FD1ECFB-C963-439C-B7AE-664719D4DEB5}">
      <dgm:prSet/>
      <dgm:spPr/>
      <dgm:t>
        <a:bodyPr/>
        <a:lstStyle/>
        <a:p>
          <a:endParaRPr lang="fr-FR"/>
        </a:p>
      </dgm:t>
    </dgm:pt>
    <dgm:pt modelId="{B1AFFFD9-4287-4F7F-932E-7E4DE78F99A4}" type="pres">
      <dgm:prSet presAssocID="{9D9277C0-C96C-4BAD-A560-9D6BE386F402}" presName="compositeShape" presStyleCnt="0">
        <dgm:presLayoutVars>
          <dgm:chMax val="7"/>
          <dgm:dir/>
          <dgm:resizeHandles val="exact"/>
        </dgm:presLayoutVars>
      </dgm:prSet>
      <dgm:spPr/>
    </dgm:pt>
    <dgm:pt modelId="{9A9DCBF1-B7E3-4E44-9CFE-513081E92985}" type="pres">
      <dgm:prSet presAssocID="{E93F9ECA-A92B-49D9-A0D7-A2CF42FBB6BA}" presName="circ1" presStyleLbl="vennNode1" presStyleIdx="0" presStyleCnt="7"/>
      <dgm:spPr>
        <a:xfrm>
          <a:off x="3315745" y="1456693"/>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6F724267-B5C0-4FDE-B04C-61E12FC9C181}" type="pres">
      <dgm:prSet presAssocID="{E93F9ECA-A92B-49D9-A0D7-A2CF42FBB6BA}" presName="circ1Tx" presStyleLbl="revTx" presStyleIdx="0" presStyleCnt="0" custLinFactNeighborX="-14843">
        <dgm:presLayoutVars>
          <dgm:chMax val="0"/>
          <dgm:chPref val="0"/>
          <dgm:bulletEnabled val="1"/>
        </dgm:presLayoutVars>
      </dgm:prSet>
      <dgm:spPr>
        <a:prstGeom prst="rect">
          <a:avLst/>
        </a:prstGeom>
      </dgm:spPr>
    </dgm:pt>
    <dgm:pt modelId="{303E4009-9910-443F-A602-A72F818BC527}" type="pres">
      <dgm:prSet presAssocID="{8D579057-78E0-43CF-91A2-95B8D49D5526}" presName="circ2" presStyleLbl="vennNode1" presStyleIdx="1" presStyleCnt="7"/>
      <dgm:spPr>
        <a:xfrm>
          <a:off x="3863141" y="1719882"/>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FC5F67A6-3CDD-48D4-8025-9B7092BDF613}" type="pres">
      <dgm:prSet presAssocID="{8D579057-78E0-43CF-91A2-95B8D49D5526}" presName="circ2Tx" presStyleLbl="revTx" presStyleIdx="0" presStyleCnt="0">
        <dgm:presLayoutVars>
          <dgm:chMax val="0"/>
          <dgm:chPref val="0"/>
          <dgm:bulletEnabled val="1"/>
        </dgm:presLayoutVars>
      </dgm:prSet>
      <dgm:spPr>
        <a:prstGeom prst="rect">
          <a:avLst/>
        </a:prstGeom>
      </dgm:spPr>
    </dgm:pt>
    <dgm:pt modelId="{291A2D8B-EF79-4B92-9C4B-F6AAA59690B0}" type="pres">
      <dgm:prSet presAssocID="{2027996E-04BA-418C-AAEE-38AA32E46D16}" presName="circ3" presStyleLbl="vennNode1" presStyleIdx="2" presStyleCnt="7"/>
      <dgm:spPr>
        <a:xfrm>
          <a:off x="3997658" y="2312057"/>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F34544AB-8AE4-416A-AD85-485F338EFC04}" type="pres">
      <dgm:prSet presAssocID="{2027996E-04BA-418C-AAEE-38AA32E46D16}" presName="circ3Tx" presStyleLbl="revTx" presStyleIdx="0" presStyleCnt="0">
        <dgm:presLayoutVars>
          <dgm:chMax val="0"/>
          <dgm:chPref val="0"/>
          <dgm:bulletEnabled val="1"/>
        </dgm:presLayoutVars>
      </dgm:prSet>
      <dgm:spPr>
        <a:prstGeom prst="rect">
          <a:avLst/>
        </a:prstGeom>
      </dgm:spPr>
    </dgm:pt>
    <dgm:pt modelId="{4CAF9A0D-C22D-481D-A750-C44B55BBBB51}" type="pres">
      <dgm:prSet presAssocID="{42EFA2BB-AC24-4FA3-9B08-16B4AE5624AA}" presName="circ4" presStyleLbl="vennNode1" presStyleIdx="3" presStyleCnt="7"/>
      <dgm:spPr>
        <a:xfrm>
          <a:off x="3618990" y="2786942"/>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1E580827-84A2-4F88-80B1-90382D7C5531}" type="pres">
      <dgm:prSet presAssocID="{42EFA2BB-AC24-4FA3-9B08-16B4AE5624AA}" presName="circ4Tx" presStyleLbl="revTx" presStyleIdx="0" presStyleCnt="0">
        <dgm:presLayoutVars>
          <dgm:chMax val="0"/>
          <dgm:chPref val="0"/>
          <dgm:bulletEnabled val="1"/>
        </dgm:presLayoutVars>
      </dgm:prSet>
      <dgm:spPr>
        <a:prstGeom prst="rect">
          <a:avLst/>
        </a:prstGeom>
      </dgm:spPr>
    </dgm:pt>
    <dgm:pt modelId="{6584F21A-5D20-4428-B79F-0B155CA55D63}" type="pres">
      <dgm:prSet presAssocID="{64935E3E-C974-4E58-B6A0-98CCD7A7B8D8}" presName="circ5" presStyleLbl="vennNode1" presStyleIdx="4" presStyleCnt="7"/>
      <dgm:spPr>
        <a:xfrm>
          <a:off x="3012500" y="2786942"/>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0C3B1CA0-A42E-4360-9C8F-5809670DB337}" type="pres">
      <dgm:prSet presAssocID="{64935E3E-C974-4E58-B6A0-98CCD7A7B8D8}" presName="circ5Tx" presStyleLbl="revTx" presStyleIdx="0" presStyleCnt="0">
        <dgm:presLayoutVars>
          <dgm:chMax val="0"/>
          <dgm:chPref val="0"/>
          <dgm:bulletEnabled val="1"/>
        </dgm:presLayoutVars>
      </dgm:prSet>
      <dgm:spPr>
        <a:prstGeom prst="rect">
          <a:avLst/>
        </a:prstGeom>
      </dgm:spPr>
    </dgm:pt>
    <dgm:pt modelId="{DBA543B6-541C-44EF-8BBE-F8C60A17381E}" type="pres">
      <dgm:prSet presAssocID="{4B35AA4E-0167-44BE-B60C-3EE72F71ED46}" presName="circ6" presStyleLbl="vennNode1" presStyleIdx="5" presStyleCnt="7"/>
      <dgm:spPr>
        <a:xfrm>
          <a:off x="2633832" y="2312057"/>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EED2C959-5FDD-467C-8F0F-38A2FE95F01A}" type="pres">
      <dgm:prSet presAssocID="{4B35AA4E-0167-44BE-B60C-3EE72F71ED46}" presName="circ6Tx" presStyleLbl="revTx" presStyleIdx="0" presStyleCnt="0">
        <dgm:presLayoutVars>
          <dgm:chMax val="0"/>
          <dgm:chPref val="0"/>
          <dgm:bulletEnabled val="1"/>
        </dgm:presLayoutVars>
      </dgm:prSet>
      <dgm:spPr>
        <a:prstGeom prst="rect">
          <a:avLst/>
        </a:prstGeom>
      </dgm:spPr>
    </dgm:pt>
    <dgm:pt modelId="{68D98F82-A0B2-4D51-9800-68DC9FCE89DA}" type="pres">
      <dgm:prSet presAssocID="{E19CA785-A8DD-4CDB-BF37-A7150723591C}" presName="circ7" presStyleLbl="vennNode1" presStyleIdx="6" presStyleCnt="7" custLinFactNeighborX="556" custLinFactNeighborY="-3192"/>
      <dgm:spPr>
        <a:xfrm>
          <a:off x="2778724" y="1660308"/>
          <a:ext cx="1866124" cy="186635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ln>
        <a:effectLst/>
      </dgm:spPr>
    </dgm:pt>
    <dgm:pt modelId="{7CD1F621-8449-4231-95BD-19762D4C36EB}" type="pres">
      <dgm:prSet presAssocID="{E19CA785-A8DD-4CDB-BF37-A7150723591C}" presName="circ7Tx" presStyleLbl="revTx" presStyleIdx="0" presStyleCnt="0" custScaleX="115451">
        <dgm:presLayoutVars>
          <dgm:chMax val="0"/>
          <dgm:chPref val="0"/>
          <dgm:bulletEnabled val="1"/>
        </dgm:presLayoutVars>
      </dgm:prSet>
      <dgm:spPr>
        <a:prstGeom prst="rect">
          <a:avLst/>
        </a:prstGeom>
      </dgm:spPr>
    </dgm:pt>
  </dgm:ptLst>
  <dgm:cxnLst>
    <dgm:cxn modelId="{61F3CB11-6548-44C4-A5E7-530B079A7677}" type="presOf" srcId="{E19CA785-A8DD-4CDB-BF37-A7150723591C}" destId="{7CD1F621-8449-4231-95BD-19762D4C36EB}" srcOrd="0" destOrd="0" presId="urn:microsoft.com/office/officeart/2005/8/layout/venn1"/>
    <dgm:cxn modelId="{6AD80C5E-EA1A-45EF-A4B4-CB54324B861A}" srcId="{9D9277C0-C96C-4BAD-A560-9D6BE386F402}" destId="{42EFA2BB-AC24-4FA3-9B08-16B4AE5624AA}" srcOrd="3" destOrd="0" parTransId="{DE1B0509-DA22-4F59-8DF7-DD5FDE228575}" sibTransId="{225DD46E-9E03-46ED-8C79-3EF001DA905F}"/>
    <dgm:cxn modelId="{85654067-86F4-4EDA-AA73-02771BB1E0AC}" type="presOf" srcId="{8D579057-78E0-43CF-91A2-95B8D49D5526}" destId="{FC5F67A6-3CDD-48D4-8025-9B7092BDF613}" srcOrd="0" destOrd="0" presId="urn:microsoft.com/office/officeart/2005/8/layout/venn1"/>
    <dgm:cxn modelId="{DC64EC50-94C7-47EA-96C8-D5CA682F3E47}" type="presOf" srcId="{E93F9ECA-A92B-49D9-A0D7-A2CF42FBB6BA}" destId="{6F724267-B5C0-4FDE-B04C-61E12FC9C181}" srcOrd="0" destOrd="0" presId="urn:microsoft.com/office/officeart/2005/8/layout/venn1"/>
    <dgm:cxn modelId="{A7013D51-780B-4F51-9D9B-9F44120574B3}" type="presOf" srcId="{64935E3E-C974-4E58-B6A0-98CCD7A7B8D8}" destId="{0C3B1CA0-A42E-4360-9C8F-5809670DB337}" srcOrd="0" destOrd="0" presId="urn:microsoft.com/office/officeart/2005/8/layout/venn1"/>
    <dgm:cxn modelId="{59D3F158-99A6-4F9C-BF21-39E6142CE84C}" srcId="{9D9277C0-C96C-4BAD-A560-9D6BE386F402}" destId="{E93F9ECA-A92B-49D9-A0D7-A2CF42FBB6BA}" srcOrd="0" destOrd="0" parTransId="{CBFB64A9-CC43-4483-BA8E-97377ED9BBA0}" sibTransId="{0B42A207-0B34-405D-AFA5-953F4A277959}"/>
    <dgm:cxn modelId="{9D87745A-6239-47FE-B3A5-1102F1AE220F}" srcId="{9D9277C0-C96C-4BAD-A560-9D6BE386F402}" destId="{8D579057-78E0-43CF-91A2-95B8D49D5526}" srcOrd="1" destOrd="0" parTransId="{26B7584A-A93A-47B0-BAA1-CE3E9A4DA903}" sibTransId="{8D4EBE22-00EE-49D3-9B88-E0FEBBB6948E}"/>
    <dgm:cxn modelId="{698E6A94-39C9-4AD7-8B5E-7A7D37E5842A}" srcId="{9D9277C0-C96C-4BAD-A560-9D6BE386F402}" destId="{4B35AA4E-0167-44BE-B60C-3EE72F71ED46}" srcOrd="5" destOrd="0" parTransId="{6FEA2F90-CE48-413B-83C9-8E7A99C5D1FE}" sibTransId="{A66AFB23-D9CD-49F0-BB00-B77981FFA995}"/>
    <dgm:cxn modelId="{401E849F-4C54-419B-AC66-9AFB77A053C7}" type="presOf" srcId="{9D9277C0-C96C-4BAD-A560-9D6BE386F402}" destId="{B1AFFFD9-4287-4F7F-932E-7E4DE78F99A4}" srcOrd="0" destOrd="0" presId="urn:microsoft.com/office/officeart/2005/8/layout/venn1"/>
    <dgm:cxn modelId="{F994DCB9-15AD-4C19-8B4E-A2679A154E45}" type="presOf" srcId="{4B35AA4E-0167-44BE-B60C-3EE72F71ED46}" destId="{EED2C959-5FDD-467C-8F0F-38A2FE95F01A}" srcOrd="0" destOrd="0" presId="urn:microsoft.com/office/officeart/2005/8/layout/venn1"/>
    <dgm:cxn modelId="{585366D1-88EA-471C-8B92-94D49E255D33}" srcId="{9D9277C0-C96C-4BAD-A560-9D6BE386F402}" destId="{2027996E-04BA-418C-AAEE-38AA32E46D16}" srcOrd="2" destOrd="0" parTransId="{617A105C-5D03-451B-AFA7-F9CF226CBF3C}" sibTransId="{E6702F63-0104-422D-8474-D83B88AA60EB}"/>
    <dgm:cxn modelId="{724BC8DD-3DEC-4045-A343-97DD52AD37C5}" type="presOf" srcId="{42EFA2BB-AC24-4FA3-9B08-16B4AE5624AA}" destId="{1E580827-84A2-4F88-80B1-90382D7C5531}" srcOrd="0" destOrd="0" presId="urn:microsoft.com/office/officeart/2005/8/layout/venn1"/>
    <dgm:cxn modelId="{CA5B39E1-FF24-4E64-A783-9940871EDF8D}" srcId="{9D9277C0-C96C-4BAD-A560-9D6BE386F402}" destId="{64935E3E-C974-4E58-B6A0-98CCD7A7B8D8}" srcOrd="4" destOrd="0" parTransId="{C740F4CE-4F18-45B9-B6A5-1940D5AC2A24}" sibTransId="{DCE10070-0706-4850-A186-5E7063F11EB1}"/>
    <dgm:cxn modelId="{2B8685F9-96B1-49A0-AB89-A1B912059E43}" type="presOf" srcId="{2027996E-04BA-418C-AAEE-38AA32E46D16}" destId="{F34544AB-8AE4-416A-AD85-485F338EFC04}" srcOrd="0" destOrd="0" presId="urn:microsoft.com/office/officeart/2005/8/layout/venn1"/>
    <dgm:cxn modelId="{3FD1ECFB-C963-439C-B7AE-664719D4DEB5}" srcId="{9D9277C0-C96C-4BAD-A560-9D6BE386F402}" destId="{51F5BE49-C374-4241-B019-84D0D51A7FCD}" srcOrd="7" destOrd="0" parTransId="{9A163C41-F082-4D6D-BEC5-B9A32C3C65FB}" sibTransId="{9CCF21CE-5272-419D-8765-53C9AA32909F}"/>
    <dgm:cxn modelId="{095802FC-F8EB-4D74-8E1C-77FBA20372BC}" srcId="{9D9277C0-C96C-4BAD-A560-9D6BE386F402}" destId="{E19CA785-A8DD-4CDB-BF37-A7150723591C}" srcOrd="6" destOrd="0" parTransId="{A055F245-9A55-4268-A8EC-C4EDB974984B}" sibTransId="{0F5435A0-9690-4D08-9DD9-4FE8ABEC1762}"/>
    <dgm:cxn modelId="{6BB76B17-013B-4BE4-A068-FE7C737050D4}" type="presParOf" srcId="{B1AFFFD9-4287-4F7F-932E-7E4DE78F99A4}" destId="{9A9DCBF1-B7E3-4E44-9CFE-513081E92985}" srcOrd="0" destOrd="0" presId="urn:microsoft.com/office/officeart/2005/8/layout/venn1"/>
    <dgm:cxn modelId="{2072C2DF-DB17-45FF-A9D0-DFDC86A4091A}" type="presParOf" srcId="{B1AFFFD9-4287-4F7F-932E-7E4DE78F99A4}" destId="{6F724267-B5C0-4FDE-B04C-61E12FC9C181}" srcOrd="1" destOrd="0" presId="urn:microsoft.com/office/officeart/2005/8/layout/venn1"/>
    <dgm:cxn modelId="{CC6FCACE-19DC-4F0B-9BF5-A2F6FDFCA7FA}" type="presParOf" srcId="{B1AFFFD9-4287-4F7F-932E-7E4DE78F99A4}" destId="{303E4009-9910-443F-A602-A72F818BC527}" srcOrd="2" destOrd="0" presId="urn:microsoft.com/office/officeart/2005/8/layout/venn1"/>
    <dgm:cxn modelId="{76D2F119-9E46-43B0-9EF2-E1C236DFDA0D}" type="presParOf" srcId="{B1AFFFD9-4287-4F7F-932E-7E4DE78F99A4}" destId="{FC5F67A6-3CDD-48D4-8025-9B7092BDF613}" srcOrd="3" destOrd="0" presId="urn:microsoft.com/office/officeart/2005/8/layout/venn1"/>
    <dgm:cxn modelId="{C2F2FEC2-B3B4-41B3-B661-C289CDD48602}" type="presParOf" srcId="{B1AFFFD9-4287-4F7F-932E-7E4DE78F99A4}" destId="{291A2D8B-EF79-4B92-9C4B-F6AAA59690B0}" srcOrd="4" destOrd="0" presId="urn:microsoft.com/office/officeart/2005/8/layout/venn1"/>
    <dgm:cxn modelId="{78506CEE-66ED-4CB9-AB03-95E831292C26}" type="presParOf" srcId="{B1AFFFD9-4287-4F7F-932E-7E4DE78F99A4}" destId="{F34544AB-8AE4-416A-AD85-485F338EFC04}" srcOrd="5" destOrd="0" presId="urn:microsoft.com/office/officeart/2005/8/layout/venn1"/>
    <dgm:cxn modelId="{431CA565-5462-4599-8D22-2107EF54F326}" type="presParOf" srcId="{B1AFFFD9-4287-4F7F-932E-7E4DE78F99A4}" destId="{4CAF9A0D-C22D-481D-A750-C44B55BBBB51}" srcOrd="6" destOrd="0" presId="urn:microsoft.com/office/officeart/2005/8/layout/venn1"/>
    <dgm:cxn modelId="{F33F6D63-CE0B-4174-834E-5F645C2E63B7}" type="presParOf" srcId="{B1AFFFD9-4287-4F7F-932E-7E4DE78F99A4}" destId="{1E580827-84A2-4F88-80B1-90382D7C5531}" srcOrd="7" destOrd="0" presId="urn:microsoft.com/office/officeart/2005/8/layout/venn1"/>
    <dgm:cxn modelId="{75CB865B-DBCE-43C2-AFC8-BAF985F6F4C8}" type="presParOf" srcId="{B1AFFFD9-4287-4F7F-932E-7E4DE78F99A4}" destId="{6584F21A-5D20-4428-B79F-0B155CA55D63}" srcOrd="8" destOrd="0" presId="urn:microsoft.com/office/officeart/2005/8/layout/venn1"/>
    <dgm:cxn modelId="{04CBB7E8-3AC1-42DC-9549-5D5B739200A2}" type="presParOf" srcId="{B1AFFFD9-4287-4F7F-932E-7E4DE78F99A4}" destId="{0C3B1CA0-A42E-4360-9C8F-5809670DB337}" srcOrd="9" destOrd="0" presId="urn:microsoft.com/office/officeart/2005/8/layout/venn1"/>
    <dgm:cxn modelId="{20968428-970B-41A1-B3B0-103815735065}" type="presParOf" srcId="{B1AFFFD9-4287-4F7F-932E-7E4DE78F99A4}" destId="{DBA543B6-541C-44EF-8BBE-F8C60A17381E}" srcOrd="10" destOrd="0" presId="urn:microsoft.com/office/officeart/2005/8/layout/venn1"/>
    <dgm:cxn modelId="{82BE004C-C7A9-4D68-BB66-62CB69F48049}" type="presParOf" srcId="{B1AFFFD9-4287-4F7F-932E-7E4DE78F99A4}" destId="{EED2C959-5FDD-467C-8F0F-38A2FE95F01A}" srcOrd="11" destOrd="0" presId="urn:microsoft.com/office/officeart/2005/8/layout/venn1"/>
    <dgm:cxn modelId="{AB0744EB-BAE8-48DC-8D50-F9C2A1BB812D}" type="presParOf" srcId="{B1AFFFD9-4287-4F7F-932E-7E4DE78F99A4}" destId="{68D98F82-A0B2-4D51-9800-68DC9FCE89DA}" srcOrd="12" destOrd="0" presId="urn:microsoft.com/office/officeart/2005/8/layout/venn1"/>
    <dgm:cxn modelId="{1EC13D4E-993C-4EBA-A789-F69AB4D8EB78}" type="presParOf" srcId="{B1AFFFD9-4287-4F7F-932E-7E4DE78F99A4}" destId="{7CD1F621-8449-4231-95BD-19762D4C36EB}" srcOrd="1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1A2BB68D-19B0-4394-A9B1-ACF4B45B2D68}"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fr-FR"/>
        </a:p>
      </dgm:t>
    </dgm:pt>
    <dgm:pt modelId="{E3DDB3B2-A8B5-448B-B982-91391F4958D6}">
      <dgm:prSet phldrT="[Texte]"/>
      <dgm:spPr>
        <a:xfrm>
          <a:off x="987552" y="1193133"/>
          <a:ext cx="2715768" cy="1613001"/>
        </a:xfrm>
        <a:noFill/>
        <a:ln w="25400" cap="flat" cmpd="sng" algn="ctr">
          <a:noFill/>
          <a:prstDash val="solid"/>
        </a:ln>
        <a:effectLst/>
        <a:sp3d/>
      </dgm:spPr>
      <dgm:t>
        <a:bodyPr/>
        <a:lstStyle/>
        <a:p>
          <a:r>
            <a:rPr lang="fr-FR" dirty="0">
              <a:solidFill>
                <a:sysClr val="window" lastClr="FFFFFF"/>
              </a:solidFill>
              <a:latin typeface="Calibri"/>
              <a:ea typeface="+mn-ea"/>
              <a:cs typeface="+mn-cs"/>
            </a:rPr>
            <a:t>Ce que les autres me reconnaissent comme qualité </a:t>
          </a:r>
        </a:p>
      </dgm:t>
    </dgm:pt>
    <dgm:pt modelId="{21600CF8-6375-4795-81AB-11A5AA675132}" type="parTrans" cxnId="{40339F79-1314-4EEF-AEAB-FAFADEDD6B7D}">
      <dgm:prSet/>
      <dgm:spPr/>
      <dgm:t>
        <a:bodyPr/>
        <a:lstStyle/>
        <a:p>
          <a:endParaRPr lang="fr-FR"/>
        </a:p>
      </dgm:t>
    </dgm:pt>
    <dgm:pt modelId="{6B4AB2AE-C491-4CD8-A41F-5A27EA318EB3}" type="sibTrans" cxnId="{40339F79-1314-4EEF-AEAB-FAFADEDD6B7D}">
      <dgm:prSet/>
      <dgm:spPr/>
      <dgm:t>
        <a:bodyPr/>
        <a:lstStyle/>
        <a:p>
          <a:endParaRPr lang="fr-FR"/>
        </a:p>
      </dgm:t>
    </dgm:pt>
    <dgm:pt modelId="{19534F3C-9537-4002-AB31-AB2C41A9725A}">
      <dgm:prSet phldrT="[Texte]"/>
      <dgm:spPr>
        <a:xfrm>
          <a:off x="4114800" y="1719827"/>
          <a:ext cx="3209544" cy="1613001"/>
        </a:xfrm>
        <a:noFill/>
        <a:ln w="25400" cap="flat" cmpd="sng" algn="ctr">
          <a:noFill/>
          <a:prstDash val="solid"/>
        </a:ln>
        <a:effectLst/>
        <a:sp3d/>
      </dgm:spPr>
      <dgm:t>
        <a:bodyPr/>
        <a:lstStyle/>
        <a:p>
          <a:r>
            <a:rPr lang="fr-FR" dirty="0">
              <a:solidFill>
                <a:sysClr val="window" lastClr="FFFFFF"/>
              </a:solidFill>
              <a:latin typeface="Calibri"/>
              <a:ea typeface="+mn-ea"/>
              <a:cs typeface="+mn-cs"/>
            </a:rPr>
            <a:t>Ce que je me reconnais comme qualité</a:t>
          </a:r>
        </a:p>
      </dgm:t>
    </dgm:pt>
    <dgm:pt modelId="{C95863D1-3940-4381-A30E-DCC85211D73A}" type="parTrans" cxnId="{6E1665BB-C11A-4E8A-8A0D-49E366B7C9F6}">
      <dgm:prSet/>
      <dgm:spPr/>
      <dgm:t>
        <a:bodyPr/>
        <a:lstStyle/>
        <a:p>
          <a:endParaRPr lang="fr-FR"/>
        </a:p>
      </dgm:t>
    </dgm:pt>
    <dgm:pt modelId="{EB906343-28B2-44E8-A6E6-8E56503EBD7C}" type="sibTrans" cxnId="{6E1665BB-C11A-4E8A-8A0D-49E366B7C9F6}">
      <dgm:prSet/>
      <dgm:spPr/>
      <dgm:t>
        <a:bodyPr/>
        <a:lstStyle/>
        <a:p>
          <a:endParaRPr lang="fr-FR"/>
        </a:p>
      </dgm:t>
    </dgm:pt>
    <dgm:pt modelId="{7A6D7C93-08CE-474F-9FA0-006F02834090}" type="pres">
      <dgm:prSet presAssocID="{1A2BB68D-19B0-4394-A9B1-ACF4B45B2D68}" presName="compositeShape" presStyleCnt="0">
        <dgm:presLayoutVars>
          <dgm:chMax val="2"/>
          <dgm:dir/>
          <dgm:resizeHandles val="exact"/>
        </dgm:presLayoutVars>
      </dgm:prSet>
      <dgm:spPr/>
    </dgm:pt>
    <dgm:pt modelId="{BEFC5699-6D64-49CB-AAA4-05D4D87CB4CA}" type="pres">
      <dgm:prSet presAssocID="{1A2BB68D-19B0-4394-A9B1-ACF4B45B2D68}" presName="ribbon" presStyleLbl="node1" presStyleIdx="0" presStyleCnt="1" custLinFactNeighborX="-9" custLinFactNeighborY="1195"/>
      <dgm:spPr>
        <a:xfrm>
          <a:off x="0" y="617061"/>
          <a:ext cx="8229600" cy="3291840"/>
        </a:xfrm>
        <a:prstGeom prst="leftRightRibbon">
          <a:avLst/>
        </a:prstGeom>
        <a:solidFill>
          <a:schemeClr val="tx1">
            <a:lumMod val="40000"/>
            <a:lumOff val="60000"/>
          </a:schemeClr>
        </a:solidFill>
        <a:ln w="25400" cap="flat" cmpd="sng" algn="ctr">
          <a:solidFill>
            <a:sysClr val="window" lastClr="FFFFFF">
              <a:hueOff val="0"/>
              <a:satOff val="0"/>
              <a:lumOff val="0"/>
              <a:alphaOff val="0"/>
            </a:sysClr>
          </a:solidFill>
          <a:prstDash val="solid"/>
        </a:ln>
        <a:effectLst/>
      </dgm:spPr>
    </dgm:pt>
    <dgm:pt modelId="{ACA7CFAF-1EEB-47F3-A0B8-AE29BE453AC1}" type="pres">
      <dgm:prSet presAssocID="{1A2BB68D-19B0-4394-A9B1-ACF4B45B2D68}" presName="leftArrowText" presStyleLbl="node1" presStyleIdx="0" presStyleCnt="1">
        <dgm:presLayoutVars>
          <dgm:chMax val="0"/>
          <dgm:bulletEnabled val="1"/>
        </dgm:presLayoutVars>
      </dgm:prSet>
      <dgm:spPr>
        <a:prstGeom prst="rect">
          <a:avLst/>
        </a:prstGeom>
      </dgm:spPr>
    </dgm:pt>
    <dgm:pt modelId="{A14A89B2-FC0F-404B-84FC-08864457C4DF}" type="pres">
      <dgm:prSet presAssocID="{1A2BB68D-19B0-4394-A9B1-ACF4B45B2D68}" presName="rightArrowText" presStyleLbl="node1" presStyleIdx="0" presStyleCnt="1">
        <dgm:presLayoutVars>
          <dgm:chMax val="0"/>
          <dgm:bulletEnabled val="1"/>
        </dgm:presLayoutVars>
      </dgm:prSet>
      <dgm:spPr>
        <a:prstGeom prst="rect">
          <a:avLst/>
        </a:prstGeom>
      </dgm:spPr>
    </dgm:pt>
  </dgm:ptLst>
  <dgm:cxnLst>
    <dgm:cxn modelId="{9DF6382A-6FB2-46BC-A943-D178CCCF8AD9}" type="presOf" srcId="{1A2BB68D-19B0-4394-A9B1-ACF4B45B2D68}" destId="{7A6D7C93-08CE-474F-9FA0-006F02834090}" srcOrd="0" destOrd="0" presId="urn:microsoft.com/office/officeart/2005/8/layout/arrow6"/>
    <dgm:cxn modelId="{40339F79-1314-4EEF-AEAB-FAFADEDD6B7D}" srcId="{1A2BB68D-19B0-4394-A9B1-ACF4B45B2D68}" destId="{E3DDB3B2-A8B5-448B-B982-91391F4958D6}" srcOrd="0" destOrd="0" parTransId="{21600CF8-6375-4795-81AB-11A5AA675132}" sibTransId="{6B4AB2AE-C491-4CD8-A41F-5A27EA318EB3}"/>
    <dgm:cxn modelId="{36BFC383-16C3-467F-8F1D-3959E5A776EE}" type="presOf" srcId="{19534F3C-9537-4002-AB31-AB2C41A9725A}" destId="{A14A89B2-FC0F-404B-84FC-08864457C4DF}" srcOrd="0" destOrd="0" presId="urn:microsoft.com/office/officeart/2005/8/layout/arrow6"/>
    <dgm:cxn modelId="{6E1665BB-C11A-4E8A-8A0D-49E366B7C9F6}" srcId="{1A2BB68D-19B0-4394-A9B1-ACF4B45B2D68}" destId="{19534F3C-9537-4002-AB31-AB2C41A9725A}" srcOrd="1" destOrd="0" parTransId="{C95863D1-3940-4381-A30E-DCC85211D73A}" sibTransId="{EB906343-28B2-44E8-A6E6-8E56503EBD7C}"/>
    <dgm:cxn modelId="{07227EBB-05C4-4FBE-B0F5-BD317D6BA379}" type="presOf" srcId="{E3DDB3B2-A8B5-448B-B982-91391F4958D6}" destId="{ACA7CFAF-1EEB-47F3-A0B8-AE29BE453AC1}" srcOrd="0" destOrd="0" presId="urn:microsoft.com/office/officeart/2005/8/layout/arrow6"/>
    <dgm:cxn modelId="{82F16743-7C2A-456B-8135-2DACDC06D1D6}" type="presParOf" srcId="{7A6D7C93-08CE-474F-9FA0-006F02834090}" destId="{BEFC5699-6D64-49CB-AAA4-05D4D87CB4CA}" srcOrd="0" destOrd="0" presId="urn:microsoft.com/office/officeart/2005/8/layout/arrow6"/>
    <dgm:cxn modelId="{99AD51BB-1E2D-4BDB-B834-3465D4393E69}" type="presParOf" srcId="{7A6D7C93-08CE-474F-9FA0-006F02834090}" destId="{ACA7CFAF-1EEB-47F3-A0B8-AE29BE453AC1}" srcOrd="1" destOrd="0" presId="urn:microsoft.com/office/officeart/2005/8/layout/arrow6"/>
    <dgm:cxn modelId="{BDB1EF78-6403-4D3E-9D95-C0424BFF1558}" type="presParOf" srcId="{7A6D7C93-08CE-474F-9FA0-006F02834090}" destId="{A14A89B2-FC0F-404B-84FC-08864457C4DF}" srcOrd="2" destOrd="0" presId="urn:microsoft.com/office/officeart/2005/8/layout/arrow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EB24A8-A0C4-48C9-8890-CAF27A8EA579}"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8449D01A-8C5D-425F-B2C1-205E81DA0742}">
      <dgm:prSet/>
      <dgm:spPr/>
      <dgm:t>
        <a:bodyPr/>
        <a:lstStyle/>
        <a:p>
          <a:pPr>
            <a:lnSpc>
              <a:spcPct val="100000"/>
            </a:lnSpc>
          </a:pPr>
          <a:r>
            <a:rPr lang="fr-FR"/>
            <a:t>Stress aigu (ou ponctuel) : réactions de votre organisme quand vous faites face à une demande, une menace ou un enjeu ponctuel.</a:t>
          </a:r>
          <a:endParaRPr lang="en-US"/>
        </a:p>
      </dgm:t>
    </dgm:pt>
    <dgm:pt modelId="{9896E644-CC5A-4B8E-A20D-408F4C9A3212}" type="parTrans" cxnId="{F0842273-8937-4A73-86D0-7B22C85568E0}">
      <dgm:prSet/>
      <dgm:spPr/>
      <dgm:t>
        <a:bodyPr/>
        <a:lstStyle/>
        <a:p>
          <a:endParaRPr lang="en-US"/>
        </a:p>
      </dgm:t>
    </dgm:pt>
    <dgm:pt modelId="{0229A3C2-6C50-4AED-AE1D-E65B4A4D8D42}" type="sibTrans" cxnId="{F0842273-8937-4A73-86D0-7B22C85568E0}">
      <dgm:prSet/>
      <dgm:spPr/>
      <dgm:t>
        <a:bodyPr/>
        <a:lstStyle/>
        <a:p>
          <a:endParaRPr lang="en-US"/>
        </a:p>
      </dgm:t>
    </dgm:pt>
    <dgm:pt modelId="{5EB84831-3244-4C8C-A511-69A5746EBB4F}">
      <dgm:prSet/>
      <dgm:spPr/>
      <dgm:t>
        <a:bodyPr/>
        <a:lstStyle/>
        <a:p>
          <a:pPr>
            <a:lnSpc>
              <a:spcPct val="100000"/>
            </a:lnSpc>
          </a:pPr>
          <a:r>
            <a:rPr lang="fr-FR"/>
            <a:t>Stress chronique : c’est une réponse de votre corps à une situation de stress qui s’installe dans le temps. </a:t>
          </a:r>
          <a:endParaRPr lang="en-US"/>
        </a:p>
      </dgm:t>
    </dgm:pt>
    <dgm:pt modelId="{DA46D189-2026-4AE8-8586-9E21AACC2481}" type="parTrans" cxnId="{54DB0370-4403-480D-A2C8-D76086EA8B0B}">
      <dgm:prSet/>
      <dgm:spPr/>
      <dgm:t>
        <a:bodyPr/>
        <a:lstStyle/>
        <a:p>
          <a:endParaRPr lang="en-US"/>
        </a:p>
      </dgm:t>
    </dgm:pt>
    <dgm:pt modelId="{0CD64255-160A-441F-80A4-FB754F70C54B}" type="sibTrans" cxnId="{54DB0370-4403-480D-A2C8-D76086EA8B0B}">
      <dgm:prSet/>
      <dgm:spPr/>
      <dgm:t>
        <a:bodyPr/>
        <a:lstStyle/>
        <a:p>
          <a:endParaRPr lang="en-US"/>
        </a:p>
      </dgm:t>
    </dgm:pt>
    <dgm:pt modelId="{1266C7C5-7374-4F27-B518-32E9BBF08AE5}">
      <dgm:prSet/>
      <dgm:spPr/>
      <dgm:t>
        <a:bodyPr/>
        <a:lstStyle/>
        <a:p>
          <a:pPr>
            <a:lnSpc>
              <a:spcPct val="100000"/>
            </a:lnSpc>
          </a:pPr>
          <a:r>
            <a:rPr lang="fr-FR"/>
            <a:t>Tous les jours au travail, vous pouvez avoir l’impression que tout ce qui est demandé excède vos capacités à y faire face. </a:t>
          </a:r>
          <a:endParaRPr lang="en-US"/>
        </a:p>
      </dgm:t>
    </dgm:pt>
    <dgm:pt modelId="{9A2F8309-34EA-4E3C-A65E-C764E0ADD630}" type="parTrans" cxnId="{B3E3022B-0D5C-4B52-9905-F79679F9D2F8}">
      <dgm:prSet/>
      <dgm:spPr/>
      <dgm:t>
        <a:bodyPr/>
        <a:lstStyle/>
        <a:p>
          <a:endParaRPr lang="en-US"/>
        </a:p>
      </dgm:t>
    </dgm:pt>
    <dgm:pt modelId="{4AF80D76-8710-4E83-BD67-0B427E913256}" type="sibTrans" cxnId="{B3E3022B-0D5C-4B52-9905-F79679F9D2F8}">
      <dgm:prSet/>
      <dgm:spPr/>
      <dgm:t>
        <a:bodyPr/>
        <a:lstStyle/>
        <a:p>
          <a:endParaRPr lang="en-US"/>
        </a:p>
      </dgm:t>
    </dgm:pt>
    <dgm:pt modelId="{E58AEF5F-7A11-4C91-95F5-ADFE73FB3CE7}">
      <dgm:prSet/>
      <dgm:spPr/>
      <dgm:t>
        <a:bodyPr/>
        <a:lstStyle/>
        <a:p>
          <a:pPr>
            <a:lnSpc>
              <a:spcPct val="100000"/>
            </a:lnSpc>
          </a:pPr>
          <a:r>
            <a:rPr lang="fr-FR"/>
            <a:t>- Néfaste pour votre santé</a:t>
          </a:r>
          <a:endParaRPr lang="en-US"/>
        </a:p>
      </dgm:t>
    </dgm:pt>
    <dgm:pt modelId="{FB688FD9-7A2E-4BBD-87F2-05DB84974800}" type="parTrans" cxnId="{C36B7A3D-E76C-451A-87F0-860FFF05EEF9}">
      <dgm:prSet/>
      <dgm:spPr/>
      <dgm:t>
        <a:bodyPr/>
        <a:lstStyle/>
        <a:p>
          <a:endParaRPr lang="en-US"/>
        </a:p>
      </dgm:t>
    </dgm:pt>
    <dgm:pt modelId="{6AAB770E-96B1-4352-BDEF-AA0E6B1DECF7}" type="sibTrans" cxnId="{C36B7A3D-E76C-451A-87F0-860FFF05EEF9}">
      <dgm:prSet/>
      <dgm:spPr/>
      <dgm:t>
        <a:bodyPr/>
        <a:lstStyle/>
        <a:p>
          <a:endParaRPr lang="en-US"/>
        </a:p>
      </dgm:t>
    </dgm:pt>
    <dgm:pt modelId="{E7A3936D-EB72-472B-A8FA-873DFF92FC34}" type="pres">
      <dgm:prSet presAssocID="{29EB24A8-A0C4-48C9-8890-CAF27A8EA579}" presName="root" presStyleCnt="0">
        <dgm:presLayoutVars>
          <dgm:dir/>
          <dgm:resizeHandles val="exact"/>
        </dgm:presLayoutVars>
      </dgm:prSet>
      <dgm:spPr/>
    </dgm:pt>
    <dgm:pt modelId="{71709E45-B4C1-4F66-B371-B07C830D9644}" type="pres">
      <dgm:prSet presAssocID="{8449D01A-8C5D-425F-B2C1-205E81DA0742}" presName="compNode" presStyleCnt="0"/>
      <dgm:spPr/>
    </dgm:pt>
    <dgm:pt modelId="{DEDA8B9A-11BB-4773-B514-85E9D744E51B}" type="pres">
      <dgm:prSet presAssocID="{8449D01A-8C5D-425F-B2C1-205E81DA0742}" presName="bgRect" presStyleLbl="bgShp" presStyleIdx="0" presStyleCnt="4"/>
      <dgm:spPr/>
    </dgm:pt>
    <dgm:pt modelId="{BD1284A4-EB9B-4F2C-8FC6-870774723E0A}" type="pres">
      <dgm:prSet presAssocID="{8449D01A-8C5D-425F-B2C1-205E81DA07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C6717D8C-0450-456F-9FC7-9CDD962CDC56}" type="pres">
      <dgm:prSet presAssocID="{8449D01A-8C5D-425F-B2C1-205E81DA0742}" presName="spaceRect" presStyleCnt="0"/>
      <dgm:spPr/>
    </dgm:pt>
    <dgm:pt modelId="{849D2E96-108E-406E-B564-E92B3D0EE695}" type="pres">
      <dgm:prSet presAssocID="{8449D01A-8C5D-425F-B2C1-205E81DA0742}" presName="parTx" presStyleLbl="revTx" presStyleIdx="0" presStyleCnt="4">
        <dgm:presLayoutVars>
          <dgm:chMax val="0"/>
          <dgm:chPref val="0"/>
        </dgm:presLayoutVars>
      </dgm:prSet>
      <dgm:spPr/>
    </dgm:pt>
    <dgm:pt modelId="{6EA800AD-77F2-43C1-AB97-BF73B8037DCD}" type="pres">
      <dgm:prSet presAssocID="{0229A3C2-6C50-4AED-AE1D-E65B4A4D8D42}" presName="sibTrans" presStyleCnt="0"/>
      <dgm:spPr/>
    </dgm:pt>
    <dgm:pt modelId="{85F08B8D-C2DF-4CF6-86F3-E9D6B4D61755}" type="pres">
      <dgm:prSet presAssocID="{5EB84831-3244-4C8C-A511-69A5746EBB4F}" presName="compNode" presStyleCnt="0"/>
      <dgm:spPr/>
    </dgm:pt>
    <dgm:pt modelId="{3958896D-06C9-46FC-8429-D767D575E14E}" type="pres">
      <dgm:prSet presAssocID="{5EB84831-3244-4C8C-A511-69A5746EBB4F}" presName="bgRect" presStyleLbl="bgShp" presStyleIdx="1" presStyleCnt="4"/>
      <dgm:spPr/>
    </dgm:pt>
    <dgm:pt modelId="{EB6F9540-A0F8-46F4-8614-E66725CA714B}" type="pres">
      <dgm:prSet presAssocID="{5EB84831-3244-4C8C-A511-69A5746EBB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DACA210E-BB11-41F8-A1AF-28AFF16DFD5E}" type="pres">
      <dgm:prSet presAssocID="{5EB84831-3244-4C8C-A511-69A5746EBB4F}" presName="spaceRect" presStyleCnt="0"/>
      <dgm:spPr/>
    </dgm:pt>
    <dgm:pt modelId="{5705D3E3-E9CB-4893-A670-F617C5A80E21}" type="pres">
      <dgm:prSet presAssocID="{5EB84831-3244-4C8C-A511-69A5746EBB4F}" presName="parTx" presStyleLbl="revTx" presStyleIdx="1" presStyleCnt="4">
        <dgm:presLayoutVars>
          <dgm:chMax val="0"/>
          <dgm:chPref val="0"/>
        </dgm:presLayoutVars>
      </dgm:prSet>
      <dgm:spPr/>
    </dgm:pt>
    <dgm:pt modelId="{D8FCC0D6-C81C-4D43-A6EF-62ED0BE38139}" type="pres">
      <dgm:prSet presAssocID="{0CD64255-160A-441F-80A4-FB754F70C54B}" presName="sibTrans" presStyleCnt="0"/>
      <dgm:spPr/>
    </dgm:pt>
    <dgm:pt modelId="{E0008F83-507B-403C-9BAC-BEB9023B48D2}" type="pres">
      <dgm:prSet presAssocID="{1266C7C5-7374-4F27-B518-32E9BBF08AE5}" presName="compNode" presStyleCnt="0"/>
      <dgm:spPr/>
    </dgm:pt>
    <dgm:pt modelId="{5270FE21-5CE1-455E-A85B-3A9A526B9A18}" type="pres">
      <dgm:prSet presAssocID="{1266C7C5-7374-4F27-B518-32E9BBF08AE5}" presName="bgRect" presStyleLbl="bgShp" presStyleIdx="2" presStyleCnt="4"/>
      <dgm:spPr/>
    </dgm:pt>
    <dgm:pt modelId="{1E6A30C2-F920-4ADE-ADC5-BFF1D683C9DD}" type="pres">
      <dgm:prSet presAssocID="{1266C7C5-7374-4F27-B518-32E9BBF08A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8916560-25D2-4478-A727-D60A7232E6C4}" type="pres">
      <dgm:prSet presAssocID="{1266C7C5-7374-4F27-B518-32E9BBF08AE5}" presName="spaceRect" presStyleCnt="0"/>
      <dgm:spPr/>
    </dgm:pt>
    <dgm:pt modelId="{F844310D-7C3B-48CE-8373-47855A64A1FC}" type="pres">
      <dgm:prSet presAssocID="{1266C7C5-7374-4F27-B518-32E9BBF08AE5}" presName="parTx" presStyleLbl="revTx" presStyleIdx="2" presStyleCnt="4">
        <dgm:presLayoutVars>
          <dgm:chMax val="0"/>
          <dgm:chPref val="0"/>
        </dgm:presLayoutVars>
      </dgm:prSet>
      <dgm:spPr/>
    </dgm:pt>
    <dgm:pt modelId="{4F3293C0-9459-498A-A70F-BD3856A52B64}" type="pres">
      <dgm:prSet presAssocID="{4AF80D76-8710-4E83-BD67-0B427E913256}" presName="sibTrans" presStyleCnt="0"/>
      <dgm:spPr/>
    </dgm:pt>
    <dgm:pt modelId="{08EC266E-29D3-4CD1-BECE-808067BF41B7}" type="pres">
      <dgm:prSet presAssocID="{E58AEF5F-7A11-4C91-95F5-ADFE73FB3CE7}" presName="compNode" presStyleCnt="0"/>
      <dgm:spPr/>
    </dgm:pt>
    <dgm:pt modelId="{C37A8D3C-8293-4279-AAF3-F0BD7CA28919}" type="pres">
      <dgm:prSet presAssocID="{E58AEF5F-7A11-4C91-95F5-ADFE73FB3CE7}" presName="bgRect" presStyleLbl="bgShp" presStyleIdx="3" presStyleCnt="4"/>
      <dgm:spPr/>
    </dgm:pt>
    <dgm:pt modelId="{D5A0F945-23DC-43F9-A3AC-45568DD85123}" type="pres">
      <dgm:prSet presAssocID="{E58AEF5F-7A11-4C91-95F5-ADFE73FB3C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st Aid Kit"/>
        </a:ext>
      </dgm:extLst>
    </dgm:pt>
    <dgm:pt modelId="{B8B3344F-77A9-4C8C-A4E8-02D4D367F58F}" type="pres">
      <dgm:prSet presAssocID="{E58AEF5F-7A11-4C91-95F5-ADFE73FB3CE7}" presName="spaceRect" presStyleCnt="0"/>
      <dgm:spPr/>
    </dgm:pt>
    <dgm:pt modelId="{E41A15C0-6F9C-4D0E-A89C-D470ED709608}" type="pres">
      <dgm:prSet presAssocID="{E58AEF5F-7A11-4C91-95F5-ADFE73FB3CE7}" presName="parTx" presStyleLbl="revTx" presStyleIdx="3" presStyleCnt="4">
        <dgm:presLayoutVars>
          <dgm:chMax val="0"/>
          <dgm:chPref val="0"/>
        </dgm:presLayoutVars>
      </dgm:prSet>
      <dgm:spPr/>
    </dgm:pt>
  </dgm:ptLst>
  <dgm:cxnLst>
    <dgm:cxn modelId="{B3E3022B-0D5C-4B52-9905-F79679F9D2F8}" srcId="{29EB24A8-A0C4-48C9-8890-CAF27A8EA579}" destId="{1266C7C5-7374-4F27-B518-32E9BBF08AE5}" srcOrd="2" destOrd="0" parTransId="{9A2F8309-34EA-4E3C-A65E-C764E0ADD630}" sibTransId="{4AF80D76-8710-4E83-BD67-0B427E913256}"/>
    <dgm:cxn modelId="{C36B7A3D-E76C-451A-87F0-860FFF05EEF9}" srcId="{29EB24A8-A0C4-48C9-8890-CAF27A8EA579}" destId="{E58AEF5F-7A11-4C91-95F5-ADFE73FB3CE7}" srcOrd="3" destOrd="0" parTransId="{FB688FD9-7A2E-4BBD-87F2-05DB84974800}" sibTransId="{6AAB770E-96B1-4352-BDEF-AA0E6B1DECF7}"/>
    <dgm:cxn modelId="{9451F960-85FF-4BB7-AE7B-B14CF28BFC9E}" type="presOf" srcId="{8449D01A-8C5D-425F-B2C1-205E81DA0742}" destId="{849D2E96-108E-406E-B564-E92B3D0EE695}" srcOrd="0" destOrd="0" presId="urn:microsoft.com/office/officeart/2018/2/layout/IconVerticalSolidList"/>
    <dgm:cxn modelId="{A5FF3347-A0E9-4855-A96E-FC344C9A6689}" type="presOf" srcId="{E58AEF5F-7A11-4C91-95F5-ADFE73FB3CE7}" destId="{E41A15C0-6F9C-4D0E-A89C-D470ED709608}" srcOrd="0" destOrd="0" presId="urn:microsoft.com/office/officeart/2018/2/layout/IconVerticalSolidList"/>
    <dgm:cxn modelId="{54DB0370-4403-480D-A2C8-D76086EA8B0B}" srcId="{29EB24A8-A0C4-48C9-8890-CAF27A8EA579}" destId="{5EB84831-3244-4C8C-A511-69A5746EBB4F}" srcOrd="1" destOrd="0" parTransId="{DA46D189-2026-4AE8-8586-9E21AACC2481}" sibTransId="{0CD64255-160A-441F-80A4-FB754F70C54B}"/>
    <dgm:cxn modelId="{F0842273-8937-4A73-86D0-7B22C85568E0}" srcId="{29EB24A8-A0C4-48C9-8890-CAF27A8EA579}" destId="{8449D01A-8C5D-425F-B2C1-205E81DA0742}" srcOrd="0" destOrd="0" parTransId="{9896E644-CC5A-4B8E-A20D-408F4C9A3212}" sibTransId="{0229A3C2-6C50-4AED-AE1D-E65B4A4D8D42}"/>
    <dgm:cxn modelId="{02932497-1363-4C13-89B3-7D5D347DC1D3}" type="presOf" srcId="{5EB84831-3244-4C8C-A511-69A5746EBB4F}" destId="{5705D3E3-E9CB-4893-A670-F617C5A80E21}" srcOrd="0" destOrd="0" presId="urn:microsoft.com/office/officeart/2018/2/layout/IconVerticalSolidList"/>
    <dgm:cxn modelId="{FC777DD7-7EF8-4A4F-9D00-1327489B52FF}" type="presOf" srcId="{1266C7C5-7374-4F27-B518-32E9BBF08AE5}" destId="{F844310D-7C3B-48CE-8373-47855A64A1FC}" srcOrd="0" destOrd="0" presId="urn:microsoft.com/office/officeart/2018/2/layout/IconVerticalSolidList"/>
    <dgm:cxn modelId="{A7AC2ED9-8F59-45AD-B299-21E6EA51173F}" type="presOf" srcId="{29EB24A8-A0C4-48C9-8890-CAF27A8EA579}" destId="{E7A3936D-EB72-472B-A8FA-873DFF92FC34}" srcOrd="0" destOrd="0" presId="urn:microsoft.com/office/officeart/2018/2/layout/IconVerticalSolidList"/>
    <dgm:cxn modelId="{E4D2D1A0-829E-438F-96AC-6969AD88EE0F}" type="presParOf" srcId="{E7A3936D-EB72-472B-A8FA-873DFF92FC34}" destId="{71709E45-B4C1-4F66-B371-B07C830D9644}" srcOrd="0" destOrd="0" presId="urn:microsoft.com/office/officeart/2018/2/layout/IconVerticalSolidList"/>
    <dgm:cxn modelId="{5715BBB5-71E0-4184-A67A-DA87E7F84508}" type="presParOf" srcId="{71709E45-B4C1-4F66-B371-B07C830D9644}" destId="{DEDA8B9A-11BB-4773-B514-85E9D744E51B}" srcOrd="0" destOrd="0" presId="urn:microsoft.com/office/officeart/2018/2/layout/IconVerticalSolidList"/>
    <dgm:cxn modelId="{6C787F5E-71C4-426E-8D13-6638BF872E07}" type="presParOf" srcId="{71709E45-B4C1-4F66-B371-B07C830D9644}" destId="{BD1284A4-EB9B-4F2C-8FC6-870774723E0A}" srcOrd="1" destOrd="0" presId="urn:microsoft.com/office/officeart/2018/2/layout/IconVerticalSolidList"/>
    <dgm:cxn modelId="{56F2F4FF-002A-4EAB-B9D7-BE79E0E825F0}" type="presParOf" srcId="{71709E45-B4C1-4F66-B371-B07C830D9644}" destId="{C6717D8C-0450-456F-9FC7-9CDD962CDC56}" srcOrd="2" destOrd="0" presId="urn:microsoft.com/office/officeart/2018/2/layout/IconVerticalSolidList"/>
    <dgm:cxn modelId="{C429A452-C557-4A47-B800-BE613A8842AE}" type="presParOf" srcId="{71709E45-B4C1-4F66-B371-B07C830D9644}" destId="{849D2E96-108E-406E-B564-E92B3D0EE695}" srcOrd="3" destOrd="0" presId="urn:microsoft.com/office/officeart/2018/2/layout/IconVerticalSolidList"/>
    <dgm:cxn modelId="{F9DF2B49-9F8E-4A39-853B-7AC89FE36EFA}" type="presParOf" srcId="{E7A3936D-EB72-472B-A8FA-873DFF92FC34}" destId="{6EA800AD-77F2-43C1-AB97-BF73B8037DCD}" srcOrd="1" destOrd="0" presId="urn:microsoft.com/office/officeart/2018/2/layout/IconVerticalSolidList"/>
    <dgm:cxn modelId="{2D4DB45E-A883-4C0E-AB59-1CBAB68D0D0C}" type="presParOf" srcId="{E7A3936D-EB72-472B-A8FA-873DFF92FC34}" destId="{85F08B8D-C2DF-4CF6-86F3-E9D6B4D61755}" srcOrd="2" destOrd="0" presId="urn:microsoft.com/office/officeart/2018/2/layout/IconVerticalSolidList"/>
    <dgm:cxn modelId="{CDCF4F83-F013-4591-A2CF-F2570D9175BF}" type="presParOf" srcId="{85F08B8D-C2DF-4CF6-86F3-E9D6B4D61755}" destId="{3958896D-06C9-46FC-8429-D767D575E14E}" srcOrd="0" destOrd="0" presId="urn:microsoft.com/office/officeart/2018/2/layout/IconVerticalSolidList"/>
    <dgm:cxn modelId="{397DB0F4-54CA-4FC7-AA6A-ACB7EE3C434E}" type="presParOf" srcId="{85F08B8D-C2DF-4CF6-86F3-E9D6B4D61755}" destId="{EB6F9540-A0F8-46F4-8614-E66725CA714B}" srcOrd="1" destOrd="0" presId="urn:microsoft.com/office/officeart/2018/2/layout/IconVerticalSolidList"/>
    <dgm:cxn modelId="{212F7833-3E6F-40AA-80C5-74EEA44E63FE}" type="presParOf" srcId="{85F08B8D-C2DF-4CF6-86F3-E9D6B4D61755}" destId="{DACA210E-BB11-41F8-A1AF-28AFF16DFD5E}" srcOrd="2" destOrd="0" presId="urn:microsoft.com/office/officeart/2018/2/layout/IconVerticalSolidList"/>
    <dgm:cxn modelId="{BCADAB7B-2116-49B1-9FB3-FB7A3991B441}" type="presParOf" srcId="{85F08B8D-C2DF-4CF6-86F3-E9D6B4D61755}" destId="{5705D3E3-E9CB-4893-A670-F617C5A80E21}" srcOrd="3" destOrd="0" presId="urn:microsoft.com/office/officeart/2018/2/layout/IconVerticalSolidList"/>
    <dgm:cxn modelId="{859E9CFA-A147-4290-A706-57703E90E630}" type="presParOf" srcId="{E7A3936D-EB72-472B-A8FA-873DFF92FC34}" destId="{D8FCC0D6-C81C-4D43-A6EF-62ED0BE38139}" srcOrd="3" destOrd="0" presId="urn:microsoft.com/office/officeart/2018/2/layout/IconVerticalSolidList"/>
    <dgm:cxn modelId="{C5764B93-11A3-4EF4-B952-D399ED2EAD57}" type="presParOf" srcId="{E7A3936D-EB72-472B-A8FA-873DFF92FC34}" destId="{E0008F83-507B-403C-9BAC-BEB9023B48D2}" srcOrd="4" destOrd="0" presId="urn:microsoft.com/office/officeart/2018/2/layout/IconVerticalSolidList"/>
    <dgm:cxn modelId="{1911B5DD-E417-453C-88BC-024845C28410}" type="presParOf" srcId="{E0008F83-507B-403C-9BAC-BEB9023B48D2}" destId="{5270FE21-5CE1-455E-A85B-3A9A526B9A18}" srcOrd="0" destOrd="0" presId="urn:microsoft.com/office/officeart/2018/2/layout/IconVerticalSolidList"/>
    <dgm:cxn modelId="{D7EFE4AF-20F8-4E2A-A8B7-CFD53EBC6D20}" type="presParOf" srcId="{E0008F83-507B-403C-9BAC-BEB9023B48D2}" destId="{1E6A30C2-F920-4ADE-ADC5-BFF1D683C9DD}" srcOrd="1" destOrd="0" presId="urn:microsoft.com/office/officeart/2018/2/layout/IconVerticalSolidList"/>
    <dgm:cxn modelId="{E83C33E8-314B-4D27-9E75-F1F3F1893D74}" type="presParOf" srcId="{E0008F83-507B-403C-9BAC-BEB9023B48D2}" destId="{C8916560-25D2-4478-A727-D60A7232E6C4}" srcOrd="2" destOrd="0" presId="urn:microsoft.com/office/officeart/2018/2/layout/IconVerticalSolidList"/>
    <dgm:cxn modelId="{B2EEF195-F403-4D0B-BFE0-A3EF035E7358}" type="presParOf" srcId="{E0008F83-507B-403C-9BAC-BEB9023B48D2}" destId="{F844310D-7C3B-48CE-8373-47855A64A1FC}" srcOrd="3" destOrd="0" presId="urn:microsoft.com/office/officeart/2018/2/layout/IconVerticalSolidList"/>
    <dgm:cxn modelId="{B5559538-0BD4-48EC-BAA9-53C906A5855D}" type="presParOf" srcId="{E7A3936D-EB72-472B-A8FA-873DFF92FC34}" destId="{4F3293C0-9459-498A-A70F-BD3856A52B64}" srcOrd="5" destOrd="0" presId="urn:microsoft.com/office/officeart/2018/2/layout/IconVerticalSolidList"/>
    <dgm:cxn modelId="{DB8597DC-37B5-417E-8509-0FEB76DF292E}" type="presParOf" srcId="{E7A3936D-EB72-472B-A8FA-873DFF92FC34}" destId="{08EC266E-29D3-4CD1-BECE-808067BF41B7}" srcOrd="6" destOrd="0" presId="urn:microsoft.com/office/officeart/2018/2/layout/IconVerticalSolidList"/>
    <dgm:cxn modelId="{53AF9593-983A-4AE1-A054-1CE767447C83}" type="presParOf" srcId="{08EC266E-29D3-4CD1-BECE-808067BF41B7}" destId="{C37A8D3C-8293-4279-AAF3-F0BD7CA28919}" srcOrd="0" destOrd="0" presId="urn:microsoft.com/office/officeart/2018/2/layout/IconVerticalSolidList"/>
    <dgm:cxn modelId="{FBD168C3-1A25-4E4C-8C4F-40BEBD1BD424}" type="presParOf" srcId="{08EC266E-29D3-4CD1-BECE-808067BF41B7}" destId="{D5A0F945-23DC-43F9-A3AC-45568DD85123}" srcOrd="1" destOrd="0" presId="urn:microsoft.com/office/officeart/2018/2/layout/IconVerticalSolidList"/>
    <dgm:cxn modelId="{02F4557D-51CE-46CF-A022-1AA893042F4F}" type="presParOf" srcId="{08EC266E-29D3-4CD1-BECE-808067BF41B7}" destId="{B8B3344F-77A9-4C8C-A4E8-02D4D367F58F}" srcOrd="2" destOrd="0" presId="urn:microsoft.com/office/officeart/2018/2/layout/IconVerticalSolidList"/>
    <dgm:cxn modelId="{143E0DBC-6F44-4E35-B36F-11C9EAB2E267}" type="presParOf" srcId="{08EC266E-29D3-4CD1-BECE-808067BF41B7}" destId="{E41A15C0-6F9C-4D0E-A89C-D470ED7096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EC5D42-CD3B-4316-8DD9-1948CB14083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31E43FB0-326D-474E-8134-8E07843E547C}">
      <dgm:prSet/>
      <dgm:spPr/>
      <dgm:t>
        <a:bodyPr/>
        <a:lstStyle/>
        <a:p>
          <a:r>
            <a:rPr lang="fr-FR"/>
            <a:t>50% des problèmes de santé</a:t>
          </a:r>
          <a:endParaRPr lang="en-US"/>
        </a:p>
      </dgm:t>
    </dgm:pt>
    <dgm:pt modelId="{63573C61-B58B-40C9-A2F3-43D821304E3C}" type="parTrans" cxnId="{ABB8993C-AD9D-43F9-90B5-7970729EC7CC}">
      <dgm:prSet/>
      <dgm:spPr/>
      <dgm:t>
        <a:bodyPr/>
        <a:lstStyle/>
        <a:p>
          <a:endParaRPr lang="en-US"/>
        </a:p>
      </dgm:t>
    </dgm:pt>
    <dgm:pt modelId="{9E6A6507-221A-494E-922D-940E99871101}" type="sibTrans" cxnId="{ABB8993C-AD9D-43F9-90B5-7970729EC7CC}">
      <dgm:prSet/>
      <dgm:spPr/>
      <dgm:t>
        <a:bodyPr/>
        <a:lstStyle/>
        <a:p>
          <a:endParaRPr lang="en-US"/>
        </a:p>
      </dgm:t>
    </dgm:pt>
    <dgm:pt modelId="{030A40C4-ECDD-48B3-9376-71C3757572F0}">
      <dgm:prSet/>
      <dgm:spPr/>
      <dgm:t>
        <a:bodyPr/>
        <a:lstStyle/>
        <a:p>
          <a:r>
            <a:rPr lang="fr-FR"/>
            <a:t>60% des visites chez le médecin</a:t>
          </a:r>
          <a:endParaRPr lang="en-US"/>
        </a:p>
      </dgm:t>
    </dgm:pt>
    <dgm:pt modelId="{C0502409-4F57-4A8F-A868-7D00BE02DCBB}" type="parTrans" cxnId="{71197576-686F-411D-A0E6-7D0DBDCBEAC3}">
      <dgm:prSet/>
      <dgm:spPr/>
      <dgm:t>
        <a:bodyPr/>
        <a:lstStyle/>
        <a:p>
          <a:endParaRPr lang="en-US"/>
        </a:p>
      </dgm:t>
    </dgm:pt>
    <dgm:pt modelId="{FA0C0628-17FD-4722-815A-374C6FC8CD29}" type="sibTrans" cxnId="{71197576-686F-411D-A0E6-7D0DBDCBEAC3}">
      <dgm:prSet/>
      <dgm:spPr/>
      <dgm:t>
        <a:bodyPr/>
        <a:lstStyle/>
        <a:p>
          <a:endParaRPr lang="en-US"/>
        </a:p>
      </dgm:t>
    </dgm:pt>
    <dgm:pt modelId="{AC6A5254-FB2C-48DA-BE7C-13F863266D96}">
      <dgm:prSet/>
      <dgm:spPr/>
      <dgm:t>
        <a:bodyPr/>
        <a:lstStyle/>
        <a:p>
          <a:r>
            <a:rPr lang="fr-FR"/>
            <a:t>75% des maladies cardiaques</a:t>
          </a:r>
          <a:endParaRPr lang="en-US"/>
        </a:p>
      </dgm:t>
    </dgm:pt>
    <dgm:pt modelId="{36B30423-A930-4532-8821-19D81597BC67}" type="parTrans" cxnId="{D4250091-6BC0-4DBA-8B4D-141ACDF9977B}">
      <dgm:prSet/>
      <dgm:spPr/>
      <dgm:t>
        <a:bodyPr/>
        <a:lstStyle/>
        <a:p>
          <a:endParaRPr lang="en-US"/>
        </a:p>
      </dgm:t>
    </dgm:pt>
    <dgm:pt modelId="{5958A4A2-DB98-441B-BBA8-22D34183BF85}" type="sibTrans" cxnId="{D4250091-6BC0-4DBA-8B4D-141ACDF9977B}">
      <dgm:prSet/>
      <dgm:spPr/>
      <dgm:t>
        <a:bodyPr/>
        <a:lstStyle/>
        <a:p>
          <a:endParaRPr lang="en-US"/>
        </a:p>
      </dgm:t>
    </dgm:pt>
    <dgm:pt modelId="{8D37DE12-A5E8-4479-AAE0-3D83C406AEF2}">
      <dgm:prSet/>
      <dgm:spPr/>
      <dgm:t>
        <a:bodyPr/>
        <a:lstStyle/>
        <a:p>
          <a:r>
            <a:rPr lang="fr-FR"/>
            <a:t>8 médicaments prescrits sur 10</a:t>
          </a:r>
          <a:endParaRPr lang="en-US"/>
        </a:p>
      </dgm:t>
    </dgm:pt>
    <dgm:pt modelId="{46899E1D-4BA7-425F-8CBA-6DE69364AFEA}" type="parTrans" cxnId="{A08554B6-5700-4039-9BA2-28EACECA6A9B}">
      <dgm:prSet/>
      <dgm:spPr/>
      <dgm:t>
        <a:bodyPr/>
        <a:lstStyle/>
        <a:p>
          <a:endParaRPr lang="en-US"/>
        </a:p>
      </dgm:t>
    </dgm:pt>
    <dgm:pt modelId="{5589B248-41C9-4B44-ADCF-0CF2E0FBB3BA}" type="sibTrans" cxnId="{A08554B6-5700-4039-9BA2-28EACECA6A9B}">
      <dgm:prSet/>
      <dgm:spPr/>
      <dgm:t>
        <a:bodyPr/>
        <a:lstStyle/>
        <a:p>
          <a:endParaRPr lang="en-US"/>
        </a:p>
      </dgm:t>
    </dgm:pt>
    <dgm:pt modelId="{100BDCD6-A4A8-4D28-B9A1-A317F4FB1A28}">
      <dgm:prSet/>
      <dgm:spPr/>
      <dgm:t>
        <a:bodyPr/>
        <a:lstStyle/>
        <a:p>
          <a:r>
            <a:rPr lang="fr-FR"/>
            <a:t>1/3 des employés affirment que le stress affecte leur travail</a:t>
          </a:r>
          <a:endParaRPr lang="en-US"/>
        </a:p>
      </dgm:t>
    </dgm:pt>
    <dgm:pt modelId="{21EAAF3E-F327-4DA4-BA08-B03732671BA6}" type="parTrans" cxnId="{1136D06C-2503-4F86-8A58-B0C441837A63}">
      <dgm:prSet/>
      <dgm:spPr/>
      <dgm:t>
        <a:bodyPr/>
        <a:lstStyle/>
        <a:p>
          <a:endParaRPr lang="en-US"/>
        </a:p>
      </dgm:t>
    </dgm:pt>
    <dgm:pt modelId="{49EC63CF-EBC0-4A85-8346-26AA5EEE9CA3}" type="sibTrans" cxnId="{1136D06C-2503-4F86-8A58-B0C441837A63}">
      <dgm:prSet/>
      <dgm:spPr/>
      <dgm:t>
        <a:bodyPr/>
        <a:lstStyle/>
        <a:p>
          <a:endParaRPr lang="en-US"/>
        </a:p>
      </dgm:t>
    </dgm:pt>
    <dgm:pt modelId="{32C03A77-FECF-4329-8164-626E8DE7629D}">
      <dgm:prSet/>
      <dgm:spPr/>
      <dgm:t>
        <a:bodyPr/>
        <a:lstStyle/>
        <a:p>
          <a:r>
            <a:rPr lang="fr-FR"/>
            <a:t>C’est la principale raison à l’absentéisme et à l’arrêt de travail courte/longue durée</a:t>
          </a:r>
          <a:endParaRPr lang="en-US"/>
        </a:p>
      </dgm:t>
    </dgm:pt>
    <dgm:pt modelId="{32298229-CEC0-410C-908B-7C405E6E6FE9}" type="parTrans" cxnId="{FADEA0E0-4649-4828-9404-BEFDCFBAD2CA}">
      <dgm:prSet/>
      <dgm:spPr/>
      <dgm:t>
        <a:bodyPr/>
        <a:lstStyle/>
        <a:p>
          <a:endParaRPr lang="en-US"/>
        </a:p>
      </dgm:t>
    </dgm:pt>
    <dgm:pt modelId="{4AE952F8-4370-4071-BE30-CD2BCF76F809}" type="sibTrans" cxnId="{FADEA0E0-4649-4828-9404-BEFDCFBAD2CA}">
      <dgm:prSet/>
      <dgm:spPr/>
      <dgm:t>
        <a:bodyPr/>
        <a:lstStyle/>
        <a:p>
          <a:endParaRPr lang="en-US"/>
        </a:p>
      </dgm:t>
    </dgm:pt>
    <dgm:pt modelId="{1652D2D8-DC49-490C-9A8B-DA87370F81E8}" type="pres">
      <dgm:prSet presAssocID="{6BEC5D42-CD3B-4316-8DD9-1948CB14083A}" presName="root" presStyleCnt="0">
        <dgm:presLayoutVars>
          <dgm:dir/>
          <dgm:resizeHandles val="exact"/>
        </dgm:presLayoutVars>
      </dgm:prSet>
      <dgm:spPr/>
    </dgm:pt>
    <dgm:pt modelId="{8E52488C-196E-4A46-94D3-3F607A9A22AB}" type="pres">
      <dgm:prSet presAssocID="{31E43FB0-326D-474E-8134-8E07843E547C}" presName="compNode" presStyleCnt="0"/>
      <dgm:spPr/>
    </dgm:pt>
    <dgm:pt modelId="{5C5A4D93-A458-47E5-8D43-8F71F0B500CC}" type="pres">
      <dgm:prSet presAssocID="{31E43FB0-326D-474E-8134-8E07843E547C}" presName="bgRect" presStyleLbl="bgShp" presStyleIdx="0" presStyleCnt="6"/>
      <dgm:spPr/>
    </dgm:pt>
    <dgm:pt modelId="{3180D343-B448-4AC1-AE9C-8C5F50FC4A7B}" type="pres">
      <dgm:prSet presAssocID="{31E43FB0-326D-474E-8134-8E07843E547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EAEEBB25-D428-4299-9A98-2F16D750ABDE}" type="pres">
      <dgm:prSet presAssocID="{31E43FB0-326D-474E-8134-8E07843E547C}" presName="spaceRect" presStyleCnt="0"/>
      <dgm:spPr/>
    </dgm:pt>
    <dgm:pt modelId="{4C7E15C4-A2A7-4F65-A57A-5250329D2FAE}" type="pres">
      <dgm:prSet presAssocID="{31E43FB0-326D-474E-8134-8E07843E547C}" presName="parTx" presStyleLbl="revTx" presStyleIdx="0" presStyleCnt="6">
        <dgm:presLayoutVars>
          <dgm:chMax val="0"/>
          <dgm:chPref val="0"/>
        </dgm:presLayoutVars>
      </dgm:prSet>
      <dgm:spPr/>
    </dgm:pt>
    <dgm:pt modelId="{46435C0E-8C60-42CC-9D1E-E5C0FCAAA56D}" type="pres">
      <dgm:prSet presAssocID="{9E6A6507-221A-494E-922D-940E99871101}" presName="sibTrans" presStyleCnt="0"/>
      <dgm:spPr/>
    </dgm:pt>
    <dgm:pt modelId="{7548C760-E3AD-4DA7-A30F-C3976A887277}" type="pres">
      <dgm:prSet presAssocID="{030A40C4-ECDD-48B3-9376-71C3757572F0}" presName="compNode" presStyleCnt="0"/>
      <dgm:spPr/>
    </dgm:pt>
    <dgm:pt modelId="{6664ECE1-B249-4A31-91D0-EF5C7B448246}" type="pres">
      <dgm:prSet presAssocID="{030A40C4-ECDD-48B3-9376-71C3757572F0}" presName="bgRect" presStyleLbl="bgShp" presStyleIdx="1" presStyleCnt="6"/>
      <dgm:spPr/>
    </dgm:pt>
    <dgm:pt modelId="{DBA6219A-E594-4AA9-815C-E4620A89BA11}" type="pres">
      <dgm:prSet presAssocID="{030A40C4-ECDD-48B3-9376-71C3757572F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D0871453-61EB-4B4A-9623-9F1BEE6F195F}" type="pres">
      <dgm:prSet presAssocID="{030A40C4-ECDD-48B3-9376-71C3757572F0}" presName="spaceRect" presStyleCnt="0"/>
      <dgm:spPr/>
    </dgm:pt>
    <dgm:pt modelId="{B3F40757-D1A8-44F0-9A3A-D7AD9B661C2B}" type="pres">
      <dgm:prSet presAssocID="{030A40C4-ECDD-48B3-9376-71C3757572F0}" presName="parTx" presStyleLbl="revTx" presStyleIdx="1" presStyleCnt="6">
        <dgm:presLayoutVars>
          <dgm:chMax val="0"/>
          <dgm:chPref val="0"/>
        </dgm:presLayoutVars>
      </dgm:prSet>
      <dgm:spPr/>
    </dgm:pt>
    <dgm:pt modelId="{73D149BB-FC80-439D-B222-328C1B229291}" type="pres">
      <dgm:prSet presAssocID="{FA0C0628-17FD-4722-815A-374C6FC8CD29}" presName="sibTrans" presStyleCnt="0"/>
      <dgm:spPr/>
    </dgm:pt>
    <dgm:pt modelId="{2DFB6E06-244F-4AAA-A5FC-BAB4EF27C006}" type="pres">
      <dgm:prSet presAssocID="{AC6A5254-FB2C-48DA-BE7C-13F863266D96}" presName="compNode" presStyleCnt="0"/>
      <dgm:spPr/>
    </dgm:pt>
    <dgm:pt modelId="{3F27ACAB-0B09-4D2B-B0EC-643966AB47C6}" type="pres">
      <dgm:prSet presAssocID="{AC6A5254-FB2C-48DA-BE7C-13F863266D96}" presName="bgRect" presStyleLbl="bgShp" presStyleIdx="2" presStyleCnt="6"/>
      <dgm:spPr/>
    </dgm:pt>
    <dgm:pt modelId="{386ADF33-C6D3-457B-B381-822DBBE29324}" type="pres">
      <dgm:prSet presAssocID="{AC6A5254-FB2C-48DA-BE7C-13F863266D9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beat"/>
        </a:ext>
      </dgm:extLst>
    </dgm:pt>
    <dgm:pt modelId="{25773043-F3AD-4417-BACB-45B828232C00}" type="pres">
      <dgm:prSet presAssocID="{AC6A5254-FB2C-48DA-BE7C-13F863266D96}" presName="spaceRect" presStyleCnt="0"/>
      <dgm:spPr/>
    </dgm:pt>
    <dgm:pt modelId="{20E0AE04-7C25-475A-BBF0-EF022CF16550}" type="pres">
      <dgm:prSet presAssocID="{AC6A5254-FB2C-48DA-BE7C-13F863266D96}" presName="parTx" presStyleLbl="revTx" presStyleIdx="2" presStyleCnt="6">
        <dgm:presLayoutVars>
          <dgm:chMax val="0"/>
          <dgm:chPref val="0"/>
        </dgm:presLayoutVars>
      </dgm:prSet>
      <dgm:spPr/>
    </dgm:pt>
    <dgm:pt modelId="{C2C85F2C-FC6D-4745-80B8-21721762368C}" type="pres">
      <dgm:prSet presAssocID="{5958A4A2-DB98-441B-BBA8-22D34183BF85}" presName="sibTrans" presStyleCnt="0"/>
      <dgm:spPr/>
    </dgm:pt>
    <dgm:pt modelId="{47C3E48C-BD3C-4E2A-AEB4-493D320A9630}" type="pres">
      <dgm:prSet presAssocID="{8D37DE12-A5E8-4479-AAE0-3D83C406AEF2}" presName="compNode" presStyleCnt="0"/>
      <dgm:spPr/>
    </dgm:pt>
    <dgm:pt modelId="{D1CE3D3B-6627-4386-904E-4228016E08DB}" type="pres">
      <dgm:prSet presAssocID="{8D37DE12-A5E8-4479-AAE0-3D83C406AEF2}" presName="bgRect" presStyleLbl="bgShp" presStyleIdx="3" presStyleCnt="6"/>
      <dgm:spPr/>
    </dgm:pt>
    <dgm:pt modelId="{8410DCB9-3F29-4515-A55A-056C8211B236}" type="pres">
      <dgm:prSet presAssocID="{8D37DE12-A5E8-4479-AAE0-3D83C406AEF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ine"/>
        </a:ext>
      </dgm:extLst>
    </dgm:pt>
    <dgm:pt modelId="{709C90EF-0D5F-44EA-ACA7-2DFDD6E3251C}" type="pres">
      <dgm:prSet presAssocID="{8D37DE12-A5E8-4479-AAE0-3D83C406AEF2}" presName="spaceRect" presStyleCnt="0"/>
      <dgm:spPr/>
    </dgm:pt>
    <dgm:pt modelId="{FAE0B955-9620-4137-8321-ED8FD39C983B}" type="pres">
      <dgm:prSet presAssocID="{8D37DE12-A5E8-4479-AAE0-3D83C406AEF2}" presName="parTx" presStyleLbl="revTx" presStyleIdx="3" presStyleCnt="6">
        <dgm:presLayoutVars>
          <dgm:chMax val="0"/>
          <dgm:chPref val="0"/>
        </dgm:presLayoutVars>
      </dgm:prSet>
      <dgm:spPr/>
    </dgm:pt>
    <dgm:pt modelId="{D73FF652-E9E1-4DD9-94E5-6B36021E2741}" type="pres">
      <dgm:prSet presAssocID="{5589B248-41C9-4B44-ADCF-0CF2E0FBB3BA}" presName="sibTrans" presStyleCnt="0"/>
      <dgm:spPr/>
    </dgm:pt>
    <dgm:pt modelId="{C265E15F-421F-4653-82AF-DCF54E63AB8F}" type="pres">
      <dgm:prSet presAssocID="{100BDCD6-A4A8-4D28-B9A1-A317F4FB1A28}" presName="compNode" presStyleCnt="0"/>
      <dgm:spPr/>
    </dgm:pt>
    <dgm:pt modelId="{B6436130-A21D-40DF-85B9-463E2A09FE2C}" type="pres">
      <dgm:prSet presAssocID="{100BDCD6-A4A8-4D28-B9A1-A317F4FB1A28}" presName="bgRect" presStyleLbl="bgShp" presStyleIdx="4" presStyleCnt="6"/>
      <dgm:spPr/>
    </dgm:pt>
    <dgm:pt modelId="{837FD1B0-1144-40D3-A7DF-B53D6A9AE753}" type="pres">
      <dgm:prSet presAssocID="{100BDCD6-A4A8-4D28-B9A1-A317F4FB1A2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in head"/>
        </a:ext>
      </dgm:extLst>
    </dgm:pt>
    <dgm:pt modelId="{09938C37-4319-4733-B12D-CBF40EA59314}" type="pres">
      <dgm:prSet presAssocID="{100BDCD6-A4A8-4D28-B9A1-A317F4FB1A28}" presName="spaceRect" presStyleCnt="0"/>
      <dgm:spPr/>
    </dgm:pt>
    <dgm:pt modelId="{0D454C07-E482-4941-8EFE-5B3C7B311D01}" type="pres">
      <dgm:prSet presAssocID="{100BDCD6-A4A8-4D28-B9A1-A317F4FB1A28}" presName="parTx" presStyleLbl="revTx" presStyleIdx="4" presStyleCnt="6">
        <dgm:presLayoutVars>
          <dgm:chMax val="0"/>
          <dgm:chPref val="0"/>
        </dgm:presLayoutVars>
      </dgm:prSet>
      <dgm:spPr/>
    </dgm:pt>
    <dgm:pt modelId="{58738B77-197F-4CE8-8639-E03F9FE5ED10}" type="pres">
      <dgm:prSet presAssocID="{49EC63CF-EBC0-4A85-8346-26AA5EEE9CA3}" presName="sibTrans" presStyleCnt="0"/>
      <dgm:spPr/>
    </dgm:pt>
    <dgm:pt modelId="{566BA17D-F04A-4C91-97E5-F9E1263F8306}" type="pres">
      <dgm:prSet presAssocID="{32C03A77-FECF-4329-8164-626E8DE7629D}" presName="compNode" presStyleCnt="0"/>
      <dgm:spPr/>
    </dgm:pt>
    <dgm:pt modelId="{B8DB98AF-550D-477B-B5BD-FD50937D0A75}" type="pres">
      <dgm:prSet presAssocID="{32C03A77-FECF-4329-8164-626E8DE7629D}" presName="bgRect" presStyleLbl="bgShp" presStyleIdx="5" presStyleCnt="6"/>
      <dgm:spPr/>
    </dgm:pt>
    <dgm:pt modelId="{764C6D95-14B4-47A4-AF85-82AEB3F1E33B}" type="pres">
      <dgm:prSet presAssocID="{32C03A77-FECF-4329-8164-626E8DE7629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6FCA1904-9B58-4915-AD22-172BDC35E9D7}" type="pres">
      <dgm:prSet presAssocID="{32C03A77-FECF-4329-8164-626E8DE7629D}" presName="spaceRect" presStyleCnt="0"/>
      <dgm:spPr/>
    </dgm:pt>
    <dgm:pt modelId="{DD1448F5-AF5E-44F9-85EF-338821DBB5DB}" type="pres">
      <dgm:prSet presAssocID="{32C03A77-FECF-4329-8164-626E8DE7629D}" presName="parTx" presStyleLbl="revTx" presStyleIdx="5" presStyleCnt="6">
        <dgm:presLayoutVars>
          <dgm:chMax val="0"/>
          <dgm:chPref val="0"/>
        </dgm:presLayoutVars>
      </dgm:prSet>
      <dgm:spPr/>
    </dgm:pt>
  </dgm:ptLst>
  <dgm:cxnLst>
    <dgm:cxn modelId="{28F36812-2E4C-4C38-A057-8C350E0A0144}" type="presOf" srcId="{100BDCD6-A4A8-4D28-B9A1-A317F4FB1A28}" destId="{0D454C07-E482-4941-8EFE-5B3C7B311D01}" srcOrd="0" destOrd="0" presId="urn:microsoft.com/office/officeart/2018/2/layout/IconVerticalSolidList"/>
    <dgm:cxn modelId="{ABB8993C-AD9D-43F9-90B5-7970729EC7CC}" srcId="{6BEC5D42-CD3B-4316-8DD9-1948CB14083A}" destId="{31E43FB0-326D-474E-8134-8E07843E547C}" srcOrd="0" destOrd="0" parTransId="{63573C61-B58B-40C9-A2F3-43D821304E3C}" sibTransId="{9E6A6507-221A-494E-922D-940E99871101}"/>
    <dgm:cxn modelId="{4740703D-4878-4F8D-ABF2-800EB7510716}" type="presOf" srcId="{030A40C4-ECDD-48B3-9376-71C3757572F0}" destId="{B3F40757-D1A8-44F0-9A3A-D7AD9B661C2B}" srcOrd="0" destOrd="0" presId="urn:microsoft.com/office/officeart/2018/2/layout/IconVerticalSolidList"/>
    <dgm:cxn modelId="{3F212D5B-C13B-4565-8DFC-DCCA6384B9E9}" type="presOf" srcId="{6BEC5D42-CD3B-4316-8DD9-1948CB14083A}" destId="{1652D2D8-DC49-490C-9A8B-DA87370F81E8}" srcOrd="0" destOrd="0" presId="urn:microsoft.com/office/officeart/2018/2/layout/IconVerticalSolidList"/>
    <dgm:cxn modelId="{499B574B-87E1-4ECD-B489-F4D16AFC9137}" type="presOf" srcId="{32C03A77-FECF-4329-8164-626E8DE7629D}" destId="{DD1448F5-AF5E-44F9-85EF-338821DBB5DB}" srcOrd="0" destOrd="0" presId="urn:microsoft.com/office/officeart/2018/2/layout/IconVerticalSolidList"/>
    <dgm:cxn modelId="{1136D06C-2503-4F86-8A58-B0C441837A63}" srcId="{6BEC5D42-CD3B-4316-8DD9-1948CB14083A}" destId="{100BDCD6-A4A8-4D28-B9A1-A317F4FB1A28}" srcOrd="4" destOrd="0" parTransId="{21EAAF3E-F327-4DA4-BA08-B03732671BA6}" sibTransId="{49EC63CF-EBC0-4A85-8346-26AA5EEE9CA3}"/>
    <dgm:cxn modelId="{11C2756D-2852-4886-A932-877E3335AB77}" type="presOf" srcId="{AC6A5254-FB2C-48DA-BE7C-13F863266D96}" destId="{20E0AE04-7C25-475A-BBF0-EF022CF16550}" srcOrd="0" destOrd="0" presId="urn:microsoft.com/office/officeart/2018/2/layout/IconVerticalSolidList"/>
    <dgm:cxn modelId="{71197576-686F-411D-A0E6-7D0DBDCBEAC3}" srcId="{6BEC5D42-CD3B-4316-8DD9-1948CB14083A}" destId="{030A40C4-ECDD-48B3-9376-71C3757572F0}" srcOrd="1" destOrd="0" parTransId="{C0502409-4F57-4A8F-A868-7D00BE02DCBB}" sibTransId="{FA0C0628-17FD-4722-815A-374C6FC8CD29}"/>
    <dgm:cxn modelId="{D4250091-6BC0-4DBA-8B4D-141ACDF9977B}" srcId="{6BEC5D42-CD3B-4316-8DD9-1948CB14083A}" destId="{AC6A5254-FB2C-48DA-BE7C-13F863266D96}" srcOrd="2" destOrd="0" parTransId="{36B30423-A930-4532-8821-19D81597BC67}" sibTransId="{5958A4A2-DB98-441B-BBA8-22D34183BF85}"/>
    <dgm:cxn modelId="{E2046BB4-8AC4-4EAE-81B7-485D65539A94}" type="presOf" srcId="{31E43FB0-326D-474E-8134-8E07843E547C}" destId="{4C7E15C4-A2A7-4F65-A57A-5250329D2FAE}" srcOrd="0" destOrd="0" presId="urn:microsoft.com/office/officeart/2018/2/layout/IconVerticalSolidList"/>
    <dgm:cxn modelId="{A08554B6-5700-4039-9BA2-28EACECA6A9B}" srcId="{6BEC5D42-CD3B-4316-8DD9-1948CB14083A}" destId="{8D37DE12-A5E8-4479-AAE0-3D83C406AEF2}" srcOrd="3" destOrd="0" parTransId="{46899E1D-4BA7-425F-8CBA-6DE69364AFEA}" sibTransId="{5589B248-41C9-4B44-ADCF-0CF2E0FBB3BA}"/>
    <dgm:cxn modelId="{A4CED5D7-8324-42D8-B49D-87FD6EC2EE16}" type="presOf" srcId="{8D37DE12-A5E8-4479-AAE0-3D83C406AEF2}" destId="{FAE0B955-9620-4137-8321-ED8FD39C983B}" srcOrd="0" destOrd="0" presId="urn:microsoft.com/office/officeart/2018/2/layout/IconVerticalSolidList"/>
    <dgm:cxn modelId="{FADEA0E0-4649-4828-9404-BEFDCFBAD2CA}" srcId="{6BEC5D42-CD3B-4316-8DD9-1948CB14083A}" destId="{32C03A77-FECF-4329-8164-626E8DE7629D}" srcOrd="5" destOrd="0" parTransId="{32298229-CEC0-410C-908B-7C405E6E6FE9}" sibTransId="{4AE952F8-4370-4071-BE30-CD2BCF76F809}"/>
    <dgm:cxn modelId="{F7922C64-F3AF-4E73-B797-E6B8338C40E2}" type="presParOf" srcId="{1652D2D8-DC49-490C-9A8B-DA87370F81E8}" destId="{8E52488C-196E-4A46-94D3-3F607A9A22AB}" srcOrd="0" destOrd="0" presId="urn:microsoft.com/office/officeart/2018/2/layout/IconVerticalSolidList"/>
    <dgm:cxn modelId="{857FEBAD-1563-4DD5-A421-26637F2E49F4}" type="presParOf" srcId="{8E52488C-196E-4A46-94D3-3F607A9A22AB}" destId="{5C5A4D93-A458-47E5-8D43-8F71F0B500CC}" srcOrd="0" destOrd="0" presId="urn:microsoft.com/office/officeart/2018/2/layout/IconVerticalSolidList"/>
    <dgm:cxn modelId="{58577C08-4670-4627-90F4-94B6C3DDD0A3}" type="presParOf" srcId="{8E52488C-196E-4A46-94D3-3F607A9A22AB}" destId="{3180D343-B448-4AC1-AE9C-8C5F50FC4A7B}" srcOrd="1" destOrd="0" presId="urn:microsoft.com/office/officeart/2018/2/layout/IconVerticalSolidList"/>
    <dgm:cxn modelId="{1E2D6534-00C7-4368-A51F-5171A3353C7B}" type="presParOf" srcId="{8E52488C-196E-4A46-94D3-3F607A9A22AB}" destId="{EAEEBB25-D428-4299-9A98-2F16D750ABDE}" srcOrd="2" destOrd="0" presId="urn:microsoft.com/office/officeart/2018/2/layout/IconVerticalSolidList"/>
    <dgm:cxn modelId="{9A362B70-CDDE-4A41-B0CE-876FEA5A11E9}" type="presParOf" srcId="{8E52488C-196E-4A46-94D3-3F607A9A22AB}" destId="{4C7E15C4-A2A7-4F65-A57A-5250329D2FAE}" srcOrd="3" destOrd="0" presId="urn:microsoft.com/office/officeart/2018/2/layout/IconVerticalSolidList"/>
    <dgm:cxn modelId="{87A2962A-FE54-40FA-AECE-1E4A3DAE4E44}" type="presParOf" srcId="{1652D2D8-DC49-490C-9A8B-DA87370F81E8}" destId="{46435C0E-8C60-42CC-9D1E-E5C0FCAAA56D}" srcOrd="1" destOrd="0" presId="urn:microsoft.com/office/officeart/2018/2/layout/IconVerticalSolidList"/>
    <dgm:cxn modelId="{1114E46B-FEF1-4511-8627-CC6E16D2BD2C}" type="presParOf" srcId="{1652D2D8-DC49-490C-9A8B-DA87370F81E8}" destId="{7548C760-E3AD-4DA7-A30F-C3976A887277}" srcOrd="2" destOrd="0" presId="urn:microsoft.com/office/officeart/2018/2/layout/IconVerticalSolidList"/>
    <dgm:cxn modelId="{5BC52D66-318C-4B53-B673-F28A952E9AA3}" type="presParOf" srcId="{7548C760-E3AD-4DA7-A30F-C3976A887277}" destId="{6664ECE1-B249-4A31-91D0-EF5C7B448246}" srcOrd="0" destOrd="0" presId="urn:microsoft.com/office/officeart/2018/2/layout/IconVerticalSolidList"/>
    <dgm:cxn modelId="{8419E13F-F150-4605-9BCD-C05F39403FCF}" type="presParOf" srcId="{7548C760-E3AD-4DA7-A30F-C3976A887277}" destId="{DBA6219A-E594-4AA9-815C-E4620A89BA11}" srcOrd="1" destOrd="0" presId="urn:microsoft.com/office/officeart/2018/2/layout/IconVerticalSolidList"/>
    <dgm:cxn modelId="{C68E81DB-9C2F-4561-8E34-A249A36F94C8}" type="presParOf" srcId="{7548C760-E3AD-4DA7-A30F-C3976A887277}" destId="{D0871453-61EB-4B4A-9623-9F1BEE6F195F}" srcOrd="2" destOrd="0" presId="urn:microsoft.com/office/officeart/2018/2/layout/IconVerticalSolidList"/>
    <dgm:cxn modelId="{E2B1C732-2188-4D6D-B537-2BF9C499F827}" type="presParOf" srcId="{7548C760-E3AD-4DA7-A30F-C3976A887277}" destId="{B3F40757-D1A8-44F0-9A3A-D7AD9B661C2B}" srcOrd="3" destOrd="0" presId="urn:microsoft.com/office/officeart/2018/2/layout/IconVerticalSolidList"/>
    <dgm:cxn modelId="{767BB0DF-E641-48F1-B639-8BFEC604AEB9}" type="presParOf" srcId="{1652D2D8-DC49-490C-9A8B-DA87370F81E8}" destId="{73D149BB-FC80-439D-B222-328C1B229291}" srcOrd="3" destOrd="0" presId="urn:microsoft.com/office/officeart/2018/2/layout/IconVerticalSolidList"/>
    <dgm:cxn modelId="{9EC844E7-B3A3-4108-9E38-074504CC5663}" type="presParOf" srcId="{1652D2D8-DC49-490C-9A8B-DA87370F81E8}" destId="{2DFB6E06-244F-4AAA-A5FC-BAB4EF27C006}" srcOrd="4" destOrd="0" presId="urn:microsoft.com/office/officeart/2018/2/layout/IconVerticalSolidList"/>
    <dgm:cxn modelId="{4BA77B96-FF2F-4D16-AA24-8E5162CD8BF9}" type="presParOf" srcId="{2DFB6E06-244F-4AAA-A5FC-BAB4EF27C006}" destId="{3F27ACAB-0B09-4D2B-B0EC-643966AB47C6}" srcOrd="0" destOrd="0" presId="urn:microsoft.com/office/officeart/2018/2/layout/IconVerticalSolidList"/>
    <dgm:cxn modelId="{BE1626AB-193B-4D3F-8027-09C61B348B74}" type="presParOf" srcId="{2DFB6E06-244F-4AAA-A5FC-BAB4EF27C006}" destId="{386ADF33-C6D3-457B-B381-822DBBE29324}" srcOrd="1" destOrd="0" presId="urn:microsoft.com/office/officeart/2018/2/layout/IconVerticalSolidList"/>
    <dgm:cxn modelId="{F1DF86A1-D57D-44EA-948C-813A2EE5EDCE}" type="presParOf" srcId="{2DFB6E06-244F-4AAA-A5FC-BAB4EF27C006}" destId="{25773043-F3AD-4417-BACB-45B828232C00}" srcOrd="2" destOrd="0" presId="urn:microsoft.com/office/officeart/2018/2/layout/IconVerticalSolidList"/>
    <dgm:cxn modelId="{52462899-1F96-40E6-BB4D-8C4886B96DF5}" type="presParOf" srcId="{2DFB6E06-244F-4AAA-A5FC-BAB4EF27C006}" destId="{20E0AE04-7C25-475A-BBF0-EF022CF16550}" srcOrd="3" destOrd="0" presId="urn:microsoft.com/office/officeart/2018/2/layout/IconVerticalSolidList"/>
    <dgm:cxn modelId="{35846800-DC73-4379-8E18-466980D9B85F}" type="presParOf" srcId="{1652D2D8-DC49-490C-9A8B-DA87370F81E8}" destId="{C2C85F2C-FC6D-4745-80B8-21721762368C}" srcOrd="5" destOrd="0" presId="urn:microsoft.com/office/officeart/2018/2/layout/IconVerticalSolidList"/>
    <dgm:cxn modelId="{8C7E77C9-B24D-4C5A-A5DE-EEE411B9E330}" type="presParOf" srcId="{1652D2D8-DC49-490C-9A8B-DA87370F81E8}" destId="{47C3E48C-BD3C-4E2A-AEB4-493D320A9630}" srcOrd="6" destOrd="0" presId="urn:microsoft.com/office/officeart/2018/2/layout/IconVerticalSolidList"/>
    <dgm:cxn modelId="{234AD781-5596-42E4-94C3-145D745C1EFD}" type="presParOf" srcId="{47C3E48C-BD3C-4E2A-AEB4-493D320A9630}" destId="{D1CE3D3B-6627-4386-904E-4228016E08DB}" srcOrd="0" destOrd="0" presId="urn:microsoft.com/office/officeart/2018/2/layout/IconVerticalSolidList"/>
    <dgm:cxn modelId="{F7D29694-FA24-4823-B579-7F7EB80C5B0F}" type="presParOf" srcId="{47C3E48C-BD3C-4E2A-AEB4-493D320A9630}" destId="{8410DCB9-3F29-4515-A55A-056C8211B236}" srcOrd="1" destOrd="0" presId="urn:microsoft.com/office/officeart/2018/2/layout/IconVerticalSolidList"/>
    <dgm:cxn modelId="{BD9B7AB5-5B00-47C6-9836-732099BB5DBB}" type="presParOf" srcId="{47C3E48C-BD3C-4E2A-AEB4-493D320A9630}" destId="{709C90EF-0D5F-44EA-ACA7-2DFDD6E3251C}" srcOrd="2" destOrd="0" presId="urn:microsoft.com/office/officeart/2018/2/layout/IconVerticalSolidList"/>
    <dgm:cxn modelId="{407A4747-B7C1-4106-99D6-1BC37C576C90}" type="presParOf" srcId="{47C3E48C-BD3C-4E2A-AEB4-493D320A9630}" destId="{FAE0B955-9620-4137-8321-ED8FD39C983B}" srcOrd="3" destOrd="0" presId="urn:microsoft.com/office/officeart/2018/2/layout/IconVerticalSolidList"/>
    <dgm:cxn modelId="{C2839105-8446-4313-B0E4-2ABF3E5E05B0}" type="presParOf" srcId="{1652D2D8-DC49-490C-9A8B-DA87370F81E8}" destId="{D73FF652-E9E1-4DD9-94E5-6B36021E2741}" srcOrd="7" destOrd="0" presId="urn:microsoft.com/office/officeart/2018/2/layout/IconVerticalSolidList"/>
    <dgm:cxn modelId="{88190F89-C671-47E1-8F77-B84BDFDE437E}" type="presParOf" srcId="{1652D2D8-DC49-490C-9A8B-DA87370F81E8}" destId="{C265E15F-421F-4653-82AF-DCF54E63AB8F}" srcOrd="8" destOrd="0" presId="urn:microsoft.com/office/officeart/2018/2/layout/IconVerticalSolidList"/>
    <dgm:cxn modelId="{9BADC3BA-15B7-49A5-989C-E6EEDB3AD39C}" type="presParOf" srcId="{C265E15F-421F-4653-82AF-DCF54E63AB8F}" destId="{B6436130-A21D-40DF-85B9-463E2A09FE2C}" srcOrd="0" destOrd="0" presId="urn:microsoft.com/office/officeart/2018/2/layout/IconVerticalSolidList"/>
    <dgm:cxn modelId="{B6460C29-1F8F-4593-8AD7-8CF99F2EC5AB}" type="presParOf" srcId="{C265E15F-421F-4653-82AF-DCF54E63AB8F}" destId="{837FD1B0-1144-40D3-A7DF-B53D6A9AE753}" srcOrd="1" destOrd="0" presId="urn:microsoft.com/office/officeart/2018/2/layout/IconVerticalSolidList"/>
    <dgm:cxn modelId="{586E1316-0F82-4C9F-9944-E772F4363B5F}" type="presParOf" srcId="{C265E15F-421F-4653-82AF-DCF54E63AB8F}" destId="{09938C37-4319-4733-B12D-CBF40EA59314}" srcOrd="2" destOrd="0" presId="urn:microsoft.com/office/officeart/2018/2/layout/IconVerticalSolidList"/>
    <dgm:cxn modelId="{00C6B16B-6CB8-4D2B-A096-9DFC94A5CADC}" type="presParOf" srcId="{C265E15F-421F-4653-82AF-DCF54E63AB8F}" destId="{0D454C07-E482-4941-8EFE-5B3C7B311D01}" srcOrd="3" destOrd="0" presId="urn:microsoft.com/office/officeart/2018/2/layout/IconVerticalSolidList"/>
    <dgm:cxn modelId="{36F6ADBD-C37C-4316-A9BE-4576AB6116DA}" type="presParOf" srcId="{1652D2D8-DC49-490C-9A8B-DA87370F81E8}" destId="{58738B77-197F-4CE8-8639-E03F9FE5ED10}" srcOrd="9" destOrd="0" presId="urn:microsoft.com/office/officeart/2018/2/layout/IconVerticalSolidList"/>
    <dgm:cxn modelId="{45AA0BE9-F811-4A87-8B18-46151F90DB47}" type="presParOf" srcId="{1652D2D8-DC49-490C-9A8B-DA87370F81E8}" destId="{566BA17D-F04A-4C91-97E5-F9E1263F8306}" srcOrd="10" destOrd="0" presId="urn:microsoft.com/office/officeart/2018/2/layout/IconVerticalSolidList"/>
    <dgm:cxn modelId="{F0B5EAA9-07E6-46D9-8B8F-3E810A16E485}" type="presParOf" srcId="{566BA17D-F04A-4C91-97E5-F9E1263F8306}" destId="{B8DB98AF-550D-477B-B5BD-FD50937D0A75}" srcOrd="0" destOrd="0" presId="urn:microsoft.com/office/officeart/2018/2/layout/IconVerticalSolidList"/>
    <dgm:cxn modelId="{3CDAEA69-D843-47C3-B60B-DD5A00EA2D42}" type="presParOf" srcId="{566BA17D-F04A-4C91-97E5-F9E1263F8306}" destId="{764C6D95-14B4-47A4-AF85-82AEB3F1E33B}" srcOrd="1" destOrd="0" presId="urn:microsoft.com/office/officeart/2018/2/layout/IconVerticalSolidList"/>
    <dgm:cxn modelId="{7E06CEC7-F4D9-4D2F-BCBB-AC69FE132081}" type="presParOf" srcId="{566BA17D-F04A-4C91-97E5-F9E1263F8306}" destId="{6FCA1904-9B58-4915-AD22-172BDC35E9D7}" srcOrd="2" destOrd="0" presId="urn:microsoft.com/office/officeart/2018/2/layout/IconVerticalSolidList"/>
    <dgm:cxn modelId="{1C8FA246-FE5E-4493-B199-6547454ACBC1}" type="presParOf" srcId="{566BA17D-F04A-4C91-97E5-F9E1263F8306}" destId="{DD1448F5-AF5E-44F9-85EF-338821DBB5D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DFFDC9-1A16-4A1E-AF6F-9EAE7B0CCA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62EB1D-E04C-46FA-B2B9-512970EF3A32}">
      <dgm:prSet/>
      <dgm:spPr/>
      <dgm:t>
        <a:bodyPr/>
        <a:lstStyle/>
        <a:p>
          <a:r>
            <a:rPr lang="fr-FR"/>
            <a:t>25 à 30% ont un niveau élevé de stress</a:t>
          </a:r>
          <a:endParaRPr lang="en-US"/>
        </a:p>
      </dgm:t>
    </dgm:pt>
    <dgm:pt modelId="{9B09C9AA-6D30-4F3A-9F8A-4DD45FF20446}" type="parTrans" cxnId="{D4136C82-1DED-4975-96AA-4FA2FA6EF93C}">
      <dgm:prSet/>
      <dgm:spPr/>
      <dgm:t>
        <a:bodyPr/>
        <a:lstStyle/>
        <a:p>
          <a:endParaRPr lang="en-US"/>
        </a:p>
      </dgm:t>
    </dgm:pt>
    <dgm:pt modelId="{FB17FACF-0FA9-4119-9538-38D0193EB80C}" type="sibTrans" cxnId="{D4136C82-1DED-4975-96AA-4FA2FA6EF93C}">
      <dgm:prSet/>
      <dgm:spPr/>
      <dgm:t>
        <a:bodyPr/>
        <a:lstStyle/>
        <a:p>
          <a:endParaRPr lang="en-US"/>
        </a:p>
      </dgm:t>
    </dgm:pt>
    <dgm:pt modelId="{68174BF4-1903-4D4B-9907-1AACDEE058A1}">
      <dgm:prSet/>
      <dgm:spPr/>
      <dgm:t>
        <a:bodyPr/>
        <a:lstStyle/>
        <a:p>
          <a:r>
            <a:rPr lang="fr-FR"/>
            <a:t>4 à 6% ont fait une dépression majeure</a:t>
          </a:r>
          <a:endParaRPr lang="en-US"/>
        </a:p>
      </dgm:t>
    </dgm:pt>
    <dgm:pt modelId="{A7862BE4-F96F-4C8C-BFD8-8F69278770A9}" type="parTrans" cxnId="{76ED9B9E-3D38-44C1-A52B-B17445D8CC76}">
      <dgm:prSet/>
      <dgm:spPr/>
      <dgm:t>
        <a:bodyPr/>
        <a:lstStyle/>
        <a:p>
          <a:endParaRPr lang="en-US"/>
        </a:p>
      </dgm:t>
    </dgm:pt>
    <dgm:pt modelId="{DDB653B3-5437-400E-ABF4-9DAAC14F1C9E}" type="sibTrans" cxnId="{76ED9B9E-3D38-44C1-A52B-B17445D8CC76}">
      <dgm:prSet/>
      <dgm:spPr/>
      <dgm:t>
        <a:bodyPr/>
        <a:lstStyle/>
        <a:p>
          <a:endParaRPr lang="en-US"/>
        </a:p>
      </dgm:t>
    </dgm:pt>
    <dgm:pt modelId="{AE559B45-E817-4C88-862F-9D898A6398A8}">
      <dgm:prSet/>
      <dgm:spPr/>
      <dgm:t>
        <a:bodyPr/>
        <a:lstStyle/>
        <a:p>
          <a:r>
            <a:rPr lang="fr-FR"/>
            <a:t>Indice global de dépression : 6 à 10%</a:t>
          </a:r>
          <a:endParaRPr lang="en-US"/>
        </a:p>
      </dgm:t>
    </dgm:pt>
    <dgm:pt modelId="{9B12BF70-A813-49F9-814E-D6FB64C315B5}" type="parTrans" cxnId="{16F2585D-5F4C-4F38-8470-D1FED79343DE}">
      <dgm:prSet/>
      <dgm:spPr/>
      <dgm:t>
        <a:bodyPr/>
        <a:lstStyle/>
        <a:p>
          <a:endParaRPr lang="en-US"/>
        </a:p>
      </dgm:t>
    </dgm:pt>
    <dgm:pt modelId="{D95B7086-0671-4D65-9B08-F5B51C3E52ED}" type="sibTrans" cxnId="{16F2585D-5F4C-4F38-8470-D1FED79343DE}">
      <dgm:prSet/>
      <dgm:spPr/>
      <dgm:t>
        <a:bodyPr/>
        <a:lstStyle/>
        <a:p>
          <a:endParaRPr lang="en-US"/>
        </a:p>
      </dgm:t>
    </dgm:pt>
    <dgm:pt modelId="{DE1E1877-8EF6-4954-AA8A-AFCD622ED6F0}">
      <dgm:prSet/>
      <dgm:spPr/>
      <dgm:t>
        <a:bodyPr/>
        <a:lstStyle/>
        <a:p>
          <a:r>
            <a:rPr lang="fr-FR"/>
            <a:t>Le niveau élevé de détresse psychologique tend à augmenter quand le revenu baisse</a:t>
          </a:r>
          <a:endParaRPr lang="en-US"/>
        </a:p>
      </dgm:t>
    </dgm:pt>
    <dgm:pt modelId="{678B66CB-6B4A-4405-9FB3-43611D99114F}" type="parTrans" cxnId="{BAD11D5C-E518-4DD3-8C98-9F337C603816}">
      <dgm:prSet/>
      <dgm:spPr/>
      <dgm:t>
        <a:bodyPr/>
        <a:lstStyle/>
        <a:p>
          <a:endParaRPr lang="en-US"/>
        </a:p>
      </dgm:t>
    </dgm:pt>
    <dgm:pt modelId="{A1E3C079-019C-470C-99DF-FD181839F736}" type="sibTrans" cxnId="{BAD11D5C-E518-4DD3-8C98-9F337C603816}">
      <dgm:prSet/>
      <dgm:spPr/>
      <dgm:t>
        <a:bodyPr/>
        <a:lstStyle/>
        <a:p>
          <a:endParaRPr lang="en-US"/>
        </a:p>
      </dgm:t>
    </dgm:pt>
    <dgm:pt modelId="{EA004B7B-F45D-4C8F-9B29-8F9ECB58FCF0}">
      <dgm:prSet/>
      <dgm:spPr/>
      <dgm:t>
        <a:bodyPr/>
        <a:lstStyle/>
        <a:p>
          <a:r>
            <a:rPr lang="fr-FR"/>
            <a:t>4 personnes sur 10 évaluent la plupart de leurs journées de travail comme assez ou extrêmement stressantes</a:t>
          </a:r>
          <a:endParaRPr lang="en-US"/>
        </a:p>
      </dgm:t>
    </dgm:pt>
    <dgm:pt modelId="{AE3828C9-99F8-4A1B-83F8-08B877CA8D31}" type="parTrans" cxnId="{B0B9533C-5DB5-4EFC-9FE9-55463BD8B14E}">
      <dgm:prSet/>
      <dgm:spPr/>
      <dgm:t>
        <a:bodyPr/>
        <a:lstStyle/>
        <a:p>
          <a:endParaRPr lang="en-US"/>
        </a:p>
      </dgm:t>
    </dgm:pt>
    <dgm:pt modelId="{0822688D-2AEF-4065-B4D6-DC961C1D0106}" type="sibTrans" cxnId="{B0B9533C-5DB5-4EFC-9FE9-55463BD8B14E}">
      <dgm:prSet/>
      <dgm:spPr/>
      <dgm:t>
        <a:bodyPr/>
        <a:lstStyle/>
        <a:p>
          <a:endParaRPr lang="en-US"/>
        </a:p>
      </dgm:t>
    </dgm:pt>
    <dgm:pt modelId="{C40A7942-C4AD-4AA5-96BF-8AA0DDCF770A}" type="pres">
      <dgm:prSet presAssocID="{0CDFFDC9-1A16-4A1E-AF6F-9EAE7B0CCA36}" presName="linear" presStyleCnt="0">
        <dgm:presLayoutVars>
          <dgm:animLvl val="lvl"/>
          <dgm:resizeHandles val="exact"/>
        </dgm:presLayoutVars>
      </dgm:prSet>
      <dgm:spPr/>
    </dgm:pt>
    <dgm:pt modelId="{02DA0577-3162-4361-AFDE-D24E17C8CD4C}" type="pres">
      <dgm:prSet presAssocID="{F562EB1D-E04C-46FA-B2B9-512970EF3A32}" presName="parentText" presStyleLbl="node1" presStyleIdx="0" presStyleCnt="5">
        <dgm:presLayoutVars>
          <dgm:chMax val="0"/>
          <dgm:bulletEnabled val="1"/>
        </dgm:presLayoutVars>
      </dgm:prSet>
      <dgm:spPr/>
    </dgm:pt>
    <dgm:pt modelId="{F5AC3856-FF9F-4C52-AF60-C0A289C92CC1}" type="pres">
      <dgm:prSet presAssocID="{FB17FACF-0FA9-4119-9538-38D0193EB80C}" presName="spacer" presStyleCnt="0"/>
      <dgm:spPr/>
    </dgm:pt>
    <dgm:pt modelId="{8196CC25-8D66-4714-A2FF-6A18BF253765}" type="pres">
      <dgm:prSet presAssocID="{68174BF4-1903-4D4B-9907-1AACDEE058A1}" presName="parentText" presStyleLbl="node1" presStyleIdx="1" presStyleCnt="5">
        <dgm:presLayoutVars>
          <dgm:chMax val="0"/>
          <dgm:bulletEnabled val="1"/>
        </dgm:presLayoutVars>
      </dgm:prSet>
      <dgm:spPr/>
    </dgm:pt>
    <dgm:pt modelId="{8FFF37A9-B0D8-462B-B43B-5182E690C0A5}" type="pres">
      <dgm:prSet presAssocID="{DDB653B3-5437-400E-ABF4-9DAAC14F1C9E}" presName="spacer" presStyleCnt="0"/>
      <dgm:spPr/>
    </dgm:pt>
    <dgm:pt modelId="{80A5B2A1-C297-40C7-8DDC-C4F44178E63B}" type="pres">
      <dgm:prSet presAssocID="{AE559B45-E817-4C88-862F-9D898A6398A8}" presName="parentText" presStyleLbl="node1" presStyleIdx="2" presStyleCnt="5">
        <dgm:presLayoutVars>
          <dgm:chMax val="0"/>
          <dgm:bulletEnabled val="1"/>
        </dgm:presLayoutVars>
      </dgm:prSet>
      <dgm:spPr/>
    </dgm:pt>
    <dgm:pt modelId="{2AF2C53D-701D-41D4-AD05-7D609F031272}" type="pres">
      <dgm:prSet presAssocID="{D95B7086-0671-4D65-9B08-F5B51C3E52ED}" presName="spacer" presStyleCnt="0"/>
      <dgm:spPr/>
    </dgm:pt>
    <dgm:pt modelId="{9438D51C-EFB0-45C7-98AF-F93A31801774}" type="pres">
      <dgm:prSet presAssocID="{DE1E1877-8EF6-4954-AA8A-AFCD622ED6F0}" presName="parentText" presStyleLbl="node1" presStyleIdx="3" presStyleCnt="5">
        <dgm:presLayoutVars>
          <dgm:chMax val="0"/>
          <dgm:bulletEnabled val="1"/>
        </dgm:presLayoutVars>
      </dgm:prSet>
      <dgm:spPr/>
    </dgm:pt>
    <dgm:pt modelId="{6A009DB0-0353-4CA2-A898-AA89D9F458F4}" type="pres">
      <dgm:prSet presAssocID="{A1E3C079-019C-470C-99DF-FD181839F736}" presName="spacer" presStyleCnt="0"/>
      <dgm:spPr/>
    </dgm:pt>
    <dgm:pt modelId="{259A0D6A-A869-4EBD-BFE6-DF101028F7FA}" type="pres">
      <dgm:prSet presAssocID="{EA004B7B-F45D-4C8F-9B29-8F9ECB58FCF0}" presName="parentText" presStyleLbl="node1" presStyleIdx="4" presStyleCnt="5">
        <dgm:presLayoutVars>
          <dgm:chMax val="0"/>
          <dgm:bulletEnabled val="1"/>
        </dgm:presLayoutVars>
      </dgm:prSet>
      <dgm:spPr/>
    </dgm:pt>
  </dgm:ptLst>
  <dgm:cxnLst>
    <dgm:cxn modelId="{8E15E816-FFBC-45A7-9D84-458239921494}" type="presOf" srcId="{F562EB1D-E04C-46FA-B2B9-512970EF3A32}" destId="{02DA0577-3162-4361-AFDE-D24E17C8CD4C}" srcOrd="0" destOrd="0" presId="urn:microsoft.com/office/officeart/2005/8/layout/vList2"/>
    <dgm:cxn modelId="{B0B9533C-5DB5-4EFC-9FE9-55463BD8B14E}" srcId="{0CDFFDC9-1A16-4A1E-AF6F-9EAE7B0CCA36}" destId="{EA004B7B-F45D-4C8F-9B29-8F9ECB58FCF0}" srcOrd="4" destOrd="0" parTransId="{AE3828C9-99F8-4A1B-83F8-08B877CA8D31}" sibTransId="{0822688D-2AEF-4065-B4D6-DC961C1D0106}"/>
    <dgm:cxn modelId="{BAD11D5C-E518-4DD3-8C98-9F337C603816}" srcId="{0CDFFDC9-1A16-4A1E-AF6F-9EAE7B0CCA36}" destId="{DE1E1877-8EF6-4954-AA8A-AFCD622ED6F0}" srcOrd="3" destOrd="0" parTransId="{678B66CB-6B4A-4405-9FB3-43611D99114F}" sibTransId="{A1E3C079-019C-470C-99DF-FD181839F736}"/>
    <dgm:cxn modelId="{16F2585D-5F4C-4F38-8470-D1FED79343DE}" srcId="{0CDFFDC9-1A16-4A1E-AF6F-9EAE7B0CCA36}" destId="{AE559B45-E817-4C88-862F-9D898A6398A8}" srcOrd="2" destOrd="0" parTransId="{9B12BF70-A813-49F9-814E-D6FB64C315B5}" sibTransId="{D95B7086-0671-4D65-9B08-F5B51C3E52ED}"/>
    <dgm:cxn modelId="{1FD2F974-0D1C-445B-83E1-73EFADFB5CF1}" type="presOf" srcId="{DE1E1877-8EF6-4954-AA8A-AFCD622ED6F0}" destId="{9438D51C-EFB0-45C7-98AF-F93A31801774}" srcOrd="0" destOrd="0" presId="urn:microsoft.com/office/officeart/2005/8/layout/vList2"/>
    <dgm:cxn modelId="{43AFB675-8E73-4C26-A337-AE5D8CD67C95}" type="presOf" srcId="{AE559B45-E817-4C88-862F-9D898A6398A8}" destId="{80A5B2A1-C297-40C7-8DDC-C4F44178E63B}" srcOrd="0" destOrd="0" presId="urn:microsoft.com/office/officeart/2005/8/layout/vList2"/>
    <dgm:cxn modelId="{D4136C82-1DED-4975-96AA-4FA2FA6EF93C}" srcId="{0CDFFDC9-1A16-4A1E-AF6F-9EAE7B0CCA36}" destId="{F562EB1D-E04C-46FA-B2B9-512970EF3A32}" srcOrd="0" destOrd="0" parTransId="{9B09C9AA-6D30-4F3A-9F8A-4DD45FF20446}" sibTransId="{FB17FACF-0FA9-4119-9538-38D0193EB80C}"/>
    <dgm:cxn modelId="{D62D8998-CB39-4159-80A2-E335782B6EDB}" type="presOf" srcId="{EA004B7B-F45D-4C8F-9B29-8F9ECB58FCF0}" destId="{259A0D6A-A869-4EBD-BFE6-DF101028F7FA}" srcOrd="0" destOrd="0" presId="urn:microsoft.com/office/officeart/2005/8/layout/vList2"/>
    <dgm:cxn modelId="{76ED9B9E-3D38-44C1-A52B-B17445D8CC76}" srcId="{0CDFFDC9-1A16-4A1E-AF6F-9EAE7B0CCA36}" destId="{68174BF4-1903-4D4B-9907-1AACDEE058A1}" srcOrd="1" destOrd="0" parTransId="{A7862BE4-F96F-4C8C-BFD8-8F69278770A9}" sibTransId="{DDB653B3-5437-400E-ABF4-9DAAC14F1C9E}"/>
    <dgm:cxn modelId="{932537B4-2288-47C5-A418-D267E8EB0334}" type="presOf" srcId="{68174BF4-1903-4D4B-9907-1AACDEE058A1}" destId="{8196CC25-8D66-4714-A2FF-6A18BF253765}" srcOrd="0" destOrd="0" presId="urn:microsoft.com/office/officeart/2005/8/layout/vList2"/>
    <dgm:cxn modelId="{2B202BCA-B5F0-4FA6-9CB9-2F0C3D6A8AA8}" type="presOf" srcId="{0CDFFDC9-1A16-4A1E-AF6F-9EAE7B0CCA36}" destId="{C40A7942-C4AD-4AA5-96BF-8AA0DDCF770A}" srcOrd="0" destOrd="0" presId="urn:microsoft.com/office/officeart/2005/8/layout/vList2"/>
    <dgm:cxn modelId="{A5C7D09F-7CA3-45AA-8354-053C7D9EC67C}" type="presParOf" srcId="{C40A7942-C4AD-4AA5-96BF-8AA0DDCF770A}" destId="{02DA0577-3162-4361-AFDE-D24E17C8CD4C}" srcOrd="0" destOrd="0" presId="urn:microsoft.com/office/officeart/2005/8/layout/vList2"/>
    <dgm:cxn modelId="{62591A8A-41C3-4FE2-A124-0B7CD122AB74}" type="presParOf" srcId="{C40A7942-C4AD-4AA5-96BF-8AA0DDCF770A}" destId="{F5AC3856-FF9F-4C52-AF60-C0A289C92CC1}" srcOrd="1" destOrd="0" presId="urn:microsoft.com/office/officeart/2005/8/layout/vList2"/>
    <dgm:cxn modelId="{85FB36BD-3D54-4EF7-B450-D09C2EE81094}" type="presParOf" srcId="{C40A7942-C4AD-4AA5-96BF-8AA0DDCF770A}" destId="{8196CC25-8D66-4714-A2FF-6A18BF253765}" srcOrd="2" destOrd="0" presId="urn:microsoft.com/office/officeart/2005/8/layout/vList2"/>
    <dgm:cxn modelId="{68978B61-4337-4F30-A35C-ABA2A3521965}" type="presParOf" srcId="{C40A7942-C4AD-4AA5-96BF-8AA0DDCF770A}" destId="{8FFF37A9-B0D8-462B-B43B-5182E690C0A5}" srcOrd="3" destOrd="0" presId="urn:microsoft.com/office/officeart/2005/8/layout/vList2"/>
    <dgm:cxn modelId="{3353E8F4-06DB-4468-8425-CFE4BABB1B32}" type="presParOf" srcId="{C40A7942-C4AD-4AA5-96BF-8AA0DDCF770A}" destId="{80A5B2A1-C297-40C7-8DDC-C4F44178E63B}" srcOrd="4" destOrd="0" presId="urn:microsoft.com/office/officeart/2005/8/layout/vList2"/>
    <dgm:cxn modelId="{E6BDC2A5-AAD3-4979-8B06-2BC2A08A9944}" type="presParOf" srcId="{C40A7942-C4AD-4AA5-96BF-8AA0DDCF770A}" destId="{2AF2C53D-701D-41D4-AD05-7D609F031272}" srcOrd="5" destOrd="0" presId="urn:microsoft.com/office/officeart/2005/8/layout/vList2"/>
    <dgm:cxn modelId="{6057613F-9A72-4CD8-B369-0A88275E73E4}" type="presParOf" srcId="{C40A7942-C4AD-4AA5-96BF-8AA0DDCF770A}" destId="{9438D51C-EFB0-45C7-98AF-F93A31801774}" srcOrd="6" destOrd="0" presId="urn:microsoft.com/office/officeart/2005/8/layout/vList2"/>
    <dgm:cxn modelId="{781CDB13-6F2B-4B33-BB41-E6CCE258E6AC}" type="presParOf" srcId="{C40A7942-C4AD-4AA5-96BF-8AA0DDCF770A}" destId="{6A009DB0-0353-4CA2-A898-AA89D9F458F4}" srcOrd="7" destOrd="0" presId="urn:microsoft.com/office/officeart/2005/8/layout/vList2"/>
    <dgm:cxn modelId="{1097EFD8-B374-4C50-85D5-3F9AE2433B4F}" type="presParOf" srcId="{C40A7942-C4AD-4AA5-96BF-8AA0DDCF770A}" destId="{259A0D6A-A869-4EBD-BFE6-DF101028F7F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34138E-4F84-4347-8F42-D8640B65040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AB3B63F4-7A89-4375-B846-F346B90DA3B4}">
      <dgm:prSet/>
      <dgm:spPr/>
      <dgm:t>
        <a:bodyPr/>
        <a:lstStyle/>
        <a:p>
          <a:r>
            <a:rPr lang="fr-FR"/>
            <a:t>Prise de décision : la réaction au stress vous amène à douter de vous-mêmes et affaiblit votre capacité à vous concentrer et /ou évaluer clairement la situation</a:t>
          </a:r>
          <a:endParaRPr lang="en-US"/>
        </a:p>
      </dgm:t>
    </dgm:pt>
    <dgm:pt modelId="{EB128D4B-51A0-44FE-A24F-9700BB511E5C}" type="parTrans" cxnId="{C76B5B3D-9732-46F2-B35A-27477DBF4C2B}">
      <dgm:prSet/>
      <dgm:spPr/>
      <dgm:t>
        <a:bodyPr/>
        <a:lstStyle/>
        <a:p>
          <a:endParaRPr lang="en-US"/>
        </a:p>
      </dgm:t>
    </dgm:pt>
    <dgm:pt modelId="{B8FF9395-7361-4470-BAA9-78240A8BDCAC}" type="sibTrans" cxnId="{C76B5B3D-9732-46F2-B35A-27477DBF4C2B}">
      <dgm:prSet/>
      <dgm:spPr/>
      <dgm:t>
        <a:bodyPr/>
        <a:lstStyle/>
        <a:p>
          <a:endParaRPr lang="en-US"/>
        </a:p>
      </dgm:t>
    </dgm:pt>
    <dgm:pt modelId="{57BB4452-1967-4C8E-AB05-977BA02B388B}">
      <dgm:prSet/>
      <dgm:spPr/>
      <dgm:t>
        <a:bodyPr/>
        <a:lstStyle/>
        <a:p>
          <a:r>
            <a:rPr lang="fr-FR"/>
            <a:t>Prise de décisions médiocres</a:t>
          </a:r>
          <a:endParaRPr lang="en-US"/>
        </a:p>
      </dgm:t>
    </dgm:pt>
    <dgm:pt modelId="{32E65E85-AEEB-4519-B392-8CC2A5E3C6BE}" type="parTrans" cxnId="{3E0DBE19-F15D-412A-900C-2AF13977F7CF}">
      <dgm:prSet/>
      <dgm:spPr/>
      <dgm:t>
        <a:bodyPr/>
        <a:lstStyle/>
        <a:p>
          <a:endParaRPr lang="en-US"/>
        </a:p>
      </dgm:t>
    </dgm:pt>
    <dgm:pt modelId="{6F32751E-68EC-4B8D-B292-83F8F385A79D}" type="sibTrans" cxnId="{3E0DBE19-F15D-412A-900C-2AF13977F7CF}">
      <dgm:prSet/>
      <dgm:spPr/>
      <dgm:t>
        <a:bodyPr/>
        <a:lstStyle/>
        <a:p>
          <a:endParaRPr lang="en-US"/>
        </a:p>
      </dgm:t>
    </dgm:pt>
    <dgm:pt modelId="{4E8F79BA-3B99-4B9B-97E6-E7A78AAD5298}">
      <dgm:prSet/>
      <dgm:spPr/>
      <dgm:t>
        <a:bodyPr/>
        <a:lstStyle/>
        <a:p>
          <a:r>
            <a:rPr lang="fr-FR"/>
            <a:t>Bloqué, prise de panique</a:t>
          </a:r>
          <a:endParaRPr lang="en-US"/>
        </a:p>
      </dgm:t>
    </dgm:pt>
    <dgm:pt modelId="{BF5F44DB-C5BA-44E9-B15C-8EC7C7C778D2}" type="parTrans" cxnId="{7A2E583E-4059-425B-B703-7CB23413CE17}">
      <dgm:prSet/>
      <dgm:spPr/>
      <dgm:t>
        <a:bodyPr/>
        <a:lstStyle/>
        <a:p>
          <a:endParaRPr lang="en-US"/>
        </a:p>
      </dgm:t>
    </dgm:pt>
    <dgm:pt modelId="{F5E8986F-A3F4-4F81-94A4-1D4CB2280F85}" type="sibTrans" cxnId="{7A2E583E-4059-425B-B703-7CB23413CE17}">
      <dgm:prSet/>
      <dgm:spPr/>
      <dgm:t>
        <a:bodyPr/>
        <a:lstStyle/>
        <a:p>
          <a:endParaRPr lang="en-US"/>
        </a:p>
      </dgm:t>
    </dgm:pt>
    <dgm:pt modelId="{444690F6-A436-4AEE-9FED-BE6337430B35}" type="pres">
      <dgm:prSet presAssocID="{A934138E-4F84-4347-8F42-D8640B650407}" presName="root" presStyleCnt="0">
        <dgm:presLayoutVars>
          <dgm:dir/>
          <dgm:resizeHandles val="exact"/>
        </dgm:presLayoutVars>
      </dgm:prSet>
      <dgm:spPr/>
    </dgm:pt>
    <dgm:pt modelId="{05E1EC7E-F266-4D29-A070-212D83A87DB6}" type="pres">
      <dgm:prSet presAssocID="{AB3B63F4-7A89-4375-B846-F346B90DA3B4}" presName="compNode" presStyleCnt="0"/>
      <dgm:spPr/>
    </dgm:pt>
    <dgm:pt modelId="{3F780755-FDB2-4262-9DDF-FACEEE7AA949}" type="pres">
      <dgm:prSet presAssocID="{AB3B63F4-7A89-4375-B846-F346B90DA3B4}" presName="bgRect" presStyleLbl="bgShp" presStyleIdx="0" presStyleCnt="3"/>
      <dgm:spPr/>
    </dgm:pt>
    <dgm:pt modelId="{00DE9914-5865-4CBE-B98F-BF9D0B41BBB1}" type="pres">
      <dgm:prSet presAssocID="{AB3B63F4-7A89-4375-B846-F346B90DA3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1E39725-6741-4DD8-9020-F2DCEC76E686}" type="pres">
      <dgm:prSet presAssocID="{AB3B63F4-7A89-4375-B846-F346B90DA3B4}" presName="spaceRect" presStyleCnt="0"/>
      <dgm:spPr/>
    </dgm:pt>
    <dgm:pt modelId="{1CEEEFE3-A38C-4120-B823-96BA6C3F826F}" type="pres">
      <dgm:prSet presAssocID="{AB3B63F4-7A89-4375-B846-F346B90DA3B4}" presName="parTx" presStyleLbl="revTx" presStyleIdx="0" presStyleCnt="3">
        <dgm:presLayoutVars>
          <dgm:chMax val="0"/>
          <dgm:chPref val="0"/>
        </dgm:presLayoutVars>
      </dgm:prSet>
      <dgm:spPr/>
    </dgm:pt>
    <dgm:pt modelId="{2AC26BA2-EB32-4AA8-B774-0B5B2324AF37}" type="pres">
      <dgm:prSet presAssocID="{B8FF9395-7361-4470-BAA9-78240A8BDCAC}" presName="sibTrans" presStyleCnt="0"/>
      <dgm:spPr/>
    </dgm:pt>
    <dgm:pt modelId="{7A3CF0D4-31C9-4300-B9B9-27127970CF12}" type="pres">
      <dgm:prSet presAssocID="{57BB4452-1967-4C8E-AB05-977BA02B388B}" presName="compNode" presStyleCnt="0"/>
      <dgm:spPr/>
    </dgm:pt>
    <dgm:pt modelId="{2C63FE3B-BEB8-40BD-9F7F-F4F27C4509E7}" type="pres">
      <dgm:prSet presAssocID="{57BB4452-1967-4C8E-AB05-977BA02B388B}" presName="bgRect" presStyleLbl="bgShp" presStyleIdx="1" presStyleCnt="3"/>
      <dgm:spPr/>
    </dgm:pt>
    <dgm:pt modelId="{B7011EEE-1382-4CC1-8C9D-E2C91DAEA4F8}" type="pres">
      <dgm:prSet presAssocID="{57BB4452-1967-4C8E-AB05-977BA02B38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6DDF7DB2-E9C8-4FF0-B3BA-ED56B3DC99A2}" type="pres">
      <dgm:prSet presAssocID="{57BB4452-1967-4C8E-AB05-977BA02B388B}" presName="spaceRect" presStyleCnt="0"/>
      <dgm:spPr/>
    </dgm:pt>
    <dgm:pt modelId="{250B490C-4744-4DC6-BA28-83387FCE3C16}" type="pres">
      <dgm:prSet presAssocID="{57BB4452-1967-4C8E-AB05-977BA02B388B}" presName="parTx" presStyleLbl="revTx" presStyleIdx="1" presStyleCnt="3">
        <dgm:presLayoutVars>
          <dgm:chMax val="0"/>
          <dgm:chPref val="0"/>
        </dgm:presLayoutVars>
      </dgm:prSet>
      <dgm:spPr/>
    </dgm:pt>
    <dgm:pt modelId="{B771333E-03AE-4BFB-84C3-E077CE696CFC}" type="pres">
      <dgm:prSet presAssocID="{6F32751E-68EC-4B8D-B292-83F8F385A79D}" presName="sibTrans" presStyleCnt="0"/>
      <dgm:spPr/>
    </dgm:pt>
    <dgm:pt modelId="{AB1029DB-0A0E-4A14-A7A7-05C799F378BD}" type="pres">
      <dgm:prSet presAssocID="{4E8F79BA-3B99-4B9B-97E6-E7A78AAD5298}" presName="compNode" presStyleCnt="0"/>
      <dgm:spPr/>
    </dgm:pt>
    <dgm:pt modelId="{AAB05C46-5180-4860-9038-B447F2F0A221}" type="pres">
      <dgm:prSet presAssocID="{4E8F79BA-3B99-4B9B-97E6-E7A78AAD5298}" presName="bgRect" presStyleLbl="bgShp" presStyleIdx="2" presStyleCnt="3"/>
      <dgm:spPr/>
    </dgm:pt>
    <dgm:pt modelId="{34BDB6A9-C1B7-42EE-92B2-795251585FAE}" type="pres">
      <dgm:prSet presAssocID="{4E8F79BA-3B99-4B9B-97E6-E7A78AAD52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ine"/>
        </a:ext>
      </dgm:extLst>
    </dgm:pt>
    <dgm:pt modelId="{D9C7C902-963D-407A-BA25-2A126883B4CA}" type="pres">
      <dgm:prSet presAssocID="{4E8F79BA-3B99-4B9B-97E6-E7A78AAD5298}" presName="spaceRect" presStyleCnt="0"/>
      <dgm:spPr/>
    </dgm:pt>
    <dgm:pt modelId="{11C98CC0-562E-40D4-8B8E-9FD2341AF648}" type="pres">
      <dgm:prSet presAssocID="{4E8F79BA-3B99-4B9B-97E6-E7A78AAD5298}" presName="parTx" presStyleLbl="revTx" presStyleIdx="2" presStyleCnt="3">
        <dgm:presLayoutVars>
          <dgm:chMax val="0"/>
          <dgm:chPref val="0"/>
        </dgm:presLayoutVars>
      </dgm:prSet>
      <dgm:spPr/>
    </dgm:pt>
  </dgm:ptLst>
  <dgm:cxnLst>
    <dgm:cxn modelId="{00317D10-3354-4A96-85A2-CB145BCA6254}" type="presOf" srcId="{AB3B63F4-7A89-4375-B846-F346B90DA3B4}" destId="{1CEEEFE3-A38C-4120-B823-96BA6C3F826F}" srcOrd="0" destOrd="0" presId="urn:microsoft.com/office/officeart/2018/2/layout/IconVerticalSolidList"/>
    <dgm:cxn modelId="{3E0DBE19-F15D-412A-900C-2AF13977F7CF}" srcId="{A934138E-4F84-4347-8F42-D8640B650407}" destId="{57BB4452-1967-4C8E-AB05-977BA02B388B}" srcOrd="1" destOrd="0" parTransId="{32E65E85-AEEB-4519-B392-8CC2A5E3C6BE}" sibTransId="{6F32751E-68EC-4B8D-B292-83F8F385A79D}"/>
    <dgm:cxn modelId="{C76B5B3D-9732-46F2-B35A-27477DBF4C2B}" srcId="{A934138E-4F84-4347-8F42-D8640B650407}" destId="{AB3B63F4-7A89-4375-B846-F346B90DA3B4}" srcOrd="0" destOrd="0" parTransId="{EB128D4B-51A0-44FE-A24F-9700BB511E5C}" sibTransId="{B8FF9395-7361-4470-BAA9-78240A8BDCAC}"/>
    <dgm:cxn modelId="{7A2E583E-4059-425B-B703-7CB23413CE17}" srcId="{A934138E-4F84-4347-8F42-D8640B650407}" destId="{4E8F79BA-3B99-4B9B-97E6-E7A78AAD5298}" srcOrd="2" destOrd="0" parTransId="{BF5F44DB-C5BA-44E9-B15C-8EC7C7C778D2}" sibTransId="{F5E8986F-A3F4-4F81-94A4-1D4CB2280F85}"/>
    <dgm:cxn modelId="{0F0F6177-0982-4608-B0F4-2AE8E57417A6}" type="presOf" srcId="{A934138E-4F84-4347-8F42-D8640B650407}" destId="{444690F6-A436-4AEE-9FED-BE6337430B35}" srcOrd="0" destOrd="0" presId="urn:microsoft.com/office/officeart/2018/2/layout/IconVerticalSolidList"/>
    <dgm:cxn modelId="{CAD7B183-7CBD-40D4-9802-756BB145FB83}" type="presOf" srcId="{57BB4452-1967-4C8E-AB05-977BA02B388B}" destId="{250B490C-4744-4DC6-BA28-83387FCE3C16}" srcOrd="0" destOrd="0" presId="urn:microsoft.com/office/officeart/2018/2/layout/IconVerticalSolidList"/>
    <dgm:cxn modelId="{99391891-F083-4916-B2CA-9964CEBDDEEF}" type="presOf" srcId="{4E8F79BA-3B99-4B9B-97E6-E7A78AAD5298}" destId="{11C98CC0-562E-40D4-8B8E-9FD2341AF648}" srcOrd="0" destOrd="0" presId="urn:microsoft.com/office/officeart/2018/2/layout/IconVerticalSolidList"/>
    <dgm:cxn modelId="{2C482385-EE52-4FEF-9CC7-94545BC8D217}" type="presParOf" srcId="{444690F6-A436-4AEE-9FED-BE6337430B35}" destId="{05E1EC7E-F266-4D29-A070-212D83A87DB6}" srcOrd="0" destOrd="0" presId="urn:microsoft.com/office/officeart/2018/2/layout/IconVerticalSolidList"/>
    <dgm:cxn modelId="{0F8CC1D6-9F42-44E8-83ED-A206F89C6BEB}" type="presParOf" srcId="{05E1EC7E-F266-4D29-A070-212D83A87DB6}" destId="{3F780755-FDB2-4262-9DDF-FACEEE7AA949}" srcOrd="0" destOrd="0" presId="urn:microsoft.com/office/officeart/2018/2/layout/IconVerticalSolidList"/>
    <dgm:cxn modelId="{1558125E-CC56-4A38-B097-500DB381D135}" type="presParOf" srcId="{05E1EC7E-F266-4D29-A070-212D83A87DB6}" destId="{00DE9914-5865-4CBE-B98F-BF9D0B41BBB1}" srcOrd="1" destOrd="0" presId="urn:microsoft.com/office/officeart/2018/2/layout/IconVerticalSolidList"/>
    <dgm:cxn modelId="{422DBBCB-7D79-4ED6-B040-E22731EBB121}" type="presParOf" srcId="{05E1EC7E-F266-4D29-A070-212D83A87DB6}" destId="{51E39725-6741-4DD8-9020-F2DCEC76E686}" srcOrd="2" destOrd="0" presId="urn:microsoft.com/office/officeart/2018/2/layout/IconVerticalSolidList"/>
    <dgm:cxn modelId="{BC845FE3-AFE3-4072-AE1D-F1740C9504DE}" type="presParOf" srcId="{05E1EC7E-F266-4D29-A070-212D83A87DB6}" destId="{1CEEEFE3-A38C-4120-B823-96BA6C3F826F}" srcOrd="3" destOrd="0" presId="urn:microsoft.com/office/officeart/2018/2/layout/IconVerticalSolidList"/>
    <dgm:cxn modelId="{72E11E17-DB8C-4DAA-B65C-4C7874CA58EA}" type="presParOf" srcId="{444690F6-A436-4AEE-9FED-BE6337430B35}" destId="{2AC26BA2-EB32-4AA8-B774-0B5B2324AF37}" srcOrd="1" destOrd="0" presId="urn:microsoft.com/office/officeart/2018/2/layout/IconVerticalSolidList"/>
    <dgm:cxn modelId="{696DB7D8-9184-4D89-9A5D-65DC54106EFB}" type="presParOf" srcId="{444690F6-A436-4AEE-9FED-BE6337430B35}" destId="{7A3CF0D4-31C9-4300-B9B9-27127970CF12}" srcOrd="2" destOrd="0" presId="urn:microsoft.com/office/officeart/2018/2/layout/IconVerticalSolidList"/>
    <dgm:cxn modelId="{57A68764-0384-40DB-900C-480058B8FAD1}" type="presParOf" srcId="{7A3CF0D4-31C9-4300-B9B9-27127970CF12}" destId="{2C63FE3B-BEB8-40BD-9F7F-F4F27C4509E7}" srcOrd="0" destOrd="0" presId="urn:microsoft.com/office/officeart/2018/2/layout/IconVerticalSolidList"/>
    <dgm:cxn modelId="{5F704E59-9CDB-40F1-8875-8BC5C282E649}" type="presParOf" srcId="{7A3CF0D4-31C9-4300-B9B9-27127970CF12}" destId="{B7011EEE-1382-4CC1-8C9D-E2C91DAEA4F8}" srcOrd="1" destOrd="0" presId="urn:microsoft.com/office/officeart/2018/2/layout/IconVerticalSolidList"/>
    <dgm:cxn modelId="{A41B38D9-7B23-4AA2-8AF7-5818C6B9B1EE}" type="presParOf" srcId="{7A3CF0D4-31C9-4300-B9B9-27127970CF12}" destId="{6DDF7DB2-E9C8-4FF0-B3BA-ED56B3DC99A2}" srcOrd="2" destOrd="0" presId="urn:microsoft.com/office/officeart/2018/2/layout/IconVerticalSolidList"/>
    <dgm:cxn modelId="{9A3A9577-752E-4448-9936-CE5FABE0B83B}" type="presParOf" srcId="{7A3CF0D4-31C9-4300-B9B9-27127970CF12}" destId="{250B490C-4744-4DC6-BA28-83387FCE3C16}" srcOrd="3" destOrd="0" presId="urn:microsoft.com/office/officeart/2018/2/layout/IconVerticalSolidList"/>
    <dgm:cxn modelId="{F2BF8CDE-23FB-4614-AA27-D1FEC5EF027B}" type="presParOf" srcId="{444690F6-A436-4AEE-9FED-BE6337430B35}" destId="{B771333E-03AE-4BFB-84C3-E077CE696CFC}" srcOrd="3" destOrd="0" presId="urn:microsoft.com/office/officeart/2018/2/layout/IconVerticalSolidList"/>
    <dgm:cxn modelId="{8077ECF8-A426-4277-830A-91A79AE02EC5}" type="presParOf" srcId="{444690F6-A436-4AEE-9FED-BE6337430B35}" destId="{AB1029DB-0A0E-4A14-A7A7-05C799F378BD}" srcOrd="4" destOrd="0" presId="urn:microsoft.com/office/officeart/2018/2/layout/IconVerticalSolidList"/>
    <dgm:cxn modelId="{7EA902E5-C738-45D4-A758-0F9BEE693CB3}" type="presParOf" srcId="{AB1029DB-0A0E-4A14-A7A7-05C799F378BD}" destId="{AAB05C46-5180-4860-9038-B447F2F0A221}" srcOrd="0" destOrd="0" presId="urn:microsoft.com/office/officeart/2018/2/layout/IconVerticalSolidList"/>
    <dgm:cxn modelId="{1A2C9D39-EE4D-455A-927B-1A228582DB5B}" type="presParOf" srcId="{AB1029DB-0A0E-4A14-A7A7-05C799F378BD}" destId="{34BDB6A9-C1B7-42EE-92B2-795251585FAE}" srcOrd="1" destOrd="0" presId="urn:microsoft.com/office/officeart/2018/2/layout/IconVerticalSolidList"/>
    <dgm:cxn modelId="{8496C2BA-3AF2-4D2C-8089-1F7EADE1FBED}" type="presParOf" srcId="{AB1029DB-0A0E-4A14-A7A7-05C799F378BD}" destId="{D9C7C902-963D-407A-BA25-2A126883B4CA}" srcOrd="2" destOrd="0" presId="urn:microsoft.com/office/officeart/2018/2/layout/IconVerticalSolidList"/>
    <dgm:cxn modelId="{58C01873-9AB3-45FF-9509-AD5F0277413E}" type="presParOf" srcId="{AB1029DB-0A0E-4A14-A7A7-05C799F378BD}" destId="{11C98CC0-562E-40D4-8B8E-9FD2341AF6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5CB65A-7702-4A4F-AA3C-6C6FBADCA7C4}"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3CFEEF68-6A39-49B3-8F6B-682043D150D0}">
      <dgm:prSet custT="1"/>
      <dgm:spPr/>
      <dgm:t>
        <a:bodyPr/>
        <a:lstStyle/>
        <a:p>
          <a:pPr>
            <a:lnSpc>
              <a:spcPct val="100000"/>
            </a:lnSpc>
            <a:defRPr cap="all"/>
          </a:pPr>
          <a:r>
            <a:rPr lang="fr-FR" sz="2000" dirty="0"/>
            <a:t>lorsque</a:t>
          </a:r>
          <a:r>
            <a:rPr lang="fr-FR" sz="1600" dirty="0"/>
            <a:t> vous êtes stressé vous risquez de ne pas être en mesure de contrôler vos comportements vis-à-vis des autres et de céder à la précipitation. </a:t>
          </a:r>
          <a:endParaRPr lang="en-US" sz="1600" dirty="0"/>
        </a:p>
      </dgm:t>
    </dgm:pt>
    <dgm:pt modelId="{14702695-B3CF-4055-B7EC-662CD7EC23BD}" type="parTrans" cxnId="{C4886738-BF49-4307-AF68-35FC9C4D12DF}">
      <dgm:prSet/>
      <dgm:spPr/>
      <dgm:t>
        <a:bodyPr/>
        <a:lstStyle/>
        <a:p>
          <a:endParaRPr lang="en-US"/>
        </a:p>
      </dgm:t>
    </dgm:pt>
    <dgm:pt modelId="{5CA02756-5A08-4A9A-B80C-1060271B03F2}" type="sibTrans" cxnId="{C4886738-BF49-4307-AF68-35FC9C4D12DF}">
      <dgm:prSet/>
      <dgm:spPr/>
      <dgm:t>
        <a:bodyPr/>
        <a:lstStyle/>
        <a:p>
          <a:endParaRPr lang="en-US"/>
        </a:p>
      </dgm:t>
    </dgm:pt>
    <dgm:pt modelId="{D882980A-C465-44B4-8AC2-EA477E4065FE}">
      <dgm:prSet/>
      <dgm:spPr/>
      <dgm:t>
        <a:bodyPr/>
        <a:lstStyle/>
        <a:p>
          <a:pPr>
            <a:lnSpc>
              <a:spcPct val="100000"/>
            </a:lnSpc>
            <a:defRPr cap="all"/>
          </a:pPr>
          <a:r>
            <a:rPr lang="fr-FR"/>
            <a:t>C’est ce qui se produit quand vous êtes débordé et que vous faites des remarques désobligeantes à vos collègues ou à vos responsables.</a:t>
          </a:r>
          <a:endParaRPr lang="en-US"/>
        </a:p>
      </dgm:t>
    </dgm:pt>
    <dgm:pt modelId="{765E1213-7474-44B0-AC39-D898E9FD12F6}" type="parTrans" cxnId="{C5D67EE5-C2B7-4655-9656-880D73FCBF1E}">
      <dgm:prSet/>
      <dgm:spPr/>
      <dgm:t>
        <a:bodyPr/>
        <a:lstStyle/>
        <a:p>
          <a:endParaRPr lang="en-US"/>
        </a:p>
      </dgm:t>
    </dgm:pt>
    <dgm:pt modelId="{52704506-E0D9-448F-AE02-B943DEB4B33B}" type="sibTrans" cxnId="{C5D67EE5-C2B7-4655-9656-880D73FCBF1E}">
      <dgm:prSet/>
      <dgm:spPr/>
      <dgm:t>
        <a:bodyPr/>
        <a:lstStyle/>
        <a:p>
          <a:endParaRPr lang="en-US"/>
        </a:p>
      </dgm:t>
    </dgm:pt>
    <dgm:pt modelId="{A16A5A7F-0ACC-4FA4-B9DA-DD25EDEB05B4}" type="pres">
      <dgm:prSet presAssocID="{075CB65A-7702-4A4F-AA3C-6C6FBADCA7C4}" presName="root" presStyleCnt="0">
        <dgm:presLayoutVars>
          <dgm:dir/>
          <dgm:resizeHandles val="exact"/>
        </dgm:presLayoutVars>
      </dgm:prSet>
      <dgm:spPr/>
    </dgm:pt>
    <dgm:pt modelId="{CD640FFC-41A8-4E68-8BBC-39695A6646D5}" type="pres">
      <dgm:prSet presAssocID="{3CFEEF68-6A39-49B3-8F6B-682043D150D0}" presName="compNode" presStyleCnt="0"/>
      <dgm:spPr/>
    </dgm:pt>
    <dgm:pt modelId="{D4F8F86D-A453-4593-A97C-900A4A3069C4}" type="pres">
      <dgm:prSet presAssocID="{3CFEEF68-6A39-49B3-8F6B-682043D150D0}" presName="iconBgRect" presStyleLbl="bgShp" presStyleIdx="0" presStyleCnt="2"/>
      <dgm:spPr>
        <a:prstGeom prst="round2DiagRect">
          <a:avLst>
            <a:gd name="adj1" fmla="val 29727"/>
            <a:gd name="adj2" fmla="val 0"/>
          </a:avLst>
        </a:prstGeom>
      </dgm:spPr>
    </dgm:pt>
    <dgm:pt modelId="{664CC79A-D2C3-4CC6-9043-24B6EC2157FE}" type="pres">
      <dgm:prSet presAssocID="{3CFEEF68-6A39-49B3-8F6B-682043D150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2CFB071-F697-4B9D-AB1B-975A5C0FEB28}" type="pres">
      <dgm:prSet presAssocID="{3CFEEF68-6A39-49B3-8F6B-682043D150D0}" presName="spaceRect" presStyleCnt="0"/>
      <dgm:spPr/>
    </dgm:pt>
    <dgm:pt modelId="{12D94EA5-7D94-4C50-9F54-C0505483FFD9}" type="pres">
      <dgm:prSet presAssocID="{3CFEEF68-6A39-49B3-8F6B-682043D150D0}" presName="textRect" presStyleLbl="revTx" presStyleIdx="0" presStyleCnt="2">
        <dgm:presLayoutVars>
          <dgm:chMax val="1"/>
          <dgm:chPref val="1"/>
        </dgm:presLayoutVars>
      </dgm:prSet>
      <dgm:spPr/>
    </dgm:pt>
    <dgm:pt modelId="{CAC07125-2C91-4F1E-A6DD-E8C00D1360E6}" type="pres">
      <dgm:prSet presAssocID="{5CA02756-5A08-4A9A-B80C-1060271B03F2}" presName="sibTrans" presStyleCnt="0"/>
      <dgm:spPr/>
    </dgm:pt>
    <dgm:pt modelId="{80912555-39A6-4B4C-8072-8D53E9EF7ADB}" type="pres">
      <dgm:prSet presAssocID="{D882980A-C465-44B4-8AC2-EA477E4065FE}" presName="compNode" presStyleCnt="0"/>
      <dgm:spPr/>
    </dgm:pt>
    <dgm:pt modelId="{583A3536-7AB4-401E-A888-EFC5CDFBCF53}" type="pres">
      <dgm:prSet presAssocID="{D882980A-C465-44B4-8AC2-EA477E4065FE}" presName="iconBgRect" presStyleLbl="bgShp" presStyleIdx="1" presStyleCnt="2"/>
      <dgm:spPr>
        <a:prstGeom prst="round2DiagRect">
          <a:avLst>
            <a:gd name="adj1" fmla="val 29727"/>
            <a:gd name="adj2" fmla="val 0"/>
          </a:avLst>
        </a:prstGeom>
      </dgm:spPr>
    </dgm:pt>
    <dgm:pt modelId="{C2826445-8980-4ED3-ABB8-B7D839B77C7A}" type="pres">
      <dgm:prSet presAssocID="{D882980A-C465-44B4-8AC2-EA477E4065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37EDFB7B-CEF1-4AC4-A51C-0AE208BAE722}" type="pres">
      <dgm:prSet presAssocID="{D882980A-C465-44B4-8AC2-EA477E4065FE}" presName="spaceRect" presStyleCnt="0"/>
      <dgm:spPr/>
    </dgm:pt>
    <dgm:pt modelId="{06A6CB91-CBE4-4C24-8061-548F0CF52E67}" type="pres">
      <dgm:prSet presAssocID="{D882980A-C465-44B4-8AC2-EA477E4065FE}" presName="textRect" presStyleLbl="revTx" presStyleIdx="1" presStyleCnt="2">
        <dgm:presLayoutVars>
          <dgm:chMax val="1"/>
          <dgm:chPref val="1"/>
        </dgm:presLayoutVars>
      </dgm:prSet>
      <dgm:spPr/>
    </dgm:pt>
  </dgm:ptLst>
  <dgm:cxnLst>
    <dgm:cxn modelId="{C4886738-BF49-4307-AF68-35FC9C4D12DF}" srcId="{075CB65A-7702-4A4F-AA3C-6C6FBADCA7C4}" destId="{3CFEEF68-6A39-49B3-8F6B-682043D150D0}" srcOrd="0" destOrd="0" parTransId="{14702695-B3CF-4055-B7EC-662CD7EC23BD}" sibTransId="{5CA02756-5A08-4A9A-B80C-1060271B03F2}"/>
    <dgm:cxn modelId="{75C08645-3EB5-4457-8285-FB7258363659}" type="presOf" srcId="{D882980A-C465-44B4-8AC2-EA477E4065FE}" destId="{06A6CB91-CBE4-4C24-8061-548F0CF52E67}" srcOrd="0" destOrd="0" presId="urn:microsoft.com/office/officeart/2018/5/layout/IconLeafLabelList"/>
    <dgm:cxn modelId="{66B3F354-E462-48C9-99D2-B43A4AF84558}" type="presOf" srcId="{3CFEEF68-6A39-49B3-8F6B-682043D150D0}" destId="{12D94EA5-7D94-4C50-9F54-C0505483FFD9}" srcOrd="0" destOrd="0" presId="urn:microsoft.com/office/officeart/2018/5/layout/IconLeafLabelList"/>
    <dgm:cxn modelId="{590D60C9-112A-4A1C-A96C-608688312B5F}" type="presOf" srcId="{075CB65A-7702-4A4F-AA3C-6C6FBADCA7C4}" destId="{A16A5A7F-0ACC-4FA4-B9DA-DD25EDEB05B4}" srcOrd="0" destOrd="0" presId="urn:microsoft.com/office/officeart/2018/5/layout/IconLeafLabelList"/>
    <dgm:cxn modelId="{C5D67EE5-C2B7-4655-9656-880D73FCBF1E}" srcId="{075CB65A-7702-4A4F-AA3C-6C6FBADCA7C4}" destId="{D882980A-C465-44B4-8AC2-EA477E4065FE}" srcOrd="1" destOrd="0" parTransId="{765E1213-7474-44B0-AC39-D898E9FD12F6}" sibTransId="{52704506-E0D9-448F-AE02-B943DEB4B33B}"/>
    <dgm:cxn modelId="{926BFF6F-7098-4FC1-8942-F6C5D9A81646}" type="presParOf" srcId="{A16A5A7F-0ACC-4FA4-B9DA-DD25EDEB05B4}" destId="{CD640FFC-41A8-4E68-8BBC-39695A6646D5}" srcOrd="0" destOrd="0" presId="urn:microsoft.com/office/officeart/2018/5/layout/IconLeafLabelList"/>
    <dgm:cxn modelId="{02513A25-DF1E-42BD-B30D-C976BDADCF55}" type="presParOf" srcId="{CD640FFC-41A8-4E68-8BBC-39695A6646D5}" destId="{D4F8F86D-A453-4593-A97C-900A4A3069C4}" srcOrd="0" destOrd="0" presId="urn:microsoft.com/office/officeart/2018/5/layout/IconLeafLabelList"/>
    <dgm:cxn modelId="{B039BFBD-C771-48A4-A49A-78233FCCEC99}" type="presParOf" srcId="{CD640FFC-41A8-4E68-8BBC-39695A6646D5}" destId="{664CC79A-D2C3-4CC6-9043-24B6EC2157FE}" srcOrd="1" destOrd="0" presId="urn:microsoft.com/office/officeart/2018/5/layout/IconLeafLabelList"/>
    <dgm:cxn modelId="{07F57B82-553E-4585-9077-67CBE4A12B5D}" type="presParOf" srcId="{CD640FFC-41A8-4E68-8BBC-39695A6646D5}" destId="{F2CFB071-F697-4B9D-AB1B-975A5C0FEB28}" srcOrd="2" destOrd="0" presId="urn:microsoft.com/office/officeart/2018/5/layout/IconLeafLabelList"/>
    <dgm:cxn modelId="{12127FAB-E502-44B8-88E1-909189F1EA44}" type="presParOf" srcId="{CD640FFC-41A8-4E68-8BBC-39695A6646D5}" destId="{12D94EA5-7D94-4C50-9F54-C0505483FFD9}" srcOrd="3" destOrd="0" presId="urn:microsoft.com/office/officeart/2018/5/layout/IconLeafLabelList"/>
    <dgm:cxn modelId="{0FA180FD-A02F-4BBC-BFBF-83BD95387026}" type="presParOf" srcId="{A16A5A7F-0ACC-4FA4-B9DA-DD25EDEB05B4}" destId="{CAC07125-2C91-4F1E-A6DD-E8C00D1360E6}" srcOrd="1" destOrd="0" presId="urn:microsoft.com/office/officeart/2018/5/layout/IconLeafLabelList"/>
    <dgm:cxn modelId="{9EE24455-1D36-4B7A-9EBF-CFE99A375506}" type="presParOf" srcId="{A16A5A7F-0ACC-4FA4-B9DA-DD25EDEB05B4}" destId="{80912555-39A6-4B4C-8072-8D53E9EF7ADB}" srcOrd="2" destOrd="0" presId="urn:microsoft.com/office/officeart/2018/5/layout/IconLeafLabelList"/>
    <dgm:cxn modelId="{5E699D4C-778C-4CB1-AB2F-1236164912A3}" type="presParOf" srcId="{80912555-39A6-4B4C-8072-8D53E9EF7ADB}" destId="{583A3536-7AB4-401E-A888-EFC5CDFBCF53}" srcOrd="0" destOrd="0" presId="urn:microsoft.com/office/officeart/2018/5/layout/IconLeafLabelList"/>
    <dgm:cxn modelId="{8076E27C-4201-4A35-912E-FE0C14CE9AB8}" type="presParOf" srcId="{80912555-39A6-4B4C-8072-8D53E9EF7ADB}" destId="{C2826445-8980-4ED3-ABB8-B7D839B77C7A}" srcOrd="1" destOrd="0" presId="urn:microsoft.com/office/officeart/2018/5/layout/IconLeafLabelList"/>
    <dgm:cxn modelId="{BCC6FBF8-48C5-4363-AB18-BD091C81F334}" type="presParOf" srcId="{80912555-39A6-4B4C-8072-8D53E9EF7ADB}" destId="{37EDFB7B-CEF1-4AC4-A51C-0AE208BAE722}" srcOrd="2" destOrd="0" presId="urn:microsoft.com/office/officeart/2018/5/layout/IconLeafLabelList"/>
    <dgm:cxn modelId="{F1EF1CBC-E985-4A65-8793-6EB2B4D5A885}" type="presParOf" srcId="{80912555-39A6-4B4C-8072-8D53E9EF7ADB}" destId="{06A6CB91-CBE4-4C24-8061-548F0CF52E6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8657CC-077A-4B73-BAE3-5AE65421996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A0AA1331-5227-4CD6-B92C-90FDAB20A0D8}">
      <dgm:prSet/>
      <dgm:spPr/>
      <dgm:t>
        <a:bodyPr/>
        <a:lstStyle/>
        <a:p>
          <a:r>
            <a:rPr lang="fr-FR"/>
            <a:t>Qualités : le mélange de manque d’implication, de mauvaises décisions et de créativité bloquée induit par le stress conduit à la détérioration de la qualité à tous les niveaux.</a:t>
          </a:r>
          <a:endParaRPr lang="en-US"/>
        </a:p>
      </dgm:t>
    </dgm:pt>
    <dgm:pt modelId="{711DC84F-A124-4A28-A54B-78E844D262CF}" type="parTrans" cxnId="{C9E3E440-AFBA-460A-9765-95037F329A41}">
      <dgm:prSet/>
      <dgm:spPr/>
      <dgm:t>
        <a:bodyPr/>
        <a:lstStyle/>
        <a:p>
          <a:endParaRPr lang="en-US"/>
        </a:p>
      </dgm:t>
    </dgm:pt>
    <dgm:pt modelId="{B528C787-9DE2-428B-A532-BEA1A42E5599}" type="sibTrans" cxnId="{C9E3E440-AFBA-460A-9765-95037F329A41}">
      <dgm:prSet/>
      <dgm:spPr/>
      <dgm:t>
        <a:bodyPr/>
        <a:lstStyle/>
        <a:p>
          <a:endParaRPr lang="en-US"/>
        </a:p>
      </dgm:t>
    </dgm:pt>
    <dgm:pt modelId="{D1F2784A-1A6E-4558-BB5C-002DE673A6C1}">
      <dgm:prSet/>
      <dgm:spPr/>
      <dgm:t>
        <a:bodyPr/>
        <a:lstStyle/>
        <a:p>
          <a:r>
            <a:rPr lang="fr-FR"/>
            <a:t>- lourdes conséquences sur les chances de réussite organisationnelle</a:t>
          </a:r>
          <a:endParaRPr lang="en-US"/>
        </a:p>
      </dgm:t>
    </dgm:pt>
    <dgm:pt modelId="{DB619942-118D-4206-911E-60578BBCE879}" type="parTrans" cxnId="{59E60199-D2C3-4EC9-86FA-E6B00D77F754}">
      <dgm:prSet/>
      <dgm:spPr/>
      <dgm:t>
        <a:bodyPr/>
        <a:lstStyle/>
        <a:p>
          <a:endParaRPr lang="en-US"/>
        </a:p>
      </dgm:t>
    </dgm:pt>
    <dgm:pt modelId="{643889AD-A2FC-41D6-BCFB-46F0DD1FE43A}" type="sibTrans" cxnId="{59E60199-D2C3-4EC9-86FA-E6B00D77F754}">
      <dgm:prSet/>
      <dgm:spPr/>
      <dgm:t>
        <a:bodyPr/>
        <a:lstStyle/>
        <a:p>
          <a:endParaRPr lang="en-US"/>
        </a:p>
      </dgm:t>
    </dgm:pt>
    <dgm:pt modelId="{CA22989A-C1EF-466F-B4C3-8929439FF2A3}" type="pres">
      <dgm:prSet presAssocID="{FF8657CC-077A-4B73-BAE3-5AE654219963}" presName="root" presStyleCnt="0">
        <dgm:presLayoutVars>
          <dgm:dir/>
          <dgm:resizeHandles val="exact"/>
        </dgm:presLayoutVars>
      </dgm:prSet>
      <dgm:spPr/>
    </dgm:pt>
    <dgm:pt modelId="{A4B2ABB3-7258-4F67-87AA-C49153206BD3}" type="pres">
      <dgm:prSet presAssocID="{A0AA1331-5227-4CD6-B92C-90FDAB20A0D8}" presName="compNode" presStyleCnt="0"/>
      <dgm:spPr/>
    </dgm:pt>
    <dgm:pt modelId="{369A1009-1295-46A4-A8E4-23A97A1152DF}" type="pres">
      <dgm:prSet presAssocID="{A0AA1331-5227-4CD6-B92C-90FDAB20A0D8}" presName="bgRect" presStyleLbl="bgShp" presStyleIdx="0" presStyleCnt="2"/>
      <dgm:spPr/>
    </dgm:pt>
    <dgm:pt modelId="{4034C67B-2322-4660-8908-33C7DDE8145C}" type="pres">
      <dgm:prSet presAssocID="{A0AA1331-5227-4CD6-B92C-90FDAB20A0D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B2A64A3-E126-45D8-AB11-DEB7EDBC1A22}" type="pres">
      <dgm:prSet presAssocID="{A0AA1331-5227-4CD6-B92C-90FDAB20A0D8}" presName="spaceRect" presStyleCnt="0"/>
      <dgm:spPr/>
    </dgm:pt>
    <dgm:pt modelId="{45D61B6C-A2BD-4D31-893E-E73269DABE1A}" type="pres">
      <dgm:prSet presAssocID="{A0AA1331-5227-4CD6-B92C-90FDAB20A0D8}" presName="parTx" presStyleLbl="revTx" presStyleIdx="0" presStyleCnt="2">
        <dgm:presLayoutVars>
          <dgm:chMax val="0"/>
          <dgm:chPref val="0"/>
        </dgm:presLayoutVars>
      </dgm:prSet>
      <dgm:spPr/>
    </dgm:pt>
    <dgm:pt modelId="{9934390B-B96C-4865-BC2D-80E530B88E8A}" type="pres">
      <dgm:prSet presAssocID="{B528C787-9DE2-428B-A532-BEA1A42E5599}" presName="sibTrans" presStyleCnt="0"/>
      <dgm:spPr/>
    </dgm:pt>
    <dgm:pt modelId="{47D5BCDC-83A0-4C1A-A710-527F4C28B8E2}" type="pres">
      <dgm:prSet presAssocID="{D1F2784A-1A6E-4558-BB5C-002DE673A6C1}" presName="compNode" presStyleCnt="0"/>
      <dgm:spPr/>
    </dgm:pt>
    <dgm:pt modelId="{73AF487C-AA2C-4369-9E2E-9280810BA16B}" type="pres">
      <dgm:prSet presAssocID="{D1F2784A-1A6E-4558-BB5C-002DE673A6C1}" presName="bgRect" presStyleLbl="bgShp" presStyleIdx="1" presStyleCnt="2"/>
      <dgm:spPr/>
    </dgm:pt>
    <dgm:pt modelId="{884B1D17-C1C9-482A-9B89-809E8E412755}" type="pres">
      <dgm:prSet presAssocID="{D1F2784A-1A6E-4558-BB5C-002DE673A6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FDE9407B-6F3A-4617-A193-A45719F52C42}" type="pres">
      <dgm:prSet presAssocID="{D1F2784A-1A6E-4558-BB5C-002DE673A6C1}" presName="spaceRect" presStyleCnt="0"/>
      <dgm:spPr/>
    </dgm:pt>
    <dgm:pt modelId="{E99413C1-0FD7-45DF-BEF9-75F8016D1717}" type="pres">
      <dgm:prSet presAssocID="{D1F2784A-1A6E-4558-BB5C-002DE673A6C1}" presName="parTx" presStyleLbl="revTx" presStyleIdx="1" presStyleCnt="2">
        <dgm:presLayoutVars>
          <dgm:chMax val="0"/>
          <dgm:chPref val="0"/>
        </dgm:presLayoutVars>
      </dgm:prSet>
      <dgm:spPr/>
    </dgm:pt>
  </dgm:ptLst>
  <dgm:cxnLst>
    <dgm:cxn modelId="{E360461B-FF45-4D5B-B399-59C88E6A3F76}" type="presOf" srcId="{A0AA1331-5227-4CD6-B92C-90FDAB20A0D8}" destId="{45D61B6C-A2BD-4D31-893E-E73269DABE1A}" srcOrd="0" destOrd="0" presId="urn:microsoft.com/office/officeart/2018/2/layout/IconVerticalSolidList"/>
    <dgm:cxn modelId="{C9E3E440-AFBA-460A-9765-95037F329A41}" srcId="{FF8657CC-077A-4B73-BAE3-5AE654219963}" destId="{A0AA1331-5227-4CD6-B92C-90FDAB20A0D8}" srcOrd="0" destOrd="0" parTransId="{711DC84F-A124-4A28-A54B-78E844D262CF}" sibTransId="{B528C787-9DE2-428B-A532-BEA1A42E5599}"/>
    <dgm:cxn modelId="{59E60199-D2C3-4EC9-86FA-E6B00D77F754}" srcId="{FF8657CC-077A-4B73-BAE3-5AE654219963}" destId="{D1F2784A-1A6E-4558-BB5C-002DE673A6C1}" srcOrd="1" destOrd="0" parTransId="{DB619942-118D-4206-911E-60578BBCE879}" sibTransId="{643889AD-A2FC-41D6-BCFB-46F0DD1FE43A}"/>
    <dgm:cxn modelId="{DA779EE4-A80D-4FC2-9A3B-EB86D599D329}" type="presOf" srcId="{FF8657CC-077A-4B73-BAE3-5AE654219963}" destId="{CA22989A-C1EF-466F-B4C3-8929439FF2A3}" srcOrd="0" destOrd="0" presId="urn:microsoft.com/office/officeart/2018/2/layout/IconVerticalSolidList"/>
    <dgm:cxn modelId="{6C4B77F9-C86B-4351-8D6B-8424284C64A0}" type="presOf" srcId="{D1F2784A-1A6E-4558-BB5C-002DE673A6C1}" destId="{E99413C1-0FD7-45DF-BEF9-75F8016D1717}" srcOrd="0" destOrd="0" presId="urn:microsoft.com/office/officeart/2018/2/layout/IconVerticalSolidList"/>
    <dgm:cxn modelId="{18EB26F7-53ED-4385-BA9B-C3B2C0BB0387}" type="presParOf" srcId="{CA22989A-C1EF-466F-B4C3-8929439FF2A3}" destId="{A4B2ABB3-7258-4F67-87AA-C49153206BD3}" srcOrd="0" destOrd="0" presId="urn:microsoft.com/office/officeart/2018/2/layout/IconVerticalSolidList"/>
    <dgm:cxn modelId="{48038234-0C52-4241-BFD1-F0607A884EB9}" type="presParOf" srcId="{A4B2ABB3-7258-4F67-87AA-C49153206BD3}" destId="{369A1009-1295-46A4-A8E4-23A97A1152DF}" srcOrd="0" destOrd="0" presId="urn:microsoft.com/office/officeart/2018/2/layout/IconVerticalSolidList"/>
    <dgm:cxn modelId="{71F52132-F1A0-47A9-A86B-BB7248386379}" type="presParOf" srcId="{A4B2ABB3-7258-4F67-87AA-C49153206BD3}" destId="{4034C67B-2322-4660-8908-33C7DDE8145C}" srcOrd="1" destOrd="0" presId="urn:microsoft.com/office/officeart/2018/2/layout/IconVerticalSolidList"/>
    <dgm:cxn modelId="{04993EEA-3A90-4700-A713-F2822AFB140E}" type="presParOf" srcId="{A4B2ABB3-7258-4F67-87AA-C49153206BD3}" destId="{CB2A64A3-E126-45D8-AB11-DEB7EDBC1A22}" srcOrd="2" destOrd="0" presId="urn:microsoft.com/office/officeart/2018/2/layout/IconVerticalSolidList"/>
    <dgm:cxn modelId="{519E8779-F8B0-4D1F-BB49-94341CC3E5F2}" type="presParOf" srcId="{A4B2ABB3-7258-4F67-87AA-C49153206BD3}" destId="{45D61B6C-A2BD-4D31-893E-E73269DABE1A}" srcOrd="3" destOrd="0" presId="urn:microsoft.com/office/officeart/2018/2/layout/IconVerticalSolidList"/>
    <dgm:cxn modelId="{F4BCC1AC-2C65-46CF-A632-376BA6437D57}" type="presParOf" srcId="{CA22989A-C1EF-466F-B4C3-8929439FF2A3}" destId="{9934390B-B96C-4865-BC2D-80E530B88E8A}" srcOrd="1" destOrd="0" presId="urn:microsoft.com/office/officeart/2018/2/layout/IconVerticalSolidList"/>
    <dgm:cxn modelId="{9078C899-DA41-4BEC-BDBF-BBDA283F40B0}" type="presParOf" srcId="{CA22989A-C1EF-466F-B4C3-8929439FF2A3}" destId="{47D5BCDC-83A0-4C1A-A710-527F4C28B8E2}" srcOrd="2" destOrd="0" presId="urn:microsoft.com/office/officeart/2018/2/layout/IconVerticalSolidList"/>
    <dgm:cxn modelId="{7754A84C-7548-4637-B068-CD2F28DC42E7}" type="presParOf" srcId="{47D5BCDC-83A0-4C1A-A710-527F4C28B8E2}" destId="{73AF487C-AA2C-4369-9E2E-9280810BA16B}" srcOrd="0" destOrd="0" presId="urn:microsoft.com/office/officeart/2018/2/layout/IconVerticalSolidList"/>
    <dgm:cxn modelId="{79495F27-1594-4C27-B277-6C6828C0B312}" type="presParOf" srcId="{47D5BCDC-83A0-4C1A-A710-527F4C28B8E2}" destId="{884B1D17-C1C9-482A-9B89-809E8E412755}" srcOrd="1" destOrd="0" presId="urn:microsoft.com/office/officeart/2018/2/layout/IconVerticalSolidList"/>
    <dgm:cxn modelId="{B4A887C5-4933-4483-BE73-E45888016888}" type="presParOf" srcId="{47D5BCDC-83A0-4C1A-A710-527F4C28B8E2}" destId="{FDE9407B-6F3A-4617-A193-A45719F52C42}" srcOrd="2" destOrd="0" presId="urn:microsoft.com/office/officeart/2018/2/layout/IconVerticalSolidList"/>
    <dgm:cxn modelId="{9847BB62-91D1-4CAC-A7C7-487C63B5BAB2}" type="presParOf" srcId="{47D5BCDC-83A0-4C1A-A710-527F4C28B8E2}" destId="{E99413C1-0FD7-45DF-BEF9-75F8016D171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D2026B-4291-4370-BE51-0AFFC45E7A08}"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69934997-5D28-410F-8120-32D0D4348A48}">
      <dgm:prSet/>
      <dgm:spPr/>
      <dgm:t>
        <a:bodyPr/>
        <a:lstStyle/>
        <a:p>
          <a:r>
            <a:rPr lang="fr-FR"/>
            <a:t>Nous sommes programmés pour entrer rapidement en action face au danger. Lorsque nous sommes confrontés à une situation stressantes, notre cerveau va effectuer une recherche automatique d’expériences similaires </a:t>
          </a:r>
          <a:endParaRPr lang="en-US"/>
        </a:p>
      </dgm:t>
    </dgm:pt>
    <dgm:pt modelId="{2841131F-4120-49F6-9803-AE421C874C80}" type="parTrans" cxnId="{E50A5887-8630-4DE4-9C57-0CF30DE1D8AB}">
      <dgm:prSet/>
      <dgm:spPr/>
      <dgm:t>
        <a:bodyPr/>
        <a:lstStyle/>
        <a:p>
          <a:endParaRPr lang="en-US"/>
        </a:p>
      </dgm:t>
    </dgm:pt>
    <dgm:pt modelId="{3F488CC1-08AE-4128-A987-4CA39C258C34}" type="sibTrans" cxnId="{E50A5887-8630-4DE4-9C57-0CF30DE1D8AB}">
      <dgm:prSet/>
      <dgm:spPr/>
      <dgm:t>
        <a:bodyPr/>
        <a:lstStyle/>
        <a:p>
          <a:endParaRPr lang="en-US"/>
        </a:p>
      </dgm:t>
    </dgm:pt>
    <dgm:pt modelId="{6C1F3520-E759-4926-92D6-04A7CCF2DE4D}">
      <dgm:prSet/>
      <dgm:spPr/>
      <dgm:t>
        <a:bodyPr/>
        <a:lstStyle/>
        <a:p>
          <a:r>
            <a:rPr lang="fr-FR"/>
            <a:t>Ces pensées vont générer des sensations et des émotions positives ou négatives. </a:t>
          </a:r>
          <a:endParaRPr lang="en-US"/>
        </a:p>
      </dgm:t>
    </dgm:pt>
    <dgm:pt modelId="{81660927-1EE0-4504-B620-09056B9D62BE}" type="parTrans" cxnId="{6A635EC4-DB60-4D4F-9951-7E689B5F49E3}">
      <dgm:prSet/>
      <dgm:spPr/>
      <dgm:t>
        <a:bodyPr/>
        <a:lstStyle/>
        <a:p>
          <a:endParaRPr lang="en-US"/>
        </a:p>
      </dgm:t>
    </dgm:pt>
    <dgm:pt modelId="{C0504FC4-1896-4D24-AE94-1BE7D7E217C2}" type="sibTrans" cxnId="{6A635EC4-DB60-4D4F-9951-7E689B5F49E3}">
      <dgm:prSet/>
      <dgm:spPr/>
      <dgm:t>
        <a:bodyPr/>
        <a:lstStyle/>
        <a:p>
          <a:endParaRPr lang="en-US"/>
        </a:p>
      </dgm:t>
    </dgm:pt>
    <dgm:pt modelId="{6FAFCB82-A208-44C7-9564-5D3AD67311E1}">
      <dgm:prSet/>
      <dgm:spPr/>
      <dgm:t>
        <a:bodyPr/>
        <a:lstStyle/>
        <a:p>
          <a:r>
            <a:rPr lang="fr-FR">
              <a:sym typeface="Wingdings" panose="05000000000000000000" pitchFamily="2" charset="2"/>
            </a:rPr>
            <a:t></a:t>
          </a:r>
          <a:r>
            <a:rPr lang="fr-FR"/>
            <a:t> décrypter ce qui nous arrive de façon rationnelle, avec plus de recul</a:t>
          </a:r>
          <a:endParaRPr lang="en-US"/>
        </a:p>
      </dgm:t>
    </dgm:pt>
    <dgm:pt modelId="{43804DD5-99EF-4BF7-93D8-6A50364714D2}" type="parTrans" cxnId="{FF1CE40A-B93B-4282-91D4-F6AB283DDABE}">
      <dgm:prSet/>
      <dgm:spPr/>
      <dgm:t>
        <a:bodyPr/>
        <a:lstStyle/>
        <a:p>
          <a:endParaRPr lang="en-US"/>
        </a:p>
      </dgm:t>
    </dgm:pt>
    <dgm:pt modelId="{72459E8D-ADFA-4EEE-9C90-D5F234178DAA}" type="sibTrans" cxnId="{FF1CE40A-B93B-4282-91D4-F6AB283DDABE}">
      <dgm:prSet/>
      <dgm:spPr/>
      <dgm:t>
        <a:bodyPr/>
        <a:lstStyle/>
        <a:p>
          <a:endParaRPr lang="en-US"/>
        </a:p>
      </dgm:t>
    </dgm:pt>
    <dgm:pt modelId="{159D81C0-6AAB-4231-88AA-4F2FD13467EE}" type="pres">
      <dgm:prSet presAssocID="{D5D2026B-4291-4370-BE51-0AFFC45E7A08}" presName="root" presStyleCnt="0">
        <dgm:presLayoutVars>
          <dgm:dir/>
          <dgm:resizeHandles val="exact"/>
        </dgm:presLayoutVars>
      </dgm:prSet>
      <dgm:spPr/>
    </dgm:pt>
    <dgm:pt modelId="{DDF65397-254D-4005-B690-8613CD6B51D6}" type="pres">
      <dgm:prSet presAssocID="{69934997-5D28-410F-8120-32D0D4348A48}" presName="compNode" presStyleCnt="0"/>
      <dgm:spPr/>
    </dgm:pt>
    <dgm:pt modelId="{FE77DC65-94A5-4B8B-A127-47703293FEE2}" type="pres">
      <dgm:prSet presAssocID="{69934997-5D28-410F-8120-32D0D4348A48}" presName="bgRect" presStyleLbl="bgShp" presStyleIdx="0" presStyleCnt="3"/>
      <dgm:spPr/>
    </dgm:pt>
    <dgm:pt modelId="{06BA6AC6-42FB-4F9F-B3B1-113A93B3D476}" type="pres">
      <dgm:prSet presAssocID="{69934997-5D28-410F-8120-32D0D4348A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27C7ED5-E302-4D1B-A156-8035BAACB9D5}" type="pres">
      <dgm:prSet presAssocID="{69934997-5D28-410F-8120-32D0D4348A48}" presName="spaceRect" presStyleCnt="0"/>
      <dgm:spPr/>
    </dgm:pt>
    <dgm:pt modelId="{F325CF88-FB31-4460-A93E-3B77F59ACD4B}" type="pres">
      <dgm:prSet presAssocID="{69934997-5D28-410F-8120-32D0D4348A48}" presName="parTx" presStyleLbl="revTx" presStyleIdx="0" presStyleCnt="3">
        <dgm:presLayoutVars>
          <dgm:chMax val="0"/>
          <dgm:chPref val="0"/>
        </dgm:presLayoutVars>
      </dgm:prSet>
      <dgm:spPr/>
    </dgm:pt>
    <dgm:pt modelId="{159B6DBE-0A0A-4C7D-B74C-B659E89BC208}" type="pres">
      <dgm:prSet presAssocID="{3F488CC1-08AE-4128-A987-4CA39C258C34}" presName="sibTrans" presStyleCnt="0"/>
      <dgm:spPr/>
    </dgm:pt>
    <dgm:pt modelId="{D71E85C9-23F4-4CB1-9928-68B2B1854CD5}" type="pres">
      <dgm:prSet presAssocID="{6C1F3520-E759-4926-92D6-04A7CCF2DE4D}" presName="compNode" presStyleCnt="0"/>
      <dgm:spPr/>
    </dgm:pt>
    <dgm:pt modelId="{2609CBD6-6FED-4738-8A31-E2448F8B98B8}" type="pres">
      <dgm:prSet presAssocID="{6C1F3520-E759-4926-92D6-04A7CCF2DE4D}" presName="bgRect" presStyleLbl="bgShp" presStyleIdx="1" presStyleCnt="3"/>
      <dgm:spPr/>
    </dgm:pt>
    <dgm:pt modelId="{04B92050-4597-4A74-B698-1B7FEA54C579}" type="pres">
      <dgm:prSet presAssocID="{6C1F3520-E759-4926-92D6-04A7CCF2DE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84E11AC2-EFC5-47BA-9330-42174BFC9E22}" type="pres">
      <dgm:prSet presAssocID="{6C1F3520-E759-4926-92D6-04A7CCF2DE4D}" presName="spaceRect" presStyleCnt="0"/>
      <dgm:spPr/>
    </dgm:pt>
    <dgm:pt modelId="{5B5CEED0-90E7-4CF0-8C3D-643C31FA4617}" type="pres">
      <dgm:prSet presAssocID="{6C1F3520-E759-4926-92D6-04A7CCF2DE4D}" presName="parTx" presStyleLbl="revTx" presStyleIdx="1" presStyleCnt="3">
        <dgm:presLayoutVars>
          <dgm:chMax val="0"/>
          <dgm:chPref val="0"/>
        </dgm:presLayoutVars>
      </dgm:prSet>
      <dgm:spPr/>
    </dgm:pt>
    <dgm:pt modelId="{DCC335A2-79ED-4A19-801E-89361C2376D1}" type="pres">
      <dgm:prSet presAssocID="{C0504FC4-1896-4D24-AE94-1BE7D7E217C2}" presName="sibTrans" presStyleCnt="0"/>
      <dgm:spPr/>
    </dgm:pt>
    <dgm:pt modelId="{A1413415-C6F7-4A9D-989E-BAC9F4144EF9}" type="pres">
      <dgm:prSet presAssocID="{6FAFCB82-A208-44C7-9564-5D3AD67311E1}" presName="compNode" presStyleCnt="0"/>
      <dgm:spPr/>
    </dgm:pt>
    <dgm:pt modelId="{3298F77F-A448-4758-A070-7835D1BBE233}" type="pres">
      <dgm:prSet presAssocID="{6FAFCB82-A208-44C7-9564-5D3AD67311E1}" presName="bgRect" presStyleLbl="bgShp" presStyleIdx="2" presStyleCnt="3"/>
      <dgm:spPr/>
    </dgm:pt>
    <dgm:pt modelId="{0D741DF3-16E7-4522-8A90-CE0C4B41798E}" type="pres">
      <dgm:prSet presAssocID="{6FAFCB82-A208-44C7-9564-5D3AD67311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24FB86B-0600-4A06-BCCA-A74952545037}" type="pres">
      <dgm:prSet presAssocID="{6FAFCB82-A208-44C7-9564-5D3AD67311E1}" presName="spaceRect" presStyleCnt="0"/>
      <dgm:spPr/>
    </dgm:pt>
    <dgm:pt modelId="{4889CD49-47B8-4BA5-B19E-256ABF76F04C}" type="pres">
      <dgm:prSet presAssocID="{6FAFCB82-A208-44C7-9564-5D3AD67311E1}" presName="parTx" presStyleLbl="revTx" presStyleIdx="2" presStyleCnt="3">
        <dgm:presLayoutVars>
          <dgm:chMax val="0"/>
          <dgm:chPref val="0"/>
        </dgm:presLayoutVars>
      </dgm:prSet>
      <dgm:spPr/>
    </dgm:pt>
  </dgm:ptLst>
  <dgm:cxnLst>
    <dgm:cxn modelId="{FF1CE40A-B93B-4282-91D4-F6AB283DDABE}" srcId="{D5D2026B-4291-4370-BE51-0AFFC45E7A08}" destId="{6FAFCB82-A208-44C7-9564-5D3AD67311E1}" srcOrd="2" destOrd="0" parTransId="{43804DD5-99EF-4BF7-93D8-6A50364714D2}" sibTransId="{72459E8D-ADFA-4EEE-9C90-D5F234178DAA}"/>
    <dgm:cxn modelId="{CB914B70-46F5-475E-A7AC-5A1AAF7ABFF0}" type="presOf" srcId="{D5D2026B-4291-4370-BE51-0AFFC45E7A08}" destId="{159D81C0-6AAB-4231-88AA-4F2FD13467EE}" srcOrd="0" destOrd="0" presId="urn:microsoft.com/office/officeart/2018/2/layout/IconVerticalSolidList"/>
    <dgm:cxn modelId="{E50A5887-8630-4DE4-9C57-0CF30DE1D8AB}" srcId="{D5D2026B-4291-4370-BE51-0AFFC45E7A08}" destId="{69934997-5D28-410F-8120-32D0D4348A48}" srcOrd="0" destOrd="0" parTransId="{2841131F-4120-49F6-9803-AE421C874C80}" sibTransId="{3F488CC1-08AE-4128-A987-4CA39C258C34}"/>
    <dgm:cxn modelId="{E3963298-18BB-4543-891E-747BF84A2393}" type="presOf" srcId="{6FAFCB82-A208-44C7-9564-5D3AD67311E1}" destId="{4889CD49-47B8-4BA5-B19E-256ABF76F04C}" srcOrd="0" destOrd="0" presId="urn:microsoft.com/office/officeart/2018/2/layout/IconVerticalSolidList"/>
    <dgm:cxn modelId="{41ACDBBC-AE8C-4624-BF9B-55BCCE38FBE8}" type="presOf" srcId="{6C1F3520-E759-4926-92D6-04A7CCF2DE4D}" destId="{5B5CEED0-90E7-4CF0-8C3D-643C31FA4617}" srcOrd="0" destOrd="0" presId="urn:microsoft.com/office/officeart/2018/2/layout/IconVerticalSolidList"/>
    <dgm:cxn modelId="{500EA1C2-323E-435B-A1C5-B42D0F4E3142}" type="presOf" srcId="{69934997-5D28-410F-8120-32D0D4348A48}" destId="{F325CF88-FB31-4460-A93E-3B77F59ACD4B}" srcOrd="0" destOrd="0" presId="urn:microsoft.com/office/officeart/2018/2/layout/IconVerticalSolidList"/>
    <dgm:cxn modelId="{6A635EC4-DB60-4D4F-9951-7E689B5F49E3}" srcId="{D5D2026B-4291-4370-BE51-0AFFC45E7A08}" destId="{6C1F3520-E759-4926-92D6-04A7CCF2DE4D}" srcOrd="1" destOrd="0" parTransId="{81660927-1EE0-4504-B620-09056B9D62BE}" sibTransId="{C0504FC4-1896-4D24-AE94-1BE7D7E217C2}"/>
    <dgm:cxn modelId="{0C4066E7-2D4E-468E-AC8A-F2372BB7E2C6}" type="presParOf" srcId="{159D81C0-6AAB-4231-88AA-4F2FD13467EE}" destId="{DDF65397-254D-4005-B690-8613CD6B51D6}" srcOrd="0" destOrd="0" presId="urn:microsoft.com/office/officeart/2018/2/layout/IconVerticalSolidList"/>
    <dgm:cxn modelId="{40F45DD7-94F3-4FBA-9FED-4F0B35C34058}" type="presParOf" srcId="{DDF65397-254D-4005-B690-8613CD6B51D6}" destId="{FE77DC65-94A5-4B8B-A127-47703293FEE2}" srcOrd="0" destOrd="0" presId="urn:microsoft.com/office/officeart/2018/2/layout/IconVerticalSolidList"/>
    <dgm:cxn modelId="{542A2375-FF55-4D63-99B4-FFA85B632400}" type="presParOf" srcId="{DDF65397-254D-4005-B690-8613CD6B51D6}" destId="{06BA6AC6-42FB-4F9F-B3B1-113A93B3D476}" srcOrd="1" destOrd="0" presId="urn:microsoft.com/office/officeart/2018/2/layout/IconVerticalSolidList"/>
    <dgm:cxn modelId="{551D7CC9-0E3D-44CA-8B33-BC0400D8C558}" type="presParOf" srcId="{DDF65397-254D-4005-B690-8613CD6B51D6}" destId="{F27C7ED5-E302-4D1B-A156-8035BAACB9D5}" srcOrd="2" destOrd="0" presId="urn:microsoft.com/office/officeart/2018/2/layout/IconVerticalSolidList"/>
    <dgm:cxn modelId="{0375CEB3-98D5-4300-A551-1A8E488A669E}" type="presParOf" srcId="{DDF65397-254D-4005-B690-8613CD6B51D6}" destId="{F325CF88-FB31-4460-A93E-3B77F59ACD4B}" srcOrd="3" destOrd="0" presId="urn:microsoft.com/office/officeart/2018/2/layout/IconVerticalSolidList"/>
    <dgm:cxn modelId="{961D170E-CEF1-48D7-AAB3-B0970CF43C84}" type="presParOf" srcId="{159D81C0-6AAB-4231-88AA-4F2FD13467EE}" destId="{159B6DBE-0A0A-4C7D-B74C-B659E89BC208}" srcOrd="1" destOrd="0" presId="urn:microsoft.com/office/officeart/2018/2/layout/IconVerticalSolidList"/>
    <dgm:cxn modelId="{516B34C8-CBAB-411B-A66E-BD7149DED964}" type="presParOf" srcId="{159D81C0-6AAB-4231-88AA-4F2FD13467EE}" destId="{D71E85C9-23F4-4CB1-9928-68B2B1854CD5}" srcOrd="2" destOrd="0" presId="urn:microsoft.com/office/officeart/2018/2/layout/IconVerticalSolidList"/>
    <dgm:cxn modelId="{65CEC67A-8642-41DB-A396-592C7892FEC3}" type="presParOf" srcId="{D71E85C9-23F4-4CB1-9928-68B2B1854CD5}" destId="{2609CBD6-6FED-4738-8A31-E2448F8B98B8}" srcOrd="0" destOrd="0" presId="urn:microsoft.com/office/officeart/2018/2/layout/IconVerticalSolidList"/>
    <dgm:cxn modelId="{AE3EAF88-6EDA-4824-986C-A1530BEF6206}" type="presParOf" srcId="{D71E85C9-23F4-4CB1-9928-68B2B1854CD5}" destId="{04B92050-4597-4A74-B698-1B7FEA54C579}" srcOrd="1" destOrd="0" presId="urn:microsoft.com/office/officeart/2018/2/layout/IconVerticalSolidList"/>
    <dgm:cxn modelId="{33C3536A-C1C3-4E2E-A929-0B65FF0D6CA9}" type="presParOf" srcId="{D71E85C9-23F4-4CB1-9928-68B2B1854CD5}" destId="{84E11AC2-EFC5-47BA-9330-42174BFC9E22}" srcOrd="2" destOrd="0" presId="urn:microsoft.com/office/officeart/2018/2/layout/IconVerticalSolidList"/>
    <dgm:cxn modelId="{B32E635B-4EC8-4DB5-B434-024BC3A74576}" type="presParOf" srcId="{D71E85C9-23F4-4CB1-9928-68B2B1854CD5}" destId="{5B5CEED0-90E7-4CF0-8C3D-643C31FA4617}" srcOrd="3" destOrd="0" presId="urn:microsoft.com/office/officeart/2018/2/layout/IconVerticalSolidList"/>
    <dgm:cxn modelId="{AE2DF458-7C1A-480F-BF85-BBB803AEF54B}" type="presParOf" srcId="{159D81C0-6AAB-4231-88AA-4F2FD13467EE}" destId="{DCC335A2-79ED-4A19-801E-89361C2376D1}" srcOrd="3" destOrd="0" presId="urn:microsoft.com/office/officeart/2018/2/layout/IconVerticalSolidList"/>
    <dgm:cxn modelId="{6D013D77-1BCE-4A3F-ACCC-127438AB22F7}" type="presParOf" srcId="{159D81C0-6AAB-4231-88AA-4F2FD13467EE}" destId="{A1413415-C6F7-4A9D-989E-BAC9F4144EF9}" srcOrd="4" destOrd="0" presId="urn:microsoft.com/office/officeart/2018/2/layout/IconVerticalSolidList"/>
    <dgm:cxn modelId="{B1B7C430-D91F-4C49-A0D5-2FD19A5AA163}" type="presParOf" srcId="{A1413415-C6F7-4A9D-989E-BAC9F4144EF9}" destId="{3298F77F-A448-4758-A070-7835D1BBE233}" srcOrd="0" destOrd="0" presId="urn:microsoft.com/office/officeart/2018/2/layout/IconVerticalSolidList"/>
    <dgm:cxn modelId="{40C53341-5C39-440D-A662-514AA781E008}" type="presParOf" srcId="{A1413415-C6F7-4A9D-989E-BAC9F4144EF9}" destId="{0D741DF3-16E7-4522-8A90-CE0C4B41798E}" srcOrd="1" destOrd="0" presId="urn:microsoft.com/office/officeart/2018/2/layout/IconVerticalSolidList"/>
    <dgm:cxn modelId="{76C6237A-FA57-4657-A8A9-573AED8031BB}" type="presParOf" srcId="{A1413415-C6F7-4A9D-989E-BAC9F4144EF9}" destId="{F24FB86B-0600-4A06-BCCA-A74952545037}" srcOrd="2" destOrd="0" presId="urn:microsoft.com/office/officeart/2018/2/layout/IconVerticalSolidList"/>
    <dgm:cxn modelId="{302DB780-35F0-46E4-A486-8D171C5013F0}" type="presParOf" srcId="{A1413415-C6F7-4A9D-989E-BAC9F4144EF9}" destId="{4889CD49-47B8-4BA5-B19E-256ABF76F04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9142D5-795F-4E59-BF1B-5E55617667F3}" type="doc">
      <dgm:prSet loTypeId="urn:microsoft.com/office/officeart/2005/8/layout/hChevron3" loCatId="process" qsTypeId="urn:microsoft.com/office/officeart/2005/8/quickstyle/simple2" qsCatId="simple" csTypeId="urn:microsoft.com/office/officeart/2005/8/colors/colorful1" csCatId="colorful"/>
      <dgm:spPr/>
      <dgm:t>
        <a:bodyPr/>
        <a:lstStyle/>
        <a:p>
          <a:endParaRPr lang="en-US"/>
        </a:p>
      </dgm:t>
    </dgm:pt>
    <dgm:pt modelId="{8BC57A92-84B4-48E1-B3B8-BC1A97FCB402}">
      <dgm:prSet/>
      <dgm:spPr/>
      <dgm:t>
        <a:bodyPr/>
        <a:lstStyle/>
        <a:p>
          <a:r>
            <a:rPr lang="fr-FR"/>
            <a:t>La tension s’oppose à nous et crée de la tension</a:t>
          </a:r>
          <a:endParaRPr lang="en-US"/>
        </a:p>
      </dgm:t>
    </dgm:pt>
    <dgm:pt modelId="{61A60AD5-15BF-42EE-82D5-841EE33FF864}" type="parTrans" cxnId="{669C6C3B-1D1D-4303-9254-4E3B6717DD6A}">
      <dgm:prSet/>
      <dgm:spPr/>
      <dgm:t>
        <a:bodyPr/>
        <a:lstStyle/>
        <a:p>
          <a:endParaRPr lang="en-US"/>
        </a:p>
      </dgm:t>
    </dgm:pt>
    <dgm:pt modelId="{C08CB1CE-6C06-4433-A3B1-2EF12DF39452}" type="sibTrans" cxnId="{669C6C3B-1D1D-4303-9254-4E3B6717DD6A}">
      <dgm:prSet/>
      <dgm:spPr/>
      <dgm:t>
        <a:bodyPr/>
        <a:lstStyle/>
        <a:p>
          <a:endParaRPr lang="en-US"/>
        </a:p>
      </dgm:t>
    </dgm:pt>
    <dgm:pt modelId="{0BC3C0FF-EADA-4BC3-8531-2B2DA2F48A55}">
      <dgm:prSet/>
      <dgm:spPr/>
      <dgm:t>
        <a:bodyPr/>
        <a:lstStyle/>
        <a:p>
          <a:r>
            <a:rPr lang="fr-FR"/>
            <a:t>est la réponse de notre corps au stress</a:t>
          </a:r>
          <a:endParaRPr lang="en-US"/>
        </a:p>
      </dgm:t>
    </dgm:pt>
    <dgm:pt modelId="{EAD71E1C-88FE-401E-8C03-ADB4E06F2AD0}" type="parTrans" cxnId="{7EAC07C3-C9FB-404C-8DB6-ED0B6830D8F6}">
      <dgm:prSet/>
      <dgm:spPr/>
      <dgm:t>
        <a:bodyPr/>
        <a:lstStyle/>
        <a:p>
          <a:endParaRPr lang="en-US"/>
        </a:p>
      </dgm:t>
    </dgm:pt>
    <dgm:pt modelId="{465542ED-2A40-4303-8B02-1C3B7F42BDD2}" type="sibTrans" cxnId="{7EAC07C3-C9FB-404C-8DB6-ED0B6830D8F6}">
      <dgm:prSet/>
      <dgm:spPr/>
      <dgm:t>
        <a:bodyPr/>
        <a:lstStyle/>
        <a:p>
          <a:endParaRPr lang="en-US"/>
        </a:p>
      </dgm:t>
    </dgm:pt>
    <dgm:pt modelId="{4825D6B6-10CA-4314-88ED-71B4B5F4A87B}">
      <dgm:prSet/>
      <dgm:spPr/>
      <dgm:t>
        <a:bodyPr/>
        <a:lstStyle/>
        <a:p>
          <a:r>
            <a:rPr lang="fr-FR"/>
            <a:t>est une réponse globale de notre corps au stress :</a:t>
          </a:r>
          <a:endParaRPr lang="en-US"/>
        </a:p>
      </dgm:t>
    </dgm:pt>
    <dgm:pt modelId="{C5167E1F-3D4C-4963-88FF-A500DBD5F699}" type="parTrans" cxnId="{DF7B59B3-0A82-423A-BC8F-F9D1E0517B6D}">
      <dgm:prSet/>
      <dgm:spPr/>
      <dgm:t>
        <a:bodyPr/>
        <a:lstStyle/>
        <a:p>
          <a:endParaRPr lang="en-US"/>
        </a:p>
      </dgm:t>
    </dgm:pt>
    <dgm:pt modelId="{559D0720-C553-4AB6-8CB6-A2E607006A7E}" type="sibTrans" cxnId="{DF7B59B3-0A82-423A-BC8F-F9D1E0517B6D}">
      <dgm:prSet/>
      <dgm:spPr/>
      <dgm:t>
        <a:bodyPr/>
        <a:lstStyle/>
        <a:p>
          <a:endParaRPr lang="en-US"/>
        </a:p>
      </dgm:t>
    </dgm:pt>
    <dgm:pt modelId="{ED79F377-982A-467E-839F-DE213A8319EC}">
      <dgm:prSet/>
      <dgm:spPr/>
      <dgm:t>
        <a:bodyPr/>
        <a:lstStyle/>
        <a:p>
          <a:r>
            <a:rPr lang="fr-FR"/>
            <a:t>Physiologique</a:t>
          </a:r>
          <a:endParaRPr lang="en-US"/>
        </a:p>
      </dgm:t>
    </dgm:pt>
    <dgm:pt modelId="{5260806C-4B5A-4772-B605-7ED6D790B74D}" type="parTrans" cxnId="{04F56F71-0E62-4407-AFF5-F9818DCC043E}">
      <dgm:prSet/>
      <dgm:spPr/>
      <dgm:t>
        <a:bodyPr/>
        <a:lstStyle/>
        <a:p>
          <a:endParaRPr lang="en-US"/>
        </a:p>
      </dgm:t>
    </dgm:pt>
    <dgm:pt modelId="{58EFC235-F226-45C3-933E-CD772E3F9563}" type="sibTrans" cxnId="{04F56F71-0E62-4407-AFF5-F9818DCC043E}">
      <dgm:prSet/>
      <dgm:spPr/>
      <dgm:t>
        <a:bodyPr/>
        <a:lstStyle/>
        <a:p>
          <a:endParaRPr lang="en-US"/>
        </a:p>
      </dgm:t>
    </dgm:pt>
    <dgm:pt modelId="{7363187D-5585-4536-8BDC-D6CA0E4A8609}">
      <dgm:prSet/>
      <dgm:spPr/>
      <dgm:t>
        <a:bodyPr/>
        <a:lstStyle/>
        <a:p>
          <a:r>
            <a:rPr lang="fr-FR"/>
            <a:t>Émotif</a:t>
          </a:r>
          <a:endParaRPr lang="en-US"/>
        </a:p>
      </dgm:t>
    </dgm:pt>
    <dgm:pt modelId="{78F3398C-6460-45F7-AA84-37A858C2A674}" type="parTrans" cxnId="{05328896-C8C3-4C85-9A32-2586E9248ED7}">
      <dgm:prSet/>
      <dgm:spPr/>
      <dgm:t>
        <a:bodyPr/>
        <a:lstStyle/>
        <a:p>
          <a:endParaRPr lang="en-US"/>
        </a:p>
      </dgm:t>
    </dgm:pt>
    <dgm:pt modelId="{CABC88CE-65EA-4D77-B01C-7EBEBFE58FA3}" type="sibTrans" cxnId="{05328896-C8C3-4C85-9A32-2586E9248ED7}">
      <dgm:prSet/>
      <dgm:spPr/>
      <dgm:t>
        <a:bodyPr/>
        <a:lstStyle/>
        <a:p>
          <a:endParaRPr lang="en-US"/>
        </a:p>
      </dgm:t>
    </dgm:pt>
    <dgm:pt modelId="{74A05076-9668-4BCC-9441-AF1713FA7646}">
      <dgm:prSet/>
      <dgm:spPr/>
      <dgm:t>
        <a:bodyPr/>
        <a:lstStyle/>
        <a:p>
          <a:r>
            <a:rPr lang="fr-FR"/>
            <a:t>Psychologique</a:t>
          </a:r>
          <a:endParaRPr lang="en-US"/>
        </a:p>
      </dgm:t>
    </dgm:pt>
    <dgm:pt modelId="{2306EF30-F2BF-4BB0-A8D4-E7FD898F4804}" type="parTrans" cxnId="{6A3DC441-12E2-4E08-A01C-855ACC0B9C70}">
      <dgm:prSet/>
      <dgm:spPr/>
      <dgm:t>
        <a:bodyPr/>
        <a:lstStyle/>
        <a:p>
          <a:endParaRPr lang="en-US"/>
        </a:p>
      </dgm:t>
    </dgm:pt>
    <dgm:pt modelId="{DEB99C23-6A71-447E-B7E7-1CA4E5BC4955}" type="sibTrans" cxnId="{6A3DC441-12E2-4E08-A01C-855ACC0B9C70}">
      <dgm:prSet/>
      <dgm:spPr/>
      <dgm:t>
        <a:bodyPr/>
        <a:lstStyle/>
        <a:p>
          <a:endParaRPr lang="en-US"/>
        </a:p>
      </dgm:t>
    </dgm:pt>
    <dgm:pt modelId="{51D22E8B-BDEA-460F-98FB-7F6C1F15DF0A}">
      <dgm:prSet/>
      <dgm:spPr/>
      <dgm:t>
        <a:bodyPr/>
        <a:lstStyle/>
        <a:p>
          <a:r>
            <a:rPr lang="fr-FR"/>
            <a:t>social</a:t>
          </a:r>
          <a:endParaRPr lang="en-US"/>
        </a:p>
      </dgm:t>
    </dgm:pt>
    <dgm:pt modelId="{26256292-ADB7-42E8-8CE4-82A707E44BE8}" type="parTrans" cxnId="{7DBA1401-AC1C-438A-8CFC-AD22E5E8B93C}">
      <dgm:prSet/>
      <dgm:spPr/>
      <dgm:t>
        <a:bodyPr/>
        <a:lstStyle/>
        <a:p>
          <a:endParaRPr lang="en-US"/>
        </a:p>
      </dgm:t>
    </dgm:pt>
    <dgm:pt modelId="{432518E4-D7C1-4026-B251-487EA5C22F3C}" type="sibTrans" cxnId="{7DBA1401-AC1C-438A-8CFC-AD22E5E8B93C}">
      <dgm:prSet/>
      <dgm:spPr/>
      <dgm:t>
        <a:bodyPr/>
        <a:lstStyle/>
        <a:p>
          <a:endParaRPr lang="en-US"/>
        </a:p>
      </dgm:t>
    </dgm:pt>
    <dgm:pt modelId="{A1BFB71D-43A6-418E-9AF4-174FF2E6E656}" type="pres">
      <dgm:prSet presAssocID="{D09142D5-795F-4E59-BF1B-5E55617667F3}" presName="Name0" presStyleCnt="0">
        <dgm:presLayoutVars>
          <dgm:dir/>
          <dgm:resizeHandles val="exact"/>
        </dgm:presLayoutVars>
      </dgm:prSet>
      <dgm:spPr/>
    </dgm:pt>
    <dgm:pt modelId="{DD2E04BE-CFF3-4133-939B-D54AE538A3F0}" type="pres">
      <dgm:prSet presAssocID="{8BC57A92-84B4-48E1-B3B8-BC1A97FCB402}" presName="parAndChTx" presStyleLbl="node1" presStyleIdx="0" presStyleCnt="3">
        <dgm:presLayoutVars>
          <dgm:bulletEnabled val="1"/>
        </dgm:presLayoutVars>
      </dgm:prSet>
      <dgm:spPr/>
    </dgm:pt>
    <dgm:pt modelId="{4715AD6C-CCBC-4A7D-B25C-131A76692043}" type="pres">
      <dgm:prSet presAssocID="{C08CB1CE-6C06-4433-A3B1-2EF12DF39452}" presName="parAndChSpace" presStyleCnt="0"/>
      <dgm:spPr/>
    </dgm:pt>
    <dgm:pt modelId="{7B51CB6A-67E2-4382-ABAF-0DF669BC370E}" type="pres">
      <dgm:prSet presAssocID="{0BC3C0FF-EADA-4BC3-8531-2B2DA2F48A55}" presName="parAndChTx" presStyleLbl="node1" presStyleIdx="1" presStyleCnt="3">
        <dgm:presLayoutVars>
          <dgm:bulletEnabled val="1"/>
        </dgm:presLayoutVars>
      </dgm:prSet>
      <dgm:spPr/>
    </dgm:pt>
    <dgm:pt modelId="{277C8E1E-D3C3-44A2-982D-934BA1F1AF5F}" type="pres">
      <dgm:prSet presAssocID="{465542ED-2A40-4303-8B02-1C3B7F42BDD2}" presName="parAndChSpace" presStyleCnt="0"/>
      <dgm:spPr/>
    </dgm:pt>
    <dgm:pt modelId="{8E354149-8666-438C-8BD4-424430579AA9}" type="pres">
      <dgm:prSet presAssocID="{4825D6B6-10CA-4314-88ED-71B4B5F4A87B}" presName="parAndChTx" presStyleLbl="node1" presStyleIdx="2" presStyleCnt="3">
        <dgm:presLayoutVars>
          <dgm:bulletEnabled val="1"/>
        </dgm:presLayoutVars>
      </dgm:prSet>
      <dgm:spPr/>
    </dgm:pt>
  </dgm:ptLst>
  <dgm:cxnLst>
    <dgm:cxn modelId="{7DBA1401-AC1C-438A-8CFC-AD22E5E8B93C}" srcId="{4825D6B6-10CA-4314-88ED-71B4B5F4A87B}" destId="{51D22E8B-BDEA-460F-98FB-7F6C1F15DF0A}" srcOrd="3" destOrd="0" parTransId="{26256292-ADB7-42E8-8CE4-82A707E44BE8}" sibTransId="{432518E4-D7C1-4026-B251-487EA5C22F3C}"/>
    <dgm:cxn modelId="{50605F01-B1D0-4682-86C1-35EBC904302E}" type="presOf" srcId="{4825D6B6-10CA-4314-88ED-71B4B5F4A87B}" destId="{8E354149-8666-438C-8BD4-424430579AA9}" srcOrd="0" destOrd="0" presId="urn:microsoft.com/office/officeart/2005/8/layout/hChevron3"/>
    <dgm:cxn modelId="{FA721B22-504A-4A23-99DA-050C013A5A88}" type="presOf" srcId="{51D22E8B-BDEA-460F-98FB-7F6C1F15DF0A}" destId="{8E354149-8666-438C-8BD4-424430579AA9}" srcOrd="0" destOrd="4" presId="urn:microsoft.com/office/officeart/2005/8/layout/hChevron3"/>
    <dgm:cxn modelId="{2DE8B725-33B6-4C43-B8AF-5B24F6D9D643}" type="presOf" srcId="{8BC57A92-84B4-48E1-B3B8-BC1A97FCB402}" destId="{DD2E04BE-CFF3-4133-939B-D54AE538A3F0}" srcOrd="0" destOrd="0" presId="urn:microsoft.com/office/officeart/2005/8/layout/hChevron3"/>
    <dgm:cxn modelId="{669C6C3B-1D1D-4303-9254-4E3B6717DD6A}" srcId="{D09142D5-795F-4E59-BF1B-5E55617667F3}" destId="{8BC57A92-84B4-48E1-B3B8-BC1A97FCB402}" srcOrd="0" destOrd="0" parTransId="{61A60AD5-15BF-42EE-82D5-841EE33FF864}" sibTransId="{C08CB1CE-6C06-4433-A3B1-2EF12DF39452}"/>
    <dgm:cxn modelId="{6A3DC441-12E2-4E08-A01C-855ACC0B9C70}" srcId="{4825D6B6-10CA-4314-88ED-71B4B5F4A87B}" destId="{74A05076-9668-4BCC-9441-AF1713FA7646}" srcOrd="2" destOrd="0" parTransId="{2306EF30-F2BF-4BB0-A8D4-E7FD898F4804}" sibTransId="{DEB99C23-6A71-447E-B7E7-1CA4E5BC4955}"/>
    <dgm:cxn modelId="{04F56F71-0E62-4407-AFF5-F9818DCC043E}" srcId="{4825D6B6-10CA-4314-88ED-71B4B5F4A87B}" destId="{ED79F377-982A-467E-839F-DE213A8319EC}" srcOrd="0" destOrd="0" parTransId="{5260806C-4B5A-4772-B605-7ED6D790B74D}" sibTransId="{58EFC235-F226-45C3-933E-CD772E3F9563}"/>
    <dgm:cxn modelId="{0C03767E-1E2A-4B4B-9258-5F2AB4D86410}" type="presOf" srcId="{74A05076-9668-4BCC-9441-AF1713FA7646}" destId="{8E354149-8666-438C-8BD4-424430579AA9}" srcOrd="0" destOrd="3" presId="urn:microsoft.com/office/officeart/2005/8/layout/hChevron3"/>
    <dgm:cxn modelId="{05328896-C8C3-4C85-9A32-2586E9248ED7}" srcId="{4825D6B6-10CA-4314-88ED-71B4B5F4A87B}" destId="{7363187D-5585-4536-8BDC-D6CA0E4A8609}" srcOrd="1" destOrd="0" parTransId="{78F3398C-6460-45F7-AA84-37A858C2A674}" sibTransId="{CABC88CE-65EA-4D77-B01C-7EBEBFE58FA3}"/>
    <dgm:cxn modelId="{BD7900AC-8E4C-4E0A-B5A3-3C7BF9B8E7DC}" type="presOf" srcId="{7363187D-5585-4536-8BDC-D6CA0E4A8609}" destId="{8E354149-8666-438C-8BD4-424430579AA9}" srcOrd="0" destOrd="2" presId="urn:microsoft.com/office/officeart/2005/8/layout/hChevron3"/>
    <dgm:cxn modelId="{B38A04B0-D3BA-4CE2-A561-2AF794B06481}" type="presOf" srcId="{0BC3C0FF-EADA-4BC3-8531-2B2DA2F48A55}" destId="{7B51CB6A-67E2-4382-ABAF-0DF669BC370E}" srcOrd="0" destOrd="0" presId="urn:microsoft.com/office/officeart/2005/8/layout/hChevron3"/>
    <dgm:cxn modelId="{DF7B59B3-0A82-423A-BC8F-F9D1E0517B6D}" srcId="{D09142D5-795F-4E59-BF1B-5E55617667F3}" destId="{4825D6B6-10CA-4314-88ED-71B4B5F4A87B}" srcOrd="2" destOrd="0" parTransId="{C5167E1F-3D4C-4963-88FF-A500DBD5F699}" sibTransId="{559D0720-C553-4AB6-8CB6-A2E607006A7E}"/>
    <dgm:cxn modelId="{7EAC07C3-C9FB-404C-8DB6-ED0B6830D8F6}" srcId="{D09142D5-795F-4E59-BF1B-5E55617667F3}" destId="{0BC3C0FF-EADA-4BC3-8531-2B2DA2F48A55}" srcOrd="1" destOrd="0" parTransId="{EAD71E1C-88FE-401E-8C03-ADB4E06F2AD0}" sibTransId="{465542ED-2A40-4303-8B02-1C3B7F42BDD2}"/>
    <dgm:cxn modelId="{4DDF4EC8-1E0E-4033-8234-1134680CBDEC}" type="presOf" srcId="{ED79F377-982A-467E-839F-DE213A8319EC}" destId="{8E354149-8666-438C-8BD4-424430579AA9}" srcOrd="0" destOrd="1" presId="urn:microsoft.com/office/officeart/2005/8/layout/hChevron3"/>
    <dgm:cxn modelId="{A26657F7-22B0-4F02-A34A-C9CB17A10E3D}" type="presOf" srcId="{D09142D5-795F-4E59-BF1B-5E55617667F3}" destId="{A1BFB71D-43A6-418E-9AF4-174FF2E6E656}" srcOrd="0" destOrd="0" presId="urn:microsoft.com/office/officeart/2005/8/layout/hChevron3"/>
    <dgm:cxn modelId="{7D83D32C-CA3D-4EEC-99BF-7CE9D3FAB6A9}" type="presParOf" srcId="{A1BFB71D-43A6-418E-9AF4-174FF2E6E656}" destId="{DD2E04BE-CFF3-4133-939B-D54AE538A3F0}" srcOrd="0" destOrd="0" presId="urn:microsoft.com/office/officeart/2005/8/layout/hChevron3"/>
    <dgm:cxn modelId="{980AD3CF-0864-4B5D-84E2-A025CA82EB26}" type="presParOf" srcId="{A1BFB71D-43A6-418E-9AF4-174FF2E6E656}" destId="{4715AD6C-CCBC-4A7D-B25C-131A76692043}" srcOrd="1" destOrd="0" presId="urn:microsoft.com/office/officeart/2005/8/layout/hChevron3"/>
    <dgm:cxn modelId="{A6222C4A-7F7F-4ED4-AFA3-074F4ED97331}" type="presParOf" srcId="{A1BFB71D-43A6-418E-9AF4-174FF2E6E656}" destId="{7B51CB6A-67E2-4382-ABAF-0DF669BC370E}" srcOrd="2" destOrd="0" presId="urn:microsoft.com/office/officeart/2005/8/layout/hChevron3"/>
    <dgm:cxn modelId="{3D453D54-C9E3-493A-BD6F-08D057A6324E}" type="presParOf" srcId="{A1BFB71D-43A6-418E-9AF4-174FF2E6E656}" destId="{277C8E1E-D3C3-44A2-982D-934BA1F1AF5F}" srcOrd="3" destOrd="0" presId="urn:microsoft.com/office/officeart/2005/8/layout/hChevron3"/>
    <dgm:cxn modelId="{FB658C2E-410D-4B7F-BC37-1DA7C294D76D}" type="presParOf" srcId="{A1BFB71D-43A6-418E-9AF4-174FF2E6E656}" destId="{8E354149-8666-438C-8BD4-424430579AA9}"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8DFBE-A85D-4E2F-8E99-486C44E37AFC}">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658369-222B-4311-AE0F-299011F9F53E}">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AA625B2-605B-4522-AFDE-3D0B4801D40E}">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fr-FR" sz="2500" kern="1200"/>
            <a:t>Stress aigu </a:t>
          </a:r>
          <a:endParaRPr lang="en-US" sz="2500" kern="1200"/>
        </a:p>
      </dsp:txBody>
      <dsp:txXfrm>
        <a:off x="2039300" y="956381"/>
        <a:ext cx="4474303" cy="1765627"/>
      </dsp:txXfrm>
    </dsp:sp>
    <dsp:sp modelId="{7C0432E9-56AE-4592-9456-A314F2A164E6}">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157B5E5-799C-4FB4-B8C0-B2F569FDD901}">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EACE3EB-C9E0-4494-8C81-5D99A7DFC2F5}">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fr-FR" sz="2500" kern="1200"/>
            <a:t>Stress chronique</a:t>
          </a:r>
          <a:endParaRPr lang="en-US" sz="2500" kern="1200"/>
        </a:p>
      </dsp:txBody>
      <dsp:txXfrm>
        <a:off x="2039300" y="3163416"/>
        <a:ext cx="4474303" cy="17656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270B2-A5C1-4E97-8BBE-08B0537D7B22}">
      <dsp:nvSpPr>
        <dsp:cNvPr id="0" name=""/>
        <dsp:cNvSpPr/>
      </dsp:nvSpPr>
      <dsp:spPr>
        <a:xfrm>
          <a:off x="3454714" y="0"/>
          <a:ext cx="7060885" cy="1554786"/>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fr-FR" altLang="fr-FR" sz="1600" kern="1200" dirty="0">
              <a:latin typeface="Calibri" panose="020F0502020204030204" pitchFamily="34" charset="0"/>
            </a:rPr>
            <a:t>Douleurs (coliques, maux de tête, douleurs musculaires, etc.), troubles du sommeil, de l’appétit et de la digestion, sensations d’essoufflement ou d’oppression, sueurs, etc.</a:t>
          </a:r>
          <a:endParaRPr lang="fr-FR" sz="1600" kern="1200" dirty="0"/>
        </a:p>
        <a:p>
          <a:pPr marL="171450" lvl="1" indent="-171450" algn="l" defTabSz="711200">
            <a:lnSpc>
              <a:spcPct val="90000"/>
            </a:lnSpc>
            <a:spcBef>
              <a:spcPct val="0"/>
            </a:spcBef>
            <a:spcAft>
              <a:spcPct val="15000"/>
            </a:spcAft>
            <a:buChar char="•"/>
          </a:pPr>
          <a:r>
            <a:rPr lang="fr-FR" altLang="fr-FR" sz="1600" kern="1200" dirty="0">
              <a:latin typeface="Calibri" panose="020F0502020204030204" pitchFamily="34" charset="0"/>
            </a:rPr>
            <a:t>Symptômes émotionnels</a:t>
          </a:r>
        </a:p>
        <a:p>
          <a:pPr marL="171450" lvl="1" indent="-171450" algn="l" defTabSz="711200">
            <a:lnSpc>
              <a:spcPct val="90000"/>
            </a:lnSpc>
            <a:spcBef>
              <a:spcPct val="0"/>
            </a:spcBef>
            <a:spcAft>
              <a:spcPct val="15000"/>
            </a:spcAft>
            <a:buChar char="•"/>
          </a:pPr>
          <a:r>
            <a:rPr lang="fr-FR" altLang="fr-FR" sz="1600" kern="1200" dirty="0">
              <a:latin typeface="Calibri" panose="020F0502020204030204" pitchFamily="34" charset="0"/>
            </a:rPr>
            <a:t>Sensibilité et nervosité accrues, crises de larmes ou de nerfs, angoisse, excitation, tristesse, sensation de mal-être, etc.</a:t>
          </a:r>
          <a:endParaRPr lang="fr-FR" sz="1600" kern="1200" dirty="0"/>
        </a:p>
      </dsp:txBody>
      <dsp:txXfrm>
        <a:off x="3454714" y="194348"/>
        <a:ext cx="6477840" cy="1166090"/>
      </dsp:txXfrm>
    </dsp:sp>
    <dsp:sp modelId="{7D553992-1926-44C7-8EC3-8F1DC4CB4AEE}">
      <dsp:nvSpPr>
        <dsp:cNvPr id="0" name=""/>
        <dsp:cNvSpPr/>
      </dsp:nvSpPr>
      <dsp:spPr>
        <a:xfrm>
          <a:off x="9981" y="204048"/>
          <a:ext cx="3434750" cy="114777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altLang="fr-FR" sz="3200" kern="1200">
              <a:latin typeface="Calibri" panose="020F0502020204030204" pitchFamily="34" charset="0"/>
            </a:rPr>
            <a:t>Symptômes physiques</a:t>
          </a:r>
          <a:endParaRPr lang="fr-FR" sz="3200" kern="1200"/>
        </a:p>
      </dsp:txBody>
      <dsp:txXfrm>
        <a:off x="66011" y="260078"/>
        <a:ext cx="3322690" cy="1035713"/>
      </dsp:txXfrm>
    </dsp:sp>
    <dsp:sp modelId="{03E46AEB-DB54-41B8-B119-B32963421929}">
      <dsp:nvSpPr>
        <dsp:cNvPr id="0" name=""/>
        <dsp:cNvSpPr/>
      </dsp:nvSpPr>
      <dsp:spPr>
        <a:xfrm>
          <a:off x="4206240" y="1670106"/>
          <a:ext cx="6309360" cy="1147773"/>
        </a:xfrm>
        <a:prstGeom prst="rightArrow">
          <a:avLst>
            <a:gd name="adj1" fmla="val 75000"/>
            <a:gd name="adj2" fmla="val 50000"/>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FR" altLang="fr-FR" sz="2000" kern="1200" dirty="0">
              <a:latin typeface="Calibri" panose="020F0502020204030204" pitchFamily="34" charset="0"/>
            </a:rPr>
            <a:t>Perturbation de la concentration nécessaire à la tâche entraînant des erreurs et des oublis, difficultés à prendre des initiatives ou des décisions, etc.</a:t>
          </a:r>
          <a:endParaRPr lang="fr-FR" sz="2000" kern="1200" dirty="0"/>
        </a:p>
      </dsp:txBody>
      <dsp:txXfrm>
        <a:off x="4206240" y="1813578"/>
        <a:ext cx="5878945" cy="860829"/>
      </dsp:txXfrm>
    </dsp:sp>
    <dsp:sp modelId="{A7A797C8-2B1D-4052-ABE7-7058B389D290}">
      <dsp:nvSpPr>
        <dsp:cNvPr id="0" name=""/>
        <dsp:cNvSpPr/>
      </dsp:nvSpPr>
      <dsp:spPr>
        <a:xfrm>
          <a:off x="0" y="1670106"/>
          <a:ext cx="4206240" cy="114777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altLang="fr-FR" sz="3200" kern="1200">
              <a:latin typeface="Calibri" panose="020F0502020204030204" pitchFamily="34" charset="0"/>
            </a:rPr>
            <a:t>Symptômes intellectuels</a:t>
          </a:r>
          <a:endParaRPr lang="fr-FR" sz="3200" kern="1200"/>
        </a:p>
      </dsp:txBody>
      <dsp:txXfrm>
        <a:off x="56030" y="1726136"/>
        <a:ext cx="4094180" cy="1035713"/>
      </dsp:txXfrm>
    </dsp:sp>
    <dsp:sp modelId="{D2139AE3-861B-4514-A74D-7A451D2E0237}">
      <dsp:nvSpPr>
        <dsp:cNvPr id="0" name=""/>
        <dsp:cNvSpPr/>
      </dsp:nvSpPr>
      <dsp:spPr>
        <a:xfrm>
          <a:off x="4206240" y="2932657"/>
          <a:ext cx="6309360" cy="1147773"/>
        </a:xfrm>
        <a:prstGeom prst="rightArrow">
          <a:avLst>
            <a:gd name="adj1" fmla="val 75000"/>
            <a:gd name="adj2" fmla="val 5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fr-FR" altLang="fr-FR" sz="2000" kern="1200" dirty="0">
              <a:latin typeface="Calibri" panose="020F0502020204030204" pitchFamily="34" charset="0"/>
            </a:rPr>
            <a:t>Modification des conduites alimentaires, comportements violents et agressifs, isolement social (repli sur soi, difficultés à coopérer), </a:t>
          </a:r>
          <a:r>
            <a:rPr lang="fr-FR" altLang="fr-FR" sz="2000" kern="1200" dirty="0" err="1">
              <a:latin typeface="Calibri" panose="020F0502020204030204" pitchFamily="34" charset="0"/>
            </a:rPr>
            <a:t>etc</a:t>
          </a:r>
          <a:endParaRPr lang="fr-FR" sz="2000" kern="1200" dirty="0"/>
        </a:p>
      </dsp:txBody>
      <dsp:txXfrm>
        <a:off x="4206240" y="3076129"/>
        <a:ext cx="5878945" cy="860829"/>
      </dsp:txXfrm>
    </dsp:sp>
    <dsp:sp modelId="{66531B23-C9DD-4DC4-BE25-AD56E514E060}">
      <dsp:nvSpPr>
        <dsp:cNvPr id="0" name=""/>
        <dsp:cNvSpPr/>
      </dsp:nvSpPr>
      <dsp:spPr>
        <a:xfrm>
          <a:off x="0" y="2932657"/>
          <a:ext cx="4206240" cy="114777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altLang="fr-FR" sz="3200" kern="1200">
              <a:latin typeface="Calibri" panose="020F0502020204030204" pitchFamily="34" charset="0"/>
            </a:rPr>
            <a:t>Symptômes comportementaux</a:t>
          </a:r>
          <a:endParaRPr lang="fr-FR" sz="3200" kern="1200"/>
        </a:p>
      </dsp:txBody>
      <dsp:txXfrm>
        <a:off x="56030" y="2988687"/>
        <a:ext cx="4094180" cy="10357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6C106-96AF-4E84-93B3-3CE51448FF94}">
      <dsp:nvSpPr>
        <dsp:cNvPr id="0" name=""/>
        <dsp:cNvSpPr/>
      </dsp:nvSpPr>
      <dsp:spPr>
        <a:xfrm>
          <a:off x="3458" y="348443"/>
          <a:ext cx="1872674" cy="112360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Changement d’appétit</a:t>
          </a:r>
          <a:endParaRPr lang="en-US" sz="1700" kern="1200"/>
        </a:p>
      </dsp:txBody>
      <dsp:txXfrm>
        <a:off x="3458" y="348443"/>
        <a:ext cx="1872674" cy="1123604"/>
      </dsp:txXfrm>
    </dsp:sp>
    <dsp:sp modelId="{317BCA65-0284-4E07-8D2F-313112AE6864}">
      <dsp:nvSpPr>
        <dsp:cNvPr id="0" name=""/>
        <dsp:cNvSpPr/>
      </dsp:nvSpPr>
      <dsp:spPr>
        <a:xfrm>
          <a:off x="2063400" y="348443"/>
          <a:ext cx="1872674" cy="1123604"/>
        </a:xfrm>
        <a:prstGeom prst="rect">
          <a:avLst/>
        </a:prstGeom>
        <a:gradFill rotWithShape="0">
          <a:gsLst>
            <a:gs pos="0">
              <a:schemeClr val="accent2">
                <a:hueOff val="-181920"/>
                <a:satOff val="-10491"/>
                <a:lumOff val="1078"/>
                <a:alphaOff val="0"/>
                <a:satMod val="103000"/>
                <a:lumMod val="102000"/>
                <a:tint val="94000"/>
              </a:schemeClr>
            </a:gs>
            <a:gs pos="50000">
              <a:schemeClr val="accent2">
                <a:hueOff val="-181920"/>
                <a:satOff val="-10491"/>
                <a:lumOff val="1078"/>
                <a:alphaOff val="0"/>
                <a:satMod val="110000"/>
                <a:lumMod val="100000"/>
                <a:shade val="100000"/>
              </a:schemeClr>
            </a:gs>
            <a:gs pos="100000">
              <a:schemeClr val="accent2">
                <a:hueOff val="-181920"/>
                <a:satOff val="-10491"/>
                <a:lumOff val="10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Consommation accrue d’alcool, drogues</a:t>
          </a:r>
          <a:endParaRPr lang="en-US" sz="1700" kern="1200"/>
        </a:p>
      </dsp:txBody>
      <dsp:txXfrm>
        <a:off x="2063400" y="348443"/>
        <a:ext cx="1872674" cy="1123604"/>
      </dsp:txXfrm>
    </dsp:sp>
    <dsp:sp modelId="{FA01533E-9F29-4368-8A50-D3C13E7F55D5}">
      <dsp:nvSpPr>
        <dsp:cNvPr id="0" name=""/>
        <dsp:cNvSpPr/>
      </dsp:nvSpPr>
      <dsp:spPr>
        <a:xfrm>
          <a:off x="4123342" y="348443"/>
          <a:ext cx="1872674" cy="1123604"/>
        </a:xfrm>
        <a:prstGeom prst="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Impatience ou irritation inhabituelle</a:t>
          </a:r>
          <a:endParaRPr lang="en-US" sz="1700" kern="1200"/>
        </a:p>
      </dsp:txBody>
      <dsp:txXfrm>
        <a:off x="4123342" y="348443"/>
        <a:ext cx="1872674" cy="1123604"/>
      </dsp:txXfrm>
    </dsp:sp>
    <dsp:sp modelId="{17A54DA7-934F-4382-BBAA-147708DAEE34}">
      <dsp:nvSpPr>
        <dsp:cNvPr id="0" name=""/>
        <dsp:cNvSpPr/>
      </dsp:nvSpPr>
      <dsp:spPr>
        <a:xfrm>
          <a:off x="6183284" y="348443"/>
          <a:ext cx="1872674" cy="1123604"/>
        </a:xfrm>
        <a:prstGeom prst="rect">
          <a:avLst/>
        </a:prstGeom>
        <a:gradFill rotWithShape="0">
          <a:gsLst>
            <a:gs pos="0">
              <a:schemeClr val="accent2">
                <a:hueOff val="-545761"/>
                <a:satOff val="-31473"/>
                <a:lumOff val="3235"/>
                <a:alphaOff val="0"/>
                <a:satMod val="103000"/>
                <a:lumMod val="102000"/>
                <a:tint val="94000"/>
              </a:schemeClr>
            </a:gs>
            <a:gs pos="50000">
              <a:schemeClr val="accent2">
                <a:hueOff val="-545761"/>
                <a:satOff val="-31473"/>
                <a:lumOff val="3235"/>
                <a:alphaOff val="0"/>
                <a:satMod val="110000"/>
                <a:lumMod val="100000"/>
                <a:shade val="100000"/>
              </a:schemeClr>
            </a:gs>
            <a:gs pos="100000">
              <a:schemeClr val="accent2">
                <a:hueOff val="-545761"/>
                <a:satOff val="-31473"/>
                <a:lumOff val="323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Performance médiocre </a:t>
          </a:r>
          <a:endParaRPr lang="en-US" sz="1700" kern="1200"/>
        </a:p>
      </dsp:txBody>
      <dsp:txXfrm>
        <a:off x="6183284" y="348443"/>
        <a:ext cx="1872674" cy="1123604"/>
      </dsp:txXfrm>
    </dsp:sp>
    <dsp:sp modelId="{A6F8342D-950E-4D19-B3F6-56EC555A2C87}">
      <dsp:nvSpPr>
        <dsp:cNvPr id="0" name=""/>
        <dsp:cNvSpPr/>
      </dsp:nvSpPr>
      <dsp:spPr>
        <a:xfrm>
          <a:off x="8243226" y="348443"/>
          <a:ext cx="1872674" cy="1123604"/>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Tendance à l’isolement</a:t>
          </a:r>
          <a:endParaRPr lang="en-US" sz="1700" kern="1200"/>
        </a:p>
      </dsp:txBody>
      <dsp:txXfrm>
        <a:off x="8243226" y="348443"/>
        <a:ext cx="1872674" cy="1123604"/>
      </dsp:txXfrm>
    </dsp:sp>
    <dsp:sp modelId="{C9467102-6168-41BC-9054-EB74E0165BA2}">
      <dsp:nvSpPr>
        <dsp:cNvPr id="0" name=""/>
        <dsp:cNvSpPr/>
      </dsp:nvSpPr>
      <dsp:spPr>
        <a:xfrm>
          <a:off x="1033429" y="1659315"/>
          <a:ext cx="1872674" cy="1123604"/>
        </a:xfrm>
        <a:prstGeom prst="rect">
          <a:avLst/>
        </a:prstGeom>
        <a:gradFill rotWithShape="0">
          <a:gsLst>
            <a:gs pos="0">
              <a:schemeClr val="accent2">
                <a:hueOff val="-909602"/>
                <a:satOff val="-52455"/>
                <a:lumOff val="5392"/>
                <a:alphaOff val="0"/>
                <a:satMod val="103000"/>
                <a:lumMod val="102000"/>
                <a:tint val="94000"/>
              </a:schemeClr>
            </a:gs>
            <a:gs pos="50000">
              <a:schemeClr val="accent2">
                <a:hueOff val="-909602"/>
                <a:satOff val="-52455"/>
                <a:lumOff val="5392"/>
                <a:alphaOff val="0"/>
                <a:satMod val="110000"/>
                <a:lumMod val="100000"/>
                <a:shade val="100000"/>
              </a:schemeClr>
            </a:gs>
            <a:gs pos="100000">
              <a:schemeClr val="accent2">
                <a:hueOff val="-909602"/>
                <a:satOff val="-52455"/>
                <a:lumOff val="5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Maux de tête , indigestion, fatigue, insomnie</a:t>
          </a:r>
          <a:endParaRPr lang="en-US" sz="1700" kern="1200"/>
        </a:p>
      </dsp:txBody>
      <dsp:txXfrm>
        <a:off x="1033429" y="1659315"/>
        <a:ext cx="1872674" cy="1123604"/>
      </dsp:txXfrm>
    </dsp:sp>
    <dsp:sp modelId="{DE56EE70-03FE-4338-92DA-71AF769B95BF}">
      <dsp:nvSpPr>
        <dsp:cNvPr id="0" name=""/>
        <dsp:cNvSpPr/>
      </dsp:nvSpPr>
      <dsp:spPr>
        <a:xfrm>
          <a:off x="3093371" y="1659315"/>
          <a:ext cx="1872674" cy="1123604"/>
        </a:xfrm>
        <a:prstGeom prst="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Absentéisme élevé</a:t>
          </a:r>
          <a:endParaRPr lang="en-US" sz="1700" kern="1200"/>
        </a:p>
      </dsp:txBody>
      <dsp:txXfrm>
        <a:off x="3093371" y="1659315"/>
        <a:ext cx="1872674" cy="1123604"/>
      </dsp:txXfrm>
    </dsp:sp>
    <dsp:sp modelId="{4B3465C0-DE3F-4427-A0DE-DC9C60E2A9AD}">
      <dsp:nvSpPr>
        <dsp:cNvPr id="0" name=""/>
        <dsp:cNvSpPr/>
      </dsp:nvSpPr>
      <dsp:spPr>
        <a:xfrm>
          <a:off x="5153313" y="1659315"/>
          <a:ext cx="1872674" cy="1123604"/>
        </a:xfrm>
        <a:prstGeom prst="rect">
          <a:avLst/>
        </a:prstGeom>
        <a:gradFill rotWithShape="0">
          <a:gsLst>
            <a:gs pos="0">
              <a:schemeClr val="accent2">
                <a:hueOff val="-1273443"/>
                <a:satOff val="-73437"/>
                <a:lumOff val="7549"/>
                <a:alphaOff val="0"/>
                <a:satMod val="103000"/>
                <a:lumMod val="102000"/>
                <a:tint val="94000"/>
              </a:schemeClr>
            </a:gs>
            <a:gs pos="50000">
              <a:schemeClr val="accent2">
                <a:hueOff val="-1273443"/>
                <a:satOff val="-73437"/>
                <a:lumOff val="7549"/>
                <a:alphaOff val="0"/>
                <a:satMod val="110000"/>
                <a:lumMod val="100000"/>
                <a:shade val="100000"/>
              </a:schemeClr>
            </a:gs>
            <a:gs pos="100000">
              <a:schemeClr val="accent2">
                <a:hueOff val="-1273443"/>
                <a:satOff val="-73437"/>
                <a:lumOff val="754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Problèmes de communication, conflits</a:t>
          </a:r>
          <a:endParaRPr lang="en-US" sz="1700" kern="1200"/>
        </a:p>
      </dsp:txBody>
      <dsp:txXfrm>
        <a:off x="5153313" y="1659315"/>
        <a:ext cx="1872674" cy="1123604"/>
      </dsp:txXfrm>
    </dsp:sp>
    <dsp:sp modelId="{DA741154-6432-4F9C-AEB7-9C283FF16E48}">
      <dsp:nvSpPr>
        <dsp:cNvPr id="0" name=""/>
        <dsp:cNvSpPr/>
      </dsp:nvSpPr>
      <dsp:spPr>
        <a:xfrm>
          <a:off x="7213255" y="1659315"/>
          <a:ext cx="1872674" cy="1123604"/>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Augmentation des discussions au sujet du stress et de la pression</a:t>
          </a:r>
          <a:endParaRPr lang="en-US" sz="1700" kern="1200"/>
        </a:p>
      </dsp:txBody>
      <dsp:txXfrm>
        <a:off x="7213255" y="1659315"/>
        <a:ext cx="1872674" cy="11236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1B5BA-545B-4A6D-ACAE-F32B9374CB5E}">
      <dsp:nvSpPr>
        <dsp:cNvPr id="0" name=""/>
        <dsp:cNvSpPr/>
      </dsp:nvSpPr>
      <dsp:spPr>
        <a:xfrm>
          <a:off x="1389" y="943112"/>
          <a:ext cx="1841930" cy="1841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Contraction musculaire </a:t>
          </a:r>
        </a:p>
      </dsp:txBody>
      <dsp:txXfrm>
        <a:off x="271133" y="1212856"/>
        <a:ext cx="1302442" cy="1302442"/>
      </dsp:txXfrm>
    </dsp:sp>
    <dsp:sp modelId="{648EE9D0-EC2F-4117-973E-002A23EDD91A}">
      <dsp:nvSpPr>
        <dsp:cNvPr id="0" name=""/>
        <dsp:cNvSpPr/>
      </dsp:nvSpPr>
      <dsp:spPr>
        <a:xfrm>
          <a:off x="1992884" y="1329918"/>
          <a:ext cx="1068319" cy="1068319"/>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a:off x="2134490" y="1738443"/>
        <a:ext cx="785107" cy="251269"/>
      </dsp:txXfrm>
    </dsp:sp>
    <dsp:sp modelId="{A8CD6BE4-55D1-42C6-A99C-FBEF569D5411}">
      <dsp:nvSpPr>
        <dsp:cNvPr id="0" name=""/>
        <dsp:cNvSpPr/>
      </dsp:nvSpPr>
      <dsp:spPr>
        <a:xfrm>
          <a:off x="3210768" y="943112"/>
          <a:ext cx="1841930" cy="1841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Relâchement musculaire</a:t>
          </a:r>
        </a:p>
      </dsp:txBody>
      <dsp:txXfrm>
        <a:off x="3480512" y="1212856"/>
        <a:ext cx="1302442" cy="1302442"/>
      </dsp:txXfrm>
    </dsp:sp>
    <dsp:sp modelId="{CCE9961D-1F20-4678-A27C-6CB023ACEEAC}">
      <dsp:nvSpPr>
        <dsp:cNvPr id="0" name=""/>
        <dsp:cNvSpPr/>
      </dsp:nvSpPr>
      <dsp:spPr>
        <a:xfrm>
          <a:off x="5202263" y="1329918"/>
          <a:ext cx="1068319" cy="1068319"/>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a:off x="5343869" y="1549992"/>
        <a:ext cx="785107" cy="628171"/>
      </dsp:txXfrm>
    </dsp:sp>
    <dsp:sp modelId="{7FB20F60-915F-457E-BAB0-E500DB7351D5}">
      <dsp:nvSpPr>
        <dsp:cNvPr id="0" name=""/>
        <dsp:cNvSpPr/>
      </dsp:nvSpPr>
      <dsp:spPr>
        <a:xfrm>
          <a:off x="6420147" y="943112"/>
          <a:ext cx="1841930" cy="1841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Détente et ressentis</a:t>
          </a:r>
        </a:p>
      </dsp:txBody>
      <dsp:txXfrm>
        <a:off x="6689891" y="1212856"/>
        <a:ext cx="1302442" cy="13024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0BC06-4D51-4DEC-8DF6-F6B1DE1C7514}">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Émotion négative</a:t>
          </a:r>
        </a:p>
      </dsp:txBody>
      <dsp:txXfrm rot="-5400000">
        <a:off x="1" y="339270"/>
        <a:ext cx="675222" cy="289381"/>
      </dsp:txXfrm>
    </dsp:sp>
    <dsp:sp modelId="{66BDCBF1-891B-444F-8630-6A948E27A8EF}">
      <dsp:nvSpPr>
        <dsp:cNvPr id="0" name=""/>
        <dsp:cNvSpPr/>
      </dsp:nvSpPr>
      <dsp:spPr>
        <a:xfrm rot="5400000">
          <a:off x="4054248" y="-3379026"/>
          <a:ext cx="626992" cy="738504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811C8E-D9AD-4E21-9017-E9D2A091E707}">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Pensée piège</a:t>
          </a:r>
        </a:p>
      </dsp:txBody>
      <dsp:txXfrm rot="-5400000">
        <a:off x="1" y="1185123"/>
        <a:ext cx="675222" cy="289381"/>
      </dsp:txXfrm>
    </dsp:sp>
    <dsp:sp modelId="{29E4452F-40B1-47DE-B262-9BC742CEB526}">
      <dsp:nvSpPr>
        <dsp:cNvPr id="0" name=""/>
        <dsp:cNvSpPr/>
      </dsp:nvSpPr>
      <dsp:spPr>
        <a:xfrm rot="5400000">
          <a:off x="4054248" y="-2531512"/>
          <a:ext cx="626992" cy="738504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a:t>Identifier les pensées ayant déclenché l’émotion négative</a:t>
          </a:r>
        </a:p>
      </dsp:txBody>
      <dsp:txXfrm rot="-5400000">
        <a:off x="675223" y="878120"/>
        <a:ext cx="7354437" cy="565778"/>
      </dsp:txXfrm>
    </dsp:sp>
    <dsp:sp modelId="{127E0FB6-D2D5-44A0-ACF8-4F9E502437A8}">
      <dsp:nvSpPr>
        <dsp:cNvPr id="0" name=""/>
        <dsp:cNvSpPr/>
      </dsp:nvSpPr>
      <dsp:spPr>
        <a:xfrm rot="5400000">
          <a:off x="-144690" y="1838057"/>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réévaluation</a:t>
          </a:r>
        </a:p>
      </dsp:txBody>
      <dsp:txXfrm rot="-5400000">
        <a:off x="1" y="2030977"/>
        <a:ext cx="675222" cy="289381"/>
      </dsp:txXfrm>
    </dsp:sp>
    <dsp:sp modelId="{5D873B1B-A8EE-469F-9BDA-06CB5B05F2C8}">
      <dsp:nvSpPr>
        <dsp:cNvPr id="0" name=""/>
        <dsp:cNvSpPr/>
      </dsp:nvSpPr>
      <dsp:spPr>
        <a:xfrm rot="5400000">
          <a:off x="4054248" y="-1685658"/>
          <a:ext cx="626992" cy="738504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fr-FR" sz="1700" kern="1200"/>
            <a:t>Faire le tri entre réalité objective et distorsion de la réalité</a:t>
          </a:r>
          <a:endParaRPr lang="fr-FR" sz="1700" kern="1200" dirty="0"/>
        </a:p>
        <a:p>
          <a:pPr marL="171450" lvl="1" indent="-171450" algn="l" defTabSz="755650">
            <a:lnSpc>
              <a:spcPct val="90000"/>
            </a:lnSpc>
            <a:spcBef>
              <a:spcPct val="0"/>
            </a:spcBef>
            <a:spcAft>
              <a:spcPct val="15000"/>
            </a:spcAft>
            <a:buChar char="•"/>
          </a:pPr>
          <a:r>
            <a:rPr lang="fr-FR" sz="1700" kern="1200" dirty="0"/>
            <a:t>Identifier </a:t>
          </a:r>
        </a:p>
      </dsp:txBody>
      <dsp:txXfrm rot="-5400000">
        <a:off x="675223" y="1723974"/>
        <a:ext cx="7354437" cy="565778"/>
      </dsp:txXfrm>
    </dsp:sp>
    <dsp:sp modelId="{9BA8DC86-ABF2-4CC1-956C-2D383DAB9DA1}">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Pensée réaliste</a:t>
          </a:r>
        </a:p>
      </dsp:txBody>
      <dsp:txXfrm rot="-5400000">
        <a:off x="1" y="2876831"/>
        <a:ext cx="675222" cy="289381"/>
      </dsp:txXfrm>
    </dsp:sp>
    <dsp:sp modelId="{B431EEA6-BA0F-4F2A-8FD7-54693A3F8200}">
      <dsp:nvSpPr>
        <dsp:cNvPr id="0" name=""/>
        <dsp:cNvSpPr/>
      </dsp:nvSpPr>
      <dsp:spPr>
        <a:xfrm rot="5400000">
          <a:off x="4054248" y="-839805"/>
          <a:ext cx="626992" cy="738504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a:t>Trouver l’antidote, le libérateur de pensée</a:t>
          </a:r>
        </a:p>
      </dsp:txBody>
      <dsp:txXfrm rot="-5400000">
        <a:off x="675223" y="2569827"/>
        <a:ext cx="7354437" cy="565778"/>
      </dsp:txXfrm>
    </dsp:sp>
    <dsp:sp modelId="{4C37DAFA-FAC6-445F-8EDF-F2C859928610}">
      <dsp:nvSpPr>
        <dsp:cNvPr id="0" name=""/>
        <dsp:cNvSpPr/>
      </dsp:nvSpPr>
      <dsp:spPr>
        <a:xfrm rot="5400000">
          <a:off x="-144690" y="3529765"/>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fr-FR" sz="900" kern="1200" dirty="0"/>
            <a:t>Emotion gérable</a:t>
          </a:r>
        </a:p>
      </dsp:txBody>
      <dsp:txXfrm rot="-5400000">
        <a:off x="1" y="3722685"/>
        <a:ext cx="675222" cy="289381"/>
      </dsp:txXfrm>
    </dsp:sp>
    <dsp:sp modelId="{73C3B2FC-8A72-4C8C-93EA-969DAC6918DD}">
      <dsp:nvSpPr>
        <dsp:cNvPr id="0" name=""/>
        <dsp:cNvSpPr/>
      </dsp:nvSpPr>
      <dsp:spPr>
        <a:xfrm rot="5400000">
          <a:off x="4054248" y="6048"/>
          <a:ext cx="626992" cy="738504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E4E4E-C0D8-4237-8F18-30546759A5CA}">
      <dsp:nvSpPr>
        <dsp:cNvPr id="0" name=""/>
        <dsp:cNvSpPr/>
      </dsp:nvSpPr>
      <dsp:spPr>
        <a:xfrm rot="5400000">
          <a:off x="381200" y="1815699"/>
          <a:ext cx="1145779" cy="1906551"/>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FC7B3-F521-405A-8271-268D4D5FC91B}">
      <dsp:nvSpPr>
        <dsp:cNvPr id="0" name=""/>
        <dsp:cNvSpPr/>
      </dsp:nvSpPr>
      <dsp:spPr>
        <a:xfrm>
          <a:off x="189941" y="2385347"/>
          <a:ext cx="1721245" cy="1508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De ses </a:t>
          </a:r>
        </a:p>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émotions</a:t>
          </a:r>
        </a:p>
      </dsp:txBody>
      <dsp:txXfrm>
        <a:off x="189941" y="2385347"/>
        <a:ext cx="1721245" cy="1508772"/>
      </dsp:txXfrm>
    </dsp:sp>
    <dsp:sp modelId="{0FB7A5EA-CA5D-4455-AB93-A25DC1DEF473}">
      <dsp:nvSpPr>
        <dsp:cNvPr id="0" name=""/>
        <dsp:cNvSpPr/>
      </dsp:nvSpPr>
      <dsp:spPr>
        <a:xfrm>
          <a:off x="1586422" y="1675336"/>
          <a:ext cx="324763" cy="324763"/>
        </a:xfrm>
        <a:prstGeom prst="triangle">
          <a:avLst>
            <a:gd name="adj" fmla="val 10000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CA1F1-71B4-418E-B1AD-A6C75D2BD731}">
      <dsp:nvSpPr>
        <dsp:cNvPr id="0" name=""/>
        <dsp:cNvSpPr/>
      </dsp:nvSpPr>
      <dsp:spPr>
        <a:xfrm rot="5400000">
          <a:off x="2488340" y="1294285"/>
          <a:ext cx="1145779" cy="1906551"/>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4F128-4690-4EED-A051-6FFE10129DF4}">
      <dsp:nvSpPr>
        <dsp:cNvPr id="0" name=""/>
        <dsp:cNvSpPr/>
      </dsp:nvSpPr>
      <dsp:spPr>
        <a:xfrm>
          <a:off x="2297081" y="1863933"/>
          <a:ext cx="1721245" cy="1508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De ses </a:t>
          </a:r>
        </a:p>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croyances</a:t>
          </a:r>
          <a:endParaRPr lang="fr-FR" sz="2700" kern="1200" dirty="0">
            <a:solidFill>
              <a:sysClr val="windowText" lastClr="000000">
                <a:hueOff val="0"/>
                <a:satOff val="0"/>
                <a:lumOff val="0"/>
                <a:alphaOff val="0"/>
              </a:sysClr>
            </a:solidFill>
            <a:latin typeface="Calibri"/>
            <a:ea typeface="+mn-ea"/>
            <a:cs typeface="+mn-cs"/>
          </a:endParaRPr>
        </a:p>
      </dsp:txBody>
      <dsp:txXfrm>
        <a:off x="2297081" y="1863933"/>
        <a:ext cx="1721245" cy="1508772"/>
      </dsp:txXfrm>
    </dsp:sp>
    <dsp:sp modelId="{8C9C3725-3661-4DF6-A750-5AAD67C457E9}">
      <dsp:nvSpPr>
        <dsp:cNvPr id="0" name=""/>
        <dsp:cNvSpPr/>
      </dsp:nvSpPr>
      <dsp:spPr>
        <a:xfrm>
          <a:off x="3693563" y="1153922"/>
          <a:ext cx="324763" cy="324763"/>
        </a:xfrm>
        <a:prstGeom prst="triangle">
          <a:avLst>
            <a:gd name="adj" fmla="val 10000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AA592-A83B-4886-A7E1-EC06BA2A39C8}">
      <dsp:nvSpPr>
        <dsp:cNvPr id="0" name=""/>
        <dsp:cNvSpPr/>
      </dsp:nvSpPr>
      <dsp:spPr>
        <a:xfrm rot="5400000">
          <a:off x="4595480" y="772871"/>
          <a:ext cx="1145779" cy="1906551"/>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251E4-94FF-4AE7-B804-575540D5A706}">
      <dsp:nvSpPr>
        <dsp:cNvPr id="0" name=""/>
        <dsp:cNvSpPr/>
      </dsp:nvSpPr>
      <dsp:spPr>
        <a:xfrm>
          <a:off x="4404221" y="1342519"/>
          <a:ext cx="1721245" cy="1508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De ses</a:t>
          </a:r>
        </a:p>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 expériences </a:t>
          </a:r>
        </a:p>
      </dsp:txBody>
      <dsp:txXfrm>
        <a:off x="4404221" y="1342519"/>
        <a:ext cx="1721245" cy="1508772"/>
      </dsp:txXfrm>
    </dsp:sp>
    <dsp:sp modelId="{1A34D1C2-3DA1-49BE-B85D-AE116001A7A9}">
      <dsp:nvSpPr>
        <dsp:cNvPr id="0" name=""/>
        <dsp:cNvSpPr/>
      </dsp:nvSpPr>
      <dsp:spPr>
        <a:xfrm>
          <a:off x="5800703" y="632509"/>
          <a:ext cx="324763" cy="324763"/>
        </a:xfrm>
        <a:prstGeom prst="triangle">
          <a:avLst>
            <a:gd name="adj" fmla="val 10000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803BD-E0DE-430B-8D78-7FCD178AE3DA}">
      <dsp:nvSpPr>
        <dsp:cNvPr id="0" name=""/>
        <dsp:cNvSpPr/>
      </dsp:nvSpPr>
      <dsp:spPr>
        <a:xfrm rot="5400000">
          <a:off x="6702620" y="251457"/>
          <a:ext cx="1145779" cy="1906551"/>
        </a:xfrm>
        <a:prstGeom prst="corner">
          <a:avLst>
            <a:gd name="adj1" fmla="val 16120"/>
            <a:gd name="adj2" fmla="val 16110"/>
          </a:avLst>
        </a:prstGeom>
        <a:solidFill>
          <a:srgbClr val="D73563">
            <a:hueOff val="0"/>
            <a:satOff val="0"/>
            <a:lumOff val="0"/>
            <a:alphaOff val="0"/>
          </a:srgbClr>
        </a:solidFill>
        <a:ln w="25400" cap="flat" cmpd="sng" algn="ctr">
          <a:solidFill>
            <a:srgbClr val="D73563">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751F4C-E3D2-44B1-9A69-BA86BEEC6337}">
      <dsp:nvSpPr>
        <dsp:cNvPr id="0" name=""/>
        <dsp:cNvSpPr/>
      </dsp:nvSpPr>
      <dsp:spPr>
        <a:xfrm>
          <a:off x="6796629" y="821105"/>
          <a:ext cx="1432970" cy="1508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De sa </a:t>
          </a:r>
        </a:p>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créativité</a:t>
          </a:r>
        </a:p>
      </dsp:txBody>
      <dsp:txXfrm>
        <a:off x="6796629" y="821105"/>
        <a:ext cx="1432970" cy="15087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D7FAE-C720-455C-B8C5-11B71F605524}">
      <dsp:nvSpPr>
        <dsp:cNvPr id="0" name=""/>
        <dsp:cNvSpPr/>
      </dsp:nvSpPr>
      <dsp:spPr>
        <a:xfrm rot="21300000">
          <a:off x="18085" y="1265179"/>
          <a:ext cx="6756244" cy="710000"/>
        </a:xfrm>
        <a:prstGeom prst="mathMinus">
          <a:avLst/>
        </a:prstGeom>
        <a:solidFill>
          <a:srgbClr val="D73563">
            <a:tint val="6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3762F577-F3D4-4612-91F6-DA875AB13A52}">
      <dsp:nvSpPr>
        <dsp:cNvPr id="0" name=""/>
        <dsp:cNvSpPr/>
      </dsp:nvSpPr>
      <dsp:spPr>
        <a:xfrm>
          <a:off x="815089" y="162018"/>
          <a:ext cx="2037724" cy="1296144"/>
        </a:xfrm>
        <a:prstGeom prst="downArrow">
          <a:avLst/>
        </a:prstGeom>
        <a:solidFill>
          <a:srgbClr val="D73563">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90E98-A9DB-4F07-9D34-4BE68FDBDF44}">
      <dsp:nvSpPr>
        <dsp:cNvPr id="0" name=""/>
        <dsp:cNvSpPr/>
      </dsp:nvSpPr>
      <dsp:spPr>
        <a:xfrm>
          <a:off x="3229190" y="0"/>
          <a:ext cx="2915152" cy="1360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b="1" kern="1200" dirty="0">
              <a:solidFill>
                <a:srgbClr val="D73563">
                  <a:lumMod val="75000"/>
                </a:srgbClr>
              </a:solidFill>
              <a:latin typeface="Calibri"/>
              <a:ea typeface="+mn-ea"/>
              <a:cs typeface="+mn-cs"/>
            </a:rPr>
            <a:t>comportement</a:t>
          </a:r>
        </a:p>
      </dsp:txBody>
      <dsp:txXfrm>
        <a:off x="3229190" y="0"/>
        <a:ext cx="2915152" cy="1360951"/>
      </dsp:txXfrm>
    </dsp:sp>
    <dsp:sp modelId="{7A3286D7-A9C1-4C92-954C-ADD830AF1BFF}">
      <dsp:nvSpPr>
        <dsp:cNvPr id="0" name=""/>
        <dsp:cNvSpPr/>
      </dsp:nvSpPr>
      <dsp:spPr>
        <a:xfrm>
          <a:off x="3939601" y="1782198"/>
          <a:ext cx="2037724" cy="1296144"/>
        </a:xfrm>
        <a:prstGeom prst="upArrow">
          <a:avLst/>
        </a:prstGeom>
        <a:solidFill>
          <a:srgbClr val="D73563">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429C1-CF6B-41FD-851E-B2F625888074}">
      <dsp:nvSpPr>
        <dsp:cNvPr id="0" name=""/>
        <dsp:cNvSpPr/>
      </dsp:nvSpPr>
      <dsp:spPr>
        <a:xfrm>
          <a:off x="-132848" y="1879408"/>
          <a:ext cx="4476995" cy="1360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a:solidFill>
                <a:sysClr val="windowText" lastClr="000000">
                  <a:hueOff val="0"/>
                  <a:satOff val="0"/>
                  <a:lumOff val="0"/>
                  <a:alphaOff val="0"/>
                </a:sysClr>
              </a:solidFill>
              <a:latin typeface="Calibri"/>
              <a:ea typeface="+mn-ea"/>
              <a:cs typeface="+mn-cs"/>
            </a:rPr>
            <a:t> </a:t>
          </a:r>
          <a:r>
            <a:rPr lang="fr-FR" sz="1600" b="0" kern="1200">
              <a:solidFill>
                <a:schemeClr val="tx1"/>
              </a:solidFill>
              <a:latin typeface="Calibri"/>
              <a:ea typeface="+mn-ea"/>
              <a:cs typeface="Calibri"/>
            </a:rPr>
            <a:t>nos expériences </a:t>
          </a:r>
        </a:p>
        <a:p>
          <a:pPr marL="0" lvl="0" indent="0" algn="ctr" defTabSz="577850">
            <a:lnSpc>
              <a:spcPct val="90000"/>
            </a:lnSpc>
            <a:spcBef>
              <a:spcPct val="0"/>
            </a:spcBef>
            <a:spcAft>
              <a:spcPct val="35000"/>
            </a:spcAft>
            <a:buNone/>
          </a:pPr>
          <a:r>
            <a:rPr lang="fr-FR" sz="1600" b="0" kern="1200">
              <a:solidFill>
                <a:schemeClr val="tx1"/>
              </a:solidFill>
              <a:latin typeface="Calibri"/>
              <a:ea typeface="+mn-ea"/>
              <a:cs typeface="Calibri"/>
            </a:rPr>
            <a:t>et les conclusions que nous en avons tirées</a:t>
          </a:r>
          <a:endParaRPr lang="fr-FR" sz="1600" b="0" kern="1200" dirty="0">
            <a:solidFill>
              <a:schemeClr val="tx1"/>
            </a:solidFill>
            <a:latin typeface="Calibri"/>
            <a:ea typeface="+mn-ea"/>
            <a:cs typeface="Calibri"/>
          </a:endParaRPr>
        </a:p>
      </dsp:txBody>
      <dsp:txXfrm>
        <a:off x="-132848" y="1879408"/>
        <a:ext cx="4476995" cy="136095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DCBF1-B7E3-4E44-9CFE-513081E92985}">
      <dsp:nvSpPr>
        <dsp:cNvPr id="0" name=""/>
        <dsp:cNvSpPr/>
      </dsp:nvSpPr>
      <dsp:spPr>
        <a:xfrm>
          <a:off x="2966620" y="1046039"/>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F724267-B5C0-4FDE-B04C-61E12FC9C181}">
      <dsp:nvSpPr>
        <dsp:cNvPr id="0" name=""/>
        <dsp:cNvSpPr/>
      </dsp:nvSpPr>
      <dsp:spPr>
        <a:xfrm>
          <a:off x="2640999" y="0"/>
          <a:ext cx="1535471" cy="82171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Listez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savoir</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faire/être</a:t>
          </a:r>
        </a:p>
      </dsp:txBody>
      <dsp:txXfrm>
        <a:off x="2640999" y="0"/>
        <a:ext cx="1535471" cy="821712"/>
      </dsp:txXfrm>
    </dsp:sp>
    <dsp:sp modelId="{303E4009-9910-443F-A602-A72F818BC527}">
      <dsp:nvSpPr>
        <dsp:cNvPr id="0" name=""/>
        <dsp:cNvSpPr/>
      </dsp:nvSpPr>
      <dsp:spPr>
        <a:xfrm>
          <a:off x="3359701" y="1235033"/>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C5F67A6-3CDD-48D4-8025-9B7092BDF613}">
      <dsp:nvSpPr>
        <dsp:cNvPr id="0" name=""/>
        <dsp:cNvSpPr/>
      </dsp:nvSpPr>
      <dsp:spPr>
        <a:xfrm>
          <a:off x="4865022" y="780626"/>
          <a:ext cx="1451718" cy="9038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Pratiquez</a:t>
          </a:r>
          <a:r>
            <a:rPr lang="fr-FR" sz="20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l’humour</a:t>
          </a:r>
        </a:p>
      </dsp:txBody>
      <dsp:txXfrm>
        <a:off x="4865022" y="780626"/>
        <a:ext cx="1451718" cy="903883"/>
      </dsp:txXfrm>
    </dsp:sp>
    <dsp:sp modelId="{291A2D8B-EF79-4B92-9C4B-F6AAA59690B0}">
      <dsp:nvSpPr>
        <dsp:cNvPr id="0" name=""/>
        <dsp:cNvSpPr/>
      </dsp:nvSpPr>
      <dsp:spPr>
        <a:xfrm>
          <a:off x="3456296" y="1660269"/>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34544AB-8AE4-416A-AD85-485F338EFC04}">
      <dsp:nvSpPr>
        <dsp:cNvPr id="0" name=""/>
        <dsp:cNvSpPr/>
      </dsp:nvSpPr>
      <dsp:spPr>
        <a:xfrm>
          <a:off x="5004610" y="1931023"/>
          <a:ext cx="1423800" cy="965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Notez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tout</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ce</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que</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avez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fait</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de</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bien</a:t>
          </a:r>
        </a:p>
      </dsp:txBody>
      <dsp:txXfrm>
        <a:off x="5004610" y="1931023"/>
        <a:ext cx="1423800" cy="965511"/>
      </dsp:txXfrm>
    </dsp:sp>
    <dsp:sp modelId="{4CAF9A0D-C22D-481D-A750-C44B55BBBB51}">
      <dsp:nvSpPr>
        <dsp:cNvPr id="0" name=""/>
        <dsp:cNvSpPr/>
      </dsp:nvSpPr>
      <dsp:spPr>
        <a:xfrm>
          <a:off x="3184378" y="2001279"/>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E580827-84A2-4F88-80B1-90382D7C5531}">
      <dsp:nvSpPr>
        <dsp:cNvPr id="0" name=""/>
        <dsp:cNvSpPr/>
      </dsp:nvSpPr>
      <dsp:spPr>
        <a:xfrm>
          <a:off x="4390421" y="3225219"/>
          <a:ext cx="1535471" cy="88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Mettez</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en</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valeur</a:t>
          </a:r>
        </a:p>
      </dsp:txBody>
      <dsp:txXfrm>
        <a:off x="4390421" y="3225219"/>
        <a:ext cx="1535471" cy="883340"/>
      </dsp:txXfrm>
    </dsp:sp>
    <dsp:sp modelId="{6584F21A-5D20-4428-B79F-0B155CA55D63}">
      <dsp:nvSpPr>
        <dsp:cNvPr id="0" name=""/>
        <dsp:cNvSpPr/>
      </dsp:nvSpPr>
      <dsp:spPr>
        <a:xfrm>
          <a:off x="2748863" y="2001279"/>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C3B1CA0-A42E-4360-9C8F-5809670DB337}">
      <dsp:nvSpPr>
        <dsp:cNvPr id="0" name=""/>
        <dsp:cNvSpPr/>
      </dsp:nvSpPr>
      <dsp:spPr>
        <a:xfrm>
          <a:off x="1347396" y="3225219"/>
          <a:ext cx="1535471" cy="88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Faites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6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plaisir</a:t>
          </a:r>
        </a:p>
      </dsp:txBody>
      <dsp:txXfrm>
        <a:off x="1347396" y="3225219"/>
        <a:ext cx="1535471" cy="883340"/>
      </dsp:txXfrm>
    </dsp:sp>
    <dsp:sp modelId="{DBA543B6-541C-44EF-8BBE-F8C60A17381E}">
      <dsp:nvSpPr>
        <dsp:cNvPr id="0" name=""/>
        <dsp:cNvSpPr/>
      </dsp:nvSpPr>
      <dsp:spPr>
        <a:xfrm>
          <a:off x="2476945" y="1660269"/>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ED2C959-5FDD-467C-8F0F-38A2FE95F01A}">
      <dsp:nvSpPr>
        <dsp:cNvPr id="0" name=""/>
        <dsp:cNvSpPr/>
      </dsp:nvSpPr>
      <dsp:spPr>
        <a:xfrm>
          <a:off x="844878" y="1931023"/>
          <a:ext cx="1423800" cy="9655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Fixez</a:t>
          </a:r>
          <a:r>
            <a:rPr lang="fr-FR" sz="14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vous</a:t>
          </a:r>
          <a:r>
            <a:rPr lang="fr-FR" sz="14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un</a:t>
          </a:r>
          <a:r>
            <a:rPr lang="fr-FR" sz="14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objectif</a:t>
          </a:r>
          <a:r>
            <a:rPr lang="fr-FR" sz="1400" b="1" kern="1200" dirty="0">
              <a:solidFill>
                <a:srgbClr val="C0504D">
                  <a:lumMod val="60000"/>
                  <a:lumOff val="40000"/>
                </a:srgbClr>
              </a:solidFill>
              <a:latin typeface="Calibri"/>
              <a:ea typeface="+mn-ea"/>
              <a:cs typeface="+mn-cs"/>
            </a:rPr>
            <a:t> </a:t>
          </a:r>
        </a:p>
      </dsp:txBody>
      <dsp:txXfrm>
        <a:off x="844878" y="1931023"/>
        <a:ext cx="1423800" cy="965511"/>
      </dsp:txXfrm>
    </dsp:sp>
    <dsp:sp modelId="{68D98F82-A0B2-4D51-9800-68DC9FCE89DA}">
      <dsp:nvSpPr>
        <dsp:cNvPr id="0" name=""/>
        <dsp:cNvSpPr/>
      </dsp:nvSpPr>
      <dsp:spPr>
        <a:xfrm>
          <a:off x="2580990" y="1192253"/>
          <a:ext cx="1340047" cy="1340212"/>
        </a:xfrm>
        <a:prstGeom prst="ellipse">
          <a:avLst/>
        </a:prstGeom>
        <a:solidFill>
          <a:srgbClr val="D73563">
            <a:alpha val="50000"/>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CD1F621-8449-4231-95BD-19762D4C36EB}">
      <dsp:nvSpPr>
        <dsp:cNvPr id="0" name=""/>
        <dsp:cNvSpPr/>
      </dsp:nvSpPr>
      <dsp:spPr>
        <a:xfrm>
          <a:off x="844396" y="780626"/>
          <a:ext cx="1676023" cy="90388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0" kern="1200" dirty="0">
              <a:solidFill>
                <a:schemeClr val="tx1"/>
              </a:solidFill>
              <a:latin typeface="Calibri"/>
              <a:ea typeface="+mn-ea"/>
              <a:cs typeface="Calibri"/>
            </a:rPr>
            <a:t>Allez</a:t>
          </a:r>
          <a:r>
            <a:rPr lang="fr-FR" sz="12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vers</a:t>
          </a:r>
          <a:r>
            <a:rPr lang="fr-FR" sz="12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les</a:t>
          </a:r>
          <a:r>
            <a:rPr lang="fr-FR" sz="1200" b="1" kern="1200" dirty="0">
              <a:solidFill>
                <a:srgbClr val="C0504D">
                  <a:lumMod val="60000"/>
                  <a:lumOff val="40000"/>
                </a:srgbClr>
              </a:solidFill>
              <a:latin typeface="Calibri"/>
              <a:ea typeface="+mn-ea"/>
              <a:cs typeface="+mn-cs"/>
            </a:rPr>
            <a:t> </a:t>
          </a:r>
          <a:r>
            <a:rPr lang="fr-FR" sz="1600" b="0" kern="1200" dirty="0">
              <a:solidFill>
                <a:schemeClr val="tx1"/>
              </a:solidFill>
              <a:latin typeface="Calibri"/>
              <a:ea typeface="+mn-ea"/>
              <a:cs typeface="Calibri"/>
            </a:rPr>
            <a:t>autres</a:t>
          </a:r>
        </a:p>
      </dsp:txBody>
      <dsp:txXfrm>
        <a:off x="844396" y="780626"/>
        <a:ext cx="1676023" cy="9038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C5699-6D64-49CB-AAA4-05D4D87CB4CA}">
      <dsp:nvSpPr>
        <dsp:cNvPr id="0" name=""/>
        <dsp:cNvSpPr/>
      </dsp:nvSpPr>
      <dsp:spPr>
        <a:xfrm>
          <a:off x="0" y="525634"/>
          <a:ext cx="8088467" cy="3235386"/>
        </a:xfrm>
        <a:prstGeom prst="leftRightRibbon">
          <a:avLst/>
        </a:prstGeom>
        <a:solidFill>
          <a:schemeClr val="tx1">
            <a:lumMod val="40000"/>
            <a:lumOff val="60000"/>
          </a:scheme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7CFAF-1EEB-47F3-A0B8-AE29BE453AC1}">
      <dsp:nvSpPr>
        <dsp:cNvPr id="0" name=""/>
        <dsp:cNvSpPr/>
      </dsp:nvSpPr>
      <dsp:spPr>
        <a:xfrm>
          <a:off x="970616" y="1053164"/>
          <a:ext cx="2669194" cy="15853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fr-FR" sz="2900" kern="1200" dirty="0">
              <a:solidFill>
                <a:sysClr val="window" lastClr="FFFFFF"/>
              </a:solidFill>
              <a:latin typeface="Calibri"/>
              <a:ea typeface="+mn-ea"/>
              <a:cs typeface="+mn-cs"/>
            </a:rPr>
            <a:t>Ce que les autres me reconnaissent comme qualité </a:t>
          </a:r>
        </a:p>
      </dsp:txBody>
      <dsp:txXfrm>
        <a:off x="970616" y="1053164"/>
        <a:ext cx="2669194" cy="1585339"/>
      </dsp:txXfrm>
    </dsp:sp>
    <dsp:sp modelId="{A14A89B2-FC0F-404B-84FC-08864457C4DF}">
      <dsp:nvSpPr>
        <dsp:cNvPr id="0" name=""/>
        <dsp:cNvSpPr/>
      </dsp:nvSpPr>
      <dsp:spPr>
        <a:xfrm>
          <a:off x="4044233" y="1570826"/>
          <a:ext cx="3154502" cy="15853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fr-FR" sz="2900" kern="1200" dirty="0">
              <a:solidFill>
                <a:sysClr val="window" lastClr="FFFFFF"/>
              </a:solidFill>
              <a:latin typeface="Calibri"/>
              <a:ea typeface="+mn-ea"/>
              <a:cs typeface="+mn-cs"/>
            </a:rPr>
            <a:t>Ce que je me reconnais comme qualité</a:t>
          </a:r>
        </a:p>
      </dsp:txBody>
      <dsp:txXfrm>
        <a:off x="4044233" y="1570826"/>
        <a:ext cx="3154502" cy="1585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A8B9A-11BB-4773-B514-85E9D744E51B}">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D1284A4-EB9B-4F2C-8FC6-870774723E0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49D2E96-108E-406E-B564-E92B3D0EE69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fr-FR" sz="2000" kern="1200"/>
            <a:t>Stress aigu (ou ponctuel) : réactions de votre organisme quand vous faites face à une demande, une menace ou un enjeu ponctuel.</a:t>
          </a:r>
          <a:endParaRPr lang="en-US" sz="2000" kern="1200"/>
        </a:p>
      </dsp:txBody>
      <dsp:txXfrm>
        <a:off x="1429899" y="2442"/>
        <a:ext cx="5083704" cy="1238008"/>
      </dsp:txXfrm>
    </dsp:sp>
    <dsp:sp modelId="{3958896D-06C9-46FC-8429-D767D575E14E}">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6F9540-A0F8-46F4-8614-E66725CA714B}">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705D3E3-E9CB-4893-A670-F617C5A80E21}">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fr-FR" sz="2000" kern="1200"/>
            <a:t>Stress chronique : c’est une réponse de votre corps à une situation de stress qui s’installe dans le temps. </a:t>
          </a:r>
          <a:endParaRPr lang="en-US" sz="2000" kern="1200"/>
        </a:p>
      </dsp:txBody>
      <dsp:txXfrm>
        <a:off x="1429899" y="1549953"/>
        <a:ext cx="5083704" cy="1238008"/>
      </dsp:txXfrm>
    </dsp:sp>
    <dsp:sp modelId="{5270FE21-5CE1-455E-A85B-3A9A526B9A18}">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E6A30C2-F920-4ADE-ADC5-BFF1D683C9DD}">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844310D-7C3B-48CE-8373-47855A64A1FC}">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fr-FR" sz="2000" kern="1200"/>
            <a:t>Tous les jours au travail, vous pouvez avoir l’impression que tout ce qui est demandé excède vos capacités à y faire face. </a:t>
          </a:r>
          <a:endParaRPr lang="en-US" sz="2000" kern="1200"/>
        </a:p>
      </dsp:txBody>
      <dsp:txXfrm>
        <a:off x="1429899" y="3097464"/>
        <a:ext cx="5083704" cy="1238008"/>
      </dsp:txXfrm>
    </dsp:sp>
    <dsp:sp modelId="{C37A8D3C-8293-4279-AAF3-F0BD7CA28919}">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5A0F945-23DC-43F9-A3AC-45568DD8512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1A15C0-6F9C-4D0E-A89C-D470ED709608}">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fr-FR" sz="2000" kern="1200"/>
            <a:t>- Néfaste pour votre santé</a:t>
          </a:r>
          <a:endParaRPr lang="en-US" sz="2000" kern="1200"/>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A4D93-A458-47E5-8D43-8F71F0B500CC}">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180D343-B448-4AC1-AE9C-8C5F50FC4A7B}">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C7E15C4-A2A7-4F65-A57A-5250329D2FAE}">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fr-FR" sz="1900" kern="1200"/>
            <a:t>50% des problèmes de santé</a:t>
          </a:r>
          <a:endParaRPr lang="en-US" sz="1900" kern="1200"/>
        </a:p>
      </dsp:txBody>
      <dsp:txXfrm>
        <a:off x="937002" y="1903"/>
        <a:ext cx="5576601" cy="811257"/>
      </dsp:txXfrm>
    </dsp:sp>
    <dsp:sp modelId="{6664ECE1-B249-4A31-91D0-EF5C7B448246}">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BA6219A-E594-4AA9-815C-E4620A89BA11}">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F40757-D1A8-44F0-9A3A-D7AD9B661C2B}">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fr-FR" sz="1900" kern="1200"/>
            <a:t>60% des visites chez le médecin</a:t>
          </a:r>
          <a:endParaRPr lang="en-US" sz="1900" kern="1200"/>
        </a:p>
      </dsp:txBody>
      <dsp:txXfrm>
        <a:off x="937002" y="1015975"/>
        <a:ext cx="5576601" cy="811257"/>
      </dsp:txXfrm>
    </dsp:sp>
    <dsp:sp modelId="{3F27ACAB-0B09-4D2B-B0EC-643966AB47C6}">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6ADF33-C6D3-457B-B381-822DBBE29324}">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0E0AE04-7C25-475A-BBF0-EF022CF16550}">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fr-FR" sz="1900" kern="1200"/>
            <a:t>75% des maladies cardiaques</a:t>
          </a:r>
          <a:endParaRPr lang="en-US" sz="1900" kern="1200"/>
        </a:p>
      </dsp:txBody>
      <dsp:txXfrm>
        <a:off x="937002" y="2030048"/>
        <a:ext cx="5576601" cy="811257"/>
      </dsp:txXfrm>
    </dsp:sp>
    <dsp:sp modelId="{D1CE3D3B-6627-4386-904E-4228016E08DB}">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410DCB9-3F29-4515-A55A-056C8211B236}">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AE0B955-9620-4137-8321-ED8FD39C983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fr-FR" sz="1900" kern="1200"/>
            <a:t>8 médicaments prescrits sur 10</a:t>
          </a:r>
          <a:endParaRPr lang="en-US" sz="1900" kern="1200"/>
        </a:p>
      </dsp:txBody>
      <dsp:txXfrm>
        <a:off x="937002" y="3044120"/>
        <a:ext cx="5576601" cy="811257"/>
      </dsp:txXfrm>
    </dsp:sp>
    <dsp:sp modelId="{B6436130-A21D-40DF-85B9-463E2A09FE2C}">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37FD1B0-1144-40D3-A7DF-B53D6A9AE753}">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D454C07-E482-4941-8EFE-5B3C7B311D01}">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fr-FR" sz="1900" kern="1200"/>
            <a:t>1/3 des employés affirment que le stress affecte leur travail</a:t>
          </a:r>
          <a:endParaRPr lang="en-US" sz="1900" kern="1200"/>
        </a:p>
      </dsp:txBody>
      <dsp:txXfrm>
        <a:off x="937002" y="4058192"/>
        <a:ext cx="5576601" cy="811257"/>
      </dsp:txXfrm>
    </dsp:sp>
    <dsp:sp modelId="{B8DB98AF-550D-477B-B5BD-FD50937D0A75}">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64C6D95-14B4-47A4-AF85-82AEB3F1E33B}">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D1448F5-AF5E-44F9-85EF-338821DBB5DB}">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fr-FR" sz="1900" kern="1200"/>
            <a:t>C’est la principale raison à l’absentéisme et à l’arrêt de travail courte/longue durée</a:t>
          </a:r>
          <a:endParaRPr lang="en-US" sz="1900" kern="1200"/>
        </a:p>
      </dsp:txBody>
      <dsp:txXfrm>
        <a:off x="937002" y="5072264"/>
        <a:ext cx="5576601" cy="8112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A0577-3162-4361-AFDE-D24E17C8CD4C}">
      <dsp:nvSpPr>
        <dsp:cNvPr id="0" name=""/>
        <dsp:cNvSpPr/>
      </dsp:nvSpPr>
      <dsp:spPr>
        <a:xfrm>
          <a:off x="0" y="736182"/>
          <a:ext cx="6513603"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25 à 30% ont un niveau élevé de stress</a:t>
          </a:r>
          <a:endParaRPr lang="en-US" sz="2100" kern="1200"/>
        </a:p>
      </dsp:txBody>
      <dsp:txXfrm>
        <a:off x="40724" y="776906"/>
        <a:ext cx="6432155" cy="752780"/>
      </dsp:txXfrm>
    </dsp:sp>
    <dsp:sp modelId="{8196CC25-8D66-4714-A2FF-6A18BF253765}">
      <dsp:nvSpPr>
        <dsp:cNvPr id="0" name=""/>
        <dsp:cNvSpPr/>
      </dsp:nvSpPr>
      <dsp:spPr>
        <a:xfrm>
          <a:off x="0" y="1630890"/>
          <a:ext cx="6513603" cy="834228"/>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4 à 6% ont fait une dépression majeure</a:t>
          </a:r>
          <a:endParaRPr lang="en-US" sz="2100" kern="1200"/>
        </a:p>
      </dsp:txBody>
      <dsp:txXfrm>
        <a:off x="40724" y="1671614"/>
        <a:ext cx="6432155" cy="752780"/>
      </dsp:txXfrm>
    </dsp:sp>
    <dsp:sp modelId="{80A5B2A1-C297-40C7-8DDC-C4F44178E63B}">
      <dsp:nvSpPr>
        <dsp:cNvPr id="0" name=""/>
        <dsp:cNvSpPr/>
      </dsp:nvSpPr>
      <dsp:spPr>
        <a:xfrm>
          <a:off x="0" y="2525598"/>
          <a:ext cx="6513603" cy="83422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Indice global de dépression : 6 à 10%</a:t>
          </a:r>
          <a:endParaRPr lang="en-US" sz="2100" kern="1200"/>
        </a:p>
      </dsp:txBody>
      <dsp:txXfrm>
        <a:off x="40724" y="2566322"/>
        <a:ext cx="6432155" cy="752780"/>
      </dsp:txXfrm>
    </dsp:sp>
    <dsp:sp modelId="{9438D51C-EFB0-45C7-98AF-F93A31801774}">
      <dsp:nvSpPr>
        <dsp:cNvPr id="0" name=""/>
        <dsp:cNvSpPr/>
      </dsp:nvSpPr>
      <dsp:spPr>
        <a:xfrm>
          <a:off x="0" y="3420307"/>
          <a:ext cx="6513603" cy="834228"/>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Le niveau élevé de détresse psychologique tend à augmenter quand le revenu baisse</a:t>
          </a:r>
          <a:endParaRPr lang="en-US" sz="2100" kern="1200"/>
        </a:p>
      </dsp:txBody>
      <dsp:txXfrm>
        <a:off x="40724" y="3461031"/>
        <a:ext cx="6432155" cy="752780"/>
      </dsp:txXfrm>
    </dsp:sp>
    <dsp:sp modelId="{259A0D6A-A869-4EBD-BFE6-DF101028F7FA}">
      <dsp:nvSpPr>
        <dsp:cNvPr id="0" name=""/>
        <dsp:cNvSpPr/>
      </dsp:nvSpPr>
      <dsp:spPr>
        <a:xfrm>
          <a:off x="0" y="4315015"/>
          <a:ext cx="6513603"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4 personnes sur 10 évaluent la plupart de leurs journées de travail comme assez ou extrêmement stressantes</a:t>
          </a:r>
          <a:endParaRPr lang="en-US" sz="2100" kern="1200"/>
        </a:p>
      </dsp:txBody>
      <dsp:txXfrm>
        <a:off x="40724" y="4355739"/>
        <a:ext cx="6432155" cy="752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80755-FDB2-4262-9DDF-FACEEE7AA949}">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0DE9914-5865-4CBE-B98F-BF9D0B41BBB1}">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EEEFE3-A38C-4120-B823-96BA6C3F826F}">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fr-FR" sz="1900" kern="1200"/>
            <a:t>Prise de décision : la réaction au stress vous amène à douter de vous-mêmes et affaiblit votre capacité à vous concentrer et /ou évaluer clairement la situation</a:t>
          </a:r>
          <a:endParaRPr lang="en-US" sz="1900" kern="1200"/>
        </a:p>
      </dsp:txBody>
      <dsp:txXfrm>
        <a:off x="1941716" y="718"/>
        <a:ext cx="4571887" cy="1681139"/>
      </dsp:txXfrm>
    </dsp:sp>
    <dsp:sp modelId="{2C63FE3B-BEB8-40BD-9F7F-F4F27C4509E7}">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7011EEE-1382-4CC1-8C9D-E2C91DAEA4F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50B490C-4744-4DC6-BA28-83387FCE3C16}">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fr-FR" sz="1900" kern="1200"/>
            <a:t>Prise de décisions médiocres</a:t>
          </a:r>
          <a:endParaRPr lang="en-US" sz="1900" kern="1200"/>
        </a:p>
      </dsp:txBody>
      <dsp:txXfrm>
        <a:off x="1941716" y="2102143"/>
        <a:ext cx="4571887" cy="1681139"/>
      </dsp:txXfrm>
    </dsp:sp>
    <dsp:sp modelId="{AAB05C46-5180-4860-9038-B447F2F0A221}">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BDB6A9-C1B7-42EE-92B2-795251585FAE}">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1C98CC0-562E-40D4-8B8E-9FD2341AF648}">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44550">
            <a:lnSpc>
              <a:spcPct val="90000"/>
            </a:lnSpc>
            <a:spcBef>
              <a:spcPct val="0"/>
            </a:spcBef>
            <a:spcAft>
              <a:spcPct val="35000"/>
            </a:spcAft>
            <a:buNone/>
          </a:pPr>
          <a:r>
            <a:rPr lang="fr-FR" sz="1900" kern="1200"/>
            <a:t>Bloqué, prise de panique</a:t>
          </a:r>
          <a:endParaRPr lang="en-US" sz="1900" kern="1200"/>
        </a:p>
      </dsp:txBody>
      <dsp:txXfrm>
        <a:off x="1941716" y="4203567"/>
        <a:ext cx="4571887" cy="168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8F86D-A453-4593-A97C-900A4A3069C4}">
      <dsp:nvSpPr>
        <dsp:cNvPr id="0" name=""/>
        <dsp:cNvSpPr/>
      </dsp:nvSpPr>
      <dsp:spPr>
        <a:xfrm>
          <a:off x="679082" y="302556"/>
          <a:ext cx="2093062" cy="20930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64CC79A-D2C3-4CC6-9043-24B6EC2157FE}">
      <dsp:nvSpPr>
        <dsp:cNvPr id="0" name=""/>
        <dsp:cNvSpPr/>
      </dsp:nvSpPr>
      <dsp:spPr>
        <a:xfrm>
          <a:off x="1125144" y="748619"/>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2D94EA5-7D94-4C50-9F54-C0505483FFD9}">
      <dsp:nvSpPr>
        <dsp:cNvPr id="0" name=""/>
        <dsp:cNvSpPr/>
      </dsp:nvSpPr>
      <dsp:spPr>
        <a:xfrm>
          <a:off x="9988" y="3047556"/>
          <a:ext cx="343125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fr-FR" sz="2000" kern="1200" dirty="0"/>
            <a:t>lorsque</a:t>
          </a:r>
          <a:r>
            <a:rPr lang="fr-FR" sz="1600" kern="1200" dirty="0"/>
            <a:t> vous êtes stressé vous risquez de ne pas être en mesure de contrôler vos comportements vis-à-vis des autres et de céder à la précipitation. </a:t>
          </a:r>
          <a:endParaRPr lang="en-US" sz="1600" kern="1200" dirty="0"/>
        </a:p>
      </dsp:txBody>
      <dsp:txXfrm>
        <a:off x="9988" y="3047556"/>
        <a:ext cx="3431250" cy="1305000"/>
      </dsp:txXfrm>
    </dsp:sp>
    <dsp:sp modelId="{583A3536-7AB4-401E-A888-EFC5CDFBCF53}">
      <dsp:nvSpPr>
        <dsp:cNvPr id="0" name=""/>
        <dsp:cNvSpPr/>
      </dsp:nvSpPr>
      <dsp:spPr>
        <a:xfrm>
          <a:off x="4710801" y="302556"/>
          <a:ext cx="2093062" cy="20930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2826445-8980-4ED3-ABB8-B7D839B77C7A}">
      <dsp:nvSpPr>
        <dsp:cNvPr id="0" name=""/>
        <dsp:cNvSpPr/>
      </dsp:nvSpPr>
      <dsp:spPr>
        <a:xfrm>
          <a:off x="5156863" y="748619"/>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6A6CB91-CBE4-4C24-8061-548F0CF52E67}">
      <dsp:nvSpPr>
        <dsp:cNvPr id="0" name=""/>
        <dsp:cNvSpPr/>
      </dsp:nvSpPr>
      <dsp:spPr>
        <a:xfrm>
          <a:off x="4041707" y="3047556"/>
          <a:ext cx="343125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fr-FR" sz="1600" kern="1200"/>
            <a:t>C’est ce qui se produit quand vous êtes débordé et que vous faites des remarques désobligeantes à vos collègues ou à vos responsables.</a:t>
          </a:r>
          <a:endParaRPr lang="en-US" sz="1600" kern="1200"/>
        </a:p>
      </dsp:txBody>
      <dsp:txXfrm>
        <a:off x="4041707" y="3047556"/>
        <a:ext cx="3431250" cy="130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A1009-1295-46A4-A8E4-23A97A1152DF}">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34C67B-2322-4660-8908-33C7DDE8145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5D61B6C-A2BD-4D31-893E-E73269DABE1A}">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fr-FR" sz="1900" kern="1200"/>
            <a:t>Qualités : le mélange de manque d’implication, de mauvaises décisions et de créativité bloquée induit par le stress conduit à la détérioration de la qualité à tous les niveaux.</a:t>
          </a:r>
          <a:endParaRPr lang="en-US" sz="1900" kern="1200"/>
        </a:p>
      </dsp:txBody>
      <dsp:txXfrm>
        <a:off x="2039300" y="956381"/>
        <a:ext cx="4474303" cy="1765627"/>
      </dsp:txXfrm>
    </dsp:sp>
    <dsp:sp modelId="{73AF487C-AA2C-4369-9E2E-9280810BA16B}">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84B1D17-C1C9-482A-9B89-809E8E412755}">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99413C1-0FD7-45DF-BEF9-75F8016D1717}">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fr-FR" sz="1900" kern="1200"/>
            <a:t>- lourdes conséquences sur les chances de réussite organisationnelle</a:t>
          </a:r>
          <a:endParaRPr lang="en-US" sz="1900" kern="1200"/>
        </a:p>
      </dsp:txBody>
      <dsp:txXfrm>
        <a:off x="2039300" y="3163416"/>
        <a:ext cx="4474303" cy="1765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7DC65-94A5-4B8B-A127-47703293FEE2}">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6BA6AC6-42FB-4F9F-B3B1-113A93B3D47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325CF88-FB31-4460-A93E-3B77F59ACD4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fr-FR" sz="2200" kern="1200"/>
            <a:t>Nous sommes programmés pour entrer rapidement en action face au danger. Lorsque nous sommes confrontés à une situation stressantes, notre cerveau va effectuer une recherche automatique d’expériences similaires </a:t>
          </a:r>
          <a:endParaRPr lang="en-US" sz="2200" kern="1200"/>
        </a:p>
      </dsp:txBody>
      <dsp:txXfrm>
        <a:off x="1435590" y="531"/>
        <a:ext cx="9080009" cy="1242935"/>
      </dsp:txXfrm>
    </dsp:sp>
    <dsp:sp modelId="{2609CBD6-6FED-4738-8A31-E2448F8B98B8}">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4B92050-4597-4A74-B698-1B7FEA54C57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B5CEED0-90E7-4CF0-8C3D-643C31FA461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fr-FR" sz="2200" kern="1200"/>
            <a:t>Ces pensées vont générer des sensations et des émotions positives ou négatives. </a:t>
          </a:r>
          <a:endParaRPr lang="en-US" sz="2200" kern="1200"/>
        </a:p>
      </dsp:txBody>
      <dsp:txXfrm>
        <a:off x="1435590" y="1554201"/>
        <a:ext cx="9080009" cy="1242935"/>
      </dsp:txXfrm>
    </dsp:sp>
    <dsp:sp modelId="{3298F77F-A448-4758-A070-7835D1BBE233}">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D741DF3-16E7-4522-8A90-CE0C4B41798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889CD49-47B8-4BA5-B19E-256ABF76F04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90000"/>
            </a:lnSpc>
            <a:spcBef>
              <a:spcPct val="0"/>
            </a:spcBef>
            <a:spcAft>
              <a:spcPct val="35000"/>
            </a:spcAft>
            <a:buNone/>
          </a:pPr>
          <a:r>
            <a:rPr lang="fr-FR" sz="2200" kern="1200">
              <a:sym typeface="Wingdings" panose="05000000000000000000" pitchFamily="2" charset="2"/>
            </a:rPr>
            <a:t></a:t>
          </a:r>
          <a:r>
            <a:rPr lang="fr-FR" sz="2200" kern="1200"/>
            <a:t> décrypter ce qui nous arrive de façon rationnelle, avec plus de recul</a:t>
          </a:r>
          <a:endParaRPr lang="en-US" sz="2200" kern="1200"/>
        </a:p>
      </dsp:txBody>
      <dsp:txXfrm>
        <a:off x="1435590" y="3107870"/>
        <a:ext cx="9080009" cy="12429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E04BE-CFF3-4133-939B-D54AE538A3F0}">
      <dsp:nvSpPr>
        <dsp:cNvPr id="0" name=""/>
        <dsp:cNvSpPr/>
      </dsp:nvSpPr>
      <dsp:spPr>
        <a:xfrm>
          <a:off x="3214" y="1137926"/>
          <a:ext cx="2811065" cy="2248852"/>
        </a:xfrm>
        <a:prstGeom prst="homePlate">
          <a:avLst>
            <a:gd name="adj" fmla="val 25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168" tIns="45720" rIns="396673" bIns="45720" numCol="1" spcCol="1270" anchor="ctr" anchorCtr="0">
          <a:noAutofit/>
        </a:bodyPr>
        <a:lstStyle/>
        <a:p>
          <a:pPr marL="0" lvl="0" indent="0" algn="ctr" defTabSz="800100">
            <a:lnSpc>
              <a:spcPct val="90000"/>
            </a:lnSpc>
            <a:spcBef>
              <a:spcPct val="0"/>
            </a:spcBef>
            <a:spcAft>
              <a:spcPct val="35000"/>
            </a:spcAft>
            <a:buNone/>
          </a:pPr>
          <a:r>
            <a:rPr lang="fr-FR" sz="1800" kern="1200"/>
            <a:t>La tension s’oppose à nous et crée de la tension</a:t>
          </a:r>
          <a:endParaRPr lang="en-US" sz="1800" kern="1200"/>
        </a:p>
      </dsp:txBody>
      <dsp:txXfrm>
        <a:off x="3214" y="1137926"/>
        <a:ext cx="2529959" cy="2248852"/>
      </dsp:txXfrm>
    </dsp:sp>
    <dsp:sp modelId="{7B51CB6A-67E2-4382-ABAF-0DF669BC370E}">
      <dsp:nvSpPr>
        <dsp:cNvPr id="0" name=""/>
        <dsp:cNvSpPr/>
      </dsp:nvSpPr>
      <dsp:spPr>
        <a:xfrm>
          <a:off x="2252067" y="1137926"/>
          <a:ext cx="2811065" cy="2248852"/>
        </a:xfrm>
        <a:prstGeom prst="chevron">
          <a:avLst>
            <a:gd name="adj" fmla="val 2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168" tIns="45720" rIns="99168" bIns="45720" numCol="1" spcCol="1270" anchor="ctr" anchorCtr="0">
          <a:noAutofit/>
        </a:bodyPr>
        <a:lstStyle/>
        <a:p>
          <a:pPr marL="0" lvl="0" indent="0" algn="ctr" defTabSz="800100">
            <a:lnSpc>
              <a:spcPct val="90000"/>
            </a:lnSpc>
            <a:spcBef>
              <a:spcPct val="0"/>
            </a:spcBef>
            <a:spcAft>
              <a:spcPct val="35000"/>
            </a:spcAft>
            <a:buNone/>
          </a:pPr>
          <a:r>
            <a:rPr lang="fr-FR" sz="1800" kern="1200"/>
            <a:t>est la réponse de notre corps au stress</a:t>
          </a:r>
          <a:endParaRPr lang="en-US" sz="1800" kern="1200"/>
        </a:p>
      </dsp:txBody>
      <dsp:txXfrm>
        <a:off x="2814280" y="1137926"/>
        <a:ext cx="1686639" cy="2248852"/>
      </dsp:txXfrm>
    </dsp:sp>
    <dsp:sp modelId="{8E354149-8666-438C-8BD4-424430579AA9}">
      <dsp:nvSpPr>
        <dsp:cNvPr id="0" name=""/>
        <dsp:cNvSpPr/>
      </dsp:nvSpPr>
      <dsp:spPr>
        <a:xfrm>
          <a:off x="4500919" y="1137926"/>
          <a:ext cx="2811065" cy="2248852"/>
        </a:xfrm>
        <a:prstGeom prst="chevron">
          <a:avLst>
            <a:gd name="adj" fmla="val 25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9168" tIns="45720" rIns="99168" bIns="45720" numCol="1" spcCol="1270" anchor="t" anchorCtr="0">
          <a:noAutofit/>
        </a:bodyPr>
        <a:lstStyle/>
        <a:p>
          <a:pPr marL="0" lvl="0" indent="0" algn="l" defTabSz="800100">
            <a:lnSpc>
              <a:spcPct val="90000"/>
            </a:lnSpc>
            <a:spcBef>
              <a:spcPct val="0"/>
            </a:spcBef>
            <a:spcAft>
              <a:spcPct val="35000"/>
            </a:spcAft>
            <a:buNone/>
          </a:pPr>
          <a:r>
            <a:rPr lang="fr-FR" sz="1800" kern="1200"/>
            <a:t>est une réponse globale de notre corps au stress :</a:t>
          </a:r>
          <a:endParaRPr lang="en-US" sz="1800" kern="1200"/>
        </a:p>
        <a:p>
          <a:pPr marL="114300" lvl="1" indent="-114300" algn="l" defTabSz="622300">
            <a:lnSpc>
              <a:spcPct val="90000"/>
            </a:lnSpc>
            <a:spcBef>
              <a:spcPct val="0"/>
            </a:spcBef>
            <a:spcAft>
              <a:spcPct val="15000"/>
            </a:spcAft>
            <a:buChar char="•"/>
          </a:pPr>
          <a:r>
            <a:rPr lang="fr-FR" sz="1400" kern="1200"/>
            <a:t>Physiologique</a:t>
          </a:r>
          <a:endParaRPr lang="en-US" sz="1400" kern="1200"/>
        </a:p>
        <a:p>
          <a:pPr marL="114300" lvl="1" indent="-114300" algn="l" defTabSz="622300">
            <a:lnSpc>
              <a:spcPct val="90000"/>
            </a:lnSpc>
            <a:spcBef>
              <a:spcPct val="0"/>
            </a:spcBef>
            <a:spcAft>
              <a:spcPct val="15000"/>
            </a:spcAft>
            <a:buChar char="•"/>
          </a:pPr>
          <a:r>
            <a:rPr lang="fr-FR" sz="1400" kern="1200"/>
            <a:t>Émotif</a:t>
          </a:r>
          <a:endParaRPr lang="en-US" sz="1400" kern="1200"/>
        </a:p>
        <a:p>
          <a:pPr marL="114300" lvl="1" indent="-114300" algn="l" defTabSz="622300">
            <a:lnSpc>
              <a:spcPct val="90000"/>
            </a:lnSpc>
            <a:spcBef>
              <a:spcPct val="0"/>
            </a:spcBef>
            <a:spcAft>
              <a:spcPct val="15000"/>
            </a:spcAft>
            <a:buChar char="•"/>
          </a:pPr>
          <a:r>
            <a:rPr lang="fr-FR" sz="1400" kern="1200"/>
            <a:t>Psychologique</a:t>
          </a:r>
          <a:endParaRPr lang="en-US" sz="1400" kern="1200"/>
        </a:p>
        <a:p>
          <a:pPr marL="114300" lvl="1" indent="-114300" algn="l" defTabSz="622300">
            <a:lnSpc>
              <a:spcPct val="90000"/>
            </a:lnSpc>
            <a:spcBef>
              <a:spcPct val="0"/>
            </a:spcBef>
            <a:spcAft>
              <a:spcPct val="15000"/>
            </a:spcAft>
            <a:buChar char="•"/>
          </a:pPr>
          <a:r>
            <a:rPr lang="fr-FR" sz="1400" kern="1200"/>
            <a:t>social</a:t>
          </a:r>
          <a:endParaRPr lang="en-US" sz="1400" kern="1200"/>
        </a:p>
      </dsp:txBody>
      <dsp:txXfrm>
        <a:off x="5063132" y="1137926"/>
        <a:ext cx="1686639" cy="22488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8076D-ECF2-4016-A7AA-26FCA136CA57}" type="datetimeFigureOut">
              <a:rPr lang="fr-FR" smtClean="0"/>
              <a:t>15/01/2019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50D7D-95C7-41F0-96F0-DBCD0174D089}" type="slidenum">
              <a:rPr lang="fr-FR" smtClean="0"/>
              <a:t>‹N°›</a:t>
            </a:fld>
            <a:endParaRPr lang="fr-FR"/>
          </a:p>
        </p:txBody>
      </p:sp>
    </p:spTree>
    <p:extLst>
      <p:ext uri="{BB962C8B-B14F-4D97-AF65-F5344CB8AC3E}">
        <p14:creationId xmlns:p14="http://schemas.microsoft.com/office/powerpoint/2010/main" val="400109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e l'image des diapositives 1">
            <a:extLst>
              <a:ext uri="{FF2B5EF4-FFF2-40B4-BE49-F238E27FC236}">
                <a16:creationId xmlns:a16="http://schemas.microsoft.com/office/drawing/2014/main" id="{F7D6E29B-A466-491A-9F67-E9367D188C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Espace réservé des commentaires 2">
            <a:extLst>
              <a:ext uri="{FF2B5EF4-FFF2-40B4-BE49-F238E27FC236}">
                <a16:creationId xmlns:a16="http://schemas.microsoft.com/office/drawing/2014/main" id="{AC08A66E-17AF-4190-9C66-76341619A5F7}"/>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3F593112-D107-4CA0-A76B-BAF014245B48}"/>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ce réservé de l'image des diapositives 1">
            <a:extLst>
              <a:ext uri="{FF2B5EF4-FFF2-40B4-BE49-F238E27FC236}">
                <a16:creationId xmlns:a16="http://schemas.microsoft.com/office/drawing/2014/main" id="{6AC0BC70-1F0E-469D-ADE6-BDBDC83ADF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Espace réservé des commentaires 2">
            <a:extLst>
              <a:ext uri="{FF2B5EF4-FFF2-40B4-BE49-F238E27FC236}">
                <a16:creationId xmlns:a16="http://schemas.microsoft.com/office/drawing/2014/main" id="{A2CB3126-132B-4B2D-AB1D-9F29891A8132}"/>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pPr marL="230188" indent="-230188">
              <a:buFontTx/>
              <a:buAutoNum type="arabicPlain" startAt="7"/>
            </a:pPr>
            <a:r>
              <a:rPr lang="fr-FR" altLang="fr-FR" dirty="0"/>
              <a:t>A  B D E F G</a:t>
            </a:r>
          </a:p>
          <a:p>
            <a:pPr marL="230188" indent="-230188">
              <a:buFontTx/>
              <a:buAutoNum type="arabicPlain" startAt="7"/>
            </a:pPr>
            <a:r>
              <a:rPr lang="fr-FR" altLang="fr-FR" dirty="0"/>
              <a:t>A C D G</a:t>
            </a:r>
          </a:p>
        </p:txBody>
      </p:sp>
      <p:sp>
        <p:nvSpPr>
          <p:cNvPr id="4" name="Espace réservé de la date 3">
            <a:extLst>
              <a:ext uri="{FF2B5EF4-FFF2-40B4-BE49-F238E27FC236}">
                <a16:creationId xmlns:a16="http://schemas.microsoft.com/office/drawing/2014/main" id="{21AAE74B-12A1-4C0D-94AC-A3EF6441CBBD}"/>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a:extLst>
              <a:ext uri="{FF2B5EF4-FFF2-40B4-BE49-F238E27FC236}">
                <a16:creationId xmlns:a16="http://schemas.microsoft.com/office/drawing/2014/main" id="{397611F2-B1C3-41CF-B149-0EA25AF160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Espace réservé des commentaires 2">
            <a:extLst>
              <a:ext uri="{FF2B5EF4-FFF2-40B4-BE49-F238E27FC236}">
                <a16:creationId xmlns:a16="http://schemas.microsoft.com/office/drawing/2014/main" id="{A07524FF-26E6-4ED1-B709-6764FDAE6722}"/>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dirty="0"/>
              <a:t>9  A B C D E I K L</a:t>
            </a:r>
          </a:p>
          <a:p>
            <a:r>
              <a:rPr lang="fr-FR" altLang="fr-FR" dirty="0"/>
              <a:t>10  B</a:t>
            </a:r>
          </a:p>
          <a:p>
            <a:endParaRPr lang="fr-FR" altLang="fr-FR" dirty="0"/>
          </a:p>
        </p:txBody>
      </p:sp>
      <p:sp>
        <p:nvSpPr>
          <p:cNvPr id="4" name="Espace réservé de la date 3">
            <a:extLst>
              <a:ext uri="{FF2B5EF4-FFF2-40B4-BE49-F238E27FC236}">
                <a16:creationId xmlns:a16="http://schemas.microsoft.com/office/drawing/2014/main" id="{D75C06ED-FB1D-48DD-A582-53A71C13E6A2}"/>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a:extLst>
              <a:ext uri="{FF2B5EF4-FFF2-40B4-BE49-F238E27FC236}">
                <a16:creationId xmlns:a16="http://schemas.microsoft.com/office/drawing/2014/main" id="{E01BCC42-18E6-4D83-8DB9-D1D227EAD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Espace réservé des commentaires 2">
            <a:extLst>
              <a:ext uri="{FF2B5EF4-FFF2-40B4-BE49-F238E27FC236}">
                <a16:creationId xmlns:a16="http://schemas.microsoft.com/office/drawing/2014/main" id="{F9629DA4-96B1-4176-8443-BF8F942FBBA3}"/>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11  A D E G H </a:t>
            </a:r>
          </a:p>
        </p:txBody>
      </p:sp>
      <p:sp>
        <p:nvSpPr>
          <p:cNvPr id="4" name="Espace réservé de la date 3">
            <a:extLst>
              <a:ext uri="{FF2B5EF4-FFF2-40B4-BE49-F238E27FC236}">
                <a16:creationId xmlns:a16="http://schemas.microsoft.com/office/drawing/2014/main" id="{84D6A09B-1074-440B-B3DB-EA4C557E40DF}"/>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a:extLst>
              <a:ext uri="{FF2B5EF4-FFF2-40B4-BE49-F238E27FC236}">
                <a16:creationId xmlns:a16="http://schemas.microsoft.com/office/drawing/2014/main" id="{8090476A-0D98-4AF0-AF82-D2FD521E71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Espace réservé des commentaires 2">
            <a:extLst>
              <a:ext uri="{FF2B5EF4-FFF2-40B4-BE49-F238E27FC236}">
                <a16:creationId xmlns:a16="http://schemas.microsoft.com/office/drawing/2014/main" id="{5A8B1029-6A3F-4F2F-801E-8B888B06CA9A}"/>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dirty="0"/>
              <a:t>12  C D E G</a:t>
            </a:r>
          </a:p>
          <a:p>
            <a:r>
              <a:rPr lang="fr-FR" altLang="fr-FR" dirty="0"/>
              <a:t>13  A C D F G I</a:t>
            </a:r>
          </a:p>
          <a:p>
            <a:endParaRPr lang="fr-FR" altLang="fr-FR" dirty="0"/>
          </a:p>
        </p:txBody>
      </p:sp>
      <p:sp>
        <p:nvSpPr>
          <p:cNvPr id="4" name="Espace réservé de la date 3">
            <a:extLst>
              <a:ext uri="{FF2B5EF4-FFF2-40B4-BE49-F238E27FC236}">
                <a16:creationId xmlns:a16="http://schemas.microsoft.com/office/drawing/2014/main" id="{3CD0F550-AB49-4851-8F6C-0782521C9E8F}"/>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a:extLst>
              <a:ext uri="{FF2B5EF4-FFF2-40B4-BE49-F238E27FC236}">
                <a16:creationId xmlns:a16="http://schemas.microsoft.com/office/drawing/2014/main" id="{2793A5B2-E948-4BE7-A0E4-8A29962F00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Espace réservé des commentaires 2">
            <a:extLst>
              <a:ext uri="{FF2B5EF4-FFF2-40B4-BE49-F238E27FC236}">
                <a16:creationId xmlns:a16="http://schemas.microsoft.com/office/drawing/2014/main" id="{F8D2826C-FBC8-40B2-B441-A075D72CB3AC}"/>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14  B C E F</a:t>
            </a:r>
          </a:p>
        </p:txBody>
      </p:sp>
      <p:sp>
        <p:nvSpPr>
          <p:cNvPr id="4" name="Espace réservé de la date 3">
            <a:extLst>
              <a:ext uri="{FF2B5EF4-FFF2-40B4-BE49-F238E27FC236}">
                <a16:creationId xmlns:a16="http://schemas.microsoft.com/office/drawing/2014/main" id="{EC547B8E-A22C-4719-878C-F970D9909356}"/>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a:extLst>
              <a:ext uri="{FF2B5EF4-FFF2-40B4-BE49-F238E27FC236}">
                <a16:creationId xmlns:a16="http://schemas.microsoft.com/office/drawing/2014/main" id="{294AE523-2696-41FF-BF99-5B9631CEF8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Espace réservé des commentaires 2">
            <a:extLst>
              <a:ext uri="{FF2B5EF4-FFF2-40B4-BE49-F238E27FC236}">
                <a16:creationId xmlns:a16="http://schemas.microsoft.com/office/drawing/2014/main" id="{45DB56CC-3846-4636-841B-D558B5751B86}"/>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09E07B21-1721-4FC5-8260-74C248781B54}"/>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ce réservé de l'image des diapositives 1">
            <a:extLst>
              <a:ext uri="{FF2B5EF4-FFF2-40B4-BE49-F238E27FC236}">
                <a16:creationId xmlns:a16="http://schemas.microsoft.com/office/drawing/2014/main" id="{AF2413DF-3611-4DF2-9171-D952A747FF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Espace réservé des commentaires 2">
            <a:extLst>
              <a:ext uri="{FF2B5EF4-FFF2-40B4-BE49-F238E27FC236}">
                <a16:creationId xmlns:a16="http://schemas.microsoft.com/office/drawing/2014/main" id="{70F70E1F-8445-4177-849B-65BC58C36DCF}"/>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AA6A367F-849E-403A-8918-D0566515A149}"/>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e l'image des diapositives 1">
            <a:extLst>
              <a:ext uri="{FF2B5EF4-FFF2-40B4-BE49-F238E27FC236}">
                <a16:creationId xmlns:a16="http://schemas.microsoft.com/office/drawing/2014/main" id="{8C956454-8570-4D81-9D16-324C8A853C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Espace réservé des commentaires 2">
            <a:extLst>
              <a:ext uri="{FF2B5EF4-FFF2-40B4-BE49-F238E27FC236}">
                <a16:creationId xmlns:a16="http://schemas.microsoft.com/office/drawing/2014/main" id="{3136B309-332F-4FDB-8537-373E7FE55F37}"/>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BA2A0C29-657A-4E06-B5FB-73A4CACA3D20}"/>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e l'image des diapositives 1">
            <a:extLst>
              <a:ext uri="{FF2B5EF4-FFF2-40B4-BE49-F238E27FC236}">
                <a16:creationId xmlns:a16="http://schemas.microsoft.com/office/drawing/2014/main" id="{3039FA65-1732-47A5-BC31-D72CB98F35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Espace réservé des commentaires 2">
            <a:extLst>
              <a:ext uri="{FF2B5EF4-FFF2-40B4-BE49-F238E27FC236}">
                <a16:creationId xmlns:a16="http://schemas.microsoft.com/office/drawing/2014/main" id="{4988CCE2-AE2A-49BD-A22B-802B5F0A4E04}"/>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0EE55318-0A37-4949-803E-0650190F6844}"/>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e l'image des diapositives 1">
            <a:extLst>
              <a:ext uri="{FF2B5EF4-FFF2-40B4-BE49-F238E27FC236}">
                <a16:creationId xmlns:a16="http://schemas.microsoft.com/office/drawing/2014/main" id="{4092756E-2B33-43A4-BF19-65268C81B7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Espace réservé des commentaires 2">
            <a:extLst>
              <a:ext uri="{FF2B5EF4-FFF2-40B4-BE49-F238E27FC236}">
                <a16:creationId xmlns:a16="http://schemas.microsoft.com/office/drawing/2014/main" id="{2FEE6A51-3AAC-4837-8F76-682D93A90C9B}"/>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E2FD1331-55F9-45E9-AD1D-E17EC69BF9D1}"/>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a:extLst>
              <a:ext uri="{FF2B5EF4-FFF2-40B4-BE49-F238E27FC236}">
                <a16:creationId xmlns:a16="http://schemas.microsoft.com/office/drawing/2014/main" id="{073E40DB-CB76-4B94-A12C-8EFF8BD0AE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Espace réservé des commentaires 2">
            <a:extLst>
              <a:ext uri="{FF2B5EF4-FFF2-40B4-BE49-F238E27FC236}">
                <a16:creationId xmlns:a16="http://schemas.microsoft.com/office/drawing/2014/main" id="{FDA76FD0-1098-4D7B-B9DC-9869EEB90552}"/>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C2DF5DCA-721F-49F2-833A-7D1ABC65C799}"/>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Espace réservé de l'image des diapositives 1">
            <a:extLst>
              <a:ext uri="{FF2B5EF4-FFF2-40B4-BE49-F238E27FC236}">
                <a16:creationId xmlns:a16="http://schemas.microsoft.com/office/drawing/2014/main" id="{808C0323-E7F9-4C73-B70F-45DF20FD2E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Espace réservé des commentaires 2">
            <a:extLst>
              <a:ext uri="{FF2B5EF4-FFF2-40B4-BE49-F238E27FC236}">
                <a16:creationId xmlns:a16="http://schemas.microsoft.com/office/drawing/2014/main" id="{C23741C9-E75F-45F0-9589-DCE5D6EC2F80}"/>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48029E39-2358-40E3-8454-6E54B8B5D446}"/>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Installer sur une chaise, fermer les yeux, scanner votre corps et localiser les zones douloureuses, inspirer en gonflant le ventre et relâcher vos muscles en expirant fortement. Concentrez vous sur votre tête et ainsi de suite sur face membres du corps </a:t>
            </a:r>
          </a:p>
        </p:txBody>
      </p:sp>
      <p:sp>
        <p:nvSpPr>
          <p:cNvPr id="4" name="Espace réservé du numéro de diapositive 3"/>
          <p:cNvSpPr>
            <a:spLocks noGrp="1"/>
          </p:cNvSpPr>
          <p:nvPr>
            <p:ph type="sldNum" sz="quarter" idx="5"/>
          </p:nvPr>
        </p:nvSpPr>
        <p:spPr/>
        <p:txBody>
          <a:bodyPr/>
          <a:lstStyle/>
          <a:p>
            <a:fld id="{A9D50D7D-95C7-41F0-96F0-DBCD0174D089}" type="slidenum">
              <a:rPr lang="fr-FR" smtClean="0"/>
              <a:t>49</a:t>
            </a:fld>
            <a:endParaRPr lang="fr-FR"/>
          </a:p>
        </p:txBody>
      </p:sp>
    </p:spTree>
    <p:extLst>
      <p:ext uri="{BB962C8B-B14F-4D97-AF65-F5344CB8AC3E}">
        <p14:creationId xmlns:p14="http://schemas.microsoft.com/office/powerpoint/2010/main" val="1676079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Espace réservé de l'image des diapositives 1">
            <a:extLst>
              <a:ext uri="{FF2B5EF4-FFF2-40B4-BE49-F238E27FC236}">
                <a16:creationId xmlns:a16="http://schemas.microsoft.com/office/drawing/2014/main" id="{766BFDFD-3D99-4B98-BE8B-35DFC5564C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Espace réservé des commentaires 2">
            <a:extLst>
              <a:ext uri="{FF2B5EF4-FFF2-40B4-BE49-F238E27FC236}">
                <a16:creationId xmlns:a16="http://schemas.microsoft.com/office/drawing/2014/main" id="{3F26F502-C7B4-4EF5-AE6B-C8E46CDD8116}"/>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5461C25C-BA53-4ACB-A6F5-F117A53B3B39}"/>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Espace réservé de l'image des diapositives 1">
            <a:extLst>
              <a:ext uri="{FF2B5EF4-FFF2-40B4-BE49-F238E27FC236}">
                <a16:creationId xmlns:a16="http://schemas.microsoft.com/office/drawing/2014/main" id="{B50810F4-A664-497A-ACB9-6918347889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Espace réservé des commentaires 2">
            <a:extLst>
              <a:ext uri="{FF2B5EF4-FFF2-40B4-BE49-F238E27FC236}">
                <a16:creationId xmlns:a16="http://schemas.microsoft.com/office/drawing/2014/main" id="{6E32AD11-F3FA-4298-9247-50BD28D801CB}"/>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D83E4746-9EB3-412E-8D20-28218CEF6079}"/>
              </a:ext>
            </a:extLst>
          </p:cNvPr>
          <p:cNvSpPr>
            <a:spLocks noGrp="1"/>
          </p:cNvSpPr>
          <p:nvPr>
            <p:ph type="dt" sz="quarter" idx="1"/>
          </p:nvPr>
        </p:nvSpPr>
        <p:spPr/>
        <p:txBody>
          <a:bodyPr/>
          <a:lstStyle/>
          <a:p>
            <a:pPr>
              <a:defRPr/>
            </a:pPr>
            <a:r>
              <a:rPr lang="fr-FR">
                <a:solidFill>
                  <a:prstClr val="black"/>
                </a:solidFill>
              </a:rPr>
              <a:t>28/03/2014</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Espace réservé de l'image des diapositives 1">
            <a:extLst>
              <a:ext uri="{FF2B5EF4-FFF2-40B4-BE49-F238E27FC236}">
                <a16:creationId xmlns:a16="http://schemas.microsoft.com/office/drawing/2014/main" id="{B785BA80-3EF6-4225-94ED-276216663B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commentaires 2">
            <a:extLst>
              <a:ext uri="{FF2B5EF4-FFF2-40B4-BE49-F238E27FC236}">
                <a16:creationId xmlns:a16="http://schemas.microsoft.com/office/drawing/2014/main" id="{A919C37A-BD4F-434E-8618-C5ADD0D0B647}"/>
              </a:ext>
            </a:extLst>
          </p:cNvPr>
          <p:cNvSpPr>
            <a:spLocks noGrp="1"/>
          </p:cNvSpPr>
          <p:nvPr>
            <p:ph type="body" idx="1"/>
          </p:nvPr>
        </p:nvSpPr>
        <p:spPr>
          <a:xfrm>
            <a:off x="681038" y="4714875"/>
            <a:ext cx="5435600" cy="4468813"/>
          </a:xfrm>
        </p:spPr>
        <p:txBody>
          <a:bodyPr lIns="92190" tIns="46095" rIns="92190" bIns="46095"/>
          <a:lstStyle/>
          <a:p>
            <a:pPr defTabSz="921898">
              <a:defRPr/>
            </a:pPr>
            <a:r>
              <a:rPr lang="fr-FR" dirty="0"/>
              <a:t>Reconnaître ses points forts et savoir agir sur ses points faibles pour faire évoluer ses comportements</a:t>
            </a:r>
          </a:p>
          <a:p>
            <a:pPr>
              <a:defRPr/>
            </a:pPr>
            <a:r>
              <a:rPr lang="fr-FR" sz="4200" b="1" dirty="0">
                <a:solidFill>
                  <a:schemeClr val="accent1">
                    <a:lumMod val="75000"/>
                  </a:schemeClr>
                </a:solidFill>
              </a:rPr>
              <a:t>Vous avez comme tout le monde des qualités, mais aussi des défauts !</a:t>
            </a:r>
          </a:p>
          <a:p>
            <a:pPr>
              <a:defRPr/>
            </a:pPr>
            <a:r>
              <a:rPr lang="fr-FR" sz="3600" b="1" dirty="0"/>
              <a:t>L’objectif est de les reconnaître et de les accepter </a:t>
            </a:r>
          </a:p>
          <a:p>
            <a:pPr>
              <a:defRPr/>
            </a:pPr>
            <a:r>
              <a:rPr lang="fr-FR" dirty="0"/>
              <a:t>L’image de soi est le résultat d’une somme d’expérience. </a:t>
            </a:r>
          </a:p>
          <a:p>
            <a:pPr>
              <a:defRPr/>
            </a:pPr>
            <a:r>
              <a:rPr lang="fr-FR" dirty="0"/>
              <a:t>Ces expériences nous ont amenés à nous présenter d’une certaine façon, à nous voir d’une certaine façon!</a:t>
            </a:r>
          </a:p>
          <a:p>
            <a:pPr>
              <a:defRPr/>
            </a:pPr>
            <a:r>
              <a:rPr lang="fr-FR" b="1" dirty="0"/>
              <a:t>Notre comportement variera de nos expériences et de nos conclusions que nous en avons tirées</a:t>
            </a:r>
          </a:p>
          <a:p>
            <a:pPr>
              <a:defRPr/>
            </a:pPr>
            <a:r>
              <a:rPr lang="fr-FR" dirty="0"/>
              <a:t>Faire parler ou écrire les stagiaires « dossier »</a:t>
            </a:r>
          </a:p>
        </p:txBody>
      </p:sp>
      <p:sp>
        <p:nvSpPr>
          <p:cNvPr id="4" name="Espace réservé de la date 3">
            <a:extLst>
              <a:ext uri="{FF2B5EF4-FFF2-40B4-BE49-F238E27FC236}">
                <a16:creationId xmlns:a16="http://schemas.microsoft.com/office/drawing/2014/main" id="{5A304EA6-1D52-4AC6-8AD7-3DCCFDEFCEEE}"/>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ce réservé de l'image des diapositives 1">
            <a:extLst>
              <a:ext uri="{FF2B5EF4-FFF2-40B4-BE49-F238E27FC236}">
                <a16:creationId xmlns:a16="http://schemas.microsoft.com/office/drawing/2014/main" id="{812D2832-A2BD-47B5-B62C-269A0FC5E9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Espace réservé des commentaires 2">
            <a:extLst>
              <a:ext uri="{FF2B5EF4-FFF2-40B4-BE49-F238E27FC236}">
                <a16:creationId xmlns:a16="http://schemas.microsoft.com/office/drawing/2014/main" id="{908B0075-C404-43A0-B82F-6E6EAC8A7DE9}"/>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16589FA8-DDE8-4165-BA67-1556AFBDE774}"/>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Espace réservé de l'image des diapositives 1">
            <a:extLst>
              <a:ext uri="{FF2B5EF4-FFF2-40B4-BE49-F238E27FC236}">
                <a16:creationId xmlns:a16="http://schemas.microsoft.com/office/drawing/2014/main" id="{ECF4A686-6345-448C-B31A-8CC287A2D9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commentaires 2">
            <a:extLst>
              <a:ext uri="{FF2B5EF4-FFF2-40B4-BE49-F238E27FC236}">
                <a16:creationId xmlns:a16="http://schemas.microsoft.com/office/drawing/2014/main" id="{8AAE095F-D87D-482C-844F-0FC273BB18CD}"/>
              </a:ext>
            </a:extLst>
          </p:cNvPr>
          <p:cNvSpPr>
            <a:spLocks noGrp="1"/>
          </p:cNvSpPr>
          <p:nvPr>
            <p:ph type="body" idx="1"/>
          </p:nvPr>
        </p:nvSpPr>
        <p:spPr>
          <a:xfrm>
            <a:off x="681038" y="4714875"/>
            <a:ext cx="5435600" cy="4468813"/>
          </a:xfrm>
        </p:spPr>
        <p:txBody>
          <a:bodyPr wrap="square" lIns="92190" tIns="46095" rIns="92190" bIns="46095" numCol="1" anchor="t" anchorCtr="0" compatLnSpc="1">
            <a:prstTxWarp prst="textNoShape">
              <a:avLst/>
            </a:prstTxWarp>
          </a:bodyPr>
          <a:lstStyle/>
          <a:p>
            <a:r>
              <a:rPr lang="fr-FR" altLang="fr-FR" sz="2800" dirty="0">
                <a:solidFill>
                  <a:srgbClr val="376092"/>
                </a:solidFill>
              </a:rPr>
              <a:t>Mauvaise ambiance</a:t>
            </a:r>
          </a:p>
          <a:p>
            <a:r>
              <a:rPr lang="fr-FR" altLang="fr-FR" sz="2800" dirty="0">
                <a:solidFill>
                  <a:srgbClr val="376092"/>
                </a:solidFill>
              </a:rPr>
              <a:t>Dégradation de l’image de soi</a:t>
            </a:r>
          </a:p>
          <a:p>
            <a:r>
              <a:rPr lang="fr-FR" altLang="fr-FR" sz="2800" dirty="0">
                <a:solidFill>
                  <a:srgbClr val="376092"/>
                </a:solidFill>
              </a:rPr>
              <a:t>Baisse la réserve de la confiance en soi</a:t>
            </a:r>
          </a:p>
          <a:p>
            <a:r>
              <a:rPr lang="fr-FR" altLang="fr-FR" sz="2800" dirty="0">
                <a:solidFill>
                  <a:srgbClr val="376092"/>
                </a:solidFill>
              </a:rPr>
              <a:t>Ex: </a:t>
            </a:r>
          </a:p>
          <a:p>
            <a:r>
              <a:rPr lang="fr-FR" altLang="fr-FR" sz="2800" dirty="0"/>
              <a:t>Se comparer aux autres</a:t>
            </a:r>
          </a:p>
          <a:p>
            <a:r>
              <a:rPr lang="fr-FR" altLang="fr-FR" sz="2800" dirty="0"/>
              <a:t>Médisances envers les autres</a:t>
            </a:r>
          </a:p>
          <a:p>
            <a:r>
              <a:rPr lang="fr-FR" altLang="fr-FR" sz="2800" dirty="0"/>
              <a:t>Écouter les petites voix négatives</a:t>
            </a:r>
          </a:p>
          <a:p>
            <a:r>
              <a:rPr lang="fr-FR" altLang="fr-FR" sz="2800" dirty="0"/>
              <a:t>Ne pas prendre soin de soi</a:t>
            </a:r>
          </a:p>
          <a:p>
            <a:r>
              <a:rPr lang="fr-FR" altLang="fr-FR" sz="2800" dirty="0"/>
              <a:t> Rien décider</a:t>
            </a:r>
          </a:p>
          <a:p>
            <a:r>
              <a:rPr lang="fr-FR" altLang="fr-FR" sz="2800" dirty="0">
                <a:solidFill>
                  <a:srgbClr val="000000"/>
                </a:solidFill>
              </a:rPr>
              <a:t>Absences de compliments</a:t>
            </a:r>
          </a:p>
          <a:p>
            <a:r>
              <a:rPr lang="fr-FR" altLang="fr-FR" sz="2800" dirty="0"/>
              <a:t>Favoriser le conflit</a:t>
            </a:r>
            <a:endParaRPr lang="fr-FR" altLang="fr-FR" sz="2800" dirty="0">
              <a:solidFill>
                <a:srgbClr val="000000"/>
              </a:solidFill>
            </a:endParaRPr>
          </a:p>
          <a:p>
            <a:r>
              <a:rPr lang="fr-FR" altLang="fr-FR" sz="2800" dirty="0"/>
              <a:t>Les blessures, injustices, </a:t>
            </a:r>
            <a:r>
              <a:rPr lang="fr-FR" altLang="fr-FR" sz="2800" dirty="0" err="1"/>
              <a:t>ect</a:t>
            </a:r>
            <a:r>
              <a:rPr lang="fr-FR" altLang="fr-FR" sz="3200" dirty="0"/>
              <a:t>…</a:t>
            </a:r>
          </a:p>
          <a:p>
            <a:r>
              <a:rPr lang="fr-FR" altLang="fr-FR" sz="2800" dirty="0"/>
              <a:t>Médisances envers les autres</a:t>
            </a:r>
          </a:p>
          <a:p>
            <a:r>
              <a:rPr lang="fr-FR" altLang="fr-FR" sz="2800" dirty="0"/>
              <a:t>Se détester</a:t>
            </a:r>
          </a:p>
          <a:p>
            <a:endParaRPr lang="fr-FR" altLang="fr-FR" sz="2800" i="1" dirty="0">
              <a:solidFill>
                <a:srgbClr val="376092"/>
              </a:solidFill>
            </a:endParaRPr>
          </a:p>
          <a:p>
            <a:r>
              <a:rPr lang="fr-FR" altLang="fr-FR" sz="3200" i="1" dirty="0">
                <a:solidFill>
                  <a:srgbClr val="B3A2C7"/>
                </a:solidFill>
              </a:rPr>
              <a:t>Un moi solide</a:t>
            </a:r>
            <a:endParaRPr lang="fr-FR" altLang="fr-FR" sz="3200" dirty="0">
              <a:solidFill>
                <a:srgbClr val="B3A2C7"/>
              </a:solidFill>
            </a:endParaRPr>
          </a:p>
          <a:p>
            <a:r>
              <a:rPr lang="fr-FR" altLang="fr-FR" sz="2800" i="1" dirty="0">
                <a:solidFill>
                  <a:srgbClr val="B3A2C7"/>
                </a:solidFill>
              </a:rPr>
              <a:t>L’acceptation des différences</a:t>
            </a:r>
            <a:endParaRPr lang="fr-FR" altLang="fr-FR" sz="2800" dirty="0">
              <a:solidFill>
                <a:srgbClr val="B3A2C7"/>
              </a:solidFill>
            </a:endParaRPr>
          </a:p>
          <a:p>
            <a:r>
              <a:rPr lang="fr-FR" altLang="fr-FR" sz="2800" i="1" dirty="0">
                <a:solidFill>
                  <a:srgbClr val="B3A2C7"/>
                </a:solidFill>
              </a:rPr>
              <a:t>Une meilleure ambiance</a:t>
            </a:r>
          </a:p>
          <a:p>
            <a:r>
              <a:rPr lang="fr-FR" altLang="fr-FR" sz="2800" i="1" dirty="0"/>
              <a:t>Ex:</a:t>
            </a:r>
          </a:p>
          <a:p>
            <a:r>
              <a:rPr lang="fr-FR" altLang="fr-FR" sz="2800" i="1" dirty="0"/>
              <a:t>choisir  sa vie</a:t>
            </a:r>
          </a:p>
          <a:p>
            <a:pPr eaLnBrk="1" hangingPunct="1"/>
            <a:r>
              <a:rPr lang="fr-FR" altLang="fr-FR" sz="1800" dirty="0">
                <a:solidFill>
                  <a:srgbClr val="FF0000"/>
                </a:solidFill>
              </a:rPr>
              <a:t>Être capable de dépasser les événements Douloureux de la vie</a:t>
            </a:r>
          </a:p>
          <a:p>
            <a:pPr eaLnBrk="1" hangingPunct="1"/>
            <a:r>
              <a:rPr lang="fr-FR" altLang="fr-FR" sz="1800" dirty="0">
                <a:solidFill>
                  <a:srgbClr val="FF0000"/>
                </a:solidFill>
              </a:rPr>
              <a:t>Recevoir l’amour des autres</a:t>
            </a:r>
          </a:p>
          <a:p>
            <a:pPr eaLnBrk="1" hangingPunct="1"/>
            <a:r>
              <a:rPr lang="fr-FR" altLang="fr-FR" sz="1800" dirty="0">
                <a:solidFill>
                  <a:srgbClr val="FF0000"/>
                </a:solidFill>
              </a:rPr>
              <a:t>Satisfaire ses besoins</a:t>
            </a:r>
          </a:p>
          <a:p>
            <a:pPr eaLnBrk="1" hangingPunct="1"/>
            <a:r>
              <a:rPr lang="fr-FR" altLang="fr-FR" sz="1800" dirty="0">
                <a:solidFill>
                  <a:srgbClr val="FF0000"/>
                </a:solidFill>
              </a:rPr>
              <a:t>À l’écoute de son corps</a:t>
            </a:r>
          </a:p>
          <a:p>
            <a:pPr eaLnBrk="1" hangingPunct="1"/>
            <a:r>
              <a:rPr lang="fr-FR" altLang="fr-FR" sz="1800" i="1" dirty="0"/>
              <a:t>S’encourager et écouter les petites voix positives sur soi</a:t>
            </a:r>
          </a:p>
          <a:p>
            <a:pPr eaLnBrk="1" hangingPunct="1"/>
            <a:r>
              <a:rPr lang="fr-FR" altLang="fr-FR" sz="1800" i="1" dirty="0"/>
              <a:t>S’apprécier, se complimenter</a:t>
            </a:r>
          </a:p>
          <a:p>
            <a:pPr eaLnBrk="1" hangingPunct="1"/>
            <a:r>
              <a:rPr lang="fr-FR" altLang="fr-FR" sz="1800" i="1" dirty="0"/>
              <a:t>Visionner des films positifs sur soi</a:t>
            </a:r>
          </a:p>
          <a:p>
            <a:pPr eaLnBrk="1" hangingPunct="1"/>
            <a:endParaRPr lang="fr-FR" altLang="fr-FR" sz="1800" dirty="0">
              <a:solidFill>
                <a:srgbClr val="FF0000"/>
              </a:solidFill>
            </a:endParaRPr>
          </a:p>
          <a:p>
            <a:endParaRPr lang="fr-FR" altLang="fr-FR" sz="2800" dirty="0">
              <a:solidFill>
                <a:srgbClr val="B3A2C7"/>
              </a:solidFill>
            </a:endParaRPr>
          </a:p>
          <a:p>
            <a:endParaRPr lang="fr-FR" altLang="fr-FR" dirty="0"/>
          </a:p>
          <a:p>
            <a:endParaRPr lang="fr-FR" altLang="fr-FR" dirty="0"/>
          </a:p>
        </p:txBody>
      </p:sp>
      <p:sp>
        <p:nvSpPr>
          <p:cNvPr id="4" name="Espace réservé de la date 3">
            <a:extLst>
              <a:ext uri="{FF2B5EF4-FFF2-40B4-BE49-F238E27FC236}">
                <a16:creationId xmlns:a16="http://schemas.microsoft.com/office/drawing/2014/main" id="{9D7216C7-40CB-4CC3-954A-950E7301E183}"/>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Espace réservé de l'image des diapositives 1">
            <a:extLst>
              <a:ext uri="{FF2B5EF4-FFF2-40B4-BE49-F238E27FC236}">
                <a16:creationId xmlns:a16="http://schemas.microsoft.com/office/drawing/2014/main" id="{AB5E06D4-8DD4-4183-9C84-03DC05CC12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commentaires 2">
            <a:extLst>
              <a:ext uri="{FF2B5EF4-FFF2-40B4-BE49-F238E27FC236}">
                <a16:creationId xmlns:a16="http://schemas.microsoft.com/office/drawing/2014/main" id="{4DA86685-931B-405E-8E4E-29797DAB8FE2}"/>
              </a:ext>
            </a:extLst>
          </p:cNvPr>
          <p:cNvSpPr>
            <a:spLocks noGrp="1"/>
          </p:cNvSpPr>
          <p:nvPr>
            <p:ph type="body" idx="1"/>
          </p:nvPr>
        </p:nvSpPr>
        <p:spPr>
          <a:xfrm>
            <a:off x="681038" y="4714875"/>
            <a:ext cx="5435600" cy="4468813"/>
          </a:xfrm>
        </p:spPr>
        <p:txBody>
          <a:bodyPr wrap="square" lIns="92190" tIns="46095" rIns="92190" bIns="46095" numCol="1" anchor="t" anchorCtr="0" compatLnSpc="1">
            <a:prstTxWarp prst="textNoShape">
              <a:avLst/>
            </a:prstTxWarp>
          </a:bodyPr>
          <a:lstStyle/>
          <a:p>
            <a:r>
              <a:rPr lang="fr-FR" altLang="fr-FR" sz="2800" i="1">
                <a:solidFill>
                  <a:srgbClr val="376092"/>
                </a:solidFill>
              </a:rPr>
              <a:t>Mauvaise ambiance</a:t>
            </a:r>
          </a:p>
          <a:p>
            <a:r>
              <a:rPr lang="fr-FR" altLang="fr-FR" sz="2800" i="1">
                <a:solidFill>
                  <a:srgbClr val="376092"/>
                </a:solidFill>
              </a:rPr>
              <a:t>Dégradation de l’image de soi</a:t>
            </a:r>
          </a:p>
          <a:p>
            <a:r>
              <a:rPr lang="fr-FR" altLang="fr-FR" sz="2800" i="1">
                <a:solidFill>
                  <a:srgbClr val="376092"/>
                </a:solidFill>
              </a:rPr>
              <a:t>Baisse la réserve de la confiance en soi</a:t>
            </a:r>
          </a:p>
          <a:p>
            <a:r>
              <a:rPr lang="fr-FR" altLang="fr-FR" sz="2800" i="1">
                <a:solidFill>
                  <a:srgbClr val="376092"/>
                </a:solidFill>
              </a:rPr>
              <a:t>Ex: </a:t>
            </a:r>
          </a:p>
          <a:p>
            <a:r>
              <a:rPr lang="fr-FR" altLang="fr-FR" sz="2800" i="1"/>
              <a:t>Se comparer aux autres</a:t>
            </a:r>
            <a:endParaRPr lang="fr-FR" altLang="fr-FR" sz="2800"/>
          </a:p>
          <a:p>
            <a:r>
              <a:rPr lang="fr-FR" altLang="fr-FR" sz="2800" i="1"/>
              <a:t>Médisances envers les autres</a:t>
            </a:r>
            <a:endParaRPr lang="fr-FR" altLang="fr-FR" sz="2800"/>
          </a:p>
          <a:p>
            <a:r>
              <a:rPr lang="fr-FR" altLang="fr-FR" sz="2800" i="1"/>
              <a:t>Écouter les petites voix négatives</a:t>
            </a:r>
            <a:endParaRPr lang="fr-FR" altLang="fr-FR" sz="2800"/>
          </a:p>
          <a:p>
            <a:r>
              <a:rPr lang="fr-FR" altLang="fr-FR" sz="2800" i="1"/>
              <a:t>Ne pas prendre soin de soi</a:t>
            </a:r>
            <a:endParaRPr lang="fr-FR" altLang="fr-FR" sz="2800"/>
          </a:p>
          <a:p>
            <a:r>
              <a:rPr lang="fr-FR" altLang="fr-FR" sz="2800" i="1"/>
              <a:t> Rien décider</a:t>
            </a:r>
            <a:endParaRPr lang="fr-FR" altLang="fr-FR" sz="2800"/>
          </a:p>
          <a:p>
            <a:r>
              <a:rPr lang="fr-FR" altLang="fr-FR" sz="2800">
                <a:solidFill>
                  <a:srgbClr val="000000"/>
                </a:solidFill>
              </a:rPr>
              <a:t>Absences de compliments</a:t>
            </a:r>
          </a:p>
          <a:p>
            <a:r>
              <a:rPr lang="fr-FR" altLang="fr-FR" sz="2800" i="1"/>
              <a:t>Favoriser le conflit</a:t>
            </a:r>
            <a:endParaRPr lang="fr-FR" altLang="fr-FR" sz="2800">
              <a:solidFill>
                <a:srgbClr val="000000"/>
              </a:solidFill>
            </a:endParaRPr>
          </a:p>
          <a:p>
            <a:r>
              <a:rPr lang="fr-FR" altLang="fr-FR" sz="2800" i="1"/>
              <a:t>Les blessures, injustices, ect</a:t>
            </a:r>
            <a:r>
              <a:rPr lang="fr-FR" altLang="fr-FR" sz="3200" i="1"/>
              <a:t>…</a:t>
            </a:r>
          </a:p>
          <a:p>
            <a:r>
              <a:rPr lang="fr-FR" altLang="fr-FR" sz="2800" i="1"/>
              <a:t>Médisances envers les autres</a:t>
            </a:r>
            <a:endParaRPr lang="fr-FR" altLang="fr-FR" sz="2800"/>
          </a:p>
          <a:p>
            <a:r>
              <a:rPr lang="fr-FR" altLang="fr-FR" sz="2800" i="1"/>
              <a:t>Se détester</a:t>
            </a:r>
          </a:p>
          <a:p>
            <a:endParaRPr lang="fr-FR" altLang="fr-FR" sz="2800" i="1">
              <a:solidFill>
                <a:srgbClr val="376092"/>
              </a:solidFill>
            </a:endParaRPr>
          </a:p>
          <a:p>
            <a:r>
              <a:rPr lang="fr-FR" altLang="fr-FR" sz="3200" i="1">
                <a:solidFill>
                  <a:srgbClr val="B3A2C7"/>
                </a:solidFill>
              </a:rPr>
              <a:t>Un moi solide</a:t>
            </a:r>
            <a:endParaRPr lang="fr-FR" altLang="fr-FR" sz="3200">
              <a:solidFill>
                <a:srgbClr val="B3A2C7"/>
              </a:solidFill>
            </a:endParaRPr>
          </a:p>
          <a:p>
            <a:r>
              <a:rPr lang="fr-FR" altLang="fr-FR" sz="2800" i="1">
                <a:solidFill>
                  <a:srgbClr val="B3A2C7"/>
                </a:solidFill>
              </a:rPr>
              <a:t>L’acceptation des différences</a:t>
            </a:r>
            <a:endParaRPr lang="fr-FR" altLang="fr-FR" sz="2800">
              <a:solidFill>
                <a:srgbClr val="B3A2C7"/>
              </a:solidFill>
            </a:endParaRPr>
          </a:p>
          <a:p>
            <a:r>
              <a:rPr lang="fr-FR" altLang="fr-FR" sz="2800" i="1">
                <a:solidFill>
                  <a:srgbClr val="B3A2C7"/>
                </a:solidFill>
              </a:rPr>
              <a:t>Une meilleure ambiance</a:t>
            </a:r>
          </a:p>
          <a:p>
            <a:r>
              <a:rPr lang="fr-FR" altLang="fr-FR" sz="2800" i="1"/>
              <a:t>Ex:</a:t>
            </a:r>
          </a:p>
          <a:p>
            <a:r>
              <a:rPr lang="fr-FR" altLang="fr-FR" sz="2800" i="1"/>
              <a:t>choisir  sa vie</a:t>
            </a:r>
          </a:p>
          <a:p>
            <a:pPr eaLnBrk="1" hangingPunct="1"/>
            <a:r>
              <a:rPr lang="fr-FR" altLang="fr-FR" sz="1800">
                <a:solidFill>
                  <a:srgbClr val="FF0000"/>
                </a:solidFill>
              </a:rPr>
              <a:t>Être capable de dépasser les événements Douloureux de la vie</a:t>
            </a:r>
          </a:p>
          <a:p>
            <a:pPr eaLnBrk="1" hangingPunct="1"/>
            <a:r>
              <a:rPr lang="fr-FR" altLang="fr-FR" sz="1800">
                <a:solidFill>
                  <a:srgbClr val="FF0000"/>
                </a:solidFill>
              </a:rPr>
              <a:t>Recevoir l’amour des autres</a:t>
            </a:r>
          </a:p>
          <a:p>
            <a:pPr eaLnBrk="1" hangingPunct="1"/>
            <a:r>
              <a:rPr lang="fr-FR" altLang="fr-FR" sz="1800">
                <a:solidFill>
                  <a:srgbClr val="FF0000"/>
                </a:solidFill>
              </a:rPr>
              <a:t>Satisfaire ses besoins</a:t>
            </a:r>
          </a:p>
          <a:p>
            <a:pPr eaLnBrk="1" hangingPunct="1"/>
            <a:r>
              <a:rPr lang="fr-FR" altLang="fr-FR" sz="1800">
                <a:solidFill>
                  <a:srgbClr val="FF0000"/>
                </a:solidFill>
              </a:rPr>
              <a:t>À l’écoute de son corps</a:t>
            </a:r>
          </a:p>
          <a:p>
            <a:pPr eaLnBrk="1" hangingPunct="1"/>
            <a:r>
              <a:rPr lang="fr-FR" altLang="fr-FR" sz="1800" i="1"/>
              <a:t>S’encourager et écouter les petites voix positives sur soi</a:t>
            </a:r>
          </a:p>
          <a:p>
            <a:pPr eaLnBrk="1" hangingPunct="1"/>
            <a:r>
              <a:rPr lang="fr-FR" altLang="fr-FR" sz="1800" i="1"/>
              <a:t>S’apprécier, se complimenter</a:t>
            </a:r>
          </a:p>
          <a:p>
            <a:pPr eaLnBrk="1" hangingPunct="1"/>
            <a:r>
              <a:rPr lang="fr-FR" altLang="fr-FR" sz="1800" i="1"/>
              <a:t>Visionner des films positifs sur soi</a:t>
            </a:r>
          </a:p>
          <a:p>
            <a:pPr eaLnBrk="1" hangingPunct="1"/>
            <a:endParaRPr lang="fr-FR" altLang="fr-FR" sz="1800">
              <a:solidFill>
                <a:srgbClr val="FF0000"/>
              </a:solidFill>
            </a:endParaRPr>
          </a:p>
          <a:p>
            <a:endParaRPr lang="fr-FR" altLang="fr-FR" sz="2800">
              <a:solidFill>
                <a:srgbClr val="B3A2C7"/>
              </a:solidFill>
            </a:endParaRPr>
          </a:p>
          <a:p>
            <a:endParaRPr lang="fr-FR" altLang="fr-FR"/>
          </a:p>
          <a:p>
            <a:endParaRPr lang="fr-FR" altLang="fr-FR"/>
          </a:p>
        </p:txBody>
      </p:sp>
      <p:sp>
        <p:nvSpPr>
          <p:cNvPr id="4" name="Espace réservé de la date 3">
            <a:extLst>
              <a:ext uri="{FF2B5EF4-FFF2-40B4-BE49-F238E27FC236}">
                <a16:creationId xmlns:a16="http://schemas.microsoft.com/office/drawing/2014/main" id="{FD85038D-82F1-411E-8DEF-1DA6735EF005}"/>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ce réservé de l'image des diapositives 1">
            <a:extLst>
              <a:ext uri="{FF2B5EF4-FFF2-40B4-BE49-F238E27FC236}">
                <a16:creationId xmlns:a16="http://schemas.microsoft.com/office/drawing/2014/main" id="{F5D2BB28-CE94-49AB-8344-EC10D1D19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Espace réservé des commentaires 2">
            <a:extLst>
              <a:ext uri="{FF2B5EF4-FFF2-40B4-BE49-F238E27FC236}">
                <a16:creationId xmlns:a16="http://schemas.microsoft.com/office/drawing/2014/main" id="{C046F108-A60F-44A4-A29F-2A782C7D413C}"/>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Test : identification des concepts de soi </a:t>
            </a:r>
          </a:p>
          <a:p>
            <a:r>
              <a:rPr lang="fr-FR" altLang="fr-FR"/>
              <a:t>Les stagiaires </a:t>
            </a:r>
          </a:p>
          <a:p>
            <a:endParaRPr lang="fr-FR" altLang="fr-FR"/>
          </a:p>
        </p:txBody>
      </p:sp>
      <p:sp>
        <p:nvSpPr>
          <p:cNvPr id="4" name="Espace réservé de la date 3">
            <a:extLst>
              <a:ext uri="{FF2B5EF4-FFF2-40B4-BE49-F238E27FC236}">
                <a16:creationId xmlns:a16="http://schemas.microsoft.com/office/drawing/2014/main" id="{CB8AE1CA-DFFC-4305-ADD2-180DA33C46DD}"/>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ce réservé de l'image des diapositives 1">
            <a:extLst>
              <a:ext uri="{FF2B5EF4-FFF2-40B4-BE49-F238E27FC236}">
                <a16:creationId xmlns:a16="http://schemas.microsoft.com/office/drawing/2014/main" id="{440F157A-0A1F-4151-9F9E-C2ED798811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Espace réservé des commentaires 2">
            <a:extLst>
              <a:ext uri="{FF2B5EF4-FFF2-40B4-BE49-F238E27FC236}">
                <a16:creationId xmlns:a16="http://schemas.microsoft.com/office/drawing/2014/main" id="{FBADDCAF-1045-4F9B-8F78-96659D142F81}"/>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Les stagiaires réfléchissent à un objectif réalisable (6mois)</a:t>
            </a:r>
          </a:p>
        </p:txBody>
      </p:sp>
      <p:sp>
        <p:nvSpPr>
          <p:cNvPr id="4" name="Espace réservé de la date 3">
            <a:extLst>
              <a:ext uri="{FF2B5EF4-FFF2-40B4-BE49-F238E27FC236}">
                <a16:creationId xmlns:a16="http://schemas.microsoft.com/office/drawing/2014/main" id="{3A7FF63D-6FDE-46CE-A42D-384F59325871}"/>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a:extLst>
              <a:ext uri="{FF2B5EF4-FFF2-40B4-BE49-F238E27FC236}">
                <a16:creationId xmlns:a16="http://schemas.microsoft.com/office/drawing/2014/main" id="{F21C15AC-CB57-4A4C-8877-BAC09D7F3B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Espace réservé des commentaires 2">
            <a:extLst>
              <a:ext uri="{FF2B5EF4-FFF2-40B4-BE49-F238E27FC236}">
                <a16:creationId xmlns:a16="http://schemas.microsoft.com/office/drawing/2014/main" id="{F96691CA-E7C5-4664-92B9-510E7E61BCF6}"/>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7A218BB3-9AC2-4301-BB1A-10363F17BF3A}"/>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ce réservé de l'image des diapositives 1">
            <a:extLst>
              <a:ext uri="{FF2B5EF4-FFF2-40B4-BE49-F238E27FC236}">
                <a16:creationId xmlns:a16="http://schemas.microsoft.com/office/drawing/2014/main" id="{9E688760-63B9-4FD6-BA05-CEE9BAC4DC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Espace réservé des commentaires 2">
            <a:extLst>
              <a:ext uri="{FF2B5EF4-FFF2-40B4-BE49-F238E27FC236}">
                <a16:creationId xmlns:a16="http://schemas.microsoft.com/office/drawing/2014/main" id="{3996BC17-4A44-44A1-9F5D-C25BD7D4B2C0}"/>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En buvant votre café vous repensez à une situation agréable de la veille</a:t>
            </a:r>
          </a:p>
          <a:p>
            <a:r>
              <a:rPr lang="fr-FR" altLang="fr-FR"/>
              <a:t>mettre une musique dynamisante’ le matin en partant travailler</a:t>
            </a:r>
          </a:p>
          <a:p>
            <a:r>
              <a:rPr lang="fr-FR" altLang="fr-FR"/>
              <a:t>Se remémorer une réussite</a:t>
            </a:r>
          </a:p>
          <a:p>
            <a:r>
              <a:rPr lang="fr-FR" altLang="fr-FR"/>
              <a:t>Se rapprocher d'une personne très positive</a:t>
            </a:r>
          </a:p>
        </p:txBody>
      </p:sp>
      <p:sp>
        <p:nvSpPr>
          <p:cNvPr id="4" name="Espace réservé de la date 3">
            <a:extLst>
              <a:ext uri="{FF2B5EF4-FFF2-40B4-BE49-F238E27FC236}">
                <a16:creationId xmlns:a16="http://schemas.microsoft.com/office/drawing/2014/main" id="{9AE5575D-E60E-45D8-BCC8-ED8F8563A76F}"/>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ce réservé de l'image des diapositives 1">
            <a:extLst>
              <a:ext uri="{FF2B5EF4-FFF2-40B4-BE49-F238E27FC236}">
                <a16:creationId xmlns:a16="http://schemas.microsoft.com/office/drawing/2014/main" id="{110449ED-AA53-42E0-9E88-C44DE6DAE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Espace réservé des commentaires 2">
            <a:extLst>
              <a:ext uri="{FF2B5EF4-FFF2-40B4-BE49-F238E27FC236}">
                <a16:creationId xmlns:a16="http://schemas.microsoft.com/office/drawing/2014/main" id="{49305117-1593-474A-A922-44246A3E0791}"/>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Passif - / - </a:t>
            </a:r>
          </a:p>
          <a:p>
            <a:r>
              <a:rPr lang="fr-FR" altLang="fr-FR"/>
              <a:t>Agressif + / - </a:t>
            </a:r>
          </a:p>
          <a:p>
            <a:r>
              <a:rPr lang="fr-FR" altLang="fr-FR"/>
              <a:t>Soumis - / +</a:t>
            </a:r>
          </a:p>
          <a:p>
            <a:r>
              <a:rPr lang="fr-FR" altLang="fr-FR"/>
              <a:t>Assertif + / +</a:t>
            </a:r>
          </a:p>
        </p:txBody>
      </p:sp>
      <p:sp>
        <p:nvSpPr>
          <p:cNvPr id="4" name="Espace réservé de la date 3">
            <a:extLst>
              <a:ext uri="{FF2B5EF4-FFF2-40B4-BE49-F238E27FC236}">
                <a16:creationId xmlns:a16="http://schemas.microsoft.com/office/drawing/2014/main" id="{C6A3FA4A-A6A8-4AC3-A0E6-C327F7794AD6}"/>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Espace réservé de l'image des diapositives 1">
            <a:extLst>
              <a:ext uri="{FF2B5EF4-FFF2-40B4-BE49-F238E27FC236}">
                <a16:creationId xmlns:a16="http://schemas.microsoft.com/office/drawing/2014/main" id="{6B624D66-F91E-4B8C-8688-772F0A1EEE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Espace réservé des commentaires 2">
            <a:extLst>
              <a:ext uri="{FF2B5EF4-FFF2-40B4-BE49-F238E27FC236}">
                <a16:creationId xmlns:a16="http://schemas.microsoft.com/office/drawing/2014/main" id="{DEF3C899-C461-4223-A31E-417D4DE2F0B9}"/>
              </a:ext>
            </a:extLst>
          </p:cNvPr>
          <p:cNvSpPr>
            <a:spLocks noGrp="1"/>
          </p:cNvSpPr>
          <p:nvPr>
            <p:ph type="body" idx="1"/>
          </p:nvPr>
        </p:nvSpPr>
        <p:spPr bwMode="auto">
          <a:xfrm>
            <a:off x="681038" y="4714875"/>
            <a:ext cx="5435600"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r>
              <a:rPr lang="fr-FR" altLang="fr-FR"/>
              <a:t>Allongés au sol</a:t>
            </a:r>
          </a:p>
          <a:p>
            <a:r>
              <a:rPr lang="fr-FR" altLang="fr-FR"/>
              <a:t>Visualisation d’un endroit « cocon » ressenti à 100% de tous les éléments</a:t>
            </a:r>
          </a:p>
          <a:p>
            <a:r>
              <a:rPr lang="fr-FR" altLang="fr-FR"/>
              <a:t>Respiration ventrale et abdominale </a:t>
            </a:r>
          </a:p>
        </p:txBody>
      </p:sp>
      <p:sp>
        <p:nvSpPr>
          <p:cNvPr id="4" name="Espace réservé de la date 3">
            <a:extLst>
              <a:ext uri="{FF2B5EF4-FFF2-40B4-BE49-F238E27FC236}">
                <a16:creationId xmlns:a16="http://schemas.microsoft.com/office/drawing/2014/main" id="{497044DB-C256-4B93-813C-B38247EF8543}"/>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Espace réservé de l'image des diapositives 1">
            <a:extLst>
              <a:ext uri="{FF2B5EF4-FFF2-40B4-BE49-F238E27FC236}">
                <a16:creationId xmlns:a16="http://schemas.microsoft.com/office/drawing/2014/main" id="{38F02FA2-7E3C-43C6-B740-9CCDA5A37C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Espace réservé des commentaires 2">
            <a:extLst>
              <a:ext uri="{FF2B5EF4-FFF2-40B4-BE49-F238E27FC236}">
                <a16:creationId xmlns:a16="http://schemas.microsoft.com/office/drawing/2014/main" id="{7007CA58-9176-4EEC-9F1A-5B79DF66F731}"/>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7FD4D403-1CF8-4F2C-AF92-841F85C1F4F8}"/>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a:extLst>
              <a:ext uri="{FF2B5EF4-FFF2-40B4-BE49-F238E27FC236}">
                <a16:creationId xmlns:a16="http://schemas.microsoft.com/office/drawing/2014/main" id="{C20E244D-4D71-4DF5-9097-124D35BA9F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Espace réservé des commentaires 2">
            <a:extLst>
              <a:ext uri="{FF2B5EF4-FFF2-40B4-BE49-F238E27FC236}">
                <a16:creationId xmlns:a16="http://schemas.microsoft.com/office/drawing/2014/main" id="{6CFC5258-0BD9-446F-AAF7-2929D090057C}"/>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E1BA58E0-C8EC-4B6F-928C-57A3FA1CF08C}"/>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a:extLst>
              <a:ext uri="{FF2B5EF4-FFF2-40B4-BE49-F238E27FC236}">
                <a16:creationId xmlns:a16="http://schemas.microsoft.com/office/drawing/2014/main" id="{C67AE8DB-1979-4540-B98B-59D92FEAAC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Espace réservé des commentaires 2">
            <a:extLst>
              <a:ext uri="{FF2B5EF4-FFF2-40B4-BE49-F238E27FC236}">
                <a16:creationId xmlns:a16="http://schemas.microsoft.com/office/drawing/2014/main" id="{C0707EAD-8744-4A57-9523-EABC3BBB4F66}"/>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980EBF81-212D-4314-8FFA-54779FF9E5CE}"/>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a:extLst>
              <a:ext uri="{FF2B5EF4-FFF2-40B4-BE49-F238E27FC236}">
                <a16:creationId xmlns:a16="http://schemas.microsoft.com/office/drawing/2014/main" id="{D4DCC2C8-35A1-416E-A405-29011693F2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Espace réservé des commentaires 2">
            <a:extLst>
              <a:ext uri="{FF2B5EF4-FFF2-40B4-BE49-F238E27FC236}">
                <a16:creationId xmlns:a16="http://schemas.microsoft.com/office/drawing/2014/main" id="{FA25AD2C-1BE7-44DB-97F4-D85CA0DE30EC}"/>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endParaRPr lang="fr-FR" altLang="fr-FR"/>
          </a:p>
        </p:txBody>
      </p:sp>
      <p:sp>
        <p:nvSpPr>
          <p:cNvPr id="4" name="Espace réservé de la date 3">
            <a:extLst>
              <a:ext uri="{FF2B5EF4-FFF2-40B4-BE49-F238E27FC236}">
                <a16:creationId xmlns:a16="http://schemas.microsoft.com/office/drawing/2014/main" id="{4D615959-344E-41CA-ADA9-EC10454ECE62}"/>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a:extLst>
              <a:ext uri="{FF2B5EF4-FFF2-40B4-BE49-F238E27FC236}">
                <a16:creationId xmlns:a16="http://schemas.microsoft.com/office/drawing/2014/main" id="{135A2746-2AE8-4429-96AC-26188BF594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Espace réservé des commentaires 2">
            <a:extLst>
              <a:ext uri="{FF2B5EF4-FFF2-40B4-BE49-F238E27FC236}">
                <a16:creationId xmlns:a16="http://schemas.microsoft.com/office/drawing/2014/main" id="{2A400DBF-00B6-4EFC-8836-E7F45ED3E320}"/>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pPr marL="230188" indent="-230188">
              <a:buFontTx/>
              <a:buAutoNum type="arabicPeriod"/>
            </a:pPr>
            <a:r>
              <a:rPr lang="fr-FR" altLang="fr-FR" dirty="0"/>
              <a:t>B et C</a:t>
            </a:r>
          </a:p>
          <a:p>
            <a:pPr marL="230188" indent="-230188">
              <a:buFontTx/>
              <a:buAutoNum type="arabicPeriod"/>
            </a:pPr>
            <a:r>
              <a:rPr lang="fr-FR" altLang="fr-FR" dirty="0"/>
              <a:t>C</a:t>
            </a:r>
          </a:p>
        </p:txBody>
      </p:sp>
      <p:sp>
        <p:nvSpPr>
          <p:cNvPr id="4" name="Espace réservé de la date 3">
            <a:extLst>
              <a:ext uri="{FF2B5EF4-FFF2-40B4-BE49-F238E27FC236}">
                <a16:creationId xmlns:a16="http://schemas.microsoft.com/office/drawing/2014/main" id="{B093622F-447F-47BF-BFE7-CB7702328CCE}"/>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a:extLst>
              <a:ext uri="{FF2B5EF4-FFF2-40B4-BE49-F238E27FC236}">
                <a16:creationId xmlns:a16="http://schemas.microsoft.com/office/drawing/2014/main" id="{B75BE562-24C9-44E5-BC16-CB1F292419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Espace réservé des commentaires 2">
            <a:extLst>
              <a:ext uri="{FF2B5EF4-FFF2-40B4-BE49-F238E27FC236}">
                <a16:creationId xmlns:a16="http://schemas.microsoft.com/office/drawing/2014/main" id="{2597D341-88F1-4BE4-98F1-DCE5A3476A25}"/>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pPr marL="230188" indent="-230188">
              <a:buFontTx/>
              <a:buAutoNum type="arabicPlain" startAt="3"/>
            </a:pPr>
            <a:r>
              <a:rPr lang="fr-FR" altLang="fr-FR" dirty="0"/>
              <a:t>B C D F H</a:t>
            </a:r>
          </a:p>
          <a:p>
            <a:pPr marL="230188" indent="-230188">
              <a:buFontTx/>
              <a:buAutoNum type="arabicPlain" startAt="3"/>
            </a:pPr>
            <a:r>
              <a:rPr lang="fr-FR" altLang="fr-FR" dirty="0"/>
              <a:t>C D E F</a:t>
            </a:r>
          </a:p>
        </p:txBody>
      </p:sp>
      <p:sp>
        <p:nvSpPr>
          <p:cNvPr id="4" name="Espace réservé de la date 3">
            <a:extLst>
              <a:ext uri="{FF2B5EF4-FFF2-40B4-BE49-F238E27FC236}">
                <a16:creationId xmlns:a16="http://schemas.microsoft.com/office/drawing/2014/main" id="{90C715FB-541C-49B4-8373-176D82A63C9A}"/>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a:extLst>
              <a:ext uri="{FF2B5EF4-FFF2-40B4-BE49-F238E27FC236}">
                <a16:creationId xmlns:a16="http://schemas.microsoft.com/office/drawing/2014/main" id="{1635940F-D004-4324-84EC-2E8938C54E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Espace réservé des commentaires 2">
            <a:extLst>
              <a:ext uri="{FF2B5EF4-FFF2-40B4-BE49-F238E27FC236}">
                <a16:creationId xmlns:a16="http://schemas.microsoft.com/office/drawing/2014/main" id="{D7D37A7C-6EF4-41CC-A26C-EE450F129653}"/>
              </a:ext>
            </a:extLst>
          </p:cNvPr>
          <p:cNvSpPr>
            <a:spLocks noGrp="1"/>
          </p:cNvSpPr>
          <p:nvPr>
            <p:ph type="body" idx="1"/>
          </p:nvPr>
        </p:nvSpPr>
        <p:spPr bwMode="auto">
          <a:xfrm>
            <a:off x="681038" y="4776788"/>
            <a:ext cx="543560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190" tIns="46095" rIns="92190" bIns="46095" numCol="1" anchor="t" anchorCtr="0" compatLnSpc="1">
            <a:prstTxWarp prst="textNoShape">
              <a:avLst/>
            </a:prstTxWarp>
          </a:bodyPr>
          <a:lstStyle/>
          <a:p>
            <a:pPr marL="230188" indent="-230188">
              <a:buFontTx/>
              <a:buAutoNum type="arabicPlain" startAt="5"/>
            </a:pPr>
            <a:r>
              <a:rPr lang="fr-FR" altLang="fr-FR" dirty="0"/>
              <a:t>B  C  D  E</a:t>
            </a:r>
          </a:p>
          <a:p>
            <a:pPr marL="230188" indent="-230188">
              <a:buFontTx/>
              <a:buAutoNum type="arabicPlain" startAt="5"/>
            </a:pPr>
            <a:r>
              <a:rPr lang="fr-FR" altLang="fr-FR" dirty="0"/>
              <a:t>A B C </a:t>
            </a:r>
          </a:p>
        </p:txBody>
      </p:sp>
      <p:sp>
        <p:nvSpPr>
          <p:cNvPr id="4" name="Espace réservé de la date 3">
            <a:extLst>
              <a:ext uri="{FF2B5EF4-FFF2-40B4-BE49-F238E27FC236}">
                <a16:creationId xmlns:a16="http://schemas.microsoft.com/office/drawing/2014/main" id="{11D1A0B9-FF7A-4B6D-8ED6-C7E6B910E860}"/>
              </a:ext>
            </a:extLst>
          </p:cNvPr>
          <p:cNvSpPr>
            <a:spLocks noGrp="1"/>
          </p:cNvSpPr>
          <p:nvPr>
            <p:ph type="dt" sz="quarter" idx="1"/>
          </p:nvPr>
        </p:nvSpPr>
        <p:spPr/>
        <p:txBody>
          <a:bodyPr/>
          <a:lstStyle/>
          <a:p>
            <a:pPr>
              <a:defRPr/>
            </a:pPr>
            <a:r>
              <a:rPr lang="fr-FR"/>
              <a:t>28/03/2014</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2" name="Image 3" descr="lmnc_w_reduit.gif">
            <a:extLst>
              <a:ext uri="{FF2B5EF4-FFF2-40B4-BE49-F238E27FC236}">
                <a16:creationId xmlns:a16="http://schemas.microsoft.com/office/drawing/2014/main" id="{D0909BFA-9295-4448-8C1E-6ACCEBB8FD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01" y="5257800"/>
            <a:ext cx="1902884"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de la date 1">
            <a:extLst>
              <a:ext uri="{FF2B5EF4-FFF2-40B4-BE49-F238E27FC236}">
                <a16:creationId xmlns:a16="http://schemas.microsoft.com/office/drawing/2014/main" id="{0C0882EC-9BBC-47B6-9A35-41A9E2653DCF}"/>
              </a:ext>
            </a:extLst>
          </p:cNvPr>
          <p:cNvSpPr>
            <a:spLocks noGrp="1"/>
          </p:cNvSpPr>
          <p:nvPr>
            <p:ph type="dt" sz="half" idx="10"/>
          </p:nvPr>
        </p:nvSpPr>
        <p:spPr/>
        <p:txBody>
          <a:bodyPr/>
          <a:lstStyle>
            <a:lvl1pPr>
              <a:defRPr/>
            </a:lvl1pPr>
          </a:lstStyle>
          <a:p>
            <a:fld id="{2618D317-62E8-4191-A625-F9BB461CFD98}" type="datetimeFigureOut">
              <a:rPr lang="fr-FR" smtClean="0"/>
              <a:t>15/01/2019</a:t>
            </a:fld>
            <a:endParaRPr lang="fr-FR"/>
          </a:p>
        </p:txBody>
      </p:sp>
      <p:sp>
        <p:nvSpPr>
          <p:cNvPr id="4" name="Espace réservé du pied de page 2">
            <a:extLst>
              <a:ext uri="{FF2B5EF4-FFF2-40B4-BE49-F238E27FC236}">
                <a16:creationId xmlns:a16="http://schemas.microsoft.com/office/drawing/2014/main" id="{380B5324-BDCE-4B63-A06C-1FB0FA81B51E}"/>
              </a:ext>
            </a:extLst>
          </p:cNvPr>
          <p:cNvSpPr>
            <a:spLocks noGrp="1"/>
          </p:cNvSpPr>
          <p:nvPr>
            <p:ph type="ftr" sz="quarter" idx="11"/>
          </p:nvPr>
        </p:nvSpPr>
        <p:spPr>
          <a:xfrm>
            <a:off x="1524000" y="6003926"/>
            <a:ext cx="9450917" cy="307975"/>
          </a:xfrm>
          <a:prstGeom prst="rect">
            <a:avLst/>
          </a:prstGeom>
        </p:spPr>
        <p:txBody>
          <a:bodyPr/>
          <a:lstStyle>
            <a:lvl1pPr algn="ctr">
              <a:defRPr>
                <a:solidFill>
                  <a:schemeClr val="tx1"/>
                </a:solidFill>
                <a:latin typeface="Arial" charset="0"/>
              </a:defRPr>
            </a:lvl1pPr>
          </a:lstStyle>
          <a:p>
            <a:endParaRPr lang="fr-FR"/>
          </a:p>
        </p:txBody>
      </p:sp>
      <p:sp>
        <p:nvSpPr>
          <p:cNvPr id="5" name="Espace réservé du numéro de diapositive 3">
            <a:extLst>
              <a:ext uri="{FF2B5EF4-FFF2-40B4-BE49-F238E27FC236}">
                <a16:creationId xmlns:a16="http://schemas.microsoft.com/office/drawing/2014/main" id="{59F43294-CF57-4C92-A21E-59A890BA42BF}"/>
              </a:ext>
            </a:extLst>
          </p:cNvPr>
          <p:cNvSpPr>
            <a:spLocks noGrp="1"/>
          </p:cNvSpPr>
          <p:nvPr>
            <p:ph type="sldNum" sz="quarter" idx="12"/>
          </p:nvPr>
        </p:nvSpPr>
        <p:spPr/>
        <p:txBody>
          <a:bodyPr/>
          <a:lstStyle>
            <a:lvl1pPr>
              <a:defRPr/>
            </a:lvl1pPr>
          </a:lstStyle>
          <a:p>
            <a:fld id="{544C1124-CF18-438D-8564-D5BD2CD66F68}" type="slidenum">
              <a:rPr lang="fr-FR" smtClean="0"/>
              <a:t>‹N°›</a:t>
            </a:fld>
            <a:endParaRPr lang="fr-FR"/>
          </a:p>
        </p:txBody>
      </p:sp>
    </p:spTree>
    <p:extLst>
      <p:ext uri="{BB962C8B-B14F-4D97-AF65-F5344CB8AC3E}">
        <p14:creationId xmlns:p14="http://schemas.microsoft.com/office/powerpoint/2010/main" val="2031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34386-6400-4E2A-879B-CDC95B06781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34CE637-B19C-400A-9CDE-3D354B1117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EFB54C2C-772D-4DFC-8856-BCEC01AC89AA}"/>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0DC54554-0BD3-4C51-99CB-45BA679A296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BFDC0D9-1E69-44D1-8D8C-AC9F912E7DB1}"/>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403903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06D643-2A71-446E-BFE5-D7AE80160C8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E63E77-787D-4AAF-85C6-8AC14B46BCD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7A98040-6463-4262-B6F0-CE3811375E9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569550C-8F59-49E6-9CF4-B872133DBEF2}"/>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6" name="Espace réservé du pied de page 5">
            <a:extLst>
              <a:ext uri="{FF2B5EF4-FFF2-40B4-BE49-F238E27FC236}">
                <a16:creationId xmlns:a16="http://schemas.microsoft.com/office/drawing/2014/main" id="{26B05434-FBF5-48D5-93D3-2EAB1107D02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960DE37E-523B-45C0-904F-9F0DDE614D16}"/>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172217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316DFF-8BE0-4D2F-BA6A-EF99615D768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E6F9E52-DDC9-4AD8-B5F5-5087B2A4E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23C5965-508F-4F24-B80E-7EC706C076B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FBF33F7-A88C-4BDE-BA25-34E3E4445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A6C2C14-79A0-449A-9032-E402D22CA319}"/>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FEBBB53-A767-4EA3-BA87-9D9994FA793A}"/>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8" name="Espace réservé du pied de page 7">
            <a:extLst>
              <a:ext uri="{FF2B5EF4-FFF2-40B4-BE49-F238E27FC236}">
                <a16:creationId xmlns:a16="http://schemas.microsoft.com/office/drawing/2014/main" id="{1F46F32E-060A-4D11-9B1B-8541B62B9D3A}"/>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2C417790-E258-413F-A10A-ED488D22532F}"/>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67049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0C0214-8437-4472-B17C-93DB8E59DED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6E6E1E4-E2F5-4754-A843-F8DE7272F55C}"/>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4" name="Espace réservé du pied de page 3">
            <a:extLst>
              <a:ext uri="{FF2B5EF4-FFF2-40B4-BE49-F238E27FC236}">
                <a16:creationId xmlns:a16="http://schemas.microsoft.com/office/drawing/2014/main" id="{71EFC68C-1E91-4E34-9052-83EAF8840A25}"/>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CDC126B-6755-41D1-A443-B85DDD47288B}"/>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317586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39612D4-8184-4894-B42F-2ED39A57E40E}"/>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3" name="Espace réservé du pied de page 2">
            <a:extLst>
              <a:ext uri="{FF2B5EF4-FFF2-40B4-BE49-F238E27FC236}">
                <a16:creationId xmlns:a16="http://schemas.microsoft.com/office/drawing/2014/main" id="{E9312390-5CB7-41A6-B7C5-8039C4F397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14A6C54-E4D5-4253-BF49-3AC59C2AA0D3}"/>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1482071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0A18E3-3C30-4D2E-B5A7-8CB1662922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B8FCC03-9A47-4D28-936F-C4DB0B83F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527AED9-7D80-48E0-8564-4DC2CDE6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5F7C555-88E2-4411-A018-778E212B98EF}"/>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6" name="Espace réservé du pied de page 5">
            <a:extLst>
              <a:ext uri="{FF2B5EF4-FFF2-40B4-BE49-F238E27FC236}">
                <a16:creationId xmlns:a16="http://schemas.microsoft.com/office/drawing/2014/main" id="{8695AB05-0133-414C-998E-69A6368AE427}"/>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9668B11C-2C35-4DDE-A775-DCC3E146FEA2}"/>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11656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3B13B-AD5F-4785-B1BC-BAD38CFF24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820EF95-3ED0-4296-9575-A05B2E7B3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78D3FFF-CAE8-4F4C-864F-60C149C2E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D6F1CAB-27FC-486B-9D50-3CB15CD6B9ED}"/>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6" name="Espace réservé du pied de page 5">
            <a:extLst>
              <a:ext uri="{FF2B5EF4-FFF2-40B4-BE49-F238E27FC236}">
                <a16:creationId xmlns:a16="http://schemas.microsoft.com/office/drawing/2014/main" id="{513C1D0C-41BE-4793-B5C3-1C9A70B5A7D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B68766F-B04D-453B-AF03-06A38DEE951B}"/>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34996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B3039B-8FD8-43E7-BC2A-ACE9E99ED97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B83FF6A-E624-4DD5-AE9E-0400BEE50A8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80F60F-B9C3-4B33-B5C7-C154ADC1611A}"/>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81FCA4D0-F737-4497-BE1B-253C6B70E72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32F86D0-C04D-4F71-AF04-7D3FBD3CE1FA}"/>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2106053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B01A13-ADEC-4EBA-A184-363F7B3257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9A4C865-C693-498F-9035-C1DCB4AB7D7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2D9B5F-2244-4476-A73F-B34E2E7631B8}"/>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3FD7E9A3-FC6B-4A21-9A6F-EAE29A0EAE7A}"/>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D15478E9-D3D3-42BD-A8A8-84005EB68F43}"/>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3012383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Obj_peda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210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6E13B-E208-45EA-8787-E9851AF566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BCDFE15-E207-498E-B5FF-EC34171E5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405002F-5269-4775-BC7B-B4E22A46E5A6}"/>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98E88B24-3205-45E2-9A4D-F98A7A4D79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EFA56B-5766-4280-93B3-CB94E50109E8}"/>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890002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4_Titre, texte et imag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2064460" y="260648"/>
            <a:ext cx="7872859" cy="1260477"/>
          </a:xfrm>
          <a:prstGeom prst="rect">
            <a:avLst/>
          </a:prstGeom>
        </p:spPr>
        <p:txBody>
          <a:bodyPr/>
          <a:lstStyle>
            <a:lvl1pPr>
              <a:defRPr>
                <a:solidFill>
                  <a:schemeClr val="tx1"/>
                </a:solidFill>
                <a:latin typeface="Calibri"/>
                <a:cs typeface="Calibri"/>
              </a:defRPr>
            </a:lvl1pPr>
          </a:lstStyle>
          <a:p>
            <a:r>
              <a:rPr lang="fr-FR" noProof="0"/>
              <a:t>Modifiez le style du titre</a:t>
            </a:r>
            <a:endParaRPr lang="fr-FR" noProof="0" dirty="0"/>
          </a:p>
        </p:txBody>
      </p:sp>
      <p:sp>
        <p:nvSpPr>
          <p:cNvPr id="14" name="Espace réservé pour une image  10"/>
          <p:cNvSpPr>
            <a:spLocks noGrp="1"/>
          </p:cNvSpPr>
          <p:nvPr>
            <p:ph type="pic" sz="quarter" idx="15"/>
          </p:nvPr>
        </p:nvSpPr>
        <p:spPr bwMode="gray">
          <a:xfrm>
            <a:off x="1534584" y="2202205"/>
            <a:ext cx="3528000" cy="3420000"/>
          </a:xfrm>
          <a:prstGeom prst="rect">
            <a:avLst/>
          </a:prstGeom>
        </p:spPr>
        <p:txBody>
          <a:bodyPr tIns="900000"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a:latin typeface="Calibri"/>
                <a:cs typeface="Calibri"/>
              </a:defRPr>
            </a:lvl1pPr>
          </a:lstStyle>
          <a:p>
            <a:pPr lvl="0"/>
            <a:r>
              <a:rPr lang="fr-FR" noProof="0"/>
              <a:t>Cliquez sur l'icône pour ajouter une image</a:t>
            </a:r>
            <a:endParaRPr lang="fr-FR" noProof="0" dirty="0"/>
          </a:p>
        </p:txBody>
      </p:sp>
      <p:sp>
        <p:nvSpPr>
          <p:cNvPr id="15" name="Espace réservé du contenu 2"/>
          <p:cNvSpPr>
            <a:spLocks noGrp="1"/>
          </p:cNvSpPr>
          <p:nvPr>
            <p:ph idx="17"/>
          </p:nvPr>
        </p:nvSpPr>
        <p:spPr bwMode="gray">
          <a:xfrm>
            <a:off x="5347725" y="2205038"/>
            <a:ext cx="6317225" cy="3816350"/>
          </a:xfrm>
          <a:prstGeom prst="rect">
            <a:avLst/>
          </a:prstGeom>
        </p:spPr>
        <p:txBody>
          <a:bodyPr/>
          <a:lstStyle>
            <a:lvl1pPr>
              <a:defRPr b="1">
                <a:latin typeface="Calibri"/>
                <a:cs typeface="Calibri"/>
              </a:defRPr>
            </a:lvl1pPr>
            <a:lvl2pPr>
              <a:defRPr>
                <a:latin typeface="Calibri"/>
                <a:cs typeface="Calibri"/>
              </a:defRPr>
            </a:lvl2pPr>
            <a:lvl3pPr>
              <a:defRPr>
                <a:latin typeface="Calibri"/>
                <a:cs typeface="Calibri"/>
              </a:defRPr>
            </a:lvl3pPr>
            <a:lvl4pPr>
              <a:defRPr baseline="0">
                <a:latin typeface="Calibri"/>
                <a:cs typeface="Calibri"/>
              </a:defRPr>
            </a:lvl4pPr>
            <a:lvl5pPr>
              <a:defRPr>
                <a:latin typeface="Calibri"/>
                <a:cs typeface="Calibri"/>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11" name="Espace réservé du texte 4"/>
          <p:cNvSpPr>
            <a:spLocks noGrp="1"/>
          </p:cNvSpPr>
          <p:nvPr>
            <p:ph type="body" sz="quarter" idx="13"/>
          </p:nvPr>
        </p:nvSpPr>
        <p:spPr bwMode="gray">
          <a:xfrm>
            <a:off x="501715" y="549275"/>
            <a:ext cx="1032000" cy="774000"/>
          </a:xfrm>
          <a:prstGeom prst="rect">
            <a:avLst/>
          </a:prstGeom>
          <a:solidFill>
            <a:schemeClr val="accent1"/>
          </a:solidFill>
        </p:spPr>
        <p:txBody>
          <a:bodyPr bIns="0" anchor="ctr"/>
          <a:lstStyle>
            <a:lvl1pPr marL="0" indent="0" algn="ctr">
              <a:lnSpc>
                <a:spcPct val="100000"/>
              </a:lnSpc>
              <a:spcBef>
                <a:spcPts val="0"/>
              </a:spcBef>
              <a:spcAft>
                <a:spcPts val="0"/>
              </a:spcAft>
              <a:buNone/>
              <a:defRPr sz="1100">
                <a:solidFill>
                  <a:schemeClr val="bg1"/>
                </a:solidFill>
                <a:latin typeface="Calibri"/>
                <a:cs typeface="Calibri"/>
              </a:defRPr>
            </a:lvl1pPr>
          </a:lstStyle>
          <a:p>
            <a:pPr lvl="0"/>
            <a:endParaRPr lang="fr-FR" dirty="0"/>
          </a:p>
        </p:txBody>
      </p:sp>
      <p:sp>
        <p:nvSpPr>
          <p:cNvPr id="6" name="Espace réservé du numéro de diapositive 5">
            <a:extLst>
              <a:ext uri="{FF2B5EF4-FFF2-40B4-BE49-F238E27FC236}">
                <a16:creationId xmlns:a16="http://schemas.microsoft.com/office/drawing/2014/main" id="{01843AB8-23D6-4778-B5F1-75E09D8841A6}"/>
              </a:ext>
            </a:extLst>
          </p:cNvPr>
          <p:cNvSpPr>
            <a:spLocks noGrp="1"/>
          </p:cNvSpPr>
          <p:nvPr>
            <p:ph type="sldNum" sz="quarter" idx="18"/>
          </p:nvPr>
        </p:nvSpPr>
        <p:spPr bwMode="gray">
          <a:xfrm>
            <a:off x="11423651" y="6478588"/>
            <a:ext cx="241300" cy="323850"/>
          </a:xfrm>
          <a:prstGeom prst="rect">
            <a:avLst/>
          </a:prstGeom>
        </p:spPr>
        <p:txBody>
          <a:bodyPr/>
          <a:lstStyle>
            <a:lvl1pPr>
              <a:defRPr smtClean="0">
                <a:latin typeface="Calibri"/>
                <a:cs typeface="Calibri"/>
              </a:defRPr>
            </a:lvl1pPr>
          </a:lstStyle>
          <a:p>
            <a:pPr>
              <a:defRPr/>
            </a:pPr>
            <a:fld id="{23220485-3BAA-42C5-AC88-B91E41DEEC7C}" type="slidenum">
              <a:rPr lang="fr-FR"/>
              <a:pPr>
                <a:defRPr/>
              </a:pPr>
              <a:t>‹N°›</a:t>
            </a:fld>
            <a:endParaRPr lang="fr-FR" dirty="0"/>
          </a:p>
        </p:txBody>
      </p:sp>
    </p:spTree>
    <p:extLst>
      <p:ext uri="{BB962C8B-B14F-4D97-AF65-F5344CB8AC3E}">
        <p14:creationId xmlns:p14="http://schemas.microsoft.com/office/powerpoint/2010/main" val="933866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836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OMMAIRE">
    <p:spTree>
      <p:nvGrpSpPr>
        <p:cNvPr id="1" name=""/>
        <p:cNvGrpSpPr/>
        <p:nvPr/>
      </p:nvGrpSpPr>
      <p:grpSpPr>
        <a:xfrm>
          <a:off x="0" y="0"/>
          <a:ext cx="0" cy="0"/>
          <a:chOff x="0" y="0"/>
          <a:chExt cx="0" cy="0"/>
        </a:xfrm>
      </p:grpSpPr>
      <p:sp>
        <p:nvSpPr>
          <p:cNvPr id="9" name="Titre 1"/>
          <p:cNvSpPr>
            <a:spLocks noGrp="1"/>
          </p:cNvSpPr>
          <p:nvPr>
            <p:ph type="title"/>
          </p:nvPr>
        </p:nvSpPr>
        <p:spPr>
          <a:xfrm>
            <a:off x="609600" y="271934"/>
            <a:ext cx="10972800" cy="1143000"/>
          </a:xfrm>
          <a:prstGeom prst="rect">
            <a:avLst/>
          </a:prstGeom>
        </p:spPr>
        <p:txBody>
          <a:bodyPr/>
          <a:lstStyle>
            <a:lvl1pPr>
              <a:defRPr>
                <a:latin typeface="Calibri"/>
                <a:cs typeface="Calibri"/>
              </a:defRPr>
            </a:lvl1pPr>
          </a:lstStyle>
          <a:p>
            <a:r>
              <a:rPr lang="fr-FR"/>
              <a:t>Modifiez le style du titre</a:t>
            </a:r>
            <a:endParaRPr lang="fr-FR" dirty="0"/>
          </a:p>
        </p:txBody>
      </p:sp>
      <p:sp>
        <p:nvSpPr>
          <p:cNvPr id="21" name="Espace réservé du texte 14"/>
          <p:cNvSpPr>
            <a:spLocks noGrp="1"/>
          </p:cNvSpPr>
          <p:nvPr>
            <p:ph type="body" sz="quarter" idx="22"/>
          </p:nvPr>
        </p:nvSpPr>
        <p:spPr>
          <a:xfrm>
            <a:off x="10223434" y="170021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22" name="Espace réservé du texte 14"/>
          <p:cNvSpPr>
            <a:spLocks noGrp="1"/>
          </p:cNvSpPr>
          <p:nvPr>
            <p:ph type="body" sz="quarter" idx="23"/>
          </p:nvPr>
        </p:nvSpPr>
        <p:spPr>
          <a:xfrm>
            <a:off x="10223434" y="244697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23" name="Espace réservé du texte 14"/>
          <p:cNvSpPr>
            <a:spLocks noGrp="1"/>
          </p:cNvSpPr>
          <p:nvPr>
            <p:ph type="body" sz="quarter" idx="24"/>
          </p:nvPr>
        </p:nvSpPr>
        <p:spPr>
          <a:xfrm>
            <a:off x="10223434" y="3193733"/>
            <a:ext cx="673100" cy="504000"/>
          </a:xfrm>
          <a:prstGeom prst="rect">
            <a:avLst/>
          </a:prstGeom>
        </p:spPr>
        <p:txBody>
          <a:bodyPr lIns="0" tIns="108000" rIns="0">
            <a:noAutofit/>
          </a:bodyPr>
          <a:lstStyle>
            <a:lvl1pPr marL="92075" marR="0" indent="-92075" algn="l" defTabSz="914400" rtl="0" eaLnBrk="1" fontAlgn="auto" latinLnBrk="0" hangingPunct="1">
              <a:lnSpc>
                <a:spcPct val="92000"/>
              </a:lnSpc>
              <a:spcBef>
                <a:spcPts val="2400"/>
              </a:spcBef>
              <a:spcAft>
                <a:spcPts val="0"/>
              </a:spcAft>
              <a:buClr>
                <a:schemeClr val="bg1"/>
              </a:buClr>
              <a:buSzTx/>
              <a:buFont typeface="Arial" pitchFamily="34" charset="0"/>
              <a:buChar char="•"/>
              <a:tabLst/>
              <a:defRPr sz="1000" b="0">
                <a:solidFill>
                  <a:schemeClr val="tx2"/>
                </a:solidFill>
                <a:latin typeface="Calibri"/>
                <a:cs typeface="Calibri"/>
              </a:defRPr>
            </a:lvl1pPr>
          </a:lstStyle>
          <a:p>
            <a:pPr lvl="0"/>
            <a:r>
              <a:rPr lang="fr-FR"/>
              <a:t>Modifiez les styles du texte du masque</a:t>
            </a:r>
          </a:p>
          <a:p>
            <a:pPr lvl="1"/>
            <a:r>
              <a:rPr lang="fr-FR"/>
              <a:t>Deuxième niveau</a:t>
            </a:r>
          </a:p>
        </p:txBody>
      </p:sp>
      <p:sp>
        <p:nvSpPr>
          <p:cNvPr id="24" name="Espace réservé du texte 14"/>
          <p:cNvSpPr>
            <a:spLocks noGrp="1"/>
          </p:cNvSpPr>
          <p:nvPr>
            <p:ph type="body" sz="quarter" idx="25"/>
          </p:nvPr>
        </p:nvSpPr>
        <p:spPr>
          <a:xfrm>
            <a:off x="10223434" y="394049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25" name="Espace réservé du texte 14"/>
          <p:cNvSpPr>
            <a:spLocks noGrp="1"/>
          </p:cNvSpPr>
          <p:nvPr>
            <p:ph type="body" sz="quarter" idx="26"/>
          </p:nvPr>
        </p:nvSpPr>
        <p:spPr>
          <a:xfrm>
            <a:off x="10223434" y="468725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31" name="Espace réservé du texte 8"/>
          <p:cNvSpPr>
            <a:spLocks noGrp="1"/>
          </p:cNvSpPr>
          <p:nvPr>
            <p:ph type="body" sz="quarter" idx="13"/>
          </p:nvPr>
        </p:nvSpPr>
        <p:spPr bwMode="gray">
          <a:xfrm>
            <a:off x="3119669" y="1737376"/>
            <a:ext cx="384043" cy="288032"/>
          </a:xfrm>
          <a:prstGeom prst="rect">
            <a:avLst/>
          </a:prstGeom>
          <a:solidFill>
            <a:schemeClr val="accent1"/>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2" name="Espace réservé du texte 8"/>
          <p:cNvSpPr>
            <a:spLocks noGrp="1"/>
          </p:cNvSpPr>
          <p:nvPr>
            <p:ph type="body" sz="quarter" idx="14"/>
          </p:nvPr>
        </p:nvSpPr>
        <p:spPr bwMode="gray">
          <a:xfrm>
            <a:off x="3839749" y="1700864"/>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3" name="Espace réservé du texte 8"/>
          <p:cNvSpPr>
            <a:spLocks noGrp="1"/>
          </p:cNvSpPr>
          <p:nvPr>
            <p:ph type="body" sz="quarter" idx="15"/>
          </p:nvPr>
        </p:nvSpPr>
        <p:spPr bwMode="gray">
          <a:xfrm>
            <a:off x="3119669" y="2481585"/>
            <a:ext cx="384043" cy="288032"/>
          </a:xfrm>
          <a:prstGeom prst="rect">
            <a:avLst/>
          </a:prstGeom>
          <a:solidFill>
            <a:schemeClr val="accent2"/>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4" name="Espace réservé du texte 8"/>
          <p:cNvSpPr>
            <a:spLocks noGrp="1"/>
          </p:cNvSpPr>
          <p:nvPr>
            <p:ph type="body" sz="quarter" idx="16"/>
          </p:nvPr>
        </p:nvSpPr>
        <p:spPr bwMode="gray">
          <a:xfrm>
            <a:off x="3839749" y="2445073"/>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5" name="Espace réservé du texte 8"/>
          <p:cNvSpPr>
            <a:spLocks noGrp="1"/>
          </p:cNvSpPr>
          <p:nvPr>
            <p:ph type="body" sz="quarter" idx="17"/>
          </p:nvPr>
        </p:nvSpPr>
        <p:spPr bwMode="gray">
          <a:xfrm>
            <a:off x="3119669" y="3225794"/>
            <a:ext cx="384043" cy="288032"/>
          </a:xfrm>
          <a:prstGeom prst="rect">
            <a:avLst/>
          </a:prstGeom>
          <a:solidFill>
            <a:schemeClr val="accent3"/>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6" name="Espace réservé du texte 8"/>
          <p:cNvSpPr>
            <a:spLocks noGrp="1"/>
          </p:cNvSpPr>
          <p:nvPr>
            <p:ph type="body" sz="quarter" idx="18"/>
          </p:nvPr>
        </p:nvSpPr>
        <p:spPr bwMode="gray">
          <a:xfrm>
            <a:off x="3839749" y="3189282"/>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7" name="Espace réservé du texte 8"/>
          <p:cNvSpPr>
            <a:spLocks noGrp="1"/>
          </p:cNvSpPr>
          <p:nvPr>
            <p:ph type="body" sz="quarter" idx="19"/>
          </p:nvPr>
        </p:nvSpPr>
        <p:spPr bwMode="gray">
          <a:xfrm>
            <a:off x="3119669" y="3970003"/>
            <a:ext cx="384043" cy="288032"/>
          </a:xfrm>
          <a:prstGeom prst="rect">
            <a:avLst/>
          </a:prstGeom>
          <a:solidFill>
            <a:schemeClr val="accent4"/>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8" name="Espace réservé du texte 8"/>
          <p:cNvSpPr>
            <a:spLocks noGrp="1"/>
          </p:cNvSpPr>
          <p:nvPr>
            <p:ph type="body" sz="quarter" idx="20"/>
          </p:nvPr>
        </p:nvSpPr>
        <p:spPr bwMode="gray">
          <a:xfrm>
            <a:off x="3839749" y="3933491"/>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9" name="Espace réservé du texte 8"/>
          <p:cNvSpPr>
            <a:spLocks noGrp="1"/>
          </p:cNvSpPr>
          <p:nvPr>
            <p:ph type="body" sz="quarter" idx="21"/>
          </p:nvPr>
        </p:nvSpPr>
        <p:spPr bwMode="gray">
          <a:xfrm>
            <a:off x="3119669" y="4726087"/>
            <a:ext cx="384043" cy="288032"/>
          </a:xfrm>
          <a:prstGeom prst="rect">
            <a:avLst/>
          </a:prstGeom>
          <a:solidFill>
            <a:srgbClr val="009877"/>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40" name="Espace réservé du texte 8"/>
          <p:cNvSpPr>
            <a:spLocks noGrp="1"/>
          </p:cNvSpPr>
          <p:nvPr>
            <p:ph type="body" sz="quarter" idx="27"/>
          </p:nvPr>
        </p:nvSpPr>
        <p:spPr bwMode="gray">
          <a:xfrm>
            <a:off x="3839749" y="4689575"/>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18" name="Espace réservé du numéro de diapositive 5">
            <a:extLst>
              <a:ext uri="{FF2B5EF4-FFF2-40B4-BE49-F238E27FC236}">
                <a16:creationId xmlns:a16="http://schemas.microsoft.com/office/drawing/2014/main" id="{9473E9B7-B406-4D03-A127-6D17E20CB8E2}"/>
              </a:ext>
            </a:extLst>
          </p:cNvPr>
          <p:cNvSpPr>
            <a:spLocks noGrp="1"/>
          </p:cNvSpPr>
          <p:nvPr>
            <p:ph type="sldNum" sz="quarter" idx="28"/>
          </p:nvPr>
        </p:nvSpPr>
        <p:spPr>
          <a:xfrm>
            <a:off x="8737600" y="6453189"/>
            <a:ext cx="2844800" cy="365125"/>
          </a:xfrm>
          <a:prstGeom prst="rect">
            <a:avLst/>
          </a:prstGeom>
        </p:spPr>
        <p:txBody>
          <a:bodyPr vert="horz" lIns="91440" tIns="45720" rIns="91440" bIns="45720" rtlCol="0" anchor="ctr"/>
          <a:lstStyle>
            <a:lvl1pPr algn="r">
              <a:defRPr lang="fr-FR" sz="1200" kern="1200" smtClean="0">
                <a:solidFill>
                  <a:schemeClr val="tx1"/>
                </a:solidFill>
                <a:latin typeface="Calibri"/>
                <a:ea typeface="+mn-ea"/>
                <a:cs typeface="Calibri"/>
              </a:defRPr>
            </a:lvl1pPr>
          </a:lstStyle>
          <a:p>
            <a:pPr>
              <a:defRPr/>
            </a:pPr>
            <a:fld id="{019B005A-3939-4701-A98D-CC15AB1357B6}" type="slidenum">
              <a:rPr/>
              <a:pPr>
                <a:defRPr/>
              </a:pPr>
              <a:t>‹N°›</a:t>
            </a:fld>
            <a:endParaRPr dirty="0"/>
          </a:p>
        </p:txBody>
      </p:sp>
    </p:spTree>
    <p:extLst>
      <p:ext uri="{BB962C8B-B14F-4D97-AF65-F5344CB8AC3E}">
        <p14:creationId xmlns:p14="http://schemas.microsoft.com/office/powerpoint/2010/main" val="1083011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C156F-A6A3-429B-88D3-980111D0FD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B28161E-4890-4797-9BE4-12837A11F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B8CA992-90A8-449D-8E29-4D9EC18FC590}"/>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0F1E113A-1B1A-4F8C-B276-C27B145C79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5237E1-0B24-4B54-A5EE-13CDCC812901}"/>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649134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DDCBF-C4BD-4935-A2F7-31677A16BD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648728-CF62-403A-BDCC-0F0E3887612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BA0B91-927D-4D4A-B3C2-147CF756844B}"/>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F9DBF62F-05AA-4C79-8E0E-C6D7B5EA10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7AB75B-10BB-4D20-8DED-D8E91AAE91A2}"/>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8374294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1ED7DD-B990-440C-893A-DD7FB7B25A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EBD940-F674-46DE-9CB3-A204AC934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2503AE-16A6-4951-8E25-3D048899BE07}"/>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D12D7E4A-B399-4D89-ACE8-B43DB428CF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8FB531-799E-4291-A163-43BBCDDBEFB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6296988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58289-7EB6-48D7-84EA-CE22D9AD5D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2C580B8-EF76-4FC9-8DF0-5342BFAB007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14ED636-2B03-4342-BB25-E819943C879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DCB3B8C-4C47-4FB8-A291-BC51B257AF11}"/>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6" name="Espace réservé du pied de page 5">
            <a:extLst>
              <a:ext uri="{FF2B5EF4-FFF2-40B4-BE49-F238E27FC236}">
                <a16:creationId xmlns:a16="http://schemas.microsoft.com/office/drawing/2014/main" id="{A0439A7E-273B-4D86-B5E7-083A233A7D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A4340-4649-4ED1-B384-8004CDEE442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546473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2327B-3F39-49AB-811D-068D8C5053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3C1F3C8-6DA3-4529-A35D-FB694942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E2E5999-E0D4-4B3C-8532-48CE81C4A1E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75BC4C5-EF99-4085-AEA1-C705C4A79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D1E6938-9E11-48BE-A458-5AEDB2EFC9C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16375E1-EDA7-411E-8105-4B0D478BAC63}"/>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8" name="Espace réservé du pied de page 7">
            <a:extLst>
              <a:ext uri="{FF2B5EF4-FFF2-40B4-BE49-F238E27FC236}">
                <a16:creationId xmlns:a16="http://schemas.microsoft.com/office/drawing/2014/main" id="{CF68AF4E-D774-4361-BE3D-CD2E6A7E1D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2E60345-1617-4E4E-9380-2568BB52C3EF}"/>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737299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06D9D-25A2-4986-BE64-941694BB9D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AA8E385-C004-4577-95CB-B6A93C588ABA}"/>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4" name="Espace réservé du pied de page 3">
            <a:extLst>
              <a:ext uri="{FF2B5EF4-FFF2-40B4-BE49-F238E27FC236}">
                <a16:creationId xmlns:a16="http://schemas.microsoft.com/office/drawing/2014/main" id="{D0AAC2B9-1A2E-4602-8C92-08E87F58697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003FF8-E820-495F-8C8B-030730D077A6}"/>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23156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C5A09D-920C-4ABA-A32B-8ADF32D65ED0}"/>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3" name="Espace réservé du pied de page 2">
            <a:extLst>
              <a:ext uri="{FF2B5EF4-FFF2-40B4-BE49-F238E27FC236}">
                <a16:creationId xmlns:a16="http://schemas.microsoft.com/office/drawing/2014/main" id="{0BF58C6D-5B98-46D4-A9DA-12EE2298A7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0806DF9-21C1-45EF-A5AA-3F2B768A1817}"/>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06771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914401" y="2130425"/>
            <a:ext cx="10361084" cy="1468438"/>
          </a:xfrm>
          <a:prstGeom prst="rect">
            <a:avLst/>
          </a:prstGeom>
        </p:spPr>
        <p:txBody>
          <a:bodyPr/>
          <a:lstStyle/>
          <a:p>
            <a:r>
              <a:rPr lang="fr-FR"/>
              <a:t>Cliquez pour modifier le style du titre</a:t>
            </a:r>
          </a:p>
        </p:txBody>
      </p:sp>
      <p:sp>
        <p:nvSpPr>
          <p:cNvPr id="3" name="Espace réservé du numéro de diapositive 8">
            <a:extLst>
              <a:ext uri="{FF2B5EF4-FFF2-40B4-BE49-F238E27FC236}">
                <a16:creationId xmlns:a16="http://schemas.microsoft.com/office/drawing/2014/main" id="{56E1425F-AF77-4A1A-98F3-C75B8F3B35E6}"/>
              </a:ext>
            </a:extLst>
          </p:cNvPr>
          <p:cNvSpPr>
            <a:spLocks noGrp="1"/>
          </p:cNvSpPr>
          <p:nvPr>
            <p:ph type="sldNum" sz="quarter" idx="10"/>
          </p:nvPr>
        </p:nvSpPr>
        <p:spPr>
          <a:xfrm>
            <a:off x="7823200" y="6448426"/>
            <a:ext cx="2844800" cy="365125"/>
          </a:xfrm>
          <a:prstGeom prst="rect">
            <a:avLst/>
          </a:prstGeom>
        </p:spPr>
        <p:txBody>
          <a:bodyPr/>
          <a:lstStyle>
            <a:lvl1pPr>
              <a:defRPr/>
            </a:lvl1pPr>
          </a:lstStyle>
          <a:p>
            <a:pPr>
              <a:defRPr/>
            </a:pPr>
            <a:fld id="{27706A55-176D-4D62-944A-995707A512F5}" type="slidenum">
              <a:rPr lang="fr-FR" altLang="fr-FR"/>
              <a:pPr>
                <a:defRPr/>
              </a:pPr>
              <a:t>‹N°›</a:t>
            </a:fld>
            <a:endParaRPr lang="fr-FR" altLang="fr-FR"/>
          </a:p>
        </p:txBody>
      </p:sp>
    </p:spTree>
    <p:extLst>
      <p:ext uri="{BB962C8B-B14F-4D97-AF65-F5344CB8AC3E}">
        <p14:creationId xmlns:p14="http://schemas.microsoft.com/office/powerpoint/2010/main" val="2242107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653BB3-E12A-4FCF-AFFD-AC857CFFE3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026CBA-7065-409C-ADEB-37546B7EC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3871A9-DB4A-44D8-8E27-2920D0B72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BCCB93B-24D2-48CC-99B4-210E90CE76E9}"/>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6" name="Espace réservé du pied de page 5">
            <a:extLst>
              <a:ext uri="{FF2B5EF4-FFF2-40B4-BE49-F238E27FC236}">
                <a16:creationId xmlns:a16="http://schemas.microsoft.com/office/drawing/2014/main" id="{FB5BCB76-035A-4A90-B507-76FE91C298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318AD9-C712-45F4-AF36-5B4788776E1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1199839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7B298C-22FE-4225-93D8-873DE7F294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12E1F8-C83C-4D3F-8109-4DCA538AE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D962B60B-D936-486E-8A37-D6A9052CD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64034E7-6F38-4D04-98CC-2AF7A0ADEEC4}"/>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6" name="Espace réservé du pied de page 5">
            <a:extLst>
              <a:ext uri="{FF2B5EF4-FFF2-40B4-BE49-F238E27FC236}">
                <a16:creationId xmlns:a16="http://schemas.microsoft.com/office/drawing/2014/main" id="{D56B47E4-3428-497B-86D2-FB8CB48DF6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BFFCF1-6638-40F4-9D95-3BB7AD960F6D}"/>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4086134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1723E5-2726-41B7-8735-7931C324D8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088941-DBD9-42BF-B761-C23555D219F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603A7-3E4A-40E8-A718-F20BA56DCF04}"/>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DBE470AC-3148-45F0-A287-8FC81BFC4F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A5BA82-1705-4A6F-9919-F74A675FBD80}"/>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7756592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AF424C-1A2C-4445-BD08-2BCD2D9F8EF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608260B-C33E-404B-AABF-0E85D880003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FDD34C-3DC5-4D3D-B616-36BFC6F5FA2C}"/>
              </a:ext>
            </a:extLst>
          </p:cNvPr>
          <p:cNvSpPr>
            <a:spLocks noGrp="1"/>
          </p:cNvSpPr>
          <p:nvPr>
            <p:ph type="dt" sz="half" idx="10"/>
          </p:nvPr>
        </p:nvSpPr>
        <p:spPr/>
        <p:txBody>
          <a:bodyPr/>
          <a:lstStyle/>
          <a:p>
            <a:fld id="{6713DEF6-5E62-425E-98C7-FDF549246A63}"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2EBD8E4F-9D97-4A6F-A2AA-79C89688C5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B2F8FD-C41A-48C0-BD10-33E996061B24}"/>
              </a:ext>
            </a:extLst>
          </p:cNvPr>
          <p:cNvSpPr>
            <a:spLocks noGrp="1"/>
          </p:cNvSpPr>
          <p:nvPr>
            <p:ph type="sldNum" sz="quarter" idx="12"/>
          </p:nvPr>
        </p:nvSpPr>
        <p:spPr/>
        <p:txBody>
          <a:bodyPr/>
          <a:lstStyle/>
          <a:p>
            <a:fld id="{02C7F56F-9869-4F2D-9E34-A20F29C309B9}" type="slidenum">
              <a:rPr lang="fr-FR" smtClean="0"/>
              <a:t>‹N°›</a:t>
            </a:fld>
            <a:endParaRPr lang="fr-FR"/>
          </a:p>
        </p:txBody>
      </p:sp>
    </p:spTree>
    <p:extLst>
      <p:ext uri="{BB962C8B-B14F-4D97-AF65-F5344CB8AC3E}">
        <p14:creationId xmlns:p14="http://schemas.microsoft.com/office/powerpoint/2010/main" val="37760631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33_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161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4_Titre, texte et imag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2064460" y="260648"/>
            <a:ext cx="7872859" cy="1260477"/>
          </a:xfrm>
          <a:prstGeom prst="rect">
            <a:avLst/>
          </a:prstGeom>
        </p:spPr>
        <p:txBody>
          <a:bodyPr/>
          <a:lstStyle>
            <a:lvl1pPr>
              <a:defRPr>
                <a:solidFill>
                  <a:schemeClr val="tx1"/>
                </a:solidFill>
                <a:latin typeface="Calibri"/>
                <a:cs typeface="Calibri"/>
              </a:defRPr>
            </a:lvl1pPr>
          </a:lstStyle>
          <a:p>
            <a:r>
              <a:rPr lang="fr-FR" noProof="0"/>
              <a:t>Modifiez le style du titre</a:t>
            </a:r>
            <a:endParaRPr lang="fr-FR" noProof="0" dirty="0"/>
          </a:p>
        </p:txBody>
      </p:sp>
      <p:sp>
        <p:nvSpPr>
          <p:cNvPr id="14" name="Espace réservé pour une image  10"/>
          <p:cNvSpPr>
            <a:spLocks noGrp="1"/>
          </p:cNvSpPr>
          <p:nvPr>
            <p:ph type="pic" sz="quarter" idx="15"/>
          </p:nvPr>
        </p:nvSpPr>
        <p:spPr bwMode="gray">
          <a:xfrm>
            <a:off x="1534584" y="2202205"/>
            <a:ext cx="3528000" cy="3420000"/>
          </a:xfrm>
          <a:prstGeom prst="rect">
            <a:avLst/>
          </a:prstGeom>
        </p:spPr>
        <p:txBody>
          <a:bodyPr tIns="900000"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a:latin typeface="Calibri"/>
                <a:cs typeface="Calibri"/>
              </a:defRPr>
            </a:lvl1pPr>
          </a:lstStyle>
          <a:p>
            <a:pPr lvl="0"/>
            <a:r>
              <a:rPr lang="fr-FR" noProof="0"/>
              <a:t>Cliquez sur l'icône pour ajouter une image</a:t>
            </a:r>
            <a:endParaRPr lang="fr-FR" noProof="0" dirty="0"/>
          </a:p>
        </p:txBody>
      </p:sp>
      <p:sp>
        <p:nvSpPr>
          <p:cNvPr id="15" name="Espace réservé du contenu 2"/>
          <p:cNvSpPr>
            <a:spLocks noGrp="1"/>
          </p:cNvSpPr>
          <p:nvPr>
            <p:ph idx="17"/>
          </p:nvPr>
        </p:nvSpPr>
        <p:spPr bwMode="gray">
          <a:xfrm>
            <a:off x="5347725" y="2205038"/>
            <a:ext cx="6317225" cy="3816350"/>
          </a:xfrm>
          <a:prstGeom prst="rect">
            <a:avLst/>
          </a:prstGeom>
        </p:spPr>
        <p:txBody>
          <a:bodyPr/>
          <a:lstStyle>
            <a:lvl1pPr>
              <a:defRPr b="1">
                <a:latin typeface="Calibri"/>
                <a:cs typeface="Calibri"/>
              </a:defRPr>
            </a:lvl1pPr>
            <a:lvl2pPr>
              <a:defRPr>
                <a:latin typeface="Calibri"/>
                <a:cs typeface="Calibri"/>
              </a:defRPr>
            </a:lvl2pPr>
            <a:lvl3pPr>
              <a:defRPr>
                <a:latin typeface="Calibri"/>
                <a:cs typeface="Calibri"/>
              </a:defRPr>
            </a:lvl3pPr>
            <a:lvl4pPr>
              <a:defRPr baseline="0">
                <a:latin typeface="Calibri"/>
                <a:cs typeface="Calibri"/>
              </a:defRPr>
            </a:lvl4pPr>
            <a:lvl5pPr>
              <a:defRPr>
                <a:latin typeface="Calibri"/>
                <a:cs typeface="Calibri"/>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11" name="Espace réservé du texte 4"/>
          <p:cNvSpPr>
            <a:spLocks noGrp="1"/>
          </p:cNvSpPr>
          <p:nvPr>
            <p:ph type="body" sz="quarter" idx="13"/>
          </p:nvPr>
        </p:nvSpPr>
        <p:spPr bwMode="gray">
          <a:xfrm>
            <a:off x="501715" y="549275"/>
            <a:ext cx="1032000" cy="774000"/>
          </a:xfrm>
          <a:prstGeom prst="rect">
            <a:avLst/>
          </a:prstGeom>
          <a:solidFill>
            <a:schemeClr val="accent1"/>
          </a:solidFill>
        </p:spPr>
        <p:txBody>
          <a:bodyPr bIns="0" anchor="ctr"/>
          <a:lstStyle>
            <a:lvl1pPr marL="0" indent="0" algn="ctr">
              <a:lnSpc>
                <a:spcPct val="100000"/>
              </a:lnSpc>
              <a:spcBef>
                <a:spcPts val="0"/>
              </a:spcBef>
              <a:spcAft>
                <a:spcPts val="0"/>
              </a:spcAft>
              <a:buNone/>
              <a:defRPr sz="1100">
                <a:solidFill>
                  <a:schemeClr val="bg1"/>
                </a:solidFill>
                <a:latin typeface="Calibri"/>
                <a:cs typeface="Calibri"/>
              </a:defRPr>
            </a:lvl1pPr>
          </a:lstStyle>
          <a:p>
            <a:pPr lvl="0"/>
            <a:endParaRPr lang="fr-FR" dirty="0"/>
          </a:p>
        </p:txBody>
      </p:sp>
      <p:sp>
        <p:nvSpPr>
          <p:cNvPr id="6" name="Espace réservé du numéro de diapositive 5">
            <a:extLst>
              <a:ext uri="{FF2B5EF4-FFF2-40B4-BE49-F238E27FC236}">
                <a16:creationId xmlns:a16="http://schemas.microsoft.com/office/drawing/2014/main" id="{01843AB8-23D6-4778-B5F1-75E09D8841A6}"/>
              </a:ext>
            </a:extLst>
          </p:cNvPr>
          <p:cNvSpPr>
            <a:spLocks noGrp="1"/>
          </p:cNvSpPr>
          <p:nvPr>
            <p:ph type="sldNum" sz="quarter" idx="18"/>
          </p:nvPr>
        </p:nvSpPr>
        <p:spPr bwMode="gray">
          <a:xfrm>
            <a:off x="11423651" y="6478588"/>
            <a:ext cx="241300" cy="323850"/>
          </a:xfrm>
          <a:prstGeom prst="rect">
            <a:avLst/>
          </a:prstGeom>
        </p:spPr>
        <p:txBody>
          <a:bodyPr/>
          <a:lstStyle>
            <a:lvl1pPr>
              <a:defRPr smtClean="0">
                <a:latin typeface="Calibri"/>
                <a:cs typeface="Calibri"/>
              </a:defRPr>
            </a:lvl1pPr>
          </a:lstStyle>
          <a:p>
            <a:pPr>
              <a:defRPr/>
            </a:pPr>
            <a:fld id="{23220485-3BAA-42C5-AC88-B91E41DEEC7C}" type="slidenum">
              <a:rPr lang="fr-FR"/>
              <a:pPr>
                <a:defRPr/>
              </a:pPr>
              <a:t>‹N°›</a:t>
            </a:fld>
            <a:endParaRPr lang="fr-FR" dirty="0"/>
          </a:p>
        </p:txBody>
      </p:sp>
    </p:spTree>
    <p:extLst>
      <p:ext uri="{BB962C8B-B14F-4D97-AF65-F5344CB8AC3E}">
        <p14:creationId xmlns:p14="http://schemas.microsoft.com/office/powerpoint/2010/main" val="128137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bj_peda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98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re, texte et image">
    <p:spTree>
      <p:nvGrpSpPr>
        <p:cNvPr id="1" name=""/>
        <p:cNvGrpSpPr/>
        <p:nvPr/>
      </p:nvGrpSpPr>
      <p:grpSpPr>
        <a:xfrm>
          <a:off x="0" y="0"/>
          <a:ext cx="0" cy="0"/>
          <a:chOff x="0" y="0"/>
          <a:chExt cx="0" cy="0"/>
        </a:xfrm>
      </p:grpSpPr>
      <p:sp>
        <p:nvSpPr>
          <p:cNvPr id="2" name="Titre 1"/>
          <p:cNvSpPr>
            <a:spLocks noGrp="1"/>
          </p:cNvSpPr>
          <p:nvPr>
            <p:ph type="title"/>
          </p:nvPr>
        </p:nvSpPr>
        <p:spPr bwMode="gray">
          <a:xfrm>
            <a:off x="2064460" y="260648"/>
            <a:ext cx="7872859" cy="1260477"/>
          </a:xfrm>
          <a:prstGeom prst="rect">
            <a:avLst/>
          </a:prstGeom>
        </p:spPr>
        <p:txBody>
          <a:bodyPr/>
          <a:lstStyle>
            <a:lvl1pPr>
              <a:defRPr>
                <a:solidFill>
                  <a:schemeClr val="tx1"/>
                </a:solidFill>
                <a:latin typeface="Calibri"/>
                <a:cs typeface="Calibri"/>
              </a:defRPr>
            </a:lvl1pPr>
          </a:lstStyle>
          <a:p>
            <a:r>
              <a:rPr lang="fr-FR" noProof="0"/>
              <a:t>Modifiez le style du titre</a:t>
            </a:r>
            <a:endParaRPr lang="fr-FR" noProof="0" dirty="0"/>
          </a:p>
        </p:txBody>
      </p:sp>
      <p:sp>
        <p:nvSpPr>
          <p:cNvPr id="14" name="Espace réservé pour une image  10"/>
          <p:cNvSpPr>
            <a:spLocks noGrp="1"/>
          </p:cNvSpPr>
          <p:nvPr>
            <p:ph type="pic" sz="quarter" idx="15"/>
          </p:nvPr>
        </p:nvSpPr>
        <p:spPr bwMode="gray">
          <a:xfrm>
            <a:off x="1534584" y="2202205"/>
            <a:ext cx="3528000" cy="3420000"/>
          </a:xfrm>
          <a:prstGeom prst="rect">
            <a:avLst/>
          </a:prstGeom>
        </p:spPr>
        <p:txBody>
          <a:bodyPr tIns="900000"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a:latin typeface="Calibri"/>
                <a:cs typeface="Calibri"/>
              </a:defRPr>
            </a:lvl1pPr>
          </a:lstStyle>
          <a:p>
            <a:pPr lvl="0"/>
            <a:r>
              <a:rPr lang="fr-FR" noProof="0"/>
              <a:t>Cliquez sur l'icône pour ajouter une image</a:t>
            </a:r>
            <a:endParaRPr lang="fr-FR" noProof="0" dirty="0"/>
          </a:p>
        </p:txBody>
      </p:sp>
      <p:sp>
        <p:nvSpPr>
          <p:cNvPr id="15" name="Espace réservé du contenu 2"/>
          <p:cNvSpPr>
            <a:spLocks noGrp="1"/>
          </p:cNvSpPr>
          <p:nvPr>
            <p:ph idx="17"/>
          </p:nvPr>
        </p:nvSpPr>
        <p:spPr bwMode="gray">
          <a:xfrm>
            <a:off x="5347725" y="2205038"/>
            <a:ext cx="6317225" cy="3816350"/>
          </a:xfrm>
          <a:prstGeom prst="rect">
            <a:avLst/>
          </a:prstGeom>
        </p:spPr>
        <p:txBody>
          <a:bodyPr/>
          <a:lstStyle>
            <a:lvl1pPr>
              <a:defRPr b="1">
                <a:latin typeface="Calibri"/>
                <a:cs typeface="Calibri"/>
              </a:defRPr>
            </a:lvl1pPr>
            <a:lvl2pPr>
              <a:defRPr>
                <a:latin typeface="Calibri"/>
                <a:cs typeface="Calibri"/>
              </a:defRPr>
            </a:lvl2pPr>
            <a:lvl3pPr>
              <a:defRPr>
                <a:latin typeface="Calibri"/>
                <a:cs typeface="Calibri"/>
              </a:defRPr>
            </a:lvl3pPr>
            <a:lvl4pPr>
              <a:defRPr baseline="0">
                <a:latin typeface="Calibri"/>
                <a:cs typeface="Calibri"/>
              </a:defRPr>
            </a:lvl4pPr>
            <a:lvl5pPr>
              <a:defRPr>
                <a:latin typeface="Calibri"/>
                <a:cs typeface="Calibri"/>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11" name="Espace réservé du texte 4"/>
          <p:cNvSpPr>
            <a:spLocks noGrp="1"/>
          </p:cNvSpPr>
          <p:nvPr>
            <p:ph type="body" sz="quarter" idx="13"/>
          </p:nvPr>
        </p:nvSpPr>
        <p:spPr bwMode="gray">
          <a:xfrm>
            <a:off x="501715" y="549275"/>
            <a:ext cx="1032000" cy="774000"/>
          </a:xfrm>
          <a:prstGeom prst="rect">
            <a:avLst/>
          </a:prstGeom>
          <a:solidFill>
            <a:schemeClr val="accent1"/>
          </a:solidFill>
        </p:spPr>
        <p:txBody>
          <a:bodyPr bIns="0" anchor="ctr"/>
          <a:lstStyle>
            <a:lvl1pPr marL="0" indent="0" algn="ctr">
              <a:lnSpc>
                <a:spcPct val="100000"/>
              </a:lnSpc>
              <a:spcBef>
                <a:spcPts val="0"/>
              </a:spcBef>
              <a:spcAft>
                <a:spcPts val="0"/>
              </a:spcAft>
              <a:buNone/>
              <a:defRPr sz="1100">
                <a:solidFill>
                  <a:schemeClr val="bg1"/>
                </a:solidFill>
                <a:latin typeface="Calibri"/>
                <a:cs typeface="Calibri"/>
              </a:defRPr>
            </a:lvl1pPr>
          </a:lstStyle>
          <a:p>
            <a:pPr lvl="0"/>
            <a:endParaRPr lang="fr-FR" dirty="0"/>
          </a:p>
        </p:txBody>
      </p:sp>
      <p:sp>
        <p:nvSpPr>
          <p:cNvPr id="6" name="Espace réservé du numéro de diapositive 5">
            <a:extLst>
              <a:ext uri="{FF2B5EF4-FFF2-40B4-BE49-F238E27FC236}">
                <a16:creationId xmlns:a16="http://schemas.microsoft.com/office/drawing/2014/main" id="{01843AB8-23D6-4778-B5F1-75E09D8841A6}"/>
              </a:ext>
            </a:extLst>
          </p:cNvPr>
          <p:cNvSpPr>
            <a:spLocks noGrp="1"/>
          </p:cNvSpPr>
          <p:nvPr>
            <p:ph type="sldNum" sz="quarter" idx="18"/>
          </p:nvPr>
        </p:nvSpPr>
        <p:spPr bwMode="gray">
          <a:xfrm>
            <a:off x="11423651" y="6478588"/>
            <a:ext cx="241300" cy="323850"/>
          </a:xfrm>
          <a:prstGeom prst="rect">
            <a:avLst/>
          </a:prstGeom>
        </p:spPr>
        <p:txBody>
          <a:bodyPr/>
          <a:lstStyle>
            <a:lvl1pPr>
              <a:defRPr smtClean="0">
                <a:latin typeface="Calibri"/>
                <a:cs typeface="Calibri"/>
              </a:defRPr>
            </a:lvl1pPr>
          </a:lstStyle>
          <a:p>
            <a:pPr>
              <a:defRPr/>
            </a:pPr>
            <a:fld id="{23220485-3BAA-42C5-AC88-B91E41DEEC7C}" type="slidenum">
              <a:rPr lang="fr-FR"/>
              <a:pPr>
                <a:defRPr/>
              </a:pPr>
              <a:t>‹N°›</a:t>
            </a:fld>
            <a:endParaRPr lang="fr-FR" dirty="0"/>
          </a:p>
        </p:txBody>
      </p:sp>
    </p:spTree>
    <p:extLst>
      <p:ext uri="{BB962C8B-B14F-4D97-AF65-F5344CB8AC3E}">
        <p14:creationId xmlns:p14="http://schemas.microsoft.com/office/powerpoint/2010/main" val="3703580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3_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93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OMMAIRE">
    <p:spTree>
      <p:nvGrpSpPr>
        <p:cNvPr id="1" name=""/>
        <p:cNvGrpSpPr/>
        <p:nvPr/>
      </p:nvGrpSpPr>
      <p:grpSpPr>
        <a:xfrm>
          <a:off x="0" y="0"/>
          <a:ext cx="0" cy="0"/>
          <a:chOff x="0" y="0"/>
          <a:chExt cx="0" cy="0"/>
        </a:xfrm>
      </p:grpSpPr>
      <p:sp>
        <p:nvSpPr>
          <p:cNvPr id="9" name="Titre 1"/>
          <p:cNvSpPr>
            <a:spLocks noGrp="1"/>
          </p:cNvSpPr>
          <p:nvPr>
            <p:ph type="title"/>
          </p:nvPr>
        </p:nvSpPr>
        <p:spPr>
          <a:xfrm>
            <a:off x="609600" y="271934"/>
            <a:ext cx="10972800" cy="1143000"/>
          </a:xfrm>
          <a:prstGeom prst="rect">
            <a:avLst/>
          </a:prstGeom>
        </p:spPr>
        <p:txBody>
          <a:bodyPr/>
          <a:lstStyle>
            <a:lvl1pPr>
              <a:defRPr>
                <a:latin typeface="Calibri"/>
                <a:cs typeface="Calibri"/>
              </a:defRPr>
            </a:lvl1pPr>
          </a:lstStyle>
          <a:p>
            <a:r>
              <a:rPr lang="fr-FR"/>
              <a:t>Modifiez le style du titre</a:t>
            </a:r>
            <a:endParaRPr lang="fr-FR" dirty="0"/>
          </a:p>
        </p:txBody>
      </p:sp>
      <p:sp>
        <p:nvSpPr>
          <p:cNvPr id="21" name="Espace réservé du texte 14"/>
          <p:cNvSpPr>
            <a:spLocks noGrp="1"/>
          </p:cNvSpPr>
          <p:nvPr>
            <p:ph type="body" sz="quarter" idx="22"/>
          </p:nvPr>
        </p:nvSpPr>
        <p:spPr>
          <a:xfrm>
            <a:off x="10223434" y="170021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22" name="Espace réservé du texte 14"/>
          <p:cNvSpPr>
            <a:spLocks noGrp="1"/>
          </p:cNvSpPr>
          <p:nvPr>
            <p:ph type="body" sz="quarter" idx="23"/>
          </p:nvPr>
        </p:nvSpPr>
        <p:spPr>
          <a:xfrm>
            <a:off x="10223434" y="244697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23" name="Espace réservé du texte 14"/>
          <p:cNvSpPr>
            <a:spLocks noGrp="1"/>
          </p:cNvSpPr>
          <p:nvPr>
            <p:ph type="body" sz="quarter" idx="24"/>
          </p:nvPr>
        </p:nvSpPr>
        <p:spPr>
          <a:xfrm>
            <a:off x="10223434" y="3193733"/>
            <a:ext cx="673100" cy="504000"/>
          </a:xfrm>
          <a:prstGeom prst="rect">
            <a:avLst/>
          </a:prstGeom>
        </p:spPr>
        <p:txBody>
          <a:bodyPr lIns="0" tIns="108000" rIns="0">
            <a:noAutofit/>
          </a:bodyPr>
          <a:lstStyle>
            <a:lvl1pPr marL="92075" marR="0" indent="-92075" algn="l" defTabSz="914400" rtl="0" eaLnBrk="1" fontAlgn="auto" latinLnBrk="0" hangingPunct="1">
              <a:lnSpc>
                <a:spcPct val="92000"/>
              </a:lnSpc>
              <a:spcBef>
                <a:spcPts val="2400"/>
              </a:spcBef>
              <a:spcAft>
                <a:spcPts val="0"/>
              </a:spcAft>
              <a:buClr>
                <a:schemeClr val="bg1"/>
              </a:buClr>
              <a:buSzTx/>
              <a:buFont typeface="Arial" pitchFamily="34" charset="0"/>
              <a:buChar char="•"/>
              <a:tabLst/>
              <a:defRPr sz="1000" b="0">
                <a:solidFill>
                  <a:schemeClr val="tx2"/>
                </a:solidFill>
                <a:latin typeface="Calibri"/>
                <a:cs typeface="Calibri"/>
              </a:defRPr>
            </a:lvl1pPr>
          </a:lstStyle>
          <a:p>
            <a:pPr lvl="0"/>
            <a:r>
              <a:rPr lang="fr-FR"/>
              <a:t>Modifiez les styles du texte du masque</a:t>
            </a:r>
          </a:p>
          <a:p>
            <a:pPr lvl="1"/>
            <a:r>
              <a:rPr lang="fr-FR"/>
              <a:t>Deuxième niveau</a:t>
            </a:r>
          </a:p>
        </p:txBody>
      </p:sp>
      <p:sp>
        <p:nvSpPr>
          <p:cNvPr id="24" name="Espace réservé du texte 14"/>
          <p:cNvSpPr>
            <a:spLocks noGrp="1"/>
          </p:cNvSpPr>
          <p:nvPr>
            <p:ph type="body" sz="quarter" idx="25"/>
          </p:nvPr>
        </p:nvSpPr>
        <p:spPr>
          <a:xfrm>
            <a:off x="10223434" y="394049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25" name="Espace réservé du texte 14"/>
          <p:cNvSpPr>
            <a:spLocks noGrp="1"/>
          </p:cNvSpPr>
          <p:nvPr>
            <p:ph type="body" sz="quarter" idx="26"/>
          </p:nvPr>
        </p:nvSpPr>
        <p:spPr>
          <a:xfrm>
            <a:off x="10223434" y="4687253"/>
            <a:ext cx="673100" cy="504000"/>
          </a:xfrm>
          <a:prstGeom prst="rect">
            <a:avLst/>
          </a:prstGeom>
        </p:spPr>
        <p:txBody>
          <a:bodyPr lIns="0" tIns="108000" rIns="0">
            <a:noAutofit/>
          </a:bodyPr>
          <a:lstStyle>
            <a:lvl1pPr>
              <a:defRPr sz="1000" b="0">
                <a:solidFill>
                  <a:schemeClr val="tx2"/>
                </a:solidFill>
                <a:latin typeface="Calibri"/>
                <a:cs typeface="Calibri"/>
              </a:defRPr>
            </a:lvl1pPr>
          </a:lstStyle>
          <a:p>
            <a:pPr lvl="0"/>
            <a:r>
              <a:rPr lang="fr-FR"/>
              <a:t>Modifiez les styles du texte du masque</a:t>
            </a:r>
          </a:p>
        </p:txBody>
      </p:sp>
      <p:sp>
        <p:nvSpPr>
          <p:cNvPr id="31" name="Espace réservé du texte 8"/>
          <p:cNvSpPr>
            <a:spLocks noGrp="1"/>
          </p:cNvSpPr>
          <p:nvPr>
            <p:ph type="body" sz="quarter" idx="13"/>
          </p:nvPr>
        </p:nvSpPr>
        <p:spPr bwMode="gray">
          <a:xfrm>
            <a:off x="3119669" y="1737376"/>
            <a:ext cx="384043" cy="288032"/>
          </a:xfrm>
          <a:prstGeom prst="rect">
            <a:avLst/>
          </a:prstGeom>
          <a:solidFill>
            <a:schemeClr val="accent1"/>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2" name="Espace réservé du texte 8"/>
          <p:cNvSpPr>
            <a:spLocks noGrp="1"/>
          </p:cNvSpPr>
          <p:nvPr>
            <p:ph type="body" sz="quarter" idx="14"/>
          </p:nvPr>
        </p:nvSpPr>
        <p:spPr bwMode="gray">
          <a:xfrm>
            <a:off x="3839749" y="1700864"/>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3" name="Espace réservé du texte 8"/>
          <p:cNvSpPr>
            <a:spLocks noGrp="1"/>
          </p:cNvSpPr>
          <p:nvPr>
            <p:ph type="body" sz="quarter" idx="15"/>
          </p:nvPr>
        </p:nvSpPr>
        <p:spPr bwMode="gray">
          <a:xfrm>
            <a:off x="3119669" y="2481585"/>
            <a:ext cx="384043" cy="288032"/>
          </a:xfrm>
          <a:prstGeom prst="rect">
            <a:avLst/>
          </a:prstGeom>
          <a:solidFill>
            <a:schemeClr val="accent2"/>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4" name="Espace réservé du texte 8"/>
          <p:cNvSpPr>
            <a:spLocks noGrp="1"/>
          </p:cNvSpPr>
          <p:nvPr>
            <p:ph type="body" sz="quarter" idx="16"/>
          </p:nvPr>
        </p:nvSpPr>
        <p:spPr bwMode="gray">
          <a:xfrm>
            <a:off x="3839749" y="2445073"/>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5" name="Espace réservé du texte 8"/>
          <p:cNvSpPr>
            <a:spLocks noGrp="1"/>
          </p:cNvSpPr>
          <p:nvPr>
            <p:ph type="body" sz="quarter" idx="17"/>
          </p:nvPr>
        </p:nvSpPr>
        <p:spPr bwMode="gray">
          <a:xfrm>
            <a:off x="3119669" y="3225794"/>
            <a:ext cx="384043" cy="288032"/>
          </a:xfrm>
          <a:prstGeom prst="rect">
            <a:avLst/>
          </a:prstGeom>
          <a:solidFill>
            <a:schemeClr val="accent3"/>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6" name="Espace réservé du texte 8"/>
          <p:cNvSpPr>
            <a:spLocks noGrp="1"/>
          </p:cNvSpPr>
          <p:nvPr>
            <p:ph type="body" sz="quarter" idx="18"/>
          </p:nvPr>
        </p:nvSpPr>
        <p:spPr bwMode="gray">
          <a:xfrm>
            <a:off x="3839749" y="3189282"/>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7" name="Espace réservé du texte 8"/>
          <p:cNvSpPr>
            <a:spLocks noGrp="1"/>
          </p:cNvSpPr>
          <p:nvPr>
            <p:ph type="body" sz="quarter" idx="19"/>
          </p:nvPr>
        </p:nvSpPr>
        <p:spPr bwMode="gray">
          <a:xfrm>
            <a:off x="3119669" y="3970003"/>
            <a:ext cx="384043" cy="288032"/>
          </a:xfrm>
          <a:prstGeom prst="rect">
            <a:avLst/>
          </a:prstGeom>
          <a:solidFill>
            <a:schemeClr val="accent4"/>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38" name="Espace réservé du texte 8"/>
          <p:cNvSpPr>
            <a:spLocks noGrp="1"/>
          </p:cNvSpPr>
          <p:nvPr>
            <p:ph type="body" sz="quarter" idx="20"/>
          </p:nvPr>
        </p:nvSpPr>
        <p:spPr bwMode="gray">
          <a:xfrm>
            <a:off x="3839749" y="3933491"/>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39" name="Espace réservé du texte 8"/>
          <p:cNvSpPr>
            <a:spLocks noGrp="1"/>
          </p:cNvSpPr>
          <p:nvPr>
            <p:ph type="body" sz="quarter" idx="21"/>
          </p:nvPr>
        </p:nvSpPr>
        <p:spPr bwMode="gray">
          <a:xfrm>
            <a:off x="3119669" y="4726087"/>
            <a:ext cx="384043" cy="288032"/>
          </a:xfrm>
          <a:prstGeom prst="rect">
            <a:avLst/>
          </a:prstGeom>
          <a:solidFill>
            <a:srgbClr val="009877"/>
          </a:solidFill>
        </p:spPr>
        <p:txBody>
          <a:bodyPr tIns="18000" anchor="ctr"/>
          <a:lstStyle>
            <a:lvl1pPr algn="ctr">
              <a:lnSpc>
                <a:spcPct val="100000"/>
              </a:lnSpc>
              <a:spcBef>
                <a:spcPts val="0"/>
              </a:spcBef>
              <a:spcAft>
                <a:spcPts val="0"/>
              </a:spcAft>
              <a:tabLst>
                <a:tab pos="4756150" algn="r"/>
              </a:tabLst>
              <a:defRPr b="1" baseline="0">
                <a:solidFill>
                  <a:schemeClr val="bg1"/>
                </a:solidFill>
                <a:latin typeface="Calibri"/>
                <a:cs typeface="Calibri"/>
              </a:defRPr>
            </a:lvl1pPr>
            <a:lvl2pPr>
              <a:spcAft>
                <a:spcPts val="0"/>
              </a:spcAft>
              <a:tabLst>
                <a:tab pos="4756150" algn="r"/>
              </a:tabLst>
              <a:defRPr b="0"/>
            </a:lvl2pPr>
          </a:lstStyle>
          <a:p>
            <a:pPr lvl="0"/>
            <a:r>
              <a:rPr lang="fr-FR"/>
              <a:t>Modifiez les styles du texte du masque</a:t>
            </a:r>
          </a:p>
        </p:txBody>
      </p:sp>
      <p:sp>
        <p:nvSpPr>
          <p:cNvPr id="40" name="Espace réservé du texte 8"/>
          <p:cNvSpPr>
            <a:spLocks noGrp="1"/>
          </p:cNvSpPr>
          <p:nvPr>
            <p:ph type="body" sz="quarter" idx="27"/>
          </p:nvPr>
        </p:nvSpPr>
        <p:spPr bwMode="gray">
          <a:xfrm>
            <a:off x="3839749" y="4689575"/>
            <a:ext cx="6384595" cy="504000"/>
          </a:xfrm>
          <a:prstGeom prst="rect">
            <a:avLst/>
          </a:prstGeom>
        </p:spPr>
        <p:txBody>
          <a:bodyPr tIns="18000"/>
          <a:lstStyle>
            <a:lvl1pPr>
              <a:spcAft>
                <a:spcPts val="0"/>
              </a:spcAft>
              <a:tabLst>
                <a:tab pos="4756150" algn="r"/>
              </a:tabLst>
              <a:defRPr b="1" baseline="0">
                <a:latin typeface="Calibri"/>
                <a:cs typeface="Calibri"/>
              </a:defRPr>
            </a:lvl1pPr>
            <a:lvl2pPr>
              <a:spcAft>
                <a:spcPts val="0"/>
              </a:spcAft>
              <a:tabLst>
                <a:tab pos="4756150" algn="r"/>
              </a:tabLst>
              <a:defRPr b="0">
                <a:latin typeface="Calibri"/>
                <a:cs typeface="Calibri"/>
              </a:defRPr>
            </a:lvl2pPr>
          </a:lstStyle>
          <a:p>
            <a:pPr lvl="0"/>
            <a:r>
              <a:rPr lang="fr-FR"/>
              <a:t>Modifiez les styles du texte du masque</a:t>
            </a:r>
          </a:p>
          <a:p>
            <a:pPr lvl="1"/>
            <a:r>
              <a:rPr lang="fr-FR"/>
              <a:t>Deuxième niveau</a:t>
            </a:r>
          </a:p>
        </p:txBody>
      </p:sp>
      <p:sp>
        <p:nvSpPr>
          <p:cNvPr id="18" name="Espace réservé du numéro de diapositive 5">
            <a:extLst>
              <a:ext uri="{FF2B5EF4-FFF2-40B4-BE49-F238E27FC236}">
                <a16:creationId xmlns:a16="http://schemas.microsoft.com/office/drawing/2014/main" id="{9473E9B7-B406-4D03-A127-6D17E20CB8E2}"/>
              </a:ext>
            </a:extLst>
          </p:cNvPr>
          <p:cNvSpPr>
            <a:spLocks noGrp="1"/>
          </p:cNvSpPr>
          <p:nvPr>
            <p:ph type="sldNum" sz="quarter" idx="28"/>
          </p:nvPr>
        </p:nvSpPr>
        <p:spPr>
          <a:xfrm>
            <a:off x="8737600" y="6453189"/>
            <a:ext cx="2844800" cy="365125"/>
          </a:xfrm>
          <a:prstGeom prst="rect">
            <a:avLst/>
          </a:prstGeom>
        </p:spPr>
        <p:txBody>
          <a:bodyPr vert="horz" lIns="91440" tIns="45720" rIns="91440" bIns="45720" rtlCol="0" anchor="ctr"/>
          <a:lstStyle>
            <a:lvl1pPr algn="r">
              <a:defRPr lang="fr-FR" sz="1200" kern="1200" smtClean="0">
                <a:solidFill>
                  <a:schemeClr val="tx1"/>
                </a:solidFill>
                <a:latin typeface="Calibri"/>
                <a:ea typeface="+mn-ea"/>
                <a:cs typeface="Calibri"/>
              </a:defRPr>
            </a:lvl1pPr>
          </a:lstStyle>
          <a:p>
            <a:pPr>
              <a:defRPr/>
            </a:pPr>
            <a:fld id="{019B005A-3939-4701-A98D-CC15AB1357B6}" type="slidenum">
              <a:rPr/>
              <a:pPr>
                <a:defRPr/>
              </a:pPr>
              <a:t>‹N°›</a:t>
            </a:fld>
            <a:endParaRPr dirty="0"/>
          </a:p>
        </p:txBody>
      </p:sp>
    </p:spTree>
    <p:extLst>
      <p:ext uri="{BB962C8B-B14F-4D97-AF65-F5344CB8AC3E}">
        <p14:creationId xmlns:p14="http://schemas.microsoft.com/office/powerpoint/2010/main" val="212292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9C773-B17E-4166-81A5-8EC556F494C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CE861A7-B975-4ACF-9B50-55FB6F797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DA723C2-375F-4339-9DD5-8A3148858A11}"/>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B3438191-3175-443D-A18B-438A2976D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F29239-B1B3-4F73-8DA6-78043114B039}"/>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73101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46140-8DF1-4D65-864A-DF0A645D909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1BC601-3C9C-4826-8946-878238DDD95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2955F7-AE6D-453F-B832-A1D324D7252E}"/>
              </a:ext>
            </a:extLst>
          </p:cNvPr>
          <p:cNvSpPr>
            <a:spLocks noGrp="1"/>
          </p:cNvSpPr>
          <p:nvPr>
            <p:ph type="dt" sz="half" idx="10"/>
          </p:nvPr>
        </p:nvSpPr>
        <p:spPr/>
        <p:txBody>
          <a:body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B78CC76E-5585-456A-A16C-6512FFA2F9C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1E85F9B0-7AC3-45C6-987E-78D97943DBA8}"/>
              </a:ext>
            </a:extLst>
          </p:cNvPr>
          <p:cNvSpPr>
            <a:spLocks noGrp="1"/>
          </p:cNvSpPr>
          <p:nvPr>
            <p:ph type="sldNum" sz="quarter" idx="12"/>
          </p:nvPr>
        </p:nvSpPr>
        <p:spPr/>
        <p:txBody>
          <a:bodyPr/>
          <a:lstStyle/>
          <a:p>
            <a:fld id="{544C1124-CF18-438D-8564-D5BD2CD66F68}" type="slidenum">
              <a:rPr lang="fr-FR" smtClean="0"/>
              <a:t>‹N°›</a:t>
            </a:fld>
            <a:endParaRPr lang="fr-FR"/>
          </a:p>
        </p:txBody>
      </p:sp>
    </p:spTree>
    <p:extLst>
      <p:ext uri="{BB962C8B-B14F-4D97-AF65-F5344CB8AC3E}">
        <p14:creationId xmlns:p14="http://schemas.microsoft.com/office/powerpoint/2010/main" val="267588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6"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81B7B5FD-E067-4167-8B13-33F3CB5C7069}"/>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2051" name="Rectangle 2">
            <a:extLst>
              <a:ext uri="{FF2B5EF4-FFF2-40B4-BE49-F238E27FC236}">
                <a16:creationId xmlns:a16="http://schemas.microsoft.com/office/drawing/2014/main" id="{84C885D3-11C2-45ED-82FC-F30ED8BB08D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2" name="Rectangle 4">
            <a:extLst>
              <a:ext uri="{FF2B5EF4-FFF2-40B4-BE49-F238E27FC236}">
                <a16:creationId xmlns:a16="http://schemas.microsoft.com/office/drawing/2014/main" id="{22D7C982-EA3E-48D7-9834-049AF1ABF3D1}"/>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fld id="{2618D317-62E8-4191-A625-F9BB461CFD98}" type="datetimeFigureOut">
              <a:rPr lang="fr-FR" smtClean="0"/>
              <a:t>15/01/2019</a:t>
            </a:fld>
            <a:endParaRPr lang="fr-FR"/>
          </a:p>
        </p:txBody>
      </p:sp>
      <p:sp>
        <p:nvSpPr>
          <p:cNvPr id="1030" name="Rectangle 6">
            <a:extLst>
              <a:ext uri="{FF2B5EF4-FFF2-40B4-BE49-F238E27FC236}">
                <a16:creationId xmlns:a16="http://schemas.microsoft.com/office/drawing/2014/main" id="{0D691876-E52A-4B2C-8C98-CF4D95D950F1}"/>
              </a:ext>
            </a:extLst>
          </p:cNvPr>
          <p:cNvSpPr>
            <a:spLocks noGrp="1" noChangeArrowheads="1"/>
          </p:cNvSpPr>
          <p:nvPr>
            <p:ph type="sldNum" sz="quarter" idx="4"/>
          </p:nvPr>
        </p:nvSpPr>
        <p:spPr bwMode="auto">
          <a:xfrm>
            <a:off x="8688917" y="638175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4C1124-CF18-438D-8564-D5BD2CD66F68}" type="slidenum">
              <a:rPr lang="fr-FR" smtClean="0"/>
              <a:t>‹N°›</a:t>
            </a:fld>
            <a:endParaRPr lang="fr-FR"/>
          </a:p>
        </p:txBody>
      </p:sp>
      <p:sp>
        <p:nvSpPr>
          <p:cNvPr id="9" name="Rectangle 8">
            <a:extLst>
              <a:ext uri="{FF2B5EF4-FFF2-40B4-BE49-F238E27FC236}">
                <a16:creationId xmlns:a16="http://schemas.microsoft.com/office/drawing/2014/main" id="{9F0B7228-E0DB-475A-8F25-7A5B3F06B6FA}"/>
              </a:ext>
            </a:extLst>
          </p:cNvPr>
          <p:cNvSpPr/>
          <p:nvPr/>
        </p:nvSpPr>
        <p:spPr bwMode="auto">
          <a:xfrm>
            <a:off x="0" y="5003800"/>
            <a:ext cx="12192000" cy="1854200"/>
          </a:xfrm>
          <a:prstGeom prst="rect">
            <a:avLst/>
          </a:prstGeom>
          <a:solidFill>
            <a:srgbClr val="5F5F5F"/>
          </a:solidFill>
          <a:ln w="38100" cap="flat" cmpd="sng" algn="ctr">
            <a:noFill/>
            <a:prstDash val="solid"/>
            <a:round/>
            <a:headEnd type="none" w="med" len="med"/>
            <a:tailEnd type="triangle" w="med" len="med"/>
          </a:ln>
          <a:effectLst/>
        </p:spPr>
        <p:txBody>
          <a:bodyPr/>
          <a:lstStyle/>
          <a:p>
            <a:pPr algn="ctr">
              <a:defRPr/>
            </a:pPr>
            <a:endParaRPr lang="fr-FR" sz="1800">
              <a:latin typeface="Arial" charset="0"/>
            </a:endParaRPr>
          </a:p>
        </p:txBody>
      </p:sp>
      <p:pic>
        <p:nvPicPr>
          <p:cNvPr id="2055" name="Image 3" descr="lmnc_w_reduit.gif">
            <a:extLst>
              <a:ext uri="{FF2B5EF4-FFF2-40B4-BE49-F238E27FC236}">
                <a16:creationId xmlns:a16="http://schemas.microsoft.com/office/drawing/2014/main" id="{A849C992-B8BC-4398-8BD2-8B6A79BF1DB9}"/>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728201" y="5257800"/>
            <a:ext cx="1902884"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Image 13" descr="enteteppt.gif">
            <a:extLst>
              <a:ext uri="{FF2B5EF4-FFF2-40B4-BE49-F238E27FC236}">
                <a16:creationId xmlns:a16="http://schemas.microsoft.com/office/drawing/2014/main" id="{8DA057A4-CB66-40F2-A8FF-BA7BA8769FC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4687889"/>
            <a:ext cx="1219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478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 id="2147483669" r:id="rId6"/>
    <p:sldLayoutId id="2147483670" r:id="rId7"/>
  </p:sldLayoutIdLst>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C043104-560A-440E-B63E-557F41743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B6480D-FD59-49B8-BB7E-AFF4133C6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AF7949-FC42-4E9A-ACE5-F87172E41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8D317-62E8-4191-A625-F9BB461CFD98}"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EE397A8B-F672-4DE7-89FA-8120E7578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9782F89-8456-4282-A566-CF7F18096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C1124-CF18-438D-8564-D5BD2CD66F68}" type="slidenum">
              <a:rPr lang="fr-FR" smtClean="0"/>
              <a:t>‹N°›</a:t>
            </a:fld>
            <a:endParaRPr lang="fr-FR"/>
          </a:p>
        </p:txBody>
      </p:sp>
    </p:spTree>
    <p:extLst>
      <p:ext uri="{BB962C8B-B14F-4D97-AF65-F5344CB8AC3E}">
        <p14:creationId xmlns:p14="http://schemas.microsoft.com/office/powerpoint/2010/main" val="36868091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2" r:id="rId12"/>
    <p:sldLayoutId id="2147483713" r:id="rId13"/>
    <p:sldLayoutId id="2147483714" r:id="rId14"/>
    <p:sldLayoutId id="214748371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CBADB8-9E4F-4302-9585-E46087E9F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DCA9DAD-27AE-4C7F-B571-6AA983BC8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09BE8-AE68-475E-9765-8A71E5E1D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3DEF6-5E62-425E-98C7-FDF549246A63}" type="datetimeFigureOut">
              <a:rPr lang="fr-FR" smtClean="0"/>
              <a:t>15/01/2019</a:t>
            </a:fld>
            <a:endParaRPr lang="fr-FR"/>
          </a:p>
        </p:txBody>
      </p:sp>
      <p:sp>
        <p:nvSpPr>
          <p:cNvPr id="5" name="Espace réservé du pied de page 4">
            <a:extLst>
              <a:ext uri="{FF2B5EF4-FFF2-40B4-BE49-F238E27FC236}">
                <a16:creationId xmlns:a16="http://schemas.microsoft.com/office/drawing/2014/main" id="{0F1B4BF8-A1A9-4BF3-BA3A-9B5AE0ECE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4BCA993-03F8-4B09-A67C-326C0BD53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7F56F-9869-4F2D-9E34-A20F29C309B9}" type="slidenum">
              <a:rPr lang="fr-FR" smtClean="0"/>
              <a:t>‹N°›</a:t>
            </a:fld>
            <a:endParaRPr lang="fr-FR"/>
          </a:p>
        </p:txBody>
      </p:sp>
    </p:spTree>
    <p:extLst>
      <p:ext uri="{BB962C8B-B14F-4D97-AF65-F5344CB8AC3E}">
        <p14:creationId xmlns:p14="http://schemas.microsoft.com/office/powerpoint/2010/main" val="289468919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png"/><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3.png"/><Relationship Id="rId7" Type="http://schemas.openxmlformats.org/officeDocument/2006/relationships/diagramColors" Target="../diagrams/colors11.xml"/><Relationship Id="rId2" Type="http://schemas.openxmlformats.org/officeDocument/2006/relationships/image" Target="../media/image62.png"/><Relationship Id="rId1" Type="http://schemas.openxmlformats.org/officeDocument/2006/relationships/slideLayout" Target="../slideLayouts/slideLayout9.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42.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diagramQuickStyle" Target="../diagrams/quickStyle1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diagramLayout" Target="../diagrams/layout14.xml"/><Relationship Id="rId2" Type="http://schemas.openxmlformats.org/officeDocument/2006/relationships/tags" Target="../tags/tag2.xml"/><Relationship Id="rId16" Type="http://schemas.openxmlformats.org/officeDocument/2006/relationships/image" Target="../media/image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diagramData" Target="../diagrams/data14.xml"/><Relationship Id="rId5" Type="http://schemas.openxmlformats.org/officeDocument/2006/relationships/tags" Target="../tags/tag5.xml"/><Relationship Id="rId15" Type="http://schemas.microsoft.com/office/2007/relationships/diagramDrawing" Target="../diagrams/drawing14.xml"/><Relationship Id="rId10" Type="http://schemas.openxmlformats.org/officeDocument/2006/relationships/notesSlide" Target="../notesSlides/notesSlide23.xml"/><Relationship Id="rId4" Type="http://schemas.openxmlformats.org/officeDocument/2006/relationships/tags" Target="../tags/tag4.xml"/><Relationship Id="rId9" Type="http://schemas.openxmlformats.org/officeDocument/2006/relationships/slideLayout" Target="../slideLayouts/slideLayout20.xml"/><Relationship Id="rId14" Type="http://schemas.openxmlformats.org/officeDocument/2006/relationships/diagramColors" Target="../diagrams/colors14.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24.xml"/><Relationship Id="rId13" Type="http://schemas.microsoft.com/office/2007/relationships/diagramDrawing" Target="../diagrams/drawing15.xml"/><Relationship Id="rId3" Type="http://schemas.openxmlformats.org/officeDocument/2006/relationships/tags" Target="../tags/tag11.xml"/><Relationship Id="rId7" Type="http://schemas.openxmlformats.org/officeDocument/2006/relationships/slideLayout" Target="../slideLayouts/slideLayout20.xml"/><Relationship Id="rId12" Type="http://schemas.openxmlformats.org/officeDocument/2006/relationships/diagramColors" Target="../diagrams/colors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diagramQuickStyle" Target="../diagrams/quickStyle15.xml"/><Relationship Id="rId5" Type="http://schemas.openxmlformats.org/officeDocument/2006/relationships/tags" Target="../tags/tag13.xml"/><Relationship Id="rId10" Type="http://schemas.openxmlformats.org/officeDocument/2006/relationships/diagramLayout" Target="../diagrams/layout15.xml"/><Relationship Id="rId4" Type="http://schemas.openxmlformats.org/officeDocument/2006/relationships/tags" Target="../tags/tag12.xml"/><Relationship Id="rId9" Type="http://schemas.openxmlformats.org/officeDocument/2006/relationships/diagramData" Target="../diagrams/data15.xml"/><Relationship Id="rId14" Type="http://schemas.openxmlformats.org/officeDocument/2006/relationships/image" Target="../media/image3.png"/></Relationships>
</file>

<file path=ppt/slides/_rels/slide55.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tags" Target="../tags/tag17.xml"/><Relationship Id="rId7" Type="http://schemas.openxmlformats.org/officeDocument/2006/relationships/diagramLayout" Target="../diagrams/layout1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diagramData" Target="../diagrams/data16.xml"/><Relationship Id="rId11" Type="http://schemas.openxmlformats.org/officeDocument/2006/relationships/image" Target="../media/image3.png"/><Relationship Id="rId5" Type="http://schemas.openxmlformats.org/officeDocument/2006/relationships/notesSlide" Target="../notesSlides/notesSlide25.xml"/><Relationship Id="rId10" Type="http://schemas.microsoft.com/office/2007/relationships/diagramDrawing" Target="../diagrams/drawing16.xml"/><Relationship Id="rId4" Type="http://schemas.openxmlformats.org/officeDocument/2006/relationships/slideLayout" Target="../slideLayouts/slideLayout20.xml"/><Relationship Id="rId9" Type="http://schemas.openxmlformats.org/officeDocument/2006/relationships/diagramColors" Target="../diagrams/colors16.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3.png"/><Relationship Id="rId5" Type="http://schemas.openxmlformats.org/officeDocument/2006/relationships/tags" Target="../tags/tag22.xml"/><Relationship Id="rId10" Type="http://schemas.openxmlformats.org/officeDocument/2006/relationships/image" Target="../media/image69.jpeg"/><Relationship Id="rId4" Type="http://schemas.openxmlformats.org/officeDocument/2006/relationships/tags" Target="../tags/tag21.xml"/><Relationship Id="rId9" Type="http://schemas.openxmlformats.org/officeDocument/2006/relationships/notesSlide" Target="../notesSlides/notesSlide26.xml"/></Relationships>
</file>

<file path=ppt/slides/_rels/slide5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7.xml"/><Relationship Id="rId7" Type="http://schemas.openxmlformats.org/officeDocument/2006/relationships/notesSlide" Target="../notesSlides/notesSlide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0.xml"/><Relationship Id="rId5" Type="http://schemas.openxmlformats.org/officeDocument/2006/relationships/tags" Target="../tags/tag29.xml"/><Relationship Id="rId4" Type="http://schemas.openxmlformats.org/officeDocument/2006/relationships/tags" Target="../tags/tag28.xml"/></Relationships>
</file>

<file path=ppt/slides/_rels/slide58.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image" Target="../media/image70.png"/><Relationship Id="rId3" Type="http://schemas.openxmlformats.org/officeDocument/2006/relationships/tags" Target="../tags/tag32.xml"/><Relationship Id="rId7" Type="http://schemas.openxmlformats.org/officeDocument/2006/relationships/notesSlide" Target="../notesSlides/notesSlide28.xml"/><Relationship Id="rId12" Type="http://schemas.microsoft.com/office/2007/relationships/diagramDrawing" Target="../diagrams/drawing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0.xml"/><Relationship Id="rId11" Type="http://schemas.openxmlformats.org/officeDocument/2006/relationships/diagramColors" Target="../diagrams/colors17.xml"/><Relationship Id="rId5" Type="http://schemas.openxmlformats.org/officeDocument/2006/relationships/tags" Target="../tags/tag34.xml"/><Relationship Id="rId10" Type="http://schemas.openxmlformats.org/officeDocument/2006/relationships/diagramQuickStyle" Target="../diagrams/quickStyle17.xml"/><Relationship Id="rId4" Type="http://schemas.openxmlformats.org/officeDocument/2006/relationships/tags" Target="../tags/tag33.xml"/><Relationship Id="rId9" Type="http://schemas.openxmlformats.org/officeDocument/2006/relationships/diagramLayout" Target="../diagrams/layout17.xml"/><Relationship Id="rId14" Type="http://schemas.openxmlformats.org/officeDocument/2006/relationships/image" Target="../media/image3.png"/></Relationships>
</file>

<file path=ppt/slides/_rels/slide5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tags" Target="../tags/tag37.xml"/><Relationship Id="rId7" Type="http://schemas.openxmlformats.org/officeDocument/2006/relationships/notesSlide" Target="../notesSlides/notesSlide29.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42.xml"/><Relationship Id="rId7" Type="http://schemas.openxmlformats.org/officeDocument/2006/relationships/slideLayout" Target="../slideLayouts/slideLayout20.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3.png"/><Relationship Id="rId4" Type="http://schemas.openxmlformats.org/officeDocument/2006/relationships/tags" Target="../tags/tag43.xml"/><Relationship Id="rId9" Type="http://schemas.openxmlformats.org/officeDocument/2006/relationships/image" Target="../media/image7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3.png"/><Relationship Id="rId5" Type="http://schemas.openxmlformats.org/officeDocument/2006/relationships/image" Target="../media/image73.jpeg"/><Relationship Id="rId4" Type="http://schemas.openxmlformats.org/officeDocument/2006/relationships/notesSlide" Target="../notesSlides/notesSlide31.xml"/></Relationships>
</file>

<file path=ppt/slides/_rels/slide62.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3.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74.jpeg"/><Relationship Id="rId5" Type="http://schemas.openxmlformats.org/officeDocument/2006/relationships/notesSlide" Target="../notesSlides/notesSlide32.xml"/><Relationship Id="rId4"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8DD4F-4CF3-4BCB-8FDB-4621567CE422}"/>
              </a:ext>
            </a:extLst>
          </p:cNvPr>
          <p:cNvSpPr>
            <a:spLocks noGrp="1"/>
          </p:cNvSpPr>
          <p:nvPr>
            <p:ph type="ctrTitle"/>
          </p:nvPr>
        </p:nvSpPr>
        <p:spPr/>
        <p:txBody>
          <a:bodyPr/>
          <a:lstStyle/>
          <a:p>
            <a:r>
              <a:rPr lang="fr-FR" dirty="0"/>
              <a:t>GESTION DU STRESS</a:t>
            </a:r>
            <a:br>
              <a:rPr lang="fr-FR" dirty="0"/>
            </a:br>
            <a:endParaRPr lang="fr-FR" dirty="0"/>
          </a:p>
        </p:txBody>
      </p:sp>
    </p:spTree>
    <p:extLst>
      <p:ext uri="{BB962C8B-B14F-4D97-AF65-F5344CB8AC3E}">
        <p14:creationId xmlns:p14="http://schemas.microsoft.com/office/powerpoint/2010/main" val="181197186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9811A42-1243-498A-BC4B-5FC98FB2D4F6}"/>
              </a:ext>
            </a:extLst>
          </p:cNvPr>
          <p:cNvSpPr>
            <a:spLocks noGrp="1"/>
          </p:cNvSpPr>
          <p:nvPr>
            <p:ph type="title"/>
          </p:nvPr>
        </p:nvSpPr>
        <p:spPr>
          <a:xfrm>
            <a:off x="863029" y="1012004"/>
            <a:ext cx="3416158" cy="4795408"/>
          </a:xfrm>
        </p:spPr>
        <p:txBody>
          <a:bodyPr>
            <a:normAutofit/>
          </a:bodyPr>
          <a:lstStyle/>
          <a:p>
            <a:r>
              <a:rPr lang="fr-FR">
                <a:solidFill>
                  <a:srgbClr val="FFFFFF"/>
                </a:solidFill>
              </a:rPr>
              <a:t>Etat de santé des travailleurs</a:t>
            </a:r>
          </a:p>
        </p:txBody>
      </p:sp>
      <p:pic>
        <p:nvPicPr>
          <p:cNvPr id="4" name="Image 3">
            <a:extLst>
              <a:ext uri="{FF2B5EF4-FFF2-40B4-BE49-F238E27FC236}">
                <a16:creationId xmlns:a16="http://schemas.microsoft.com/office/drawing/2014/main" id="{96C5815A-39A2-4884-AF97-C556D8E86042}"/>
              </a:ext>
            </a:extLst>
          </p:cNvPr>
          <p:cNvPicPr>
            <a:picLocks noChangeAspect="1"/>
          </p:cNvPicPr>
          <p:nvPr/>
        </p:nvPicPr>
        <p:blipFill>
          <a:blip r:embed="rId2"/>
          <a:stretch>
            <a:fillRect/>
          </a:stretch>
        </p:blipFill>
        <p:spPr>
          <a:xfrm>
            <a:off x="10800205" y="0"/>
            <a:ext cx="1260616" cy="1260616"/>
          </a:xfrm>
          <a:prstGeom prst="rect">
            <a:avLst/>
          </a:prstGeom>
        </p:spPr>
      </p:pic>
      <p:graphicFrame>
        <p:nvGraphicFramePr>
          <p:cNvPr id="6" name="Espace réservé du contenu 2">
            <a:extLst>
              <a:ext uri="{FF2B5EF4-FFF2-40B4-BE49-F238E27FC236}">
                <a16:creationId xmlns:a16="http://schemas.microsoft.com/office/drawing/2014/main" id="{EC9F06E5-BC32-4DA9-8357-D5B1AA72877C}"/>
              </a:ext>
            </a:extLst>
          </p:cNvPr>
          <p:cNvGraphicFramePr>
            <a:graphicFrameLocks noGrp="1"/>
          </p:cNvGraphicFramePr>
          <p:nvPr>
            <p:ph idx="1"/>
            <p:extLst>
              <p:ext uri="{D42A27DB-BD31-4B8C-83A1-F6EECF244321}">
                <p14:modId xmlns:p14="http://schemas.microsoft.com/office/powerpoint/2010/main" val="33257873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64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996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0F91D28-3E7C-4867-A1F1-91BB92831376}"/>
              </a:ext>
            </a:extLst>
          </p:cNvPr>
          <p:cNvSpPr>
            <a:spLocks noGrp="1"/>
          </p:cNvSpPr>
          <p:nvPr>
            <p:ph type="title"/>
          </p:nvPr>
        </p:nvSpPr>
        <p:spPr>
          <a:xfrm>
            <a:off x="524256" y="4767072"/>
            <a:ext cx="6594189" cy="1625210"/>
          </a:xfrm>
        </p:spPr>
        <p:txBody>
          <a:bodyPr>
            <a:normAutofit/>
          </a:bodyPr>
          <a:lstStyle/>
          <a:p>
            <a:pPr algn="r"/>
            <a:r>
              <a:rPr lang="fr-FR">
                <a:solidFill>
                  <a:srgbClr val="FFFFFF"/>
                </a:solidFill>
              </a:rPr>
              <a:t>Comment le stress affecte –t-il votre travail? </a:t>
            </a:r>
          </a:p>
        </p:txBody>
      </p:sp>
      <p:pic>
        <p:nvPicPr>
          <p:cNvPr id="5" name="Image 4">
            <a:extLst>
              <a:ext uri="{FF2B5EF4-FFF2-40B4-BE49-F238E27FC236}">
                <a16:creationId xmlns:a16="http://schemas.microsoft.com/office/drawing/2014/main" id="{F3D44014-D0BE-4975-B2B1-521C423B7C14}"/>
              </a:ext>
            </a:extLst>
          </p:cNvPr>
          <p:cNvPicPr>
            <a:picLocks noChangeAspect="1"/>
          </p:cNvPicPr>
          <p:nvPr/>
        </p:nvPicPr>
        <p:blipFill rotWithShape="1">
          <a:blip r:embed="rId2"/>
          <a:srcRect t="5925" r="1" b="6569"/>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B0102CFF-661A-4926-98A7-BB72C3F2F4AD}"/>
              </a:ext>
            </a:extLst>
          </p:cNvPr>
          <p:cNvSpPr>
            <a:spLocks noGrp="1"/>
          </p:cNvSpPr>
          <p:nvPr>
            <p:ph idx="1"/>
          </p:nvPr>
        </p:nvSpPr>
        <p:spPr>
          <a:xfrm>
            <a:off x="8029319" y="917725"/>
            <a:ext cx="3424739" cy="4852362"/>
          </a:xfrm>
        </p:spPr>
        <p:txBody>
          <a:bodyPr anchor="ctr">
            <a:normAutofit/>
          </a:bodyPr>
          <a:lstStyle/>
          <a:p>
            <a:r>
              <a:rPr lang="fr-FR" sz="2000">
                <a:solidFill>
                  <a:srgbClr val="FFFFFF"/>
                </a:solidFill>
              </a:rPr>
              <a:t>Motivation</a:t>
            </a:r>
          </a:p>
          <a:p>
            <a:r>
              <a:rPr lang="fr-FR" sz="2000">
                <a:solidFill>
                  <a:srgbClr val="FFFFFF"/>
                </a:solidFill>
              </a:rPr>
              <a:t>Créativité, innovation</a:t>
            </a:r>
          </a:p>
          <a:p>
            <a:r>
              <a:rPr lang="fr-FR" sz="2000">
                <a:solidFill>
                  <a:srgbClr val="FFFFFF"/>
                </a:solidFill>
              </a:rPr>
              <a:t>Prise de décision</a:t>
            </a:r>
          </a:p>
          <a:p>
            <a:r>
              <a:rPr lang="fr-FR" sz="2000">
                <a:solidFill>
                  <a:srgbClr val="FFFFFF"/>
                </a:solidFill>
              </a:rPr>
              <a:t>Erreurs</a:t>
            </a:r>
          </a:p>
          <a:p>
            <a:r>
              <a:rPr lang="fr-FR" sz="2000">
                <a:solidFill>
                  <a:srgbClr val="FFFFFF"/>
                </a:solidFill>
              </a:rPr>
              <a:t>Communication </a:t>
            </a:r>
          </a:p>
          <a:p>
            <a:r>
              <a:rPr lang="fr-FR" sz="2000">
                <a:solidFill>
                  <a:srgbClr val="FFFFFF"/>
                </a:solidFill>
              </a:rPr>
              <a:t>qualité</a:t>
            </a:r>
          </a:p>
          <a:p>
            <a:endParaRPr lang="fr-FR" sz="2000">
              <a:solidFill>
                <a:srgbClr val="FFFFFF"/>
              </a:solidFill>
            </a:endParaRPr>
          </a:p>
        </p:txBody>
      </p:sp>
      <p:pic>
        <p:nvPicPr>
          <p:cNvPr id="4" name="Image 3">
            <a:extLst>
              <a:ext uri="{FF2B5EF4-FFF2-40B4-BE49-F238E27FC236}">
                <a16:creationId xmlns:a16="http://schemas.microsoft.com/office/drawing/2014/main" id="{D80079E3-75B5-4F4D-AE4F-7A16AB725976}"/>
              </a:ext>
            </a:extLst>
          </p:cNvPr>
          <p:cNvPicPr>
            <a:picLocks noChangeAspect="1"/>
          </p:cNvPicPr>
          <p:nvPr/>
        </p:nvPicPr>
        <p:blipFill>
          <a:blip r:embed="rId3"/>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150610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CFCABFC-FDCE-431F-BD61-9AE0ACA77DC3}"/>
              </a:ext>
            </a:extLst>
          </p:cNvPr>
          <p:cNvSpPr>
            <a:spLocks noGrp="1"/>
          </p:cNvSpPr>
          <p:nvPr>
            <p:ph type="title"/>
          </p:nvPr>
        </p:nvSpPr>
        <p:spPr>
          <a:xfrm>
            <a:off x="966952" y="1204108"/>
            <a:ext cx="2669406" cy="1781175"/>
          </a:xfrm>
        </p:spPr>
        <p:txBody>
          <a:bodyPr>
            <a:normAutofit fontScale="90000"/>
          </a:bodyPr>
          <a:lstStyle/>
          <a:p>
            <a:r>
              <a:rPr lang="fr-FR" sz="3000" dirty="0">
                <a:solidFill>
                  <a:srgbClr val="FFFFFF"/>
                </a:solidFill>
              </a:rPr>
              <a:t>Comment le stress affecte –t-il votre travail? MOTIVATION</a:t>
            </a:r>
          </a:p>
        </p:txBody>
      </p:sp>
      <p:sp>
        <p:nvSpPr>
          <p:cNvPr id="3" name="Espace réservé du contenu 2">
            <a:extLst>
              <a:ext uri="{FF2B5EF4-FFF2-40B4-BE49-F238E27FC236}">
                <a16:creationId xmlns:a16="http://schemas.microsoft.com/office/drawing/2014/main" id="{3E88294C-2787-4BB9-A25D-601B11D5893C}"/>
              </a:ext>
            </a:extLst>
          </p:cNvPr>
          <p:cNvSpPr>
            <a:spLocks noGrp="1"/>
          </p:cNvSpPr>
          <p:nvPr>
            <p:ph idx="1"/>
          </p:nvPr>
        </p:nvSpPr>
        <p:spPr>
          <a:xfrm>
            <a:off x="966951" y="3355130"/>
            <a:ext cx="3234659" cy="2860475"/>
          </a:xfrm>
        </p:spPr>
        <p:txBody>
          <a:bodyPr>
            <a:normAutofit/>
          </a:bodyPr>
          <a:lstStyle/>
          <a:p>
            <a:r>
              <a:rPr lang="fr-FR" sz="2400" dirty="0"/>
              <a:t>la pression peut générer du stress et une mauvaise santé réduisant considérablement vos capacités et motivations</a:t>
            </a:r>
          </a:p>
        </p:txBody>
      </p:sp>
      <p:pic>
        <p:nvPicPr>
          <p:cNvPr id="5" name="Image 4">
            <a:extLst>
              <a:ext uri="{FF2B5EF4-FFF2-40B4-BE49-F238E27FC236}">
                <a16:creationId xmlns:a16="http://schemas.microsoft.com/office/drawing/2014/main" id="{5781BCB7-0FCC-4AA7-8BEF-E82611010D7A}"/>
              </a:ext>
            </a:extLst>
          </p:cNvPr>
          <p:cNvPicPr>
            <a:picLocks noChangeAspect="1"/>
          </p:cNvPicPr>
          <p:nvPr/>
        </p:nvPicPr>
        <p:blipFill>
          <a:blip r:embed="rId2"/>
          <a:stretch>
            <a:fillRect/>
          </a:stretch>
        </p:blipFill>
        <p:spPr>
          <a:xfrm>
            <a:off x="4662102" y="1427974"/>
            <a:ext cx="6903723" cy="3879014"/>
          </a:xfrm>
          <a:prstGeom prst="rect">
            <a:avLst/>
          </a:prstGeom>
        </p:spPr>
      </p:pic>
      <p:pic>
        <p:nvPicPr>
          <p:cNvPr id="4" name="Image 3">
            <a:extLst>
              <a:ext uri="{FF2B5EF4-FFF2-40B4-BE49-F238E27FC236}">
                <a16:creationId xmlns:a16="http://schemas.microsoft.com/office/drawing/2014/main" id="{11B79799-070F-4B95-9702-FD3118326203}"/>
              </a:ext>
            </a:extLst>
          </p:cNvPr>
          <p:cNvPicPr>
            <a:picLocks noChangeAspect="1"/>
          </p:cNvPicPr>
          <p:nvPr/>
        </p:nvPicPr>
        <p:blipFill>
          <a:blip r:embed="rId3"/>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79107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64F6814-96D5-4463-898E-405CC0C40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7F120FD8-D9EB-470B-81B5-9AC5948D215C}"/>
              </a:ext>
            </a:extLst>
          </p:cNvPr>
          <p:cNvSpPr txBox="1"/>
          <p:nvPr/>
        </p:nvSpPr>
        <p:spPr>
          <a:xfrm>
            <a:off x="821516" y="640263"/>
            <a:ext cx="6204984" cy="1344975"/>
          </a:xfrm>
          <a:prstGeom prst="rect">
            <a:avLst/>
          </a:prstGeom>
        </p:spPr>
        <p:txBody>
          <a:bodyPr vert="horz" lIns="91440" tIns="45720" rIns="91440" bIns="45720" rtlCol="0" anchor="ctr">
            <a:normAutofit/>
          </a:bodyPr>
          <a:lstStyle/>
          <a:p>
            <a:pPr>
              <a:lnSpc>
                <a:spcPct val="90000"/>
              </a:lnSpc>
              <a:spcAft>
                <a:spcPts val="600"/>
              </a:spcAft>
            </a:pPr>
            <a:r>
              <a:rPr lang="en-US" sz="4000" kern="1200">
                <a:solidFill>
                  <a:schemeClr val="tx1"/>
                </a:solidFill>
                <a:latin typeface="+mj-lt"/>
                <a:ea typeface="+mj-ea"/>
                <a:cs typeface="+mj-cs"/>
              </a:rPr>
              <a:t>Le Stress affecte la créativité et l’innovation:</a:t>
            </a:r>
          </a:p>
        </p:txBody>
      </p:sp>
      <p:sp>
        <p:nvSpPr>
          <p:cNvPr id="3" name="Espace réservé du contenu 2">
            <a:extLst>
              <a:ext uri="{FF2B5EF4-FFF2-40B4-BE49-F238E27FC236}">
                <a16:creationId xmlns:a16="http://schemas.microsoft.com/office/drawing/2014/main" id="{3AAA2DC5-EBD4-4E13-9004-405CE3748AB2}"/>
              </a:ext>
            </a:extLst>
          </p:cNvPr>
          <p:cNvSpPr>
            <a:spLocks noGrp="1"/>
          </p:cNvSpPr>
          <p:nvPr>
            <p:ph idx="1"/>
          </p:nvPr>
        </p:nvSpPr>
        <p:spPr>
          <a:xfrm>
            <a:off x="821515" y="2121762"/>
            <a:ext cx="6204984" cy="3626917"/>
          </a:xfrm>
        </p:spPr>
        <p:txBody>
          <a:bodyPr vert="horz" lIns="91440" tIns="45720" rIns="91440" bIns="45720" rtlCol="0">
            <a:normAutofit/>
          </a:bodyPr>
          <a:lstStyle/>
          <a:p>
            <a:pPr marL="0"/>
            <a:endParaRPr lang="en-US" sz="2200" dirty="0"/>
          </a:p>
          <a:p>
            <a:r>
              <a:rPr lang="en-US" sz="2200" dirty="0"/>
              <a:t>le stress </a:t>
            </a:r>
            <a:r>
              <a:rPr lang="en-US" sz="2200" dirty="0" err="1"/>
              <a:t>POSITIFagit</a:t>
            </a:r>
            <a:r>
              <a:rPr lang="en-US" sz="2200" dirty="0"/>
              <a:t> </a:t>
            </a:r>
            <a:r>
              <a:rPr lang="en-US" sz="2200" dirty="0" err="1"/>
              <a:t>comme</a:t>
            </a:r>
            <a:r>
              <a:rPr lang="en-US" sz="2200" dirty="0"/>
              <a:t> stimulant à court </a:t>
            </a:r>
            <a:r>
              <a:rPr lang="en-US" sz="2200" dirty="0" err="1"/>
              <a:t>terme</a:t>
            </a:r>
            <a:r>
              <a:rPr lang="en-US" sz="2200" dirty="0"/>
              <a:t> qui </a:t>
            </a:r>
            <a:r>
              <a:rPr lang="en-US" sz="2200" dirty="0" err="1"/>
              <a:t>libère</a:t>
            </a:r>
            <a:r>
              <a:rPr lang="en-US" sz="2200" dirty="0"/>
              <a:t> </a:t>
            </a:r>
            <a:r>
              <a:rPr lang="en-US" sz="2200" dirty="0" err="1"/>
              <a:t>une</a:t>
            </a:r>
            <a:r>
              <a:rPr lang="en-US" sz="2200" dirty="0"/>
              <a:t> </a:t>
            </a:r>
            <a:r>
              <a:rPr lang="en-US" sz="2200" dirty="0" err="1"/>
              <a:t>énergie</a:t>
            </a:r>
            <a:r>
              <a:rPr lang="en-US" sz="2200" dirty="0"/>
              <a:t> </a:t>
            </a:r>
            <a:r>
              <a:rPr lang="en-US" sz="2200" dirty="0" err="1"/>
              <a:t>créative</a:t>
            </a:r>
            <a:r>
              <a:rPr lang="en-US" sz="2200" dirty="0"/>
              <a:t>, </a:t>
            </a:r>
          </a:p>
          <a:p>
            <a:r>
              <a:rPr lang="en-US" sz="2200" dirty="0" err="1"/>
              <a:t>Lorsque</a:t>
            </a:r>
            <a:r>
              <a:rPr lang="en-US" sz="2200" dirty="0"/>
              <a:t> les exigences </a:t>
            </a:r>
            <a:r>
              <a:rPr lang="en-US" sz="2200" dirty="0" err="1"/>
              <a:t>sont</a:t>
            </a:r>
            <a:r>
              <a:rPr lang="en-US" sz="2200" dirty="0"/>
              <a:t> fortes et le </a:t>
            </a:r>
            <a:r>
              <a:rPr lang="en-US" sz="2200" dirty="0" err="1"/>
              <a:t>soutien</a:t>
            </a:r>
            <a:r>
              <a:rPr lang="en-US" sz="2200" dirty="0"/>
              <a:t> </a:t>
            </a:r>
            <a:r>
              <a:rPr lang="en-US" sz="2200" dirty="0" err="1"/>
              <a:t>faible</a:t>
            </a:r>
            <a:r>
              <a:rPr lang="en-US" sz="2200" dirty="0"/>
              <a:t>, </a:t>
            </a:r>
            <a:r>
              <a:rPr lang="en-US" sz="2200" dirty="0" err="1"/>
              <a:t>une</a:t>
            </a:r>
            <a:r>
              <a:rPr lang="en-US" sz="2200" dirty="0"/>
              <a:t> </a:t>
            </a:r>
            <a:r>
              <a:rPr lang="en-US" sz="2200" dirty="0" err="1"/>
              <a:t>réaction</a:t>
            </a:r>
            <a:r>
              <a:rPr lang="en-US" sz="2200" dirty="0"/>
              <a:t> au stress se met </a:t>
            </a:r>
            <a:r>
              <a:rPr lang="en-US" sz="2200" dirty="0" err="1"/>
              <a:t>en</a:t>
            </a:r>
            <a:r>
              <a:rPr lang="en-US" sz="2200" dirty="0"/>
              <a:t> place et rend </a:t>
            </a:r>
            <a:r>
              <a:rPr lang="en-US" sz="2200" dirty="0" err="1"/>
              <a:t>toute</a:t>
            </a:r>
            <a:r>
              <a:rPr lang="en-US" sz="2200" dirty="0"/>
              <a:t> </a:t>
            </a:r>
            <a:r>
              <a:rPr lang="en-US" sz="2200" dirty="0" err="1"/>
              <a:t>forme</a:t>
            </a:r>
            <a:r>
              <a:rPr lang="en-US" sz="2200" dirty="0"/>
              <a:t> de </a:t>
            </a:r>
            <a:r>
              <a:rPr lang="en-US" sz="2200" dirty="0" err="1"/>
              <a:t>créativité</a:t>
            </a:r>
            <a:r>
              <a:rPr lang="en-US" sz="2200" dirty="0"/>
              <a:t> et innovation impossible à </a:t>
            </a:r>
            <a:r>
              <a:rPr lang="en-US" sz="2200" dirty="0" err="1"/>
              <a:t>gérer</a:t>
            </a:r>
            <a:r>
              <a:rPr lang="en-US" sz="2200" dirty="0"/>
              <a:t> sur le plan </a:t>
            </a:r>
            <a:r>
              <a:rPr lang="en-US" sz="2200" dirty="0" err="1"/>
              <a:t>émotionnel</a:t>
            </a:r>
            <a:r>
              <a:rPr lang="en-US" sz="2200" dirty="0"/>
              <a:t> </a:t>
            </a:r>
          </a:p>
          <a:p>
            <a:pPr marL="0"/>
            <a:r>
              <a:rPr lang="en-US" sz="2200" dirty="0"/>
              <a:t>- Le </a:t>
            </a:r>
            <a:r>
              <a:rPr lang="en-US" sz="2200" dirty="0" err="1"/>
              <a:t>niveau</a:t>
            </a:r>
            <a:r>
              <a:rPr lang="en-US" sz="2200" dirty="0"/>
              <a:t> </a:t>
            </a:r>
            <a:r>
              <a:rPr lang="en-US" sz="2200" dirty="0" err="1"/>
              <a:t>d’énergie</a:t>
            </a:r>
            <a:r>
              <a:rPr lang="en-US" sz="2200" dirty="0"/>
              <a:t> chute, </a:t>
            </a:r>
          </a:p>
          <a:p>
            <a:pPr marL="0"/>
            <a:r>
              <a:rPr lang="en-US" sz="2200" dirty="0"/>
              <a:t>- </a:t>
            </a:r>
            <a:r>
              <a:rPr lang="en-US" sz="2200" dirty="0" err="1"/>
              <a:t>Votre</a:t>
            </a:r>
            <a:r>
              <a:rPr lang="en-US" sz="2200" dirty="0"/>
              <a:t> pensée </a:t>
            </a:r>
            <a:r>
              <a:rPr lang="en-US" sz="2200" dirty="0" err="1"/>
              <a:t>s’embrouille</a:t>
            </a:r>
            <a:r>
              <a:rPr lang="en-US" sz="2200" dirty="0"/>
              <a:t> et se </a:t>
            </a:r>
            <a:r>
              <a:rPr lang="en-US" sz="2200" dirty="0" err="1"/>
              <a:t>cristallise</a:t>
            </a:r>
            <a:r>
              <a:rPr lang="en-US" sz="2200" dirty="0"/>
              <a:t> sur les </a:t>
            </a:r>
            <a:r>
              <a:rPr lang="en-US" sz="2200" dirty="0" err="1"/>
              <a:t>problèmes</a:t>
            </a:r>
            <a:endParaRPr lang="en-US" sz="2200" dirty="0"/>
          </a:p>
          <a:p>
            <a:pPr marL="0"/>
            <a:endParaRPr lang="en-US" sz="2200" dirty="0"/>
          </a:p>
        </p:txBody>
      </p:sp>
      <p:pic>
        <p:nvPicPr>
          <p:cNvPr id="8" name="Image 7">
            <a:extLst>
              <a:ext uri="{FF2B5EF4-FFF2-40B4-BE49-F238E27FC236}">
                <a16:creationId xmlns:a16="http://schemas.microsoft.com/office/drawing/2014/main" id="{D578C52C-117D-40D8-902D-802413923753}"/>
              </a:ext>
            </a:extLst>
          </p:cNvPr>
          <p:cNvPicPr>
            <a:picLocks noChangeAspect="1"/>
          </p:cNvPicPr>
          <p:nvPr/>
        </p:nvPicPr>
        <p:blipFill rotWithShape="1">
          <a:blip r:embed="rId2">
            <a:extLst/>
          </a:blip>
          <a:srcRect t="16992" r="-3" b="12173"/>
          <a:stretch/>
        </p:blipFill>
        <p:spPr>
          <a:xfrm>
            <a:off x="7829551" y="306909"/>
            <a:ext cx="4042409" cy="2286000"/>
          </a:xfrm>
          <a:prstGeom prst="rect">
            <a:avLst/>
          </a:prstGeom>
        </p:spPr>
      </p:pic>
      <p:pic>
        <p:nvPicPr>
          <p:cNvPr id="6" name="Image 5">
            <a:extLst>
              <a:ext uri="{FF2B5EF4-FFF2-40B4-BE49-F238E27FC236}">
                <a16:creationId xmlns:a16="http://schemas.microsoft.com/office/drawing/2014/main" id="{76F2983C-1E83-4A22-9712-B4F9CFD61493}"/>
              </a:ext>
            </a:extLst>
          </p:cNvPr>
          <p:cNvPicPr>
            <a:picLocks noChangeAspect="1"/>
          </p:cNvPicPr>
          <p:nvPr/>
        </p:nvPicPr>
        <p:blipFill rotWithShape="1">
          <a:blip r:embed="rId3"/>
          <a:srcRect t="15416" r="2" b="1168"/>
          <a:stretch/>
        </p:blipFill>
        <p:spPr>
          <a:xfrm>
            <a:off x="7829551" y="2828925"/>
            <a:ext cx="4042410" cy="3388994"/>
          </a:xfrm>
          <a:prstGeom prst="rect">
            <a:avLst/>
          </a:prstGeom>
        </p:spPr>
      </p:pic>
      <p:pic>
        <p:nvPicPr>
          <p:cNvPr id="5" name="Image 4">
            <a:extLst>
              <a:ext uri="{FF2B5EF4-FFF2-40B4-BE49-F238E27FC236}">
                <a16:creationId xmlns:a16="http://schemas.microsoft.com/office/drawing/2014/main" id="{8E9333D3-F1DC-4F9C-96C7-32160A686B08}"/>
              </a:ext>
            </a:extLst>
          </p:cNvPr>
          <p:cNvPicPr>
            <a:picLocks noChangeAspect="1"/>
          </p:cNvPicPr>
          <p:nvPr/>
        </p:nvPicPr>
        <p:blipFill>
          <a:blip r:embed="rId4"/>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57473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re 1">
            <a:extLst>
              <a:ext uri="{FF2B5EF4-FFF2-40B4-BE49-F238E27FC236}">
                <a16:creationId xmlns:a16="http://schemas.microsoft.com/office/drawing/2014/main" id="{5372C435-7245-4F4E-A617-B7A39982D82D}"/>
              </a:ext>
            </a:extLst>
          </p:cNvPr>
          <p:cNvSpPr>
            <a:spLocks noGrp="1"/>
          </p:cNvSpPr>
          <p:nvPr>
            <p:ph type="title"/>
          </p:nvPr>
        </p:nvSpPr>
        <p:spPr>
          <a:xfrm>
            <a:off x="863029" y="1012004"/>
            <a:ext cx="3416158" cy="4795408"/>
          </a:xfrm>
        </p:spPr>
        <p:txBody>
          <a:bodyPr>
            <a:normAutofit/>
          </a:bodyPr>
          <a:lstStyle/>
          <a:p>
            <a:r>
              <a:rPr lang="fr-FR" sz="3600" dirty="0">
                <a:solidFill>
                  <a:srgbClr val="FFFFFF"/>
                </a:solidFill>
              </a:rPr>
              <a:t>Comment le stress affecte –t-il votre travail?</a:t>
            </a:r>
            <a:br>
              <a:rPr lang="fr-FR" sz="3600" dirty="0">
                <a:solidFill>
                  <a:srgbClr val="FFFFFF"/>
                </a:solidFill>
              </a:rPr>
            </a:br>
            <a:r>
              <a:rPr lang="fr-FR" sz="3600" dirty="0">
                <a:solidFill>
                  <a:srgbClr val="FFFFFF"/>
                </a:solidFill>
              </a:rPr>
              <a:t>PRISE DE DECISION </a:t>
            </a:r>
          </a:p>
        </p:txBody>
      </p:sp>
      <p:pic>
        <p:nvPicPr>
          <p:cNvPr id="5" name="Image 4">
            <a:extLst>
              <a:ext uri="{FF2B5EF4-FFF2-40B4-BE49-F238E27FC236}">
                <a16:creationId xmlns:a16="http://schemas.microsoft.com/office/drawing/2014/main" id="{119828FC-6A4C-4D8C-8651-8A4D96EB28E5}"/>
              </a:ext>
            </a:extLst>
          </p:cNvPr>
          <p:cNvPicPr>
            <a:picLocks noChangeAspect="1"/>
          </p:cNvPicPr>
          <p:nvPr/>
        </p:nvPicPr>
        <p:blipFill>
          <a:blip r:embed="rId2"/>
          <a:stretch>
            <a:fillRect/>
          </a:stretch>
        </p:blipFill>
        <p:spPr>
          <a:xfrm>
            <a:off x="10931384" y="69779"/>
            <a:ext cx="1260616" cy="1260616"/>
          </a:xfrm>
          <a:prstGeom prst="rect">
            <a:avLst/>
          </a:prstGeom>
        </p:spPr>
      </p:pic>
      <p:graphicFrame>
        <p:nvGraphicFramePr>
          <p:cNvPr id="7" name="Espace réservé du contenu 2">
            <a:extLst>
              <a:ext uri="{FF2B5EF4-FFF2-40B4-BE49-F238E27FC236}">
                <a16:creationId xmlns:a16="http://schemas.microsoft.com/office/drawing/2014/main" id="{180F42D4-B965-450A-A36D-F0A0DEBE95DE}"/>
              </a:ext>
            </a:extLst>
          </p:cNvPr>
          <p:cNvGraphicFramePr>
            <a:graphicFrameLocks noGrp="1"/>
          </p:cNvGraphicFramePr>
          <p:nvPr>
            <p:ph idx="1"/>
            <p:extLst>
              <p:ext uri="{D42A27DB-BD31-4B8C-83A1-F6EECF244321}">
                <p14:modId xmlns:p14="http://schemas.microsoft.com/office/powerpoint/2010/main" val="16382459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606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0DD6E8A-DDDB-4872-A6E8-74C29946B061}"/>
              </a:ext>
            </a:extLst>
          </p:cNvPr>
          <p:cNvSpPr>
            <a:spLocks noGrp="1"/>
          </p:cNvSpPr>
          <p:nvPr>
            <p:ph type="title"/>
          </p:nvPr>
        </p:nvSpPr>
        <p:spPr>
          <a:xfrm>
            <a:off x="1136428" y="627564"/>
            <a:ext cx="7474172" cy="1325563"/>
          </a:xfrm>
        </p:spPr>
        <p:txBody>
          <a:bodyPr>
            <a:normAutofit/>
          </a:bodyPr>
          <a:lstStyle/>
          <a:p>
            <a:r>
              <a:rPr lang="fr-FR" dirty="0"/>
              <a:t>Comment le stress affecte –t-il votre travail?  ERREURS</a:t>
            </a:r>
          </a:p>
        </p:txBody>
      </p:sp>
      <p:sp>
        <p:nvSpPr>
          <p:cNvPr id="3" name="Espace réservé du contenu 2">
            <a:extLst>
              <a:ext uri="{FF2B5EF4-FFF2-40B4-BE49-F238E27FC236}">
                <a16:creationId xmlns:a16="http://schemas.microsoft.com/office/drawing/2014/main" id="{D70B31CC-FEC8-457A-9545-E06C2404A2BB}"/>
              </a:ext>
            </a:extLst>
          </p:cNvPr>
          <p:cNvSpPr>
            <a:spLocks noGrp="1"/>
          </p:cNvSpPr>
          <p:nvPr>
            <p:ph idx="1"/>
          </p:nvPr>
        </p:nvSpPr>
        <p:spPr>
          <a:xfrm>
            <a:off x="1136429" y="2278173"/>
            <a:ext cx="6467867" cy="3450613"/>
          </a:xfrm>
        </p:spPr>
        <p:txBody>
          <a:bodyPr anchor="ctr">
            <a:normAutofit/>
          </a:bodyPr>
          <a:lstStyle/>
          <a:p>
            <a:pPr marL="0" indent="0">
              <a:buNone/>
            </a:pPr>
            <a:r>
              <a:rPr lang="fr-FR" sz="2400" dirty="0"/>
              <a:t>plus vous êtes stressé, plus vous risquez de commettre des erreurs tant sur le plan intellectuel que pratique. Des erreurs à tous les niveaux peuvent conduire à des pertes de production, à des niveaux de qualité inacceptable, a des stratégies inadaptées. </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FE0C823E-14E5-4492-9E1D-D8E270EB5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5" name="Image 4">
            <a:extLst>
              <a:ext uri="{FF2B5EF4-FFF2-40B4-BE49-F238E27FC236}">
                <a16:creationId xmlns:a16="http://schemas.microsoft.com/office/drawing/2014/main" id="{7006291F-0449-4FE1-87A6-2D06793E6699}"/>
              </a:ext>
            </a:extLst>
          </p:cNvPr>
          <p:cNvPicPr>
            <a:picLocks noChangeAspect="1"/>
          </p:cNvPicPr>
          <p:nvPr/>
        </p:nvPicPr>
        <p:blipFill>
          <a:blip r:embed="rId4"/>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193666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65F4556-AA9F-4B71-8B7B-3F6F159CECA9}"/>
              </a:ext>
            </a:extLst>
          </p:cNvPr>
          <p:cNvSpPr>
            <a:spLocks noGrp="1"/>
          </p:cNvSpPr>
          <p:nvPr>
            <p:ph type="title"/>
          </p:nvPr>
        </p:nvSpPr>
        <p:spPr>
          <a:xfrm>
            <a:off x="8540496" y="1282700"/>
            <a:ext cx="2799907" cy="4455416"/>
          </a:xfrm>
        </p:spPr>
        <p:txBody>
          <a:bodyPr anchor="ctr">
            <a:normAutofit/>
          </a:bodyPr>
          <a:lstStyle/>
          <a:p>
            <a:r>
              <a:rPr lang="fr-FR" sz="2500"/>
              <a:t>Comment le stress affecte –t-il votre travail? </a:t>
            </a:r>
            <a:br>
              <a:rPr lang="fr-FR" sz="2500"/>
            </a:br>
            <a:r>
              <a:rPr lang="fr-FR" sz="2500"/>
              <a:t>COMMUNICATION</a:t>
            </a:r>
          </a:p>
        </p:txBody>
      </p:sp>
      <p:cxnSp>
        <p:nvCxnSpPr>
          <p:cNvPr id="17" name="Straight Connector 16">
            <a:extLst>
              <a:ext uri="{FF2B5EF4-FFF2-40B4-BE49-F238E27FC236}">
                <a16:creationId xmlns:a16="http://schemas.microsoft.com/office/drawing/2014/main" id="{29A9ABB9-3FE5-49D5-B8B3-4489C4CE4F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4300"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296C0D74-7C33-4301-A5D2-9E7CA9A88103}"/>
              </a:ext>
            </a:extLst>
          </p:cNvPr>
          <p:cNvPicPr>
            <a:picLocks noChangeAspect="1"/>
          </p:cNvPicPr>
          <p:nvPr/>
        </p:nvPicPr>
        <p:blipFill>
          <a:blip r:embed="rId2"/>
          <a:stretch>
            <a:fillRect/>
          </a:stretch>
        </p:blipFill>
        <p:spPr>
          <a:xfrm>
            <a:off x="10931384" y="50729"/>
            <a:ext cx="1260616" cy="1260616"/>
          </a:xfrm>
          <a:prstGeom prst="rect">
            <a:avLst/>
          </a:prstGeom>
        </p:spPr>
      </p:pic>
      <p:graphicFrame>
        <p:nvGraphicFramePr>
          <p:cNvPr id="7" name="Espace réservé du contenu 2">
            <a:extLst>
              <a:ext uri="{FF2B5EF4-FFF2-40B4-BE49-F238E27FC236}">
                <a16:creationId xmlns:a16="http://schemas.microsoft.com/office/drawing/2014/main" id="{58C91F7D-46D4-4253-8971-4504D5D9E7E3}"/>
              </a:ext>
            </a:extLst>
          </p:cNvPr>
          <p:cNvGraphicFramePr>
            <a:graphicFrameLocks noGrp="1"/>
          </p:cNvGraphicFramePr>
          <p:nvPr>
            <p:ph idx="1"/>
            <p:extLst>
              <p:ext uri="{D42A27DB-BD31-4B8C-83A1-F6EECF244321}">
                <p14:modId xmlns:p14="http://schemas.microsoft.com/office/powerpoint/2010/main" val="351970558"/>
              </p:ext>
            </p:extLst>
          </p:nvPr>
        </p:nvGraphicFramePr>
        <p:xfrm>
          <a:off x="641350" y="1282699"/>
          <a:ext cx="7482946" cy="4655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40359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re 1">
            <a:extLst>
              <a:ext uri="{FF2B5EF4-FFF2-40B4-BE49-F238E27FC236}">
                <a16:creationId xmlns:a16="http://schemas.microsoft.com/office/drawing/2014/main" id="{363D7C41-41EC-42F3-ADD3-3A0B33FFE59A}"/>
              </a:ext>
            </a:extLst>
          </p:cNvPr>
          <p:cNvSpPr>
            <a:spLocks noGrp="1"/>
          </p:cNvSpPr>
          <p:nvPr>
            <p:ph type="title"/>
          </p:nvPr>
        </p:nvSpPr>
        <p:spPr>
          <a:xfrm>
            <a:off x="863029" y="1012004"/>
            <a:ext cx="3416158" cy="4795408"/>
          </a:xfrm>
        </p:spPr>
        <p:txBody>
          <a:bodyPr>
            <a:normAutofit/>
          </a:bodyPr>
          <a:lstStyle/>
          <a:p>
            <a:r>
              <a:rPr lang="fr-FR">
                <a:solidFill>
                  <a:srgbClr val="FFFFFF"/>
                </a:solidFill>
              </a:rPr>
              <a:t>Comment le stress affecte –t-il votre travail? </a:t>
            </a:r>
          </a:p>
        </p:txBody>
      </p:sp>
      <p:pic>
        <p:nvPicPr>
          <p:cNvPr id="5" name="Image 4">
            <a:extLst>
              <a:ext uri="{FF2B5EF4-FFF2-40B4-BE49-F238E27FC236}">
                <a16:creationId xmlns:a16="http://schemas.microsoft.com/office/drawing/2014/main" id="{E9BFB8C3-B55F-4CE2-9F97-9F4F575BD3B1}"/>
              </a:ext>
            </a:extLst>
          </p:cNvPr>
          <p:cNvPicPr>
            <a:picLocks noChangeAspect="1"/>
          </p:cNvPicPr>
          <p:nvPr/>
        </p:nvPicPr>
        <p:blipFill>
          <a:blip r:embed="rId2"/>
          <a:stretch>
            <a:fillRect/>
          </a:stretch>
        </p:blipFill>
        <p:spPr>
          <a:xfrm>
            <a:off x="10931384" y="50729"/>
            <a:ext cx="1260616" cy="1260616"/>
          </a:xfrm>
          <a:prstGeom prst="rect">
            <a:avLst/>
          </a:prstGeom>
        </p:spPr>
      </p:pic>
      <p:graphicFrame>
        <p:nvGraphicFramePr>
          <p:cNvPr id="7" name="Espace réservé du contenu 2">
            <a:extLst>
              <a:ext uri="{FF2B5EF4-FFF2-40B4-BE49-F238E27FC236}">
                <a16:creationId xmlns:a16="http://schemas.microsoft.com/office/drawing/2014/main" id="{38C72510-14AC-487B-A0AA-BE7EF747711E}"/>
              </a:ext>
            </a:extLst>
          </p:cNvPr>
          <p:cNvGraphicFramePr>
            <a:graphicFrameLocks noGrp="1"/>
          </p:cNvGraphicFramePr>
          <p:nvPr>
            <p:ph idx="1"/>
            <p:extLst>
              <p:ext uri="{D42A27DB-BD31-4B8C-83A1-F6EECF244321}">
                <p14:modId xmlns:p14="http://schemas.microsoft.com/office/powerpoint/2010/main" val="25979028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332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2BC3A40-8CB0-4AC8-8834-65B13BD4340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Test : stress au travail</a:t>
            </a:r>
          </a:p>
        </p:txBody>
      </p:sp>
      <p:pic>
        <p:nvPicPr>
          <p:cNvPr id="4" name="Image 3">
            <a:extLst>
              <a:ext uri="{FF2B5EF4-FFF2-40B4-BE49-F238E27FC236}">
                <a16:creationId xmlns:a16="http://schemas.microsoft.com/office/drawing/2014/main" id="{18C0AECB-A2ED-4F51-8BC8-D1E8184CD403}"/>
              </a:ext>
            </a:extLst>
          </p:cNvPr>
          <p:cNvPicPr>
            <a:picLocks noChangeAspect="1"/>
          </p:cNvPicPr>
          <p:nvPr/>
        </p:nvPicPr>
        <p:blipFill>
          <a:blip r:embed="rId2"/>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28915412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E4A32-CCCF-464A-A26E-CBA14A7F2DB1}"/>
              </a:ext>
            </a:extLst>
          </p:cNvPr>
          <p:cNvSpPr>
            <a:spLocks noGrp="1"/>
          </p:cNvSpPr>
          <p:nvPr>
            <p:ph type="title"/>
          </p:nvPr>
        </p:nvSpPr>
        <p:spPr>
          <a:xfrm>
            <a:off x="838200" y="365125"/>
            <a:ext cx="10515600" cy="1325563"/>
          </a:xfrm>
        </p:spPr>
        <p:txBody>
          <a:bodyPr>
            <a:normAutofit/>
          </a:bodyPr>
          <a:lstStyle/>
          <a:p>
            <a:r>
              <a:rPr lang="fr-FR"/>
              <a:t>Évaluer les situations déstabilisantes avec recul</a:t>
            </a:r>
            <a:endParaRPr lang="fr-FR" dirty="0"/>
          </a:p>
        </p:txBody>
      </p:sp>
      <p:pic>
        <p:nvPicPr>
          <p:cNvPr id="4" name="Image 3">
            <a:extLst>
              <a:ext uri="{FF2B5EF4-FFF2-40B4-BE49-F238E27FC236}">
                <a16:creationId xmlns:a16="http://schemas.microsoft.com/office/drawing/2014/main" id="{CA50D0CE-A862-48F8-A25D-EB3B242C436C}"/>
              </a:ext>
            </a:extLst>
          </p:cNvPr>
          <p:cNvPicPr>
            <a:picLocks noChangeAspect="1"/>
          </p:cNvPicPr>
          <p:nvPr/>
        </p:nvPicPr>
        <p:blipFill>
          <a:blip r:embed="rId2"/>
          <a:stretch>
            <a:fillRect/>
          </a:stretch>
        </p:blipFill>
        <p:spPr>
          <a:xfrm>
            <a:off x="10931384" y="50729"/>
            <a:ext cx="1260616" cy="1260616"/>
          </a:xfrm>
          <a:prstGeom prst="rect">
            <a:avLst/>
          </a:prstGeom>
        </p:spPr>
      </p:pic>
      <p:graphicFrame>
        <p:nvGraphicFramePr>
          <p:cNvPr id="6" name="Espace réservé du contenu 2">
            <a:extLst>
              <a:ext uri="{FF2B5EF4-FFF2-40B4-BE49-F238E27FC236}">
                <a16:creationId xmlns:a16="http://schemas.microsoft.com/office/drawing/2014/main" id="{32B463FF-AD8C-4DB2-8449-265BB85607E9}"/>
              </a:ext>
            </a:extLst>
          </p:cNvPr>
          <p:cNvGraphicFramePr>
            <a:graphicFrameLocks noGrp="1"/>
          </p:cNvGraphicFramePr>
          <p:nvPr>
            <p:ph idx="1"/>
            <p:extLst>
              <p:ext uri="{D42A27DB-BD31-4B8C-83A1-F6EECF244321}">
                <p14:modId xmlns:p14="http://schemas.microsoft.com/office/powerpoint/2010/main" val="42056017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3345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Espace réservé du texte 1">
            <a:extLst>
              <a:ext uri="{FF2B5EF4-FFF2-40B4-BE49-F238E27FC236}">
                <a16:creationId xmlns:a16="http://schemas.microsoft.com/office/drawing/2014/main" id="{3EE838E5-13FE-4ECE-AFAF-303E9C1FF027}"/>
              </a:ext>
            </a:extLst>
          </p:cNvPr>
          <p:cNvSpPr>
            <a:spLocks noGrp="1"/>
          </p:cNvSpPr>
          <p:nvPr>
            <p:ph type="body" sz="quarter" idx="4294967295"/>
          </p:nvPr>
        </p:nvSpPr>
        <p:spPr>
          <a:xfrm>
            <a:off x="1793905" y="2074482"/>
            <a:ext cx="9803928" cy="4214812"/>
          </a:xfrm>
        </p:spPr>
        <p:txBody>
          <a:bodyPr>
            <a:normAutofit/>
          </a:bodyPr>
          <a:lstStyle/>
          <a:p>
            <a:pPr marL="0" indent="0">
              <a:buNone/>
            </a:pPr>
            <a:r>
              <a:rPr lang="fr-FR" altLang="fr-FR" dirty="0">
                <a:solidFill>
                  <a:srgbClr val="141414"/>
                </a:solidFill>
                <a:cs typeface="Calibri" panose="020F0502020204030204" pitchFamily="34" charset="0"/>
              </a:rPr>
              <a:t>Comprendre ce qu’est le stress et comment il fonctionne : quels sont les mécanismes</a:t>
            </a:r>
          </a:p>
          <a:p>
            <a:pPr marL="0" indent="0">
              <a:buNone/>
            </a:pPr>
            <a:endParaRPr lang="fr-FR" altLang="fr-FR" dirty="0">
              <a:solidFill>
                <a:srgbClr val="141414"/>
              </a:solidFill>
              <a:cs typeface="Calibri" panose="020F0502020204030204" pitchFamily="34" charset="0"/>
            </a:endParaRPr>
          </a:p>
          <a:p>
            <a:pPr marL="0" indent="0">
              <a:buNone/>
            </a:pPr>
            <a:r>
              <a:rPr lang="fr-FR" altLang="fr-FR" dirty="0">
                <a:solidFill>
                  <a:srgbClr val="141414"/>
                </a:solidFill>
                <a:cs typeface="Calibri" panose="020F0502020204030204" pitchFamily="34" charset="0"/>
              </a:rPr>
              <a:t>Repérer les symptômes du stress </a:t>
            </a:r>
          </a:p>
          <a:p>
            <a:pPr marL="0" indent="0">
              <a:buNone/>
            </a:pPr>
            <a:r>
              <a:rPr lang="fr-FR" altLang="fr-FR" dirty="0">
                <a:solidFill>
                  <a:srgbClr val="141414"/>
                </a:solidFill>
              </a:rPr>
              <a:t>Identifier les causes et les conséquences du stress</a:t>
            </a:r>
          </a:p>
          <a:p>
            <a:pPr marL="0" indent="0">
              <a:buNone/>
            </a:pPr>
            <a:endParaRPr lang="fr-FR" altLang="fr-FR" dirty="0">
              <a:solidFill>
                <a:srgbClr val="141414"/>
              </a:solidFill>
            </a:endParaRPr>
          </a:p>
          <a:p>
            <a:pPr marL="0" indent="0">
              <a:buNone/>
            </a:pPr>
            <a:r>
              <a:rPr lang="fr-FR" altLang="fr-FR" dirty="0">
                <a:solidFill>
                  <a:srgbClr val="141414"/>
                </a:solidFill>
              </a:rPr>
              <a:t>Développer sa stratégie anti-stress par les techniques concrètes</a:t>
            </a:r>
            <a:endParaRPr lang="fr-FR" altLang="fr-FR" dirty="0">
              <a:solidFill>
                <a:srgbClr val="141414"/>
              </a:solidFill>
              <a:sym typeface="Wingdings 2" panose="05020102010507070707" pitchFamily="18" charset="2"/>
            </a:endParaRPr>
          </a:p>
          <a:p>
            <a:pPr marL="0" indent="0">
              <a:buNone/>
            </a:pPr>
            <a:r>
              <a:rPr lang="fr-FR" altLang="fr-FR" dirty="0">
                <a:solidFill>
                  <a:srgbClr val="141414"/>
                </a:solidFill>
              </a:rPr>
              <a:t>Mettre en place un plan d’action personnalisé</a:t>
            </a:r>
          </a:p>
          <a:p>
            <a:pPr marL="0" indent="0">
              <a:buNone/>
            </a:pPr>
            <a:endParaRPr lang="fr-FR" altLang="fr-FR" dirty="0">
              <a:solidFill>
                <a:srgbClr val="141414"/>
              </a:solidFill>
            </a:endParaRPr>
          </a:p>
        </p:txBody>
      </p:sp>
      <p:sp>
        <p:nvSpPr>
          <p:cNvPr id="21507" name="Titre 3">
            <a:extLst>
              <a:ext uri="{FF2B5EF4-FFF2-40B4-BE49-F238E27FC236}">
                <a16:creationId xmlns:a16="http://schemas.microsoft.com/office/drawing/2014/main" id="{63F0A105-1217-439E-AB1D-B30E22D86B71}"/>
              </a:ext>
            </a:extLst>
          </p:cNvPr>
          <p:cNvSpPr>
            <a:spLocks noGrp="1"/>
          </p:cNvSpPr>
          <p:nvPr>
            <p:ph type="title" idx="4294967295"/>
          </p:nvPr>
        </p:nvSpPr>
        <p:spPr>
          <a:xfrm>
            <a:off x="3962400" y="511175"/>
            <a:ext cx="8229600" cy="708025"/>
          </a:xfrm>
        </p:spPr>
        <p:txBody>
          <a:bodyPr/>
          <a:lstStyle/>
          <a:p>
            <a:r>
              <a:rPr lang="fr-FR" altLang="fr-FR" dirty="0">
                <a:solidFill>
                  <a:srgbClr val="141414"/>
                </a:solidFill>
              </a:rPr>
              <a:t>OBJECTIFS PEDAGOGIQUES</a:t>
            </a:r>
          </a:p>
        </p:txBody>
      </p:sp>
      <p:sp>
        <p:nvSpPr>
          <p:cNvPr id="21509" name="ZoneTexte 32">
            <a:extLst>
              <a:ext uri="{FF2B5EF4-FFF2-40B4-BE49-F238E27FC236}">
                <a16:creationId xmlns:a16="http://schemas.microsoft.com/office/drawing/2014/main" id="{97C30690-B11B-473A-B2EA-4D5D5B0E392B}"/>
              </a:ext>
            </a:extLst>
          </p:cNvPr>
          <p:cNvSpPr txBox="1">
            <a:spLocks noChangeArrowheads="1"/>
          </p:cNvSpPr>
          <p:nvPr/>
        </p:nvSpPr>
        <p:spPr bwMode="auto">
          <a:xfrm>
            <a:off x="2684463" y="1717675"/>
            <a:ext cx="8064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1600">
                <a:solidFill>
                  <a:srgbClr val="000000"/>
                </a:solidFill>
                <a:latin typeface="Calibri" panose="020F0502020204030204" pitchFamily="34" charset="0"/>
                <a:cs typeface="Calibri" panose="020F0502020204030204" pitchFamily="34" charset="0"/>
              </a:rPr>
              <a:t>A l’issue de ce module, vous serez en mesure de :</a:t>
            </a:r>
          </a:p>
        </p:txBody>
      </p:sp>
      <p:sp>
        <p:nvSpPr>
          <p:cNvPr id="21510" name="Espace réservé du numéro de diapositive 5">
            <a:extLst>
              <a:ext uri="{FF2B5EF4-FFF2-40B4-BE49-F238E27FC236}">
                <a16:creationId xmlns:a16="http://schemas.microsoft.com/office/drawing/2014/main" id="{936A1187-0EFC-4DFB-A9A4-3234E7B35AB6}"/>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B09F7ACC-49A4-4DC1-B2D3-D6925B01D7FC}" type="slidenum">
              <a:rPr lang="fr-FR" altLang="fr-FR" sz="1100" b="1">
                <a:solidFill>
                  <a:srgbClr val="141414"/>
                </a:solidFill>
              </a:rPr>
              <a:pPr>
                <a:lnSpc>
                  <a:spcPct val="90000"/>
                </a:lnSpc>
                <a:spcBef>
                  <a:spcPct val="0"/>
                </a:spcBef>
                <a:buFontTx/>
                <a:buNone/>
              </a:pPr>
              <a:t>2</a:t>
            </a:fld>
            <a:endParaRPr lang="fr-FR" altLang="fr-FR" sz="1100" b="1">
              <a:solidFill>
                <a:srgbClr val="141414"/>
              </a:solidFill>
            </a:endParaRPr>
          </a:p>
        </p:txBody>
      </p:sp>
      <p:pic>
        <p:nvPicPr>
          <p:cNvPr id="8" name="Image 7">
            <a:extLst>
              <a:ext uri="{FF2B5EF4-FFF2-40B4-BE49-F238E27FC236}">
                <a16:creationId xmlns:a16="http://schemas.microsoft.com/office/drawing/2014/main" id="{FB581E21-8E80-4408-8189-818027C9F173}"/>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D9A763D-6632-4932-B849-1594101F3FB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err="1">
                <a:solidFill>
                  <a:srgbClr val="FFFFFF"/>
                </a:solidFill>
                <a:latin typeface="+mj-lt"/>
                <a:ea typeface="+mj-ea"/>
                <a:cs typeface="+mj-cs"/>
              </a:rPr>
              <a:t>Évaluer</a:t>
            </a:r>
            <a:r>
              <a:rPr lang="en-US" kern="1200" dirty="0">
                <a:solidFill>
                  <a:srgbClr val="FFFFFF"/>
                </a:solidFill>
                <a:latin typeface="+mj-lt"/>
                <a:ea typeface="+mj-ea"/>
                <a:cs typeface="+mj-cs"/>
              </a:rPr>
              <a:t> les situations </a:t>
            </a:r>
            <a:r>
              <a:rPr lang="en-US" kern="1200" dirty="0" err="1">
                <a:solidFill>
                  <a:srgbClr val="FFFFFF"/>
                </a:solidFill>
                <a:latin typeface="+mj-lt"/>
                <a:ea typeface="+mj-ea"/>
                <a:cs typeface="+mj-cs"/>
              </a:rPr>
              <a:t>déstabilisantes</a:t>
            </a:r>
            <a:r>
              <a:rPr lang="en-US" kern="1200" dirty="0">
                <a:solidFill>
                  <a:srgbClr val="FFFFFF"/>
                </a:solidFill>
                <a:latin typeface="+mj-lt"/>
                <a:ea typeface="+mj-ea"/>
                <a:cs typeface="+mj-cs"/>
              </a:rPr>
              <a:t> avec </a:t>
            </a:r>
            <a:r>
              <a:rPr lang="en-US" kern="1200" dirty="0" err="1">
                <a:solidFill>
                  <a:srgbClr val="FFFFFF"/>
                </a:solidFill>
                <a:latin typeface="+mj-lt"/>
                <a:ea typeface="+mj-ea"/>
                <a:cs typeface="+mj-cs"/>
              </a:rPr>
              <a:t>recul</a:t>
            </a:r>
            <a:endParaRPr lang="en-US"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Espace réservé du contenu 3" descr="Une image contenant texte&#10;&#10;Description générée automatiquement">
            <a:extLst>
              <a:ext uri="{FF2B5EF4-FFF2-40B4-BE49-F238E27FC236}">
                <a16:creationId xmlns:a16="http://schemas.microsoft.com/office/drawing/2014/main" id="{384336F1-AC24-4004-B50B-2C10A5908516}"/>
              </a:ext>
            </a:extLst>
          </p:cNvPr>
          <p:cNvPicPr>
            <a:picLocks noGrp="1" noChangeAspect="1"/>
          </p:cNvPicPr>
          <p:nvPr>
            <p:ph idx="1"/>
          </p:nvPr>
        </p:nvPicPr>
        <p:blipFill>
          <a:blip r:embed="rId2"/>
          <a:stretch>
            <a:fillRect/>
          </a:stretch>
        </p:blipFill>
        <p:spPr>
          <a:xfrm>
            <a:off x="5752955" y="492573"/>
            <a:ext cx="5355278" cy="5880796"/>
          </a:xfrm>
          <a:prstGeom prst="rect">
            <a:avLst/>
          </a:prstGeom>
        </p:spPr>
      </p:pic>
      <p:pic>
        <p:nvPicPr>
          <p:cNvPr id="6" name="Image 5">
            <a:extLst>
              <a:ext uri="{FF2B5EF4-FFF2-40B4-BE49-F238E27FC236}">
                <a16:creationId xmlns:a16="http://schemas.microsoft.com/office/drawing/2014/main" id="{C5FA2981-EAB8-40ED-9AA0-4EF4BC6711BA}"/>
              </a:ext>
            </a:extLst>
          </p:cNvPr>
          <p:cNvPicPr>
            <a:picLocks noChangeAspect="1"/>
          </p:cNvPicPr>
          <p:nvPr/>
        </p:nvPicPr>
        <p:blipFill>
          <a:blip r:embed="rId3"/>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234400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9C02FA3-34F3-460F-AF19-154F2C677E1B}"/>
              </a:ext>
            </a:extLst>
          </p:cNvPr>
          <p:cNvSpPr>
            <a:spLocks noGrp="1"/>
          </p:cNvSpPr>
          <p:nvPr>
            <p:ph type="title"/>
          </p:nvPr>
        </p:nvSpPr>
        <p:spPr>
          <a:xfrm>
            <a:off x="5297762" y="1053711"/>
            <a:ext cx="5638994" cy="1424446"/>
          </a:xfrm>
        </p:spPr>
        <p:txBody>
          <a:bodyPr>
            <a:normAutofit/>
          </a:bodyPr>
          <a:lstStyle/>
          <a:p>
            <a:r>
              <a:rPr lang="fr-FR">
                <a:solidFill>
                  <a:srgbClr val="FFFFFF"/>
                </a:solidFill>
              </a:rPr>
              <a:t>Identifier ses besoins </a:t>
            </a:r>
          </a:p>
        </p:txBody>
      </p:sp>
      <p:pic>
        <p:nvPicPr>
          <p:cNvPr id="4" name="Image 3">
            <a:extLst>
              <a:ext uri="{FF2B5EF4-FFF2-40B4-BE49-F238E27FC236}">
                <a16:creationId xmlns:a16="http://schemas.microsoft.com/office/drawing/2014/main" id="{91EDAABE-E68B-47F3-918C-0453624C6863}"/>
              </a:ext>
            </a:extLst>
          </p:cNvPr>
          <p:cNvPicPr>
            <a:picLocks noChangeAspect="1"/>
          </p:cNvPicPr>
          <p:nvPr/>
        </p:nvPicPr>
        <p:blipFill>
          <a:blip r:embed="rId2"/>
          <a:stretch>
            <a:fillRect/>
          </a:stretch>
        </p:blipFill>
        <p:spPr>
          <a:xfrm>
            <a:off x="362715" y="856527"/>
            <a:ext cx="910582" cy="910582"/>
          </a:xfrm>
          <a:prstGeom prst="rect">
            <a:avLst/>
          </a:prstGeom>
        </p:spPr>
      </p:pic>
      <p:cxnSp>
        <p:nvCxnSpPr>
          <p:cNvPr id="12" name="Straight Connector 1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9CAACA46-5719-43C1-BAC0-A72C9C0939FB}"/>
              </a:ext>
            </a:extLst>
          </p:cNvPr>
          <p:cNvPicPr>
            <a:picLocks noChangeAspect="1"/>
          </p:cNvPicPr>
          <p:nvPr/>
        </p:nvPicPr>
        <p:blipFill>
          <a:blip r:embed="rId3"/>
          <a:stretch>
            <a:fillRect/>
          </a:stretch>
        </p:blipFill>
        <p:spPr>
          <a:xfrm>
            <a:off x="134148" y="2423778"/>
            <a:ext cx="4198414" cy="3739764"/>
          </a:xfrm>
          <a:prstGeom prst="rect">
            <a:avLst/>
          </a:prstGeom>
        </p:spPr>
      </p:pic>
      <p:sp>
        <p:nvSpPr>
          <p:cNvPr id="3" name="Espace réservé du contenu 2">
            <a:extLst>
              <a:ext uri="{FF2B5EF4-FFF2-40B4-BE49-F238E27FC236}">
                <a16:creationId xmlns:a16="http://schemas.microsoft.com/office/drawing/2014/main" id="{E8CE4F32-79D7-4BE4-A1D0-6F3E7423F9BE}"/>
              </a:ext>
            </a:extLst>
          </p:cNvPr>
          <p:cNvSpPr>
            <a:spLocks noGrp="1"/>
          </p:cNvSpPr>
          <p:nvPr>
            <p:ph idx="1"/>
          </p:nvPr>
        </p:nvSpPr>
        <p:spPr>
          <a:xfrm>
            <a:off x="5297762" y="2799889"/>
            <a:ext cx="5747187" cy="2987543"/>
          </a:xfrm>
        </p:spPr>
        <p:txBody>
          <a:bodyPr anchor="t">
            <a:normAutofit/>
          </a:bodyPr>
          <a:lstStyle/>
          <a:p>
            <a:r>
              <a:rPr lang="fr-FR" sz="2400" dirty="0">
                <a:solidFill>
                  <a:srgbClr val="FFFFFF"/>
                </a:solidFill>
              </a:rPr>
              <a:t>La satisfaction de nos besoins psychologiques conditionne notre équilibre émotionnel et notre motivation.</a:t>
            </a:r>
          </a:p>
          <a:p>
            <a:endParaRPr lang="fr-FR" sz="2400" dirty="0">
              <a:solidFill>
                <a:srgbClr val="FFFFFF"/>
              </a:solidFill>
            </a:endParaRPr>
          </a:p>
          <a:p>
            <a:r>
              <a:rPr lang="fr-FR" sz="2400" dirty="0">
                <a:solidFill>
                  <a:srgbClr val="FFFFFF"/>
                </a:solidFill>
              </a:rPr>
              <a:t> Insuffisamment nourris, ils se manifestent par des comportements inappropriés. </a:t>
            </a:r>
          </a:p>
        </p:txBody>
      </p:sp>
      <p:pic>
        <p:nvPicPr>
          <p:cNvPr id="8" name="Image 7">
            <a:extLst>
              <a:ext uri="{FF2B5EF4-FFF2-40B4-BE49-F238E27FC236}">
                <a16:creationId xmlns:a16="http://schemas.microsoft.com/office/drawing/2014/main" id="{E2F1941A-17B9-4D9D-BC80-4F45CB262E0B}"/>
              </a:ext>
            </a:extLst>
          </p:cNvPr>
          <p:cNvPicPr>
            <a:picLocks noChangeAspect="1"/>
          </p:cNvPicPr>
          <p:nvPr/>
        </p:nvPicPr>
        <p:blipFill>
          <a:blip r:embed="rId2"/>
          <a:stretch>
            <a:fillRect/>
          </a:stretch>
        </p:blipFill>
        <p:spPr>
          <a:xfrm>
            <a:off x="10931384" y="50729"/>
            <a:ext cx="1260616" cy="1260616"/>
          </a:xfrm>
          <a:prstGeom prst="rect">
            <a:avLst/>
          </a:prstGeom>
        </p:spPr>
      </p:pic>
    </p:spTree>
    <p:extLst>
      <p:ext uri="{BB962C8B-B14F-4D97-AF65-F5344CB8AC3E}">
        <p14:creationId xmlns:p14="http://schemas.microsoft.com/office/powerpoint/2010/main" val="82619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E78511D8-B318-4FA0-81BE-64DDEEF1756E}"/>
              </a:ext>
            </a:extLst>
          </p:cNvPr>
          <p:cNvGraphicFramePr>
            <a:graphicFrameLocks noGrp="1"/>
          </p:cNvGraphicFramePr>
          <p:nvPr>
            <p:ph idx="1"/>
            <p:extLst>
              <p:ext uri="{D42A27DB-BD31-4B8C-83A1-F6EECF244321}">
                <p14:modId xmlns:p14="http://schemas.microsoft.com/office/powerpoint/2010/main" val="3622234393"/>
              </p:ext>
            </p:extLst>
          </p:nvPr>
        </p:nvGraphicFramePr>
        <p:xfrm>
          <a:off x="804096" y="643467"/>
          <a:ext cx="10583807" cy="5571070"/>
        </p:xfrm>
        <a:graphic>
          <a:graphicData uri="http://schemas.openxmlformats.org/drawingml/2006/table">
            <a:tbl>
              <a:tblPr firstRow="1" bandRow="1">
                <a:tableStyleId>{8799B23B-EC83-4686-B30A-512413B5E67A}</a:tableStyleId>
              </a:tblPr>
              <a:tblGrid>
                <a:gridCol w="5386599">
                  <a:extLst>
                    <a:ext uri="{9D8B030D-6E8A-4147-A177-3AD203B41FA5}">
                      <a16:colId xmlns:a16="http://schemas.microsoft.com/office/drawing/2014/main" val="3016238433"/>
                    </a:ext>
                  </a:extLst>
                </a:gridCol>
                <a:gridCol w="5197208">
                  <a:extLst>
                    <a:ext uri="{9D8B030D-6E8A-4147-A177-3AD203B41FA5}">
                      <a16:colId xmlns:a16="http://schemas.microsoft.com/office/drawing/2014/main" val="448655546"/>
                    </a:ext>
                  </a:extLst>
                </a:gridCol>
              </a:tblGrid>
              <a:tr h="403170">
                <a:tc>
                  <a:txBody>
                    <a:bodyPr/>
                    <a:lstStyle/>
                    <a:p>
                      <a:r>
                        <a:rPr lang="fr-FR" sz="1800"/>
                        <a:t>Types de personnalité</a:t>
                      </a:r>
                    </a:p>
                  </a:txBody>
                  <a:tcPr marL="91629" marR="91629" marT="45815" marB="45815"/>
                </a:tc>
                <a:tc>
                  <a:txBody>
                    <a:bodyPr/>
                    <a:lstStyle/>
                    <a:p>
                      <a:r>
                        <a:rPr lang="fr-FR" sz="1800"/>
                        <a:t>besoins</a:t>
                      </a:r>
                    </a:p>
                  </a:txBody>
                  <a:tcPr marL="91629" marR="91629" marT="45815" marB="45815"/>
                </a:tc>
                <a:extLst>
                  <a:ext uri="{0D108BD9-81ED-4DB2-BD59-A6C34878D82A}">
                    <a16:rowId xmlns:a16="http://schemas.microsoft.com/office/drawing/2014/main" val="2484826966"/>
                  </a:ext>
                </a:extLst>
              </a:tr>
              <a:tr h="678058">
                <a:tc>
                  <a:txBody>
                    <a:bodyPr/>
                    <a:lstStyle/>
                    <a:p>
                      <a:r>
                        <a:rPr lang="fr-FR" sz="1800" b="1" dirty="0"/>
                        <a:t>PROMOTEUR</a:t>
                      </a:r>
                      <a:r>
                        <a:rPr lang="fr-FR" sz="1800" dirty="0"/>
                        <a:t> (recherche les sensations fortes et les résultats rapides)</a:t>
                      </a:r>
                    </a:p>
                  </a:txBody>
                  <a:tcPr marL="91629" marR="91629" marT="45815" marB="45815"/>
                </a:tc>
                <a:tc>
                  <a:txBody>
                    <a:bodyPr/>
                    <a:lstStyle/>
                    <a:p>
                      <a:r>
                        <a:rPr lang="fr-FR" sz="1800"/>
                        <a:t>Excitation </a:t>
                      </a:r>
                    </a:p>
                  </a:txBody>
                  <a:tcPr marL="91629" marR="91629" marT="45815" marB="45815"/>
                </a:tc>
                <a:extLst>
                  <a:ext uri="{0D108BD9-81ED-4DB2-BD59-A6C34878D82A}">
                    <a16:rowId xmlns:a16="http://schemas.microsoft.com/office/drawing/2014/main" val="2349630539"/>
                  </a:ext>
                </a:extLst>
              </a:tr>
              <a:tr h="952946">
                <a:tc>
                  <a:txBody>
                    <a:bodyPr/>
                    <a:lstStyle/>
                    <a:p>
                      <a:r>
                        <a:rPr lang="fr-FR" sz="1800" b="1" dirty="0"/>
                        <a:t>REBELLE</a:t>
                      </a:r>
                      <a:r>
                        <a:rPr lang="fr-FR" sz="1800" dirty="0"/>
                        <a:t> (aime les interactions avec les autres et favorise une ambiance offrant un haut niveau de stimulation, peut faire plusieurs choses à la fois)</a:t>
                      </a:r>
                    </a:p>
                  </a:txBody>
                  <a:tcPr marL="91629" marR="91629" marT="45815" marB="45815"/>
                </a:tc>
                <a:tc>
                  <a:txBody>
                    <a:bodyPr/>
                    <a:lstStyle/>
                    <a:p>
                      <a:r>
                        <a:rPr lang="fr-FR" sz="1800"/>
                        <a:t>Contacts</a:t>
                      </a:r>
                    </a:p>
                  </a:txBody>
                  <a:tcPr marL="91629" marR="91629" marT="45815" marB="45815"/>
                </a:tc>
                <a:extLst>
                  <a:ext uri="{0D108BD9-81ED-4DB2-BD59-A6C34878D82A}">
                    <a16:rowId xmlns:a16="http://schemas.microsoft.com/office/drawing/2014/main" val="4109721456"/>
                  </a:ext>
                </a:extLst>
              </a:tr>
              <a:tr h="678058">
                <a:tc>
                  <a:txBody>
                    <a:bodyPr/>
                    <a:lstStyle/>
                    <a:p>
                      <a:r>
                        <a:rPr lang="fr-FR" sz="1800" b="1" dirty="0"/>
                        <a:t>EMPATHIQUE</a:t>
                      </a:r>
                      <a:r>
                        <a:rPr lang="fr-FR" sz="1800" dirty="0"/>
                        <a:t> (veut être aimé pour lui-même et est heureux de faire partie d’une équipe chaleureuse)</a:t>
                      </a:r>
                    </a:p>
                  </a:txBody>
                  <a:tcPr marL="91629" marR="91629" marT="45815" marB="45815"/>
                </a:tc>
                <a:tc>
                  <a:txBody>
                    <a:bodyPr/>
                    <a:lstStyle/>
                    <a:p>
                      <a:r>
                        <a:rPr lang="fr-FR" sz="1800"/>
                        <a:t>Reconnaissance de la personne</a:t>
                      </a:r>
                    </a:p>
                    <a:p>
                      <a:r>
                        <a:rPr lang="fr-FR" sz="1800"/>
                        <a:t>sensoriel</a:t>
                      </a:r>
                    </a:p>
                  </a:txBody>
                  <a:tcPr marL="91629" marR="91629" marT="45815" marB="45815"/>
                </a:tc>
                <a:extLst>
                  <a:ext uri="{0D108BD9-81ED-4DB2-BD59-A6C34878D82A}">
                    <a16:rowId xmlns:a16="http://schemas.microsoft.com/office/drawing/2014/main" val="2313421047"/>
                  </a:ext>
                </a:extLst>
              </a:tr>
              <a:tr h="952946">
                <a:tc>
                  <a:txBody>
                    <a:bodyPr/>
                    <a:lstStyle/>
                    <a:p>
                      <a:r>
                        <a:rPr lang="fr-FR" sz="1800" b="1" dirty="0"/>
                        <a:t>RÊVEUR</a:t>
                      </a:r>
                      <a:r>
                        <a:rPr lang="fr-FR" sz="1800" dirty="0"/>
                        <a:t> ( cherche à s’isoler pour laisser libre cours à son imagination, besoin de son propre espace et de se retrouver seul régulièrement)</a:t>
                      </a:r>
                    </a:p>
                  </a:txBody>
                  <a:tcPr marL="91629" marR="91629" marT="45815" marB="45815"/>
                </a:tc>
                <a:tc>
                  <a:txBody>
                    <a:bodyPr/>
                    <a:lstStyle/>
                    <a:p>
                      <a:r>
                        <a:rPr lang="fr-FR" sz="1800" dirty="0"/>
                        <a:t>Solitude</a:t>
                      </a:r>
                    </a:p>
                  </a:txBody>
                  <a:tcPr marL="91629" marR="91629" marT="45815" marB="45815"/>
                </a:tc>
                <a:extLst>
                  <a:ext uri="{0D108BD9-81ED-4DB2-BD59-A6C34878D82A}">
                    <a16:rowId xmlns:a16="http://schemas.microsoft.com/office/drawing/2014/main" val="4007754702"/>
                  </a:ext>
                </a:extLst>
              </a:tr>
              <a:tr h="952946">
                <a:tc>
                  <a:txBody>
                    <a:bodyPr/>
                    <a:lstStyle/>
                    <a:p>
                      <a:r>
                        <a:rPr lang="fr-FR" sz="1800" b="1" dirty="0"/>
                        <a:t>TRAVAILLOMANE </a:t>
                      </a:r>
                      <a:r>
                        <a:rPr lang="fr-FR" sz="1800" dirty="0"/>
                        <a:t>( motivé par des objectifs clairs, et réalisations concrètes, besoins de délais précis et de projet à court, moyen et long terme)</a:t>
                      </a:r>
                    </a:p>
                  </a:txBody>
                  <a:tcPr marL="91629" marR="91629" marT="45815" marB="45815"/>
                </a:tc>
                <a:tc>
                  <a:txBody>
                    <a:bodyPr/>
                    <a:lstStyle/>
                    <a:p>
                      <a:r>
                        <a:rPr lang="fr-FR" sz="1800" dirty="0"/>
                        <a:t>Reconnaissance du travail</a:t>
                      </a:r>
                    </a:p>
                    <a:p>
                      <a:r>
                        <a:rPr lang="fr-FR" sz="1800" dirty="0"/>
                        <a:t>structuration du temps</a:t>
                      </a:r>
                    </a:p>
                  </a:txBody>
                  <a:tcPr marL="91629" marR="91629" marT="45815" marB="45815"/>
                </a:tc>
                <a:extLst>
                  <a:ext uri="{0D108BD9-81ED-4DB2-BD59-A6C34878D82A}">
                    <a16:rowId xmlns:a16="http://schemas.microsoft.com/office/drawing/2014/main" val="2858974231"/>
                  </a:ext>
                </a:extLst>
              </a:tr>
              <a:tr h="952946">
                <a:tc>
                  <a:txBody>
                    <a:bodyPr/>
                    <a:lstStyle/>
                    <a:p>
                      <a:r>
                        <a:rPr lang="fr-FR" sz="1800" b="1" dirty="0"/>
                        <a:t>PERSÉVÉRANT</a:t>
                      </a:r>
                      <a:r>
                        <a:rPr lang="fr-FR" sz="1800" dirty="0"/>
                        <a:t> ( apporte sa pierre à l’édifice, engagé dans des causes qu’il a à cœur, aime les débats d’idées)</a:t>
                      </a:r>
                    </a:p>
                  </a:txBody>
                  <a:tcPr marL="91629" marR="91629" marT="45815" marB="45815"/>
                </a:tc>
                <a:tc>
                  <a:txBody>
                    <a:bodyPr/>
                    <a:lstStyle/>
                    <a:p>
                      <a:r>
                        <a:rPr lang="fr-FR" sz="1800" dirty="0"/>
                        <a:t>Reconnaissance du travail</a:t>
                      </a:r>
                    </a:p>
                    <a:p>
                      <a:r>
                        <a:rPr lang="fr-FR" sz="1800" dirty="0"/>
                        <a:t>Reconnaissance opinion</a:t>
                      </a:r>
                    </a:p>
                  </a:txBody>
                  <a:tcPr marL="91629" marR="91629" marT="45815" marB="45815"/>
                </a:tc>
                <a:extLst>
                  <a:ext uri="{0D108BD9-81ED-4DB2-BD59-A6C34878D82A}">
                    <a16:rowId xmlns:a16="http://schemas.microsoft.com/office/drawing/2014/main" val="1060036782"/>
                  </a:ext>
                </a:extLst>
              </a:tr>
            </a:tbl>
          </a:graphicData>
        </a:graphic>
      </p:graphicFrame>
    </p:spTree>
    <p:extLst>
      <p:ext uri="{BB962C8B-B14F-4D97-AF65-F5344CB8AC3E}">
        <p14:creationId xmlns:p14="http://schemas.microsoft.com/office/powerpoint/2010/main" val="1961842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0942B6E-259B-46A7-800F-D822A85E0535}"/>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fr-FR" sz="2200">
                <a:solidFill>
                  <a:srgbClr val="FFFFFF"/>
                </a:solidFill>
              </a:rPr>
              <a:t>Stress…tension ! </a:t>
            </a:r>
          </a:p>
        </p:txBody>
      </p:sp>
      <p:pic>
        <p:nvPicPr>
          <p:cNvPr id="4" name="Image 3">
            <a:extLst>
              <a:ext uri="{FF2B5EF4-FFF2-40B4-BE49-F238E27FC236}">
                <a16:creationId xmlns:a16="http://schemas.microsoft.com/office/drawing/2014/main" id="{CAB2E266-FECC-4BBA-900D-19524E7997B6}"/>
              </a:ext>
            </a:extLst>
          </p:cNvPr>
          <p:cNvPicPr>
            <a:picLocks noChangeAspect="1"/>
          </p:cNvPicPr>
          <p:nvPr/>
        </p:nvPicPr>
        <p:blipFill>
          <a:blip r:embed="rId2"/>
          <a:stretch>
            <a:fillRect/>
          </a:stretch>
        </p:blipFill>
        <p:spPr>
          <a:xfrm>
            <a:off x="10800205" y="0"/>
            <a:ext cx="1260616" cy="1260616"/>
          </a:xfrm>
          <a:prstGeom prst="rect">
            <a:avLst/>
          </a:prstGeom>
        </p:spPr>
      </p:pic>
      <p:graphicFrame>
        <p:nvGraphicFramePr>
          <p:cNvPr id="13" name="Espace réservé du contenu 2">
            <a:extLst>
              <a:ext uri="{FF2B5EF4-FFF2-40B4-BE49-F238E27FC236}">
                <a16:creationId xmlns:a16="http://schemas.microsoft.com/office/drawing/2014/main" id="{D7A88209-9437-4EDC-AB0E-874A1C162E21}"/>
              </a:ext>
            </a:extLst>
          </p:cNvPr>
          <p:cNvGraphicFramePr>
            <a:graphicFrameLocks noGrp="1"/>
          </p:cNvGraphicFramePr>
          <p:nvPr>
            <p:ph idx="1"/>
            <p:extLst>
              <p:ext uri="{D42A27DB-BD31-4B8C-83A1-F6EECF244321}">
                <p14:modId xmlns:p14="http://schemas.microsoft.com/office/powerpoint/2010/main" val="1080211245"/>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218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229" name="Picture 2" descr="Afficher l'image d'origine">
            <a:extLst>
              <a:ext uri="{FF2B5EF4-FFF2-40B4-BE49-F238E27FC236}">
                <a16:creationId xmlns:a16="http://schemas.microsoft.com/office/drawing/2014/main" id="{4D1CC41E-7DDB-4446-B545-4F4D370AF8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992" r="6674"/>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52226" name="Titre 1">
            <a:extLst>
              <a:ext uri="{FF2B5EF4-FFF2-40B4-BE49-F238E27FC236}">
                <a16:creationId xmlns:a16="http://schemas.microsoft.com/office/drawing/2014/main" id="{D800A8E7-8B90-4A4A-89C8-C4653C945089}"/>
              </a:ext>
            </a:extLst>
          </p:cNvPr>
          <p:cNvSpPr txBox="1">
            <a:spLocks/>
          </p:cNvSpPr>
          <p:nvPr/>
        </p:nvSpPr>
        <p:spPr bwMode="gray">
          <a:xfrm>
            <a:off x="709448" y="1913950"/>
            <a:ext cx="4204137" cy="13427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0"/>
              </a:spcBef>
              <a:spcAft>
                <a:spcPts val="600"/>
              </a:spcAft>
              <a:buNone/>
            </a:pPr>
            <a:r>
              <a:rPr lang="en-US" altLang="fr-FR" sz="3600">
                <a:latin typeface="+mj-lt"/>
                <a:ea typeface="+mj-ea"/>
                <a:cs typeface="+mj-cs"/>
              </a:rPr>
              <a:t>STRESS?</a:t>
            </a:r>
          </a:p>
        </p:txBody>
      </p:sp>
      <p:cxnSp>
        <p:nvCxnSpPr>
          <p:cNvPr id="76" name="Straight Connector 75">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2228" name="ZoneTexte 1">
            <a:extLst>
              <a:ext uri="{FF2B5EF4-FFF2-40B4-BE49-F238E27FC236}">
                <a16:creationId xmlns:a16="http://schemas.microsoft.com/office/drawing/2014/main" id="{405FEAF2-D77E-4D33-A0A5-1CFD53E3E5C0}"/>
              </a:ext>
            </a:extLst>
          </p:cNvPr>
          <p:cNvSpPr txBox="1">
            <a:spLocks noChangeArrowheads="1"/>
          </p:cNvSpPr>
          <p:nvPr/>
        </p:nvSpPr>
        <p:spPr bwMode="auto">
          <a:xfrm>
            <a:off x="525516" y="3417573"/>
            <a:ext cx="4593021" cy="26198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a:lnSpc>
                <a:spcPct val="90000"/>
              </a:lnSpc>
              <a:spcAft>
                <a:spcPts val="600"/>
              </a:spcAft>
              <a:buFont typeface="Arial" panose="020B0604020202020204" pitchFamily="34" charset="0"/>
              <a:buChar char="•"/>
            </a:pPr>
            <a:r>
              <a:rPr lang="en-US" altLang="fr-FR" sz="1800">
                <a:latin typeface="+mn-lt"/>
                <a:cs typeface="+mn-cs"/>
              </a:rPr>
              <a:t>Quelles sont les situations qui génèrent du stress chez vous?</a:t>
            </a:r>
          </a:p>
          <a:p>
            <a:pPr indent="-228600">
              <a:lnSpc>
                <a:spcPct val="90000"/>
              </a:lnSpc>
              <a:spcAft>
                <a:spcPts val="600"/>
              </a:spcAft>
              <a:buFont typeface="Arial" panose="020B0604020202020204" pitchFamily="34" charset="0"/>
              <a:buChar char="•"/>
            </a:pPr>
            <a:r>
              <a:rPr lang="en-US" altLang="fr-FR" sz="1800">
                <a:latin typeface="+mn-lt"/>
                <a:cs typeface="+mn-cs"/>
              </a:rPr>
              <a:t>Comment réagissez vous? </a:t>
            </a:r>
          </a:p>
          <a:p>
            <a:pPr indent="-228600">
              <a:lnSpc>
                <a:spcPct val="90000"/>
              </a:lnSpc>
              <a:spcAft>
                <a:spcPts val="600"/>
              </a:spcAft>
              <a:buFont typeface="Arial" panose="020B0604020202020204" pitchFamily="34" charset="0"/>
              <a:buChar char="•"/>
            </a:pPr>
            <a:endParaRPr lang="en-US" altLang="fr-FR" sz="1800">
              <a:latin typeface="+mn-lt"/>
              <a:cs typeface="+mn-cs"/>
            </a:endParaRPr>
          </a:p>
          <a:p>
            <a:pPr indent="-228600">
              <a:lnSpc>
                <a:spcPct val="90000"/>
              </a:lnSpc>
              <a:spcAft>
                <a:spcPts val="600"/>
              </a:spcAft>
              <a:buFont typeface="Arial" panose="020B0604020202020204" pitchFamily="34" charset="0"/>
              <a:buChar char="•"/>
            </a:pPr>
            <a:r>
              <a:rPr lang="en-US" altLang="fr-FR" sz="1800">
                <a:latin typeface="+mn-lt"/>
                <a:cs typeface="+mn-cs"/>
              </a:rPr>
              <a:t>Les causes? </a:t>
            </a:r>
          </a:p>
          <a:p>
            <a:pPr indent="-228600">
              <a:lnSpc>
                <a:spcPct val="90000"/>
              </a:lnSpc>
              <a:spcAft>
                <a:spcPts val="600"/>
              </a:spcAft>
              <a:buFont typeface="Arial" panose="020B0604020202020204" pitchFamily="34" charset="0"/>
              <a:buChar char="•"/>
            </a:pPr>
            <a:r>
              <a:rPr lang="en-US" altLang="fr-FR" sz="1800">
                <a:latin typeface="+mn-lt"/>
                <a:cs typeface="+mn-cs"/>
              </a:rPr>
              <a:t>Les symptômes? </a:t>
            </a:r>
          </a:p>
        </p:txBody>
      </p:sp>
      <p:sp>
        <p:nvSpPr>
          <p:cNvPr id="52227" name="Espace réservé du numéro de diapositive 5">
            <a:extLst>
              <a:ext uri="{FF2B5EF4-FFF2-40B4-BE49-F238E27FC236}">
                <a16:creationId xmlns:a16="http://schemas.microsoft.com/office/drawing/2014/main" id="{9C80017B-5A77-4D1E-AADA-84013231D8EF}"/>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spcAft>
                <a:spcPts val="600"/>
              </a:spcAft>
              <a:buFontTx/>
              <a:buNone/>
            </a:pPr>
            <a:fld id="{EAC9DED1-B2EC-4CFA-ABF8-1672E458118C}" type="slidenum">
              <a:rPr lang="fr-FR" altLang="fr-FR" sz="1100" b="1">
                <a:solidFill>
                  <a:srgbClr val="141414"/>
                </a:solidFill>
              </a:rPr>
              <a:pPr>
                <a:lnSpc>
                  <a:spcPct val="90000"/>
                </a:lnSpc>
                <a:spcBef>
                  <a:spcPct val="0"/>
                </a:spcBef>
                <a:spcAft>
                  <a:spcPts val="600"/>
                </a:spcAft>
                <a:buFontTx/>
                <a:buNone/>
              </a:pPr>
              <a:t>24</a:t>
            </a:fld>
            <a:endParaRPr lang="fr-FR" altLang="fr-FR" sz="1100" b="1">
              <a:solidFill>
                <a:srgbClr val="141414"/>
              </a:solidFill>
            </a:endParaRPr>
          </a:p>
        </p:txBody>
      </p:sp>
      <p:pic>
        <p:nvPicPr>
          <p:cNvPr id="6" name="Image 5">
            <a:extLst>
              <a:ext uri="{FF2B5EF4-FFF2-40B4-BE49-F238E27FC236}">
                <a16:creationId xmlns:a16="http://schemas.microsoft.com/office/drawing/2014/main" id="{7FE6A951-6E59-4429-8704-C4910954DC89}"/>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ce réservé du numéro de diapositive 4">
            <a:extLst>
              <a:ext uri="{FF2B5EF4-FFF2-40B4-BE49-F238E27FC236}">
                <a16:creationId xmlns:a16="http://schemas.microsoft.com/office/drawing/2014/main" id="{3FE3C9E2-02A6-4074-833F-FC1CCAC682EA}"/>
              </a:ext>
            </a:extLst>
          </p:cNvPr>
          <p:cNvSpPr>
            <a:spLocks noGrp="1"/>
          </p:cNvSpPr>
          <p:nvPr>
            <p:ph type="sldNum" sz="quarter" idx="18"/>
          </p:nvPr>
        </p:nvSpPr>
        <p:spPr>
          <a:xfrm>
            <a:off x="11423651" y="6478588"/>
            <a:ext cx="4048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5D38C1-6653-4F78-987F-449EA72CC180}" type="slidenum">
              <a:rPr lang="fr-FR" altLang="fr-FR">
                <a:latin typeface="Calibri" panose="020F0502020204030204" pitchFamily="34" charset="0"/>
                <a:cs typeface="Calibri" panose="020F0502020204030204" pitchFamily="34" charset="0"/>
              </a:rPr>
              <a:pPr/>
              <a:t>25</a:t>
            </a:fld>
            <a:endParaRPr lang="fr-FR" altLang="fr-FR" dirty="0">
              <a:latin typeface="Calibri" panose="020F0502020204030204" pitchFamily="34" charset="0"/>
              <a:cs typeface="Calibri" panose="020F0502020204030204" pitchFamily="34" charset="0"/>
            </a:endParaRPr>
          </a:p>
        </p:txBody>
      </p:sp>
      <p:sp>
        <p:nvSpPr>
          <p:cNvPr id="11" name="Ellipse 10">
            <a:extLst>
              <a:ext uri="{FF2B5EF4-FFF2-40B4-BE49-F238E27FC236}">
                <a16:creationId xmlns:a16="http://schemas.microsoft.com/office/drawing/2014/main" id="{3336E3BE-F460-41B6-989E-B2629D365621}"/>
              </a:ext>
            </a:extLst>
          </p:cNvPr>
          <p:cNvSpPr/>
          <p:nvPr/>
        </p:nvSpPr>
        <p:spPr>
          <a:xfrm>
            <a:off x="3792539" y="1677988"/>
            <a:ext cx="4994275" cy="4919662"/>
          </a:xfrm>
          <a:prstGeom prst="ellipse">
            <a:avLst/>
          </a:prstGeom>
          <a:noFill/>
          <a:ln w="9525" cap="flat" cmpd="sng" algn="ctr">
            <a:solidFill>
              <a:srgbClr val="FFFFFF">
                <a:lumMod val="85000"/>
              </a:srgbClr>
            </a:solidFill>
            <a:prstDash val="solid"/>
          </a:ln>
          <a:effectLst/>
        </p:spPr>
        <p:txBody>
          <a:bodyPr anchor="ctr"/>
          <a:lstStyle/>
          <a:p>
            <a:pPr algn="ctr" fontAlgn="auto">
              <a:spcBef>
                <a:spcPts val="0"/>
              </a:spcBef>
              <a:spcAft>
                <a:spcPts val="0"/>
              </a:spcAft>
              <a:defRPr/>
            </a:pPr>
            <a:endParaRPr lang="fr-FR" kern="0" dirty="0">
              <a:solidFill>
                <a:srgbClr val="141414"/>
              </a:solidFill>
              <a:latin typeface="Arial"/>
            </a:endParaRPr>
          </a:p>
        </p:txBody>
      </p:sp>
      <p:sp>
        <p:nvSpPr>
          <p:cNvPr id="13" name="AutoShape 140">
            <a:extLst>
              <a:ext uri="{FF2B5EF4-FFF2-40B4-BE49-F238E27FC236}">
                <a16:creationId xmlns:a16="http://schemas.microsoft.com/office/drawing/2014/main" id="{7C30C22D-135E-4F46-AE0F-CD5100A1EADE}"/>
              </a:ext>
            </a:extLst>
          </p:cNvPr>
          <p:cNvSpPr>
            <a:spLocks noChangeArrowheads="1"/>
          </p:cNvSpPr>
          <p:nvPr/>
        </p:nvSpPr>
        <p:spPr bwMode="auto">
          <a:xfrm flipH="1">
            <a:off x="2279651" y="5084763"/>
            <a:ext cx="2074863"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78" name="Espace réservé du texte 20">
            <a:extLst>
              <a:ext uri="{FF2B5EF4-FFF2-40B4-BE49-F238E27FC236}">
                <a16:creationId xmlns:a16="http://schemas.microsoft.com/office/drawing/2014/main" id="{3E9ED417-3AEB-469F-B1D3-14792C56CB28}"/>
              </a:ext>
            </a:extLst>
          </p:cNvPr>
          <p:cNvSpPr txBox="1">
            <a:spLocks/>
          </p:cNvSpPr>
          <p:nvPr/>
        </p:nvSpPr>
        <p:spPr bwMode="auto">
          <a:xfrm>
            <a:off x="2279651" y="5111750"/>
            <a:ext cx="20161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Une remarque</a:t>
            </a:r>
          </a:p>
        </p:txBody>
      </p:sp>
      <p:sp>
        <p:nvSpPr>
          <p:cNvPr id="16" name="AutoShape 140">
            <a:extLst>
              <a:ext uri="{FF2B5EF4-FFF2-40B4-BE49-F238E27FC236}">
                <a16:creationId xmlns:a16="http://schemas.microsoft.com/office/drawing/2014/main" id="{40E0E806-2F8D-4C46-8DDC-CAE3C4B4A731}"/>
              </a:ext>
            </a:extLst>
          </p:cNvPr>
          <p:cNvSpPr>
            <a:spLocks noChangeArrowheads="1"/>
          </p:cNvSpPr>
          <p:nvPr/>
        </p:nvSpPr>
        <p:spPr bwMode="auto">
          <a:xfrm flipH="1">
            <a:off x="3071813" y="1893888"/>
            <a:ext cx="1511300"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80" name="Espace réservé du texte 20">
            <a:extLst>
              <a:ext uri="{FF2B5EF4-FFF2-40B4-BE49-F238E27FC236}">
                <a16:creationId xmlns:a16="http://schemas.microsoft.com/office/drawing/2014/main" id="{EF244060-E0B9-4F84-BEE7-B6629FF1ECEB}"/>
              </a:ext>
            </a:extLst>
          </p:cNvPr>
          <p:cNvSpPr txBox="1">
            <a:spLocks/>
          </p:cNvSpPr>
          <p:nvPr/>
        </p:nvSpPr>
        <p:spPr bwMode="auto">
          <a:xfrm>
            <a:off x="3071813" y="1905000"/>
            <a:ext cx="15113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Regard</a:t>
            </a:r>
          </a:p>
        </p:txBody>
      </p:sp>
      <p:sp>
        <p:nvSpPr>
          <p:cNvPr id="19" name="AutoShape 140">
            <a:extLst>
              <a:ext uri="{FF2B5EF4-FFF2-40B4-BE49-F238E27FC236}">
                <a16:creationId xmlns:a16="http://schemas.microsoft.com/office/drawing/2014/main" id="{D2714474-F8B6-4A80-A1F4-AE5E3E43312D}"/>
              </a:ext>
            </a:extLst>
          </p:cNvPr>
          <p:cNvSpPr>
            <a:spLocks noChangeArrowheads="1"/>
          </p:cNvSpPr>
          <p:nvPr/>
        </p:nvSpPr>
        <p:spPr bwMode="auto">
          <a:xfrm flipH="1">
            <a:off x="2135189" y="3500439"/>
            <a:ext cx="1944687" cy="822325"/>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82" name="Espace réservé du texte 20">
            <a:extLst>
              <a:ext uri="{FF2B5EF4-FFF2-40B4-BE49-F238E27FC236}">
                <a16:creationId xmlns:a16="http://schemas.microsoft.com/office/drawing/2014/main" id="{8E05F1B4-B554-48EE-B2DB-98E31F92391B}"/>
              </a:ext>
            </a:extLst>
          </p:cNvPr>
          <p:cNvSpPr txBox="1">
            <a:spLocks/>
          </p:cNvSpPr>
          <p:nvPr/>
        </p:nvSpPr>
        <p:spPr bwMode="auto">
          <a:xfrm>
            <a:off x="2135189" y="3500439"/>
            <a:ext cx="1944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Présence du chef à côté</a:t>
            </a:r>
          </a:p>
        </p:txBody>
      </p:sp>
      <p:sp>
        <p:nvSpPr>
          <p:cNvPr id="14" name="AutoShape 140">
            <a:extLst>
              <a:ext uri="{FF2B5EF4-FFF2-40B4-BE49-F238E27FC236}">
                <a16:creationId xmlns:a16="http://schemas.microsoft.com/office/drawing/2014/main" id="{77D78C2C-A562-4A90-8605-C565B34442C0}"/>
              </a:ext>
            </a:extLst>
          </p:cNvPr>
          <p:cNvSpPr>
            <a:spLocks noChangeArrowheads="1"/>
          </p:cNvSpPr>
          <p:nvPr/>
        </p:nvSpPr>
        <p:spPr bwMode="auto">
          <a:xfrm flipH="1">
            <a:off x="5375276" y="981076"/>
            <a:ext cx="1800225"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85" name="Espace réservé du texte 20">
            <a:extLst>
              <a:ext uri="{FF2B5EF4-FFF2-40B4-BE49-F238E27FC236}">
                <a16:creationId xmlns:a16="http://schemas.microsoft.com/office/drawing/2014/main" id="{6D28945A-B2FA-46DC-BF30-1B1975AC7155}"/>
              </a:ext>
            </a:extLst>
          </p:cNvPr>
          <p:cNvSpPr txBox="1">
            <a:spLocks/>
          </p:cNvSpPr>
          <p:nvPr/>
        </p:nvSpPr>
        <p:spPr bwMode="auto">
          <a:xfrm>
            <a:off x="5375276" y="981076"/>
            <a:ext cx="180022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Mot</a:t>
            </a:r>
          </a:p>
        </p:txBody>
      </p:sp>
      <p:sp>
        <p:nvSpPr>
          <p:cNvPr id="22" name="AutoShape 140">
            <a:extLst>
              <a:ext uri="{FF2B5EF4-FFF2-40B4-BE49-F238E27FC236}">
                <a16:creationId xmlns:a16="http://schemas.microsoft.com/office/drawing/2014/main" id="{8C4B34A1-409A-4C02-BD29-B9898D1FF81D}"/>
              </a:ext>
            </a:extLst>
          </p:cNvPr>
          <p:cNvSpPr>
            <a:spLocks noChangeArrowheads="1"/>
          </p:cNvSpPr>
          <p:nvPr/>
        </p:nvSpPr>
        <p:spPr bwMode="auto">
          <a:xfrm flipH="1">
            <a:off x="8256589" y="3500439"/>
            <a:ext cx="1800225" cy="822325"/>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87" name="Espace réservé du texte 20">
            <a:extLst>
              <a:ext uri="{FF2B5EF4-FFF2-40B4-BE49-F238E27FC236}">
                <a16:creationId xmlns:a16="http://schemas.microsoft.com/office/drawing/2014/main" id="{ABDEE1CF-F4B1-4E3A-8110-BC89DB1B8BF7}"/>
              </a:ext>
            </a:extLst>
          </p:cNvPr>
          <p:cNvSpPr txBox="1">
            <a:spLocks/>
          </p:cNvSpPr>
          <p:nvPr/>
        </p:nvSpPr>
        <p:spPr bwMode="auto">
          <a:xfrm>
            <a:off x="8256589" y="3500439"/>
            <a:ext cx="1800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Ton</a:t>
            </a:r>
          </a:p>
        </p:txBody>
      </p:sp>
      <p:sp>
        <p:nvSpPr>
          <p:cNvPr id="24" name="AutoShape 140">
            <a:extLst>
              <a:ext uri="{FF2B5EF4-FFF2-40B4-BE49-F238E27FC236}">
                <a16:creationId xmlns:a16="http://schemas.microsoft.com/office/drawing/2014/main" id="{6BDB5981-F609-4B7C-9CA4-0A03D002B36A}"/>
              </a:ext>
            </a:extLst>
          </p:cNvPr>
          <p:cNvSpPr>
            <a:spLocks noChangeArrowheads="1"/>
          </p:cNvSpPr>
          <p:nvPr/>
        </p:nvSpPr>
        <p:spPr bwMode="auto">
          <a:xfrm flipH="1">
            <a:off x="8183564" y="5084763"/>
            <a:ext cx="1800225"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89" name="Espace réservé du texte 20">
            <a:extLst>
              <a:ext uri="{FF2B5EF4-FFF2-40B4-BE49-F238E27FC236}">
                <a16:creationId xmlns:a16="http://schemas.microsoft.com/office/drawing/2014/main" id="{BC933F28-ED13-4AD3-9F3B-76BC08BE17CA}"/>
              </a:ext>
            </a:extLst>
          </p:cNvPr>
          <p:cNvSpPr txBox="1">
            <a:spLocks/>
          </p:cNvSpPr>
          <p:nvPr/>
        </p:nvSpPr>
        <p:spPr bwMode="auto">
          <a:xfrm>
            <a:off x="8183564" y="5084763"/>
            <a:ext cx="18002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Préparer son mariage</a:t>
            </a:r>
          </a:p>
        </p:txBody>
      </p:sp>
      <p:pic>
        <p:nvPicPr>
          <p:cNvPr id="54292" name="Picture 2" descr="Afficher l'image d'origine">
            <a:extLst>
              <a:ext uri="{FF2B5EF4-FFF2-40B4-BE49-F238E27FC236}">
                <a16:creationId xmlns:a16="http://schemas.microsoft.com/office/drawing/2014/main" id="{61989856-9535-4699-A9EF-4C567F269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114" y="2189164"/>
            <a:ext cx="3830637"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140">
            <a:extLst>
              <a:ext uri="{FF2B5EF4-FFF2-40B4-BE49-F238E27FC236}">
                <a16:creationId xmlns:a16="http://schemas.microsoft.com/office/drawing/2014/main" id="{84FFFBF6-7DCD-467D-A10A-F202E93B44B0}"/>
              </a:ext>
            </a:extLst>
          </p:cNvPr>
          <p:cNvSpPr>
            <a:spLocks noChangeArrowheads="1"/>
          </p:cNvSpPr>
          <p:nvPr/>
        </p:nvSpPr>
        <p:spPr bwMode="auto">
          <a:xfrm flipH="1">
            <a:off x="7967664" y="1916113"/>
            <a:ext cx="1800225"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54294" name="ZoneTexte 1">
            <a:extLst>
              <a:ext uri="{FF2B5EF4-FFF2-40B4-BE49-F238E27FC236}">
                <a16:creationId xmlns:a16="http://schemas.microsoft.com/office/drawing/2014/main" id="{18A09ED1-CBD7-4902-95D8-976F9D8F424C}"/>
              </a:ext>
            </a:extLst>
          </p:cNvPr>
          <p:cNvSpPr txBox="1">
            <a:spLocks noChangeArrowheads="1"/>
          </p:cNvSpPr>
          <p:nvPr/>
        </p:nvSpPr>
        <p:spPr bwMode="auto">
          <a:xfrm>
            <a:off x="7981951" y="2152651"/>
            <a:ext cx="1800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a:latin typeface="Calibri" panose="020F0502020204030204" pitchFamily="34" charset="0"/>
              </a:rPr>
              <a:t>Dormir peu</a:t>
            </a:r>
          </a:p>
        </p:txBody>
      </p:sp>
      <p:sp>
        <p:nvSpPr>
          <p:cNvPr id="54295" name="ZoneTexte 3">
            <a:extLst>
              <a:ext uri="{FF2B5EF4-FFF2-40B4-BE49-F238E27FC236}">
                <a16:creationId xmlns:a16="http://schemas.microsoft.com/office/drawing/2014/main" id="{94A80DC7-F782-45FD-A8E2-B1E294CCCFB4}"/>
              </a:ext>
            </a:extLst>
          </p:cNvPr>
          <p:cNvSpPr txBox="1">
            <a:spLocks noChangeArrowheads="1"/>
          </p:cNvSpPr>
          <p:nvPr/>
        </p:nvSpPr>
        <p:spPr bwMode="auto">
          <a:xfrm>
            <a:off x="5159376" y="2189163"/>
            <a:ext cx="22320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a:latin typeface="Calibri" panose="020F0502020204030204" pitchFamily="34" charset="0"/>
              </a:rPr>
              <a:t>Messages</a:t>
            </a:r>
          </a:p>
          <a:p>
            <a:r>
              <a:rPr lang="fr-FR" altLang="fr-FR" sz="2000">
                <a:latin typeface="Calibri" panose="020F0502020204030204" pitchFamily="34" charset="0"/>
              </a:rPr>
              <a:t>Demandes</a:t>
            </a:r>
          </a:p>
        </p:txBody>
      </p:sp>
      <p:sp>
        <p:nvSpPr>
          <p:cNvPr id="54296" name="ZoneTexte 30">
            <a:extLst>
              <a:ext uri="{FF2B5EF4-FFF2-40B4-BE49-F238E27FC236}">
                <a16:creationId xmlns:a16="http://schemas.microsoft.com/office/drawing/2014/main" id="{0AFDF1F8-2C51-4251-A750-2C1A0DC5E0A0}"/>
              </a:ext>
            </a:extLst>
          </p:cNvPr>
          <p:cNvSpPr txBox="1">
            <a:spLocks noChangeArrowheads="1"/>
          </p:cNvSpPr>
          <p:nvPr/>
        </p:nvSpPr>
        <p:spPr bwMode="auto">
          <a:xfrm>
            <a:off x="5195889" y="5548313"/>
            <a:ext cx="223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i="1">
                <a:latin typeface="Calibri" panose="020F0502020204030204" pitchFamily="34" charset="0"/>
              </a:rPr>
              <a:t>En général</a:t>
            </a:r>
          </a:p>
        </p:txBody>
      </p:sp>
      <p:pic>
        <p:nvPicPr>
          <p:cNvPr id="25" name="Image 24">
            <a:extLst>
              <a:ext uri="{FF2B5EF4-FFF2-40B4-BE49-F238E27FC236}">
                <a16:creationId xmlns:a16="http://schemas.microsoft.com/office/drawing/2014/main" id="{0CD3B915-4C46-4F68-BDDE-777784B529E0}"/>
              </a:ext>
            </a:extLst>
          </p:cNvPr>
          <p:cNvPicPr>
            <a:picLocks noChangeAspect="1"/>
          </p:cNvPicPr>
          <p:nvPr/>
        </p:nvPicPr>
        <p:blipFill>
          <a:blip r:embed="rId4"/>
          <a:stretch>
            <a:fillRect/>
          </a:stretch>
        </p:blipFill>
        <p:spPr>
          <a:xfrm>
            <a:off x="10800205" y="0"/>
            <a:ext cx="1260616" cy="1260616"/>
          </a:xfrm>
          <a:prstGeom prst="rect">
            <a:avLst/>
          </a:prstGeom>
        </p:spPr>
      </p:pic>
      <p:sp>
        <p:nvSpPr>
          <p:cNvPr id="2" name="ZoneTexte 1">
            <a:extLst>
              <a:ext uri="{FF2B5EF4-FFF2-40B4-BE49-F238E27FC236}">
                <a16:creationId xmlns:a16="http://schemas.microsoft.com/office/drawing/2014/main" id="{2F588B80-9139-43B7-9586-DFE5AC3B2B34}"/>
              </a:ext>
            </a:extLst>
          </p:cNvPr>
          <p:cNvSpPr txBox="1"/>
          <p:nvPr/>
        </p:nvSpPr>
        <p:spPr>
          <a:xfrm>
            <a:off x="393539" y="358815"/>
            <a:ext cx="2511707" cy="830997"/>
          </a:xfrm>
          <a:prstGeom prst="rect">
            <a:avLst/>
          </a:prstGeom>
          <a:noFill/>
        </p:spPr>
        <p:txBody>
          <a:bodyPr wrap="square" rtlCol="0">
            <a:spAutoFit/>
          </a:bodyPr>
          <a:lstStyle/>
          <a:p>
            <a:r>
              <a:rPr lang="fr-FR" dirty="0"/>
              <a:t>Situations qui génère du stress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422" name="Picture 2" descr="Afficher l'image d'origine">
            <a:extLst>
              <a:ext uri="{FF2B5EF4-FFF2-40B4-BE49-F238E27FC236}">
                <a16:creationId xmlns:a16="http://schemas.microsoft.com/office/drawing/2014/main" id="{386F0B2F-8FF2-492B-AA0A-4F4C014F49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992" r="6674"/>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60419" name="Titre 1">
            <a:extLst>
              <a:ext uri="{FF2B5EF4-FFF2-40B4-BE49-F238E27FC236}">
                <a16:creationId xmlns:a16="http://schemas.microsoft.com/office/drawing/2014/main" id="{14D8FBD1-7911-45F0-81C6-8DDB5E4F9FC1}"/>
              </a:ext>
            </a:extLst>
          </p:cNvPr>
          <p:cNvSpPr txBox="1">
            <a:spLocks/>
          </p:cNvSpPr>
          <p:nvPr/>
        </p:nvSpPr>
        <p:spPr bwMode="gray">
          <a:xfrm>
            <a:off x="709448" y="1913950"/>
            <a:ext cx="4204137" cy="13427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0"/>
              </a:spcBef>
              <a:spcAft>
                <a:spcPts val="600"/>
              </a:spcAft>
              <a:buNone/>
            </a:pPr>
            <a:r>
              <a:rPr lang="en-US" altLang="fr-FR" sz="3600">
                <a:latin typeface="+mj-lt"/>
                <a:ea typeface="+mj-ea"/>
                <a:cs typeface="+mj-cs"/>
              </a:rPr>
              <a:t>STRESS</a:t>
            </a:r>
          </a:p>
        </p:txBody>
      </p:sp>
      <p:cxnSp>
        <p:nvCxnSpPr>
          <p:cNvPr id="77" name="Straight Connector 7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0421" name="ZoneTexte 1">
            <a:extLst>
              <a:ext uri="{FF2B5EF4-FFF2-40B4-BE49-F238E27FC236}">
                <a16:creationId xmlns:a16="http://schemas.microsoft.com/office/drawing/2014/main" id="{4E3E60CF-77FA-4CD3-8944-93CE1DF74FA4}"/>
              </a:ext>
            </a:extLst>
          </p:cNvPr>
          <p:cNvSpPr txBox="1">
            <a:spLocks noChangeArrowheads="1"/>
          </p:cNvSpPr>
          <p:nvPr/>
        </p:nvSpPr>
        <p:spPr bwMode="auto">
          <a:xfrm>
            <a:off x="525516" y="3417573"/>
            <a:ext cx="4593021" cy="26198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a:lnSpc>
                <a:spcPct val="90000"/>
              </a:lnSpc>
              <a:spcAft>
                <a:spcPts val="600"/>
              </a:spcAft>
              <a:buFont typeface="Arial" panose="020B0604020202020204" pitchFamily="34" charset="0"/>
              <a:buChar char="•"/>
            </a:pPr>
            <a:r>
              <a:rPr lang="en-US" altLang="fr-FR" sz="1800">
                <a:latin typeface="+mn-lt"/>
                <a:cs typeface="+mn-cs"/>
              </a:rPr>
              <a:t>Quels effets positifs du stress?</a:t>
            </a:r>
          </a:p>
          <a:p>
            <a:pPr indent="-228600">
              <a:lnSpc>
                <a:spcPct val="90000"/>
              </a:lnSpc>
              <a:spcAft>
                <a:spcPts val="600"/>
              </a:spcAft>
              <a:buFont typeface="Arial" panose="020B0604020202020204" pitchFamily="34" charset="0"/>
              <a:buChar char="•"/>
            </a:pPr>
            <a:r>
              <a:rPr lang="en-US" altLang="fr-FR" sz="1800">
                <a:latin typeface="+mn-lt"/>
                <a:cs typeface="+mn-cs"/>
              </a:rPr>
              <a:t>Peut on éviter les zones de stress?</a:t>
            </a:r>
          </a:p>
          <a:p>
            <a:pPr indent="-228600">
              <a:lnSpc>
                <a:spcPct val="90000"/>
              </a:lnSpc>
              <a:spcAft>
                <a:spcPts val="600"/>
              </a:spcAft>
              <a:buFont typeface="Arial" panose="020B0604020202020204" pitchFamily="34" charset="0"/>
              <a:buChar char="•"/>
            </a:pPr>
            <a:r>
              <a:rPr lang="en-US" altLang="fr-FR" sz="1800">
                <a:latin typeface="+mn-lt"/>
                <a:cs typeface="+mn-cs"/>
              </a:rPr>
              <a:t>Quelles effets négatifs du stress? </a:t>
            </a:r>
          </a:p>
        </p:txBody>
      </p:sp>
      <p:sp>
        <p:nvSpPr>
          <p:cNvPr id="60420" name="Espace réservé du numéro de diapositive 5">
            <a:extLst>
              <a:ext uri="{FF2B5EF4-FFF2-40B4-BE49-F238E27FC236}">
                <a16:creationId xmlns:a16="http://schemas.microsoft.com/office/drawing/2014/main" id="{84F47E19-68FF-4FBF-9831-B33AE17E5F41}"/>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spcAft>
                <a:spcPts val="600"/>
              </a:spcAft>
              <a:buFontTx/>
              <a:buNone/>
            </a:pPr>
            <a:fld id="{B2F66C31-74E7-4BCE-BFE7-8C3DF3025E27}" type="slidenum">
              <a:rPr lang="fr-FR" altLang="fr-FR" sz="1100" b="1">
                <a:solidFill>
                  <a:srgbClr val="141414"/>
                </a:solidFill>
              </a:rPr>
              <a:pPr>
                <a:lnSpc>
                  <a:spcPct val="90000"/>
                </a:lnSpc>
                <a:spcBef>
                  <a:spcPct val="0"/>
                </a:spcBef>
                <a:spcAft>
                  <a:spcPts val="600"/>
                </a:spcAft>
                <a:buFontTx/>
                <a:buNone/>
              </a:pPr>
              <a:t>26</a:t>
            </a:fld>
            <a:endParaRPr lang="fr-FR" altLang="fr-FR" sz="1100" b="1">
              <a:solidFill>
                <a:srgbClr val="141414"/>
              </a:solidFill>
            </a:endParaRPr>
          </a:p>
        </p:txBody>
      </p:sp>
      <p:pic>
        <p:nvPicPr>
          <p:cNvPr id="7" name="Image 6">
            <a:extLst>
              <a:ext uri="{FF2B5EF4-FFF2-40B4-BE49-F238E27FC236}">
                <a16:creationId xmlns:a16="http://schemas.microsoft.com/office/drawing/2014/main" id="{3F4C05BC-9E01-43C6-A1F4-9AD42662C4E3}"/>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ZoneTexte 2">
            <a:extLst>
              <a:ext uri="{FF2B5EF4-FFF2-40B4-BE49-F238E27FC236}">
                <a16:creationId xmlns:a16="http://schemas.microsoft.com/office/drawing/2014/main" id="{EA746A52-7061-402C-867E-DAB44954E092}"/>
              </a:ext>
            </a:extLst>
          </p:cNvPr>
          <p:cNvSpPr txBox="1">
            <a:spLocks noChangeArrowheads="1"/>
          </p:cNvSpPr>
          <p:nvPr/>
        </p:nvSpPr>
        <p:spPr bwMode="auto">
          <a:xfrm>
            <a:off x="1952626" y="1785939"/>
            <a:ext cx="81375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Calibri" panose="020F0502020204030204" pitchFamily="34" charset="0"/>
              <a:buAutoNum type="arabicPeriod"/>
            </a:pPr>
            <a:r>
              <a:rPr lang="fr-FR" altLang="fr-FR" sz="2000" b="1">
                <a:latin typeface="Calibri" panose="020F0502020204030204" pitchFamily="34" charset="0"/>
              </a:rPr>
              <a:t>Quels sont les différents types de stress que vous connaissez ?</a:t>
            </a:r>
          </a:p>
          <a:p>
            <a:pPr lvl="1">
              <a:buFont typeface="Calibri" panose="020F0502020204030204" pitchFamily="34" charset="0"/>
              <a:buAutoNum type="alphaLcPeriod"/>
            </a:pPr>
            <a:r>
              <a:rPr lang="fr-FR" altLang="fr-FR" sz="2000">
                <a:latin typeface="Calibri" panose="020F0502020204030204" pitchFamily="34" charset="0"/>
              </a:rPr>
              <a:t>Le stress alternatif						</a:t>
            </a:r>
            <a:r>
              <a:rPr lang="fr-FR" altLang="fr-FR" sz="200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 stress positif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 stress négatif						</a:t>
            </a:r>
          </a:p>
        </p:txBody>
      </p:sp>
      <p:sp>
        <p:nvSpPr>
          <p:cNvPr id="62467" name="ZoneTexte 3">
            <a:extLst>
              <a:ext uri="{FF2B5EF4-FFF2-40B4-BE49-F238E27FC236}">
                <a16:creationId xmlns:a16="http://schemas.microsoft.com/office/drawing/2014/main" id="{1642667F-B61E-45DE-B358-EAAA67AC1B46}"/>
              </a:ext>
            </a:extLst>
          </p:cNvPr>
          <p:cNvSpPr txBox="1">
            <a:spLocks noChangeArrowheads="1"/>
          </p:cNvSpPr>
          <p:nvPr/>
        </p:nvSpPr>
        <p:spPr bwMode="auto">
          <a:xfrm>
            <a:off x="2024064" y="3429000"/>
            <a:ext cx="81375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a:latin typeface="Calibri" panose="020F0502020204030204" pitchFamily="34" charset="0"/>
              </a:rPr>
              <a:t>2.   A quoi sert le stress ?</a:t>
            </a:r>
          </a:p>
          <a:p>
            <a:pPr lvl="1">
              <a:buFont typeface="Calibri" panose="020F0502020204030204" pitchFamily="34" charset="0"/>
              <a:buAutoNum type="alphaLcPeriod"/>
            </a:pPr>
            <a:r>
              <a:rPr lang="fr-FR" altLang="fr-FR" sz="2000">
                <a:latin typeface="Calibri" panose="020F0502020204030204" pitchFamily="34" charset="0"/>
              </a:rPr>
              <a:t>Il ne sert à rien						</a:t>
            </a:r>
            <a:r>
              <a:rPr lang="fr-FR" altLang="fr-FR" sz="200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Il sert à mesurer l’état émotionnel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Il sert à rétablir l’équilibre intérieur rompu par des demandes</a:t>
            </a:r>
          </a:p>
          <a:p>
            <a:pPr lvl="1"/>
            <a:r>
              <a:rPr lang="fr-FR" altLang="fr-FR" sz="2000">
                <a:latin typeface="Calibri" panose="020F0502020204030204" pitchFamily="34" charset="0"/>
                <a:sym typeface="Wingdings 2" panose="05020102010507070707" pitchFamily="18" charset="2"/>
              </a:rPr>
              <a:t>       extérieures												</a:t>
            </a:r>
          </a:p>
        </p:txBody>
      </p:sp>
      <p:sp>
        <p:nvSpPr>
          <p:cNvPr id="62468" name="Titre 7">
            <a:extLst>
              <a:ext uri="{FF2B5EF4-FFF2-40B4-BE49-F238E27FC236}">
                <a16:creationId xmlns:a16="http://schemas.microsoft.com/office/drawing/2014/main" id="{C4A17E2B-7EDA-45A4-B6A5-3B881509A9BF}"/>
              </a:ext>
            </a:extLst>
          </p:cNvPr>
          <p:cNvSpPr>
            <a:spLocks noGrp="1"/>
          </p:cNvSpPr>
          <p:nvPr>
            <p:ph type="title"/>
          </p:nvPr>
        </p:nvSpPr>
        <p:spPr>
          <a:xfrm>
            <a:off x="3071813" y="260351"/>
            <a:ext cx="5905500" cy="1260475"/>
          </a:xfrm>
        </p:spPr>
        <p:txBody>
          <a:bodyPr>
            <a:normAutofit fontScale="90000"/>
          </a:bodyPr>
          <a:lstStyle/>
          <a:p>
            <a:r>
              <a:rPr lang="fr-FR" altLang="fr-FR">
                <a:latin typeface="Calibri" panose="020F0502020204030204" pitchFamily="34" charset="0"/>
                <a:cs typeface="Calibri" panose="020F0502020204030204" pitchFamily="34" charset="0"/>
              </a:rPr>
              <a:t>LE STRESS …. C’EST-À-DIRE?</a:t>
            </a:r>
          </a:p>
        </p:txBody>
      </p:sp>
      <p:pic>
        <p:nvPicPr>
          <p:cNvPr id="5" name="Image 4">
            <a:extLst>
              <a:ext uri="{FF2B5EF4-FFF2-40B4-BE49-F238E27FC236}">
                <a16:creationId xmlns:a16="http://schemas.microsoft.com/office/drawing/2014/main" id="{E9D61CEF-2373-4367-95E1-2659B28286C0}"/>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ZoneTexte 3">
            <a:extLst>
              <a:ext uri="{FF2B5EF4-FFF2-40B4-BE49-F238E27FC236}">
                <a16:creationId xmlns:a16="http://schemas.microsoft.com/office/drawing/2014/main" id="{949E3B52-F362-46B7-83FD-5F4E98C70D46}"/>
              </a:ext>
            </a:extLst>
          </p:cNvPr>
          <p:cNvSpPr txBox="1">
            <a:spLocks noChangeArrowheads="1"/>
          </p:cNvSpPr>
          <p:nvPr/>
        </p:nvSpPr>
        <p:spPr bwMode="auto">
          <a:xfrm>
            <a:off x="2024064" y="714375"/>
            <a:ext cx="8137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dirty="0">
                <a:latin typeface="Calibri" panose="020F0502020204030204" pitchFamily="34" charset="0"/>
              </a:rPr>
              <a:t>3.   Quelles sont les conséquences du stress ?</a:t>
            </a:r>
          </a:p>
          <a:p>
            <a:pPr lvl="1">
              <a:buFont typeface="Calibri" panose="020F0502020204030204" pitchFamily="34" charset="0"/>
              <a:buAutoNum type="alphaLcPeriod"/>
            </a:pPr>
            <a:r>
              <a:rPr lang="fr-FR" altLang="fr-FR" sz="2000" dirty="0">
                <a:latin typeface="Calibri" panose="020F0502020204030204" pitchFamily="34" charset="0"/>
              </a:rPr>
              <a:t>Aucune incidence relationnelle				</a:t>
            </a:r>
            <a:r>
              <a:rPr lang="fr-FR" altLang="fr-FR" sz="2000" dirty="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Troubles fonctionnels (perte de l’attention, mémoire)		</a:t>
            </a:r>
          </a:p>
          <a:p>
            <a:pPr lvl="1">
              <a:buFontTx/>
              <a:buAutoNum type="alphaLcPeriod" startAt="3"/>
            </a:pPr>
            <a:r>
              <a:rPr lang="fr-FR" altLang="fr-FR" sz="2000" dirty="0">
                <a:latin typeface="Calibri" panose="020F0502020204030204" pitchFamily="34" charset="0"/>
                <a:sym typeface="Wingdings 2" panose="05020102010507070707" pitchFamily="18" charset="2"/>
              </a:rPr>
              <a:t>Troubles anxieux et dépressifs				</a:t>
            </a:r>
          </a:p>
          <a:p>
            <a:pPr lvl="1">
              <a:buFontTx/>
              <a:buAutoNum type="alphaLcPeriod" startAt="3"/>
            </a:pPr>
            <a:r>
              <a:rPr lang="fr-FR" altLang="fr-FR" sz="2000" dirty="0">
                <a:latin typeface="Calibri" panose="020F0502020204030204" pitchFamily="34" charset="0"/>
                <a:sym typeface="Wingdings 2" panose="05020102010507070707" pitchFamily="18" charset="2"/>
              </a:rPr>
              <a:t>Perte d’efficacité						</a:t>
            </a:r>
          </a:p>
          <a:p>
            <a:pPr lvl="1">
              <a:buFontTx/>
              <a:buAutoNum type="alphaLcPeriod" startAt="3"/>
            </a:pPr>
            <a:r>
              <a:rPr lang="fr-FR" altLang="fr-FR" sz="2000" dirty="0">
                <a:latin typeface="Calibri" panose="020F0502020204030204" pitchFamily="34" charset="0"/>
                <a:sym typeface="Wingdings 2" panose="05020102010507070707" pitchFamily="18" charset="2"/>
              </a:rPr>
              <a:t>Meilleure efficacité et bonne santé 				 </a:t>
            </a:r>
          </a:p>
          <a:p>
            <a:pPr lvl="1">
              <a:buFontTx/>
              <a:buAutoNum type="alphaLcPeriod" startAt="3"/>
            </a:pPr>
            <a:r>
              <a:rPr lang="fr-FR" altLang="fr-FR" sz="2000" dirty="0">
                <a:latin typeface="Calibri" panose="020F0502020204030204" pitchFamily="34" charset="0"/>
                <a:sym typeface="Wingdings 2" panose="05020102010507070707" pitchFamily="18" charset="2"/>
              </a:rPr>
              <a:t>Maladies organiques (digestif, cardiaque, pulmonaire)	   	</a:t>
            </a:r>
          </a:p>
          <a:p>
            <a:pPr lvl="1">
              <a:buFontTx/>
              <a:buAutoNum type="alphaLcPeriod" startAt="3"/>
            </a:pPr>
            <a:r>
              <a:rPr lang="fr-FR" altLang="fr-FR" sz="2000" dirty="0">
                <a:latin typeface="Calibri" panose="020F0502020204030204" pitchFamily="34" charset="0"/>
                <a:sym typeface="Wingdings 2" panose="05020102010507070707" pitchFamily="18" charset="2"/>
              </a:rPr>
              <a:t>Maître de soi 						</a:t>
            </a:r>
          </a:p>
          <a:p>
            <a:pPr lvl="1">
              <a:buFontTx/>
              <a:buAutoNum type="alphaLcPeriod" startAt="3"/>
            </a:pPr>
            <a:r>
              <a:rPr lang="fr-FR" altLang="fr-FR" sz="2000" dirty="0">
                <a:latin typeface="Calibri" panose="020F0502020204030204" pitchFamily="34" charset="0"/>
                <a:sym typeface="Wingdings 2" panose="05020102010507070707" pitchFamily="18" charset="2"/>
              </a:rPr>
              <a:t>Burn out 							</a:t>
            </a:r>
          </a:p>
        </p:txBody>
      </p:sp>
      <p:sp>
        <p:nvSpPr>
          <p:cNvPr id="64515" name="ZoneTexte 4">
            <a:extLst>
              <a:ext uri="{FF2B5EF4-FFF2-40B4-BE49-F238E27FC236}">
                <a16:creationId xmlns:a16="http://schemas.microsoft.com/office/drawing/2014/main" id="{F71D57D2-52AA-4C54-ABEF-C11923353887}"/>
              </a:ext>
            </a:extLst>
          </p:cNvPr>
          <p:cNvSpPr txBox="1">
            <a:spLocks noChangeArrowheads="1"/>
          </p:cNvSpPr>
          <p:nvPr/>
        </p:nvSpPr>
        <p:spPr bwMode="auto">
          <a:xfrm>
            <a:off x="2024064" y="3500439"/>
            <a:ext cx="813752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dirty="0">
                <a:latin typeface="Calibri" panose="020F0502020204030204" pitchFamily="34" charset="0"/>
              </a:rPr>
              <a:t>4.   Quels sont les symptômes du </a:t>
            </a:r>
            <a:r>
              <a:rPr lang="fr-FR" altLang="fr-FR" sz="2000" b="1" dirty="0" err="1">
                <a:latin typeface="Calibri" panose="020F0502020204030204" pitchFamily="34" charset="0"/>
              </a:rPr>
              <a:t>burn</a:t>
            </a:r>
            <a:r>
              <a:rPr lang="fr-FR" altLang="fr-FR" sz="2000" b="1" dirty="0">
                <a:latin typeface="Calibri" panose="020F0502020204030204" pitchFamily="34" charset="0"/>
              </a:rPr>
              <a:t> out ?</a:t>
            </a:r>
          </a:p>
          <a:p>
            <a:pPr lvl="1">
              <a:buFont typeface="Calibri" panose="020F0502020204030204" pitchFamily="34" charset="0"/>
              <a:buAutoNum type="alphaLcPeriod"/>
            </a:pPr>
            <a:r>
              <a:rPr lang="fr-FR" altLang="fr-FR" sz="2000" dirty="0">
                <a:latin typeface="Calibri" panose="020F0502020204030204" pitchFamily="34" charset="0"/>
              </a:rPr>
              <a:t>Sensation de calme, de sérénité				</a:t>
            </a:r>
            <a:r>
              <a:rPr lang="fr-FR" altLang="fr-FR" sz="2000" dirty="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Ressentiment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Conflits avec les autres, polémique, cynisme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Isolement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Découragement, perte d’espoir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Anxiété et inquiétude non exprimée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Manque d’écoute et d’empathie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Ecoute active et empathie marquée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Sensation d’impuissance et dévalorisation de soi 		</a:t>
            </a:r>
          </a:p>
        </p:txBody>
      </p:sp>
      <p:pic>
        <p:nvPicPr>
          <p:cNvPr id="4" name="Image 3">
            <a:extLst>
              <a:ext uri="{FF2B5EF4-FFF2-40B4-BE49-F238E27FC236}">
                <a16:creationId xmlns:a16="http://schemas.microsoft.com/office/drawing/2014/main" id="{97D7B4BF-ABB2-4ABC-8EB0-A63E32D19954}"/>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ZoneTexte 4">
            <a:extLst>
              <a:ext uri="{FF2B5EF4-FFF2-40B4-BE49-F238E27FC236}">
                <a16:creationId xmlns:a16="http://schemas.microsoft.com/office/drawing/2014/main" id="{A4A62B49-A1F7-428C-87ED-66578F8CDC22}"/>
              </a:ext>
            </a:extLst>
          </p:cNvPr>
          <p:cNvSpPr txBox="1">
            <a:spLocks noChangeArrowheads="1"/>
          </p:cNvSpPr>
          <p:nvPr/>
        </p:nvSpPr>
        <p:spPr bwMode="auto">
          <a:xfrm>
            <a:off x="1952626" y="1254126"/>
            <a:ext cx="81375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dirty="0">
                <a:latin typeface="Calibri" panose="020F0502020204030204" pitchFamily="34" charset="0"/>
              </a:rPr>
              <a:t>5.   Quels sont les </a:t>
            </a:r>
            <a:r>
              <a:rPr lang="fr-FR" altLang="fr-FR" sz="2000" b="1" dirty="0" err="1">
                <a:latin typeface="Calibri" panose="020F0502020204030204" pitchFamily="34" charset="0"/>
              </a:rPr>
              <a:t>stresseurs</a:t>
            </a:r>
            <a:r>
              <a:rPr lang="fr-FR" altLang="fr-FR" sz="2000" b="1" dirty="0">
                <a:latin typeface="Calibri" panose="020F0502020204030204" pitchFamily="34" charset="0"/>
              </a:rPr>
              <a:t> matériels et concrets de la vie courante ?</a:t>
            </a:r>
          </a:p>
          <a:p>
            <a:pPr lvl="1">
              <a:buFont typeface="Calibri" panose="020F0502020204030204" pitchFamily="34" charset="0"/>
              <a:buAutoNum type="alphaLcPeriod"/>
            </a:pPr>
            <a:r>
              <a:rPr lang="fr-FR" altLang="fr-FR" sz="2000" dirty="0">
                <a:latin typeface="Calibri" panose="020F0502020204030204" pitchFamily="34" charset="0"/>
              </a:rPr>
              <a:t>Aucun							</a:t>
            </a:r>
            <a:r>
              <a:rPr lang="fr-FR" altLang="fr-FR" sz="2000" dirty="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 bruit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transports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problèmes d’argent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problèmes de logement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problèmes relationnels 				 	</a:t>
            </a:r>
          </a:p>
        </p:txBody>
      </p:sp>
      <p:sp>
        <p:nvSpPr>
          <p:cNvPr id="66563" name="ZoneTexte 6">
            <a:extLst>
              <a:ext uri="{FF2B5EF4-FFF2-40B4-BE49-F238E27FC236}">
                <a16:creationId xmlns:a16="http://schemas.microsoft.com/office/drawing/2014/main" id="{07958163-B0E9-4DDD-A08E-9C24953D375C}"/>
              </a:ext>
            </a:extLst>
          </p:cNvPr>
          <p:cNvSpPr txBox="1">
            <a:spLocks noChangeArrowheads="1"/>
          </p:cNvSpPr>
          <p:nvPr/>
        </p:nvSpPr>
        <p:spPr bwMode="auto">
          <a:xfrm>
            <a:off x="1952626" y="3789363"/>
            <a:ext cx="81375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dirty="0">
                <a:latin typeface="Calibri" panose="020F0502020204030204" pitchFamily="34" charset="0"/>
              </a:rPr>
              <a:t>6.   Quels sont les </a:t>
            </a:r>
            <a:r>
              <a:rPr lang="fr-FR" altLang="fr-FR" sz="2000" b="1" dirty="0" err="1">
                <a:latin typeface="Calibri" panose="020F0502020204030204" pitchFamily="34" charset="0"/>
              </a:rPr>
              <a:t>stresseurs</a:t>
            </a:r>
            <a:r>
              <a:rPr lang="fr-FR" altLang="fr-FR" sz="2000" b="1" dirty="0">
                <a:latin typeface="Calibri" panose="020F0502020204030204" pitchFamily="34" charset="0"/>
              </a:rPr>
              <a:t> relationnels les plus fréquents en dehors du travail ?</a:t>
            </a:r>
          </a:p>
          <a:p>
            <a:pPr lvl="1">
              <a:buFont typeface="Calibri" panose="020F0502020204030204" pitchFamily="34" charset="0"/>
              <a:buAutoNum type="alphaLcPeriod"/>
            </a:pPr>
            <a:r>
              <a:rPr lang="fr-FR" altLang="fr-FR" sz="2000" dirty="0">
                <a:latin typeface="Calibri" panose="020F0502020204030204" pitchFamily="34" charset="0"/>
              </a:rPr>
              <a:t>Les conflits familiaux et/ou avec les amis			</a:t>
            </a:r>
            <a:r>
              <a:rPr lang="fr-FR" altLang="fr-FR" sz="2000" dirty="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problèmes de voisinage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problèmes commerciaux et associatifs			</a:t>
            </a:r>
          </a:p>
        </p:txBody>
      </p:sp>
      <p:pic>
        <p:nvPicPr>
          <p:cNvPr id="4" name="Image 3">
            <a:extLst>
              <a:ext uri="{FF2B5EF4-FFF2-40B4-BE49-F238E27FC236}">
                <a16:creationId xmlns:a16="http://schemas.microsoft.com/office/drawing/2014/main" id="{3E576A13-3652-4FD5-901C-EA489CAC1328}"/>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554" name="Picture 2" descr="Afficher l'image d'origine">
            <a:extLst>
              <a:ext uri="{FF2B5EF4-FFF2-40B4-BE49-F238E27FC236}">
                <a16:creationId xmlns:a16="http://schemas.microsoft.com/office/drawing/2014/main" id="{B211F34B-B535-4D00-A515-4099E5906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788" y="2779714"/>
            <a:ext cx="4418012"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Espace réservé du texte 5">
            <a:extLst>
              <a:ext uri="{FF2B5EF4-FFF2-40B4-BE49-F238E27FC236}">
                <a16:creationId xmlns:a16="http://schemas.microsoft.com/office/drawing/2014/main" id="{E05E4128-8260-4C5A-8A6B-E94F28952E69}"/>
              </a:ext>
            </a:extLst>
          </p:cNvPr>
          <p:cNvSpPr>
            <a:spLocks noGrp="1"/>
          </p:cNvSpPr>
          <p:nvPr>
            <p:ph type="body" sz="quarter" idx="13"/>
          </p:nvPr>
        </p:nvSpPr>
        <p:spPr>
          <a:xfrm>
            <a:off x="1900238" y="549275"/>
            <a:ext cx="774700" cy="774700"/>
          </a:xfrm>
          <a:solidFill>
            <a:schemeClr val="tx1"/>
          </a:solidFill>
        </p:spPr>
        <p:txBody>
          <a:bodyPr/>
          <a:lstStyle/>
          <a:p>
            <a:pPr>
              <a:spcBef>
                <a:spcPct val="0"/>
              </a:spcBef>
              <a:spcAft>
                <a:spcPct val="0"/>
              </a:spcAft>
            </a:pPr>
            <a:r>
              <a:rPr lang="fr-FR" altLang="fr-FR" sz="4400">
                <a:latin typeface="Calibri" panose="020F0502020204030204" pitchFamily="34" charset="0"/>
                <a:cs typeface="Calibri" panose="020F0502020204030204" pitchFamily="34" charset="0"/>
              </a:rPr>
              <a:t>3</a:t>
            </a:r>
          </a:p>
        </p:txBody>
      </p:sp>
      <p:sp>
        <p:nvSpPr>
          <p:cNvPr id="23555" name="Espace réservé du numéro de diapositive 4">
            <a:extLst>
              <a:ext uri="{FF2B5EF4-FFF2-40B4-BE49-F238E27FC236}">
                <a16:creationId xmlns:a16="http://schemas.microsoft.com/office/drawing/2014/main" id="{EE5234F0-D002-447F-AEF3-073725FA77CD}"/>
              </a:ext>
            </a:extLst>
          </p:cNvPr>
          <p:cNvSpPr>
            <a:spLocks noGrp="1"/>
          </p:cNvSpPr>
          <p:nvPr>
            <p:ph type="sldNum" sz="quarter" idx="18"/>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357C9F-2A0A-4F66-828E-2B5196A01B2F}" type="slidenum">
              <a:rPr lang="fr-FR" altLang="fr-FR">
                <a:latin typeface="Calibri" panose="020F0502020204030204" pitchFamily="34" charset="0"/>
                <a:cs typeface="Calibri" panose="020F0502020204030204" pitchFamily="34" charset="0"/>
              </a:rPr>
              <a:pPr/>
              <a:t>3</a:t>
            </a:fld>
            <a:endParaRPr lang="fr-FR" altLang="fr-FR">
              <a:latin typeface="Calibri" panose="020F0502020204030204" pitchFamily="34" charset="0"/>
              <a:cs typeface="Calibri" panose="020F0502020204030204" pitchFamily="34" charset="0"/>
            </a:endParaRPr>
          </a:p>
        </p:txBody>
      </p:sp>
      <p:sp>
        <p:nvSpPr>
          <p:cNvPr id="11" name="Ellipse 10">
            <a:extLst>
              <a:ext uri="{FF2B5EF4-FFF2-40B4-BE49-F238E27FC236}">
                <a16:creationId xmlns:a16="http://schemas.microsoft.com/office/drawing/2014/main" id="{0669010B-B1E3-4356-B2D9-31D209CDB99A}"/>
              </a:ext>
            </a:extLst>
          </p:cNvPr>
          <p:cNvSpPr/>
          <p:nvPr/>
        </p:nvSpPr>
        <p:spPr>
          <a:xfrm>
            <a:off x="3792539" y="1677988"/>
            <a:ext cx="4994275" cy="4919662"/>
          </a:xfrm>
          <a:prstGeom prst="ellipse">
            <a:avLst/>
          </a:prstGeom>
          <a:noFill/>
          <a:ln w="9525" cap="flat" cmpd="sng" algn="ctr">
            <a:solidFill>
              <a:srgbClr val="FFFFFF">
                <a:lumMod val="85000"/>
              </a:srgbClr>
            </a:solidFill>
            <a:prstDash val="solid"/>
          </a:ln>
          <a:effectLst/>
        </p:spPr>
        <p:txBody>
          <a:bodyPr anchor="ctr"/>
          <a:lstStyle/>
          <a:p>
            <a:pPr algn="ctr" fontAlgn="auto">
              <a:spcBef>
                <a:spcPts val="0"/>
              </a:spcBef>
              <a:spcAft>
                <a:spcPts val="0"/>
              </a:spcAft>
              <a:defRPr/>
            </a:pPr>
            <a:endParaRPr lang="fr-FR" kern="0" dirty="0">
              <a:solidFill>
                <a:srgbClr val="141414"/>
              </a:solidFill>
              <a:latin typeface="Arial"/>
            </a:endParaRPr>
          </a:p>
        </p:txBody>
      </p:sp>
      <p:sp>
        <p:nvSpPr>
          <p:cNvPr id="13" name="AutoShape 140">
            <a:extLst>
              <a:ext uri="{FF2B5EF4-FFF2-40B4-BE49-F238E27FC236}">
                <a16:creationId xmlns:a16="http://schemas.microsoft.com/office/drawing/2014/main" id="{001CD7C0-3A45-4893-A7FC-901A7A3D5357}"/>
              </a:ext>
            </a:extLst>
          </p:cNvPr>
          <p:cNvSpPr>
            <a:spLocks noChangeArrowheads="1"/>
          </p:cNvSpPr>
          <p:nvPr/>
        </p:nvSpPr>
        <p:spPr bwMode="auto">
          <a:xfrm flipH="1">
            <a:off x="2279651" y="5194300"/>
            <a:ext cx="2074863" cy="827088"/>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23559" name="Espace réservé du texte 20">
            <a:extLst>
              <a:ext uri="{FF2B5EF4-FFF2-40B4-BE49-F238E27FC236}">
                <a16:creationId xmlns:a16="http://schemas.microsoft.com/office/drawing/2014/main" id="{7E5DD80B-9A2B-4064-93D8-46103BB65B7D}"/>
              </a:ext>
            </a:extLst>
          </p:cNvPr>
          <p:cNvSpPr txBox="1">
            <a:spLocks/>
          </p:cNvSpPr>
          <p:nvPr/>
        </p:nvSpPr>
        <p:spPr bwMode="auto">
          <a:xfrm>
            <a:off x="2279651" y="5111750"/>
            <a:ext cx="2016125"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Connaitre mon profil stress</a:t>
            </a:r>
          </a:p>
        </p:txBody>
      </p:sp>
      <p:sp>
        <p:nvSpPr>
          <p:cNvPr id="19" name="AutoShape 140">
            <a:extLst>
              <a:ext uri="{FF2B5EF4-FFF2-40B4-BE49-F238E27FC236}">
                <a16:creationId xmlns:a16="http://schemas.microsoft.com/office/drawing/2014/main" id="{AB7FC2C3-52CE-4E89-BFFD-F0BF4C5C7EFC}"/>
              </a:ext>
            </a:extLst>
          </p:cNvPr>
          <p:cNvSpPr>
            <a:spLocks noChangeArrowheads="1"/>
          </p:cNvSpPr>
          <p:nvPr/>
        </p:nvSpPr>
        <p:spPr bwMode="auto">
          <a:xfrm flipH="1">
            <a:off x="1558925" y="3524251"/>
            <a:ext cx="2520950" cy="822325"/>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23563" name="Espace réservé du texte 20">
            <a:extLst>
              <a:ext uri="{FF2B5EF4-FFF2-40B4-BE49-F238E27FC236}">
                <a16:creationId xmlns:a16="http://schemas.microsoft.com/office/drawing/2014/main" id="{4DE4CE82-5F2C-4207-ABE0-07A29548C492}"/>
              </a:ext>
            </a:extLst>
          </p:cNvPr>
          <p:cNvSpPr txBox="1">
            <a:spLocks/>
          </p:cNvSpPr>
          <p:nvPr/>
        </p:nvSpPr>
        <p:spPr bwMode="auto">
          <a:xfrm>
            <a:off x="1524001" y="3500439"/>
            <a:ext cx="2555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dirty="0">
                <a:solidFill>
                  <a:srgbClr val="141414"/>
                </a:solidFill>
                <a:latin typeface="SFR"/>
              </a:rPr>
              <a:t>Connaitre des moyens concrets de gestion du stress</a:t>
            </a:r>
          </a:p>
        </p:txBody>
      </p:sp>
      <p:sp>
        <p:nvSpPr>
          <p:cNvPr id="23564" name="Titre 1">
            <a:extLst>
              <a:ext uri="{FF2B5EF4-FFF2-40B4-BE49-F238E27FC236}">
                <a16:creationId xmlns:a16="http://schemas.microsoft.com/office/drawing/2014/main" id="{D67967EF-1DC3-49E0-A208-A282DF7CD449}"/>
              </a:ext>
            </a:extLst>
          </p:cNvPr>
          <p:cNvSpPr txBox="1">
            <a:spLocks/>
          </p:cNvSpPr>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APPORTS ESSENTIELS</a:t>
            </a:r>
          </a:p>
        </p:txBody>
      </p:sp>
      <p:sp>
        <p:nvSpPr>
          <p:cNvPr id="14" name="AutoShape 140">
            <a:extLst>
              <a:ext uri="{FF2B5EF4-FFF2-40B4-BE49-F238E27FC236}">
                <a16:creationId xmlns:a16="http://schemas.microsoft.com/office/drawing/2014/main" id="{03BA7753-307F-4707-B873-68C4C4F845A5}"/>
              </a:ext>
            </a:extLst>
          </p:cNvPr>
          <p:cNvSpPr>
            <a:spLocks noChangeArrowheads="1"/>
          </p:cNvSpPr>
          <p:nvPr/>
        </p:nvSpPr>
        <p:spPr bwMode="auto">
          <a:xfrm flipH="1">
            <a:off x="4283075" y="1604434"/>
            <a:ext cx="3482975" cy="874712"/>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23566" name="Espace réservé du texte 20">
            <a:extLst>
              <a:ext uri="{FF2B5EF4-FFF2-40B4-BE49-F238E27FC236}">
                <a16:creationId xmlns:a16="http://schemas.microsoft.com/office/drawing/2014/main" id="{8FAFD435-4E47-47E2-9547-0B67F69EB89E}"/>
              </a:ext>
            </a:extLst>
          </p:cNvPr>
          <p:cNvSpPr txBox="1">
            <a:spLocks/>
          </p:cNvSpPr>
          <p:nvPr/>
        </p:nvSpPr>
        <p:spPr bwMode="auto">
          <a:xfrm>
            <a:off x="4129268" y="1603376"/>
            <a:ext cx="3446462"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Connaitre les dysfonctionnement émotionnels</a:t>
            </a:r>
          </a:p>
        </p:txBody>
      </p:sp>
      <p:sp>
        <p:nvSpPr>
          <p:cNvPr id="22" name="AutoShape 140">
            <a:extLst>
              <a:ext uri="{FF2B5EF4-FFF2-40B4-BE49-F238E27FC236}">
                <a16:creationId xmlns:a16="http://schemas.microsoft.com/office/drawing/2014/main" id="{4D19D710-5CCE-4A8D-BEF9-02EB354F9E47}"/>
              </a:ext>
            </a:extLst>
          </p:cNvPr>
          <p:cNvSpPr>
            <a:spLocks noChangeArrowheads="1"/>
          </p:cNvSpPr>
          <p:nvPr/>
        </p:nvSpPr>
        <p:spPr bwMode="auto">
          <a:xfrm flipH="1">
            <a:off x="8183563" y="3500438"/>
            <a:ext cx="2413000"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23568" name="Espace réservé du texte 20">
            <a:extLst>
              <a:ext uri="{FF2B5EF4-FFF2-40B4-BE49-F238E27FC236}">
                <a16:creationId xmlns:a16="http://schemas.microsoft.com/office/drawing/2014/main" id="{06F3B7F7-FBA6-43E9-8AFB-4BB7AABC2113}"/>
              </a:ext>
            </a:extLst>
          </p:cNvPr>
          <p:cNvSpPr txBox="1">
            <a:spLocks/>
          </p:cNvSpPr>
          <p:nvPr/>
        </p:nvSpPr>
        <p:spPr bwMode="auto">
          <a:xfrm>
            <a:off x="8183563" y="3500438"/>
            <a:ext cx="2413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Comprendre ce qu’est le stress, ses mécanismes</a:t>
            </a:r>
          </a:p>
        </p:txBody>
      </p:sp>
      <p:sp>
        <p:nvSpPr>
          <p:cNvPr id="24" name="AutoShape 140">
            <a:extLst>
              <a:ext uri="{FF2B5EF4-FFF2-40B4-BE49-F238E27FC236}">
                <a16:creationId xmlns:a16="http://schemas.microsoft.com/office/drawing/2014/main" id="{0D3F92FC-B099-4E68-B691-AC62A4F9ED5A}"/>
              </a:ext>
            </a:extLst>
          </p:cNvPr>
          <p:cNvSpPr>
            <a:spLocks noChangeArrowheads="1"/>
          </p:cNvSpPr>
          <p:nvPr/>
        </p:nvSpPr>
        <p:spPr bwMode="auto">
          <a:xfrm flipH="1">
            <a:off x="7362825" y="5264151"/>
            <a:ext cx="32400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defRPr/>
            </a:pPr>
            <a:endParaRPr lang="fr-FR" sz="1600" dirty="0">
              <a:solidFill>
                <a:srgbClr val="141414"/>
              </a:solidFill>
            </a:endParaRPr>
          </a:p>
          <a:p>
            <a:pPr>
              <a:buClr>
                <a:srgbClr val="C00000"/>
              </a:buClr>
              <a:defRPr/>
            </a:pPr>
            <a:endParaRPr lang="fr-FR" sz="1600" dirty="0">
              <a:solidFill>
                <a:srgbClr val="141414"/>
              </a:solidFill>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a:p>
            <a:pPr fontAlgn="auto">
              <a:spcBef>
                <a:spcPts val="0"/>
              </a:spcBef>
              <a:spcAft>
                <a:spcPts val="0"/>
              </a:spcAft>
              <a:buClr>
                <a:srgbClr val="C00000"/>
              </a:buClr>
              <a:defRPr/>
            </a:pPr>
            <a:endParaRPr lang="fr-FR" sz="1600" dirty="0">
              <a:solidFill>
                <a:srgbClr val="141414"/>
              </a:solidFill>
              <a:latin typeface="SFR"/>
            </a:endParaRPr>
          </a:p>
        </p:txBody>
      </p:sp>
      <p:sp>
        <p:nvSpPr>
          <p:cNvPr id="23570" name="Espace réservé du texte 20">
            <a:extLst>
              <a:ext uri="{FF2B5EF4-FFF2-40B4-BE49-F238E27FC236}">
                <a16:creationId xmlns:a16="http://schemas.microsoft.com/office/drawing/2014/main" id="{E7430973-03AE-4A14-9A5B-44A89E6529D3}"/>
              </a:ext>
            </a:extLst>
          </p:cNvPr>
          <p:cNvSpPr txBox="1">
            <a:spLocks/>
          </p:cNvSpPr>
          <p:nvPr/>
        </p:nvSpPr>
        <p:spPr bwMode="auto">
          <a:xfrm>
            <a:off x="7343776" y="5245100"/>
            <a:ext cx="32416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858838" indent="-292100">
              <a:spcBef>
                <a:spcPct val="20000"/>
              </a:spcBef>
              <a:buFont typeface="Arial" panose="020B0604020202020204" pitchFamily="34" charset="0"/>
              <a:buChar char="–"/>
              <a:defRPr sz="2000">
                <a:solidFill>
                  <a:schemeClr val="tx1"/>
                </a:solidFill>
                <a:latin typeface="Calibri" panose="020F0502020204030204" pitchFamily="34" charset="0"/>
              </a:defRPr>
            </a:lvl2pPr>
            <a:lvl3pPr marL="1328738" indent="-279400">
              <a:spcBef>
                <a:spcPct val="20000"/>
              </a:spcBef>
              <a:buFont typeface="Arial" panose="020B0604020202020204" pitchFamily="34" charset="0"/>
              <a:buChar char="•"/>
              <a:defRPr>
                <a:solidFill>
                  <a:schemeClr val="tx1"/>
                </a:solidFill>
                <a:latin typeface="Calibri" panose="020F0502020204030204" pitchFamily="34" charset="0"/>
              </a:defRPr>
            </a:lvl3pPr>
            <a:lvl4pPr marL="1698625" indent="-179388">
              <a:spcBef>
                <a:spcPct val="20000"/>
              </a:spcBef>
              <a:buFont typeface="Arial" panose="020B0604020202020204" pitchFamily="34" charset="0"/>
              <a:buChar char="–"/>
              <a:defRPr sz="1600">
                <a:solidFill>
                  <a:schemeClr val="tx1"/>
                </a:solidFill>
                <a:latin typeface="Calibri" panose="020F0502020204030204" pitchFamily="34" charset="0"/>
              </a:defRPr>
            </a:lvl4pPr>
            <a:lvl5pPr marL="2066925" indent="-1778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241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813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385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95725" indent="-1778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ctr">
              <a:lnSpc>
                <a:spcPct val="90000"/>
              </a:lnSpc>
              <a:spcBef>
                <a:spcPct val="100000"/>
              </a:spcBef>
              <a:buClr>
                <a:srgbClr val="C00000"/>
              </a:buClr>
              <a:buFont typeface="Wingdings 2" panose="05020102010507070707" pitchFamily="18" charset="2"/>
              <a:buNone/>
            </a:pPr>
            <a:r>
              <a:rPr lang="fr-FR" altLang="fr-FR" sz="1600">
                <a:solidFill>
                  <a:srgbClr val="141414"/>
                </a:solidFill>
                <a:latin typeface="SFR"/>
              </a:rPr>
              <a:t>Comprendre les effets du stress, les symptômes, les risques </a:t>
            </a:r>
          </a:p>
        </p:txBody>
      </p:sp>
      <p:pic>
        <p:nvPicPr>
          <p:cNvPr id="23572" name="Image 6">
            <a:extLst>
              <a:ext uri="{FF2B5EF4-FFF2-40B4-BE49-F238E27FC236}">
                <a16:creationId xmlns:a16="http://schemas.microsoft.com/office/drawing/2014/main" id="{7F102551-E269-466B-A9B4-9D01480463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25014" y="115889"/>
            <a:ext cx="8905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age 20">
            <a:extLst>
              <a:ext uri="{FF2B5EF4-FFF2-40B4-BE49-F238E27FC236}">
                <a16:creationId xmlns:a16="http://schemas.microsoft.com/office/drawing/2014/main" id="{DD10DABF-E755-4993-9A0D-FA7B0AD80AC7}"/>
              </a:ext>
            </a:extLst>
          </p:cNvPr>
          <p:cNvPicPr>
            <a:picLocks noChangeAspect="1"/>
          </p:cNvPicPr>
          <p:nvPr/>
        </p:nvPicPr>
        <p:blipFill>
          <a:blip r:embed="rId5"/>
          <a:stretch>
            <a:fillRect/>
          </a:stretch>
        </p:blipFill>
        <p:spPr>
          <a:xfrm>
            <a:off x="10800205" y="0"/>
            <a:ext cx="1260616" cy="126061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ZoneTexte 3">
            <a:extLst>
              <a:ext uri="{FF2B5EF4-FFF2-40B4-BE49-F238E27FC236}">
                <a16:creationId xmlns:a16="http://schemas.microsoft.com/office/drawing/2014/main" id="{2B455810-8718-4BDD-9A0B-B975D2C1B0B6}"/>
              </a:ext>
            </a:extLst>
          </p:cNvPr>
          <p:cNvSpPr txBox="1">
            <a:spLocks noChangeArrowheads="1"/>
          </p:cNvSpPr>
          <p:nvPr/>
        </p:nvSpPr>
        <p:spPr bwMode="auto">
          <a:xfrm>
            <a:off x="2024064" y="692150"/>
            <a:ext cx="8137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a:latin typeface="Calibri" panose="020F0502020204030204" pitchFamily="34" charset="0"/>
              </a:rPr>
              <a:t>7.   Quels sont les stresseurs matériels et concrets professionnels ?</a:t>
            </a:r>
          </a:p>
          <a:p>
            <a:pPr lvl="1">
              <a:buFont typeface="Calibri" panose="020F0502020204030204" pitchFamily="34" charset="0"/>
              <a:buAutoNum type="alphaLcPeriod"/>
            </a:pPr>
            <a:r>
              <a:rPr lang="fr-FR" altLang="fr-FR" sz="2000">
                <a:latin typeface="Calibri" panose="020F0502020204030204" pitchFamily="34" charset="0"/>
              </a:rPr>
              <a:t>Le temps							</a:t>
            </a:r>
            <a:r>
              <a:rPr lang="fr-FR" altLang="fr-FR" sz="200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 décalage entre le travail prescrit et le travail réel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La pression hiérarchique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L’inadaptation entre le poste et les attentes ou les compétences</a:t>
            </a:r>
          </a:p>
          <a:p>
            <a:pPr lvl="1"/>
            <a:r>
              <a:rPr lang="fr-FR" altLang="fr-FR" sz="2000">
                <a:latin typeface="Calibri" panose="020F0502020204030204" pitchFamily="34" charset="0"/>
                <a:sym typeface="Wingdings 2" panose="05020102010507070707" pitchFamily="18" charset="2"/>
              </a:rPr>
              <a:t>	personnelles						</a:t>
            </a:r>
          </a:p>
          <a:p>
            <a:pPr lvl="1">
              <a:buFontTx/>
              <a:buAutoNum type="alphaLcPeriod" startAt="5"/>
            </a:pPr>
            <a:r>
              <a:rPr lang="fr-FR" altLang="fr-FR" sz="2000">
                <a:latin typeface="Calibri" panose="020F0502020204030204" pitchFamily="34" charset="0"/>
                <a:sym typeface="Wingdings 2" panose="05020102010507070707" pitchFamily="18" charset="2"/>
              </a:rPr>
              <a:t>L’incertitude de l’emploi					</a:t>
            </a:r>
          </a:p>
          <a:p>
            <a:pPr lvl="1">
              <a:buFontTx/>
              <a:buAutoNum type="alphaLcPeriod" startAt="5"/>
            </a:pPr>
            <a:r>
              <a:rPr lang="fr-FR" altLang="fr-FR" sz="2000">
                <a:latin typeface="Calibri" panose="020F0502020204030204" pitchFamily="34" charset="0"/>
                <a:sym typeface="Wingdings 2" panose="05020102010507070707" pitchFamily="18" charset="2"/>
              </a:rPr>
              <a:t>Les prises de décision 					</a:t>
            </a:r>
          </a:p>
          <a:p>
            <a:pPr lvl="1">
              <a:buFontTx/>
              <a:buAutoNum type="alphaLcPeriod" startAt="5"/>
            </a:pPr>
            <a:r>
              <a:rPr lang="fr-FR" altLang="fr-FR" sz="2000">
                <a:latin typeface="Calibri" panose="020F0502020204030204" pitchFamily="34" charset="0"/>
                <a:sym typeface="Wingdings 2" panose="05020102010507070707" pitchFamily="18" charset="2"/>
              </a:rPr>
              <a:t>Les résolutions de problèmes 				</a:t>
            </a:r>
          </a:p>
        </p:txBody>
      </p:sp>
      <p:sp>
        <p:nvSpPr>
          <p:cNvPr id="68611" name="ZoneTexte 4">
            <a:extLst>
              <a:ext uri="{FF2B5EF4-FFF2-40B4-BE49-F238E27FC236}">
                <a16:creationId xmlns:a16="http://schemas.microsoft.com/office/drawing/2014/main" id="{8658DCE1-84D5-49DD-8BE5-8BFF9DABB965}"/>
              </a:ext>
            </a:extLst>
          </p:cNvPr>
          <p:cNvSpPr txBox="1">
            <a:spLocks noChangeArrowheads="1"/>
          </p:cNvSpPr>
          <p:nvPr/>
        </p:nvSpPr>
        <p:spPr bwMode="auto">
          <a:xfrm>
            <a:off x="2024064" y="3644901"/>
            <a:ext cx="813752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dirty="0">
                <a:latin typeface="Calibri" panose="020F0502020204030204" pitchFamily="34" charset="0"/>
              </a:rPr>
              <a:t>8.   Quels sont les </a:t>
            </a:r>
            <a:r>
              <a:rPr lang="fr-FR" altLang="fr-FR" sz="2000" b="1" dirty="0" err="1">
                <a:latin typeface="Calibri" panose="020F0502020204030204" pitchFamily="34" charset="0"/>
              </a:rPr>
              <a:t>stresseurs</a:t>
            </a:r>
            <a:r>
              <a:rPr lang="fr-FR" altLang="fr-FR" sz="2000" b="1" dirty="0">
                <a:latin typeface="Calibri" panose="020F0502020204030204" pitchFamily="34" charset="0"/>
              </a:rPr>
              <a:t> relationnels professionnels les plus fréquents ?</a:t>
            </a:r>
          </a:p>
          <a:p>
            <a:pPr lvl="1">
              <a:buFont typeface="Calibri" panose="020F0502020204030204" pitchFamily="34" charset="0"/>
              <a:buAutoNum type="alphaLcPeriod"/>
            </a:pPr>
            <a:r>
              <a:rPr lang="fr-FR" altLang="fr-FR" sz="2000" dirty="0">
                <a:latin typeface="Calibri" panose="020F0502020204030204" pitchFamily="34" charset="0"/>
              </a:rPr>
              <a:t>La pression hiérarchique					</a:t>
            </a:r>
            <a:r>
              <a:rPr lang="fr-FR" altLang="fr-FR" sz="2000" dirty="0">
                <a:latin typeface="Calibri" panose="020F0502020204030204" pitchFamily="34" charset="0"/>
                <a:sym typeface="Wingdings 2" panose="05020102010507070707" pitchFamily="18" charset="2"/>
              </a:rPr>
              <a:t></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 manque de reconnaissance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conflits au travail avec les collègues et/ou les subalternes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critiques négatives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La reconnaissance des compétences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La bonne communication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Les difficultés de communication 				</a:t>
            </a:r>
          </a:p>
          <a:p>
            <a:pPr lvl="1"/>
            <a:endParaRPr lang="fr-FR" altLang="fr-FR" sz="2000" dirty="0">
              <a:latin typeface="Calibri" panose="020F0502020204030204" pitchFamily="34" charset="0"/>
              <a:sym typeface="Wingdings 2" panose="05020102010507070707" pitchFamily="18" charset="2"/>
            </a:endParaRPr>
          </a:p>
          <a:p>
            <a:pPr lvl="1"/>
            <a:endParaRPr lang="fr-FR" altLang="fr-FR" sz="2000" dirty="0">
              <a:latin typeface="Calibri" panose="020F0502020204030204" pitchFamily="34" charset="0"/>
              <a:sym typeface="Wingdings 2" panose="05020102010507070707" pitchFamily="18" charset="2"/>
            </a:endParaRPr>
          </a:p>
        </p:txBody>
      </p:sp>
      <p:pic>
        <p:nvPicPr>
          <p:cNvPr id="4" name="Image 3">
            <a:extLst>
              <a:ext uri="{FF2B5EF4-FFF2-40B4-BE49-F238E27FC236}">
                <a16:creationId xmlns:a16="http://schemas.microsoft.com/office/drawing/2014/main" id="{20A1CF12-984E-4D12-BA23-6D48B2DAB524}"/>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ZoneTexte 3">
            <a:extLst>
              <a:ext uri="{FF2B5EF4-FFF2-40B4-BE49-F238E27FC236}">
                <a16:creationId xmlns:a16="http://schemas.microsoft.com/office/drawing/2014/main" id="{E05F8D04-5162-44FA-9C69-6ECBB2F497A8}"/>
              </a:ext>
            </a:extLst>
          </p:cNvPr>
          <p:cNvSpPr txBox="1">
            <a:spLocks noChangeArrowheads="1"/>
          </p:cNvSpPr>
          <p:nvPr/>
        </p:nvSpPr>
        <p:spPr bwMode="auto">
          <a:xfrm>
            <a:off x="1992314" y="692150"/>
            <a:ext cx="813593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a:latin typeface="Calibri" panose="020F0502020204030204" pitchFamily="34" charset="0"/>
              </a:rPr>
              <a:t>9</a:t>
            </a:r>
            <a:r>
              <a:rPr lang="fr-FR" altLang="fr-FR" sz="2000" b="1">
                <a:latin typeface="Calibri" panose="020F0502020204030204" pitchFamily="34" charset="0"/>
              </a:rPr>
              <a:t>.   Quels sont les Causes de stress au travail ?</a:t>
            </a:r>
          </a:p>
          <a:p>
            <a:pPr lvl="1">
              <a:buFont typeface="Calibri" panose="020F0502020204030204" pitchFamily="34" charset="0"/>
              <a:buAutoNum type="alphaLcPeriod"/>
            </a:pPr>
            <a:r>
              <a:rPr lang="fr-FR" altLang="fr-FR" sz="2000">
                <a:latin typeface="Calibri" panose="020F0502020204030204" pitchFamily="34" charset="0"/>
              </a:rPr>
              <a:t>La surcharge de travail			</a:t>
            </a:r>
            <a:r>
              <a:rPr lang="fr-FR" altLang="fr-FR" sz="2000">
                <a:latin typeface="Calibri" panose="020F0502020204030204" pitchFamily="34" charset="0"/>
                <a:sym typeface="Wingdings 2" panose="05020102010507070707" pitchFamily="18" charset="2"/>
              </a:rPr>
              <a: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La méconnaissance de procédures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La sous-activité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 harcèlement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L’indifférence, la mise à l’écart dans le même service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La bonne gestion de carrière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L’ambiance conviviale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Les critiques justifiées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L’environnement de travail bruyant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Les primes, les récompenses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La délocalisation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Les résultats (objectifs) demandés 				 </a:t>
            </a:r>
          </a:p>
        </p:txBody>
      </p:sp>
      <p:sp>
        <p:nvSpPr>
          <p:cNvPr id="70659" name="ZoneTexte 4">
            <a:extLst>
              <a:ext uri="{FF2B5EF4-FFF2-40B4-BE49-F238E27FC236}">
                <a16:creationId xmlns:a16="http://schemas.microsoft.com/office/drawing/2014/main" id="{3983A42D-C5BD-4754-A424-5179976E3C30}"/>
              </a:ext>
            </a:extLst>
          </p:cNvPr>
          <p:cNvSpPr txBox="1">
            <a:spLocks noChangeArrowheads="1"/>
          </p:cNvSpPr>
          <p:nvPr/>
        </p:nvSpPr>
        <p:spPr bwMode="auto">
          <a:xfrm>
            <a:off x="1952626" y="4500563"/>
            <a:ext cx="81375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b="1">
                <a:latin typeface="Calibri" panose="020F0502020204030204" pitchFamily="34" charset="0"/>
              </a:rPr>
              <a:t>10.   Comment oser « Dire non » ?</a:t>
            </a:r>
          </a:p>
          <a:p>
            <a:pPr lvl="1">
              <a:buFont typeface="Calibri" panose="020F0502020204030204" pitchFamily="34" charset="0"/>
              <a:buAutoNum type="alphaLcPeriod"/>
            </a:pPr>
            <a:r>
              <a:rPr lang="fr-FR" altLang="fr-FR" sz="2000">
                <a:latin typeface="Calibri" panose="020F0502020204030204" pitchFamily="34" charset="0"/>
              </a:rPr>
              <a:t>Je dis non à la personne et à la demande 	</a:t>
            </a:r>
            <a:r>
              <a:rPr lang="fr-FR" altLang="fr-FR" sz="2000">
                <a:latin typeface="Calibri" panose="020F0502020204030204" pitchFamily="34" charset="0"/>
                <a:sym typeface="Wingdings 2" panose="05020102010507070707" pitchFamily="18" charset="2"/>
              </a:rPr>
              <a: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Je dis oui à la personne et non à la demande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Je dis non à la personne et oui à la demande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Je dis oui à la personne et oui à la demande (état soumis)	</a:t>
            </a:r>
          </a:p>
        </p:txBody>
      </p:sp>
      <p:pic>
        <p:nvPicPr>
          <p:cNvPr id="4" name="Image 3">
            <a:extLst>
              <a:ext uri="{FF2B5EF4-FFF2-40B4-BE49-F238E27FC236}">
                <a16:creationId xmlns:a16="http://schemas.microsoft.com/office/drawing/2014/main" id="{39DF26EE-C02D-4FBF-8CF0-559394989763}"/>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ZoneTexte 4">
            <a:extLst>
              <a:ext uri="{FF2B5EF4-FFF2-40B4-BE49-F238E27FC236}">
                <a16:creationId xmlns:a16="http://schemas.microsoft.com/office/drawing/2014/main" id="{3E00693D-2EDD-4037-B199-C3587B442CB0}"/>
              </a:ext>
            </a:extLst>
          </p:cNvPr>
          <p:cNvSpPr txBox="1">
            <a:spLocks noChangeArrowheads="1"/>
          </p:cNvSpPr>
          <p:nvPr/>
        </p:nvSpPr>
        <p:spPr bwMode="auto">
          <a:xfrm>
            <a:off x="2208214" y="1341439"/>
            <a:ext cx="813593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dirty="0">
                <a:latin typeface="Calibri" panose="020F0502020204030204" pitchFamily="34" charset="0"/>
              </a:rPr>
              <a:t>11</a:t>
            </a:r>
            <a:r>
              <a:rPr lang="fr-FR" altLang="fr-FR" sz="2000" b="1" dirty="0">
                <a:latin typeface="Calibri" panose="020F0502020204030204" pitchFamily="34" charset="0"/>
              </a:rPr>
              <a:t>.   Comment réagir face à une critique justifiée ?</a:t>
            </a:r>
          </a:p>
          <a:p>
            <a:pPr lvl="1">
              <a:buFont typeface="Calibri" panose="020F0502020204030204" pitchFamily="34" charset="0"/>
              <a:buAutoNum type="alphaLcPeriod"/>
            </a:pPr>
            <a:r>
              <a:rPr lang="fr-FR" altLang="fr-FR" sz="2000" dirty="0">
                <a:latin typeface="Calibri" panose="020F0502020204030204" pitchFamily="34" charset="0"/>
              </a:rPr>
              <a:t>Rester stable physiquement		</a:t>
            </a:r>
            <a:r>
              <a:rPr lang="fr-FR" altLang="fr-FR" sz="2000" dirty="0">
                <a:latin typeface="Calibri" panose="020F0502020204030204" pitchFamily="34" charset="0"/>
                <a:sym typeface="Wingdings 2" panose="05020102010507070707" pitchFamily="18" charset="2"/>
              </a:rPr>
              <a: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Respirer vite et réagir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S’insurger face à la critique de l’autre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Remercier l’autre d’évoquer le sujet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Identifier le problème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S’enfermer sur soi-même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Proposer ou solliciter une solution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Reformuler la solution et vérifier l’adhésion de l’interlocuteur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Critiquer l’interlocuteur à votre tour 			</a:t>
            </a:r>
          </a:p>
        </p:txBody>
      </p:sp>
      <p:pic>
        <p:nvPicPr>
          <p:cNvPr id="3" name="Image 2">
            <a:extLst>
              <a:ext uri="{FF2B5EF4-FFF2-40B4-BE49-F238E27FC236}">
                <a16:creationId xmlns:a16="http://schemas.microsoft.com/office/drawing/2014/main" id="{D88C4608-BF94-4B90-AF16-1F3A86FE385A}"/>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ZoneTexte 3">
            <a:extLst>
              <a:ext uri="{FF2B5EF4-FFF2-40B4-BE49-F238E27FC236}">
                <a16:creationId xmlns:a16="http://schemas.microsoft.com/office/drawing/2014/main" id="{98C97252-09A2-4711-B6F7-303736E90745}"/>
              </a:ext>
            </a:extLst>
          </p:cNvPr>
          <p:cNvSpPr txBox="1">
            <a:spLocks noChangeArrowheads="1"/>
          </p:cNvSpPr>
          <p:nvPr/>
        </p:nvSpPr>
        <p:spPr bwMode="auto">
          <a:xfrm>
            <a:off x="1952626" y="500063"/>
            <a:ext cx="81375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a:latin typeface="Calibri" panose="020F0502020204030204" pitchFamily="34" charset="0"/>
              </a:rPr>
              <a:t>12</a:t>
            </a:r>
            <a:r>
              <a:rPr lang="fr-FR" altLang="fr-FR" sz="2000" b="1">
                <a:latin typeface="Calibri" panose="020F0502020204030204" pitchFamily="34" charset="0"/>
              </a:rPr>
              <a:t>.   Comment réagir face à une critique injustifiée ?</a:t>
            </a:r>
          </a:p>
          <a:p>
            <a:pPr lvl="1">
              <a:buFont typeface="Calibri" panose="020F0502020204030204" pitchFamily="34" charset="0"/>
              <a:buAutoNum type="alphaLcPeriod"/>
            </a:pPr>
            <a:r>
              <a:rPr lang="fr-FR" altLang="fr-FR" sz="2000">
                <a:latin typeface="Calibri" panose="020F0502020204030204" pitchFamily="34" charset="0"/>
              </a:rPr>
              <a:t>Ne pas écouter				</a:t>
            </a:r>
            <a:r>
              <a:rPr lang="fr-FR" altLang="fr-FR" sz="2000">
                <a:latin typeface="Calibri" panose="020F0502020204030204" pitchFamily="34" charset="0"/>
                <a:sym typeface="Wingdings 2" panose="05020102010507070707" pitchFamily="18" charset="2"/>
              </a:rPr>
              <a: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Se braquer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Se maîtriser et écouter attentivement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Reformuler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Demander à énoncer des faits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Donner son ressenti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Apporter une solution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Entrer en conflit						</a:t>
            </a:r>
          </a:p>
        </p:txBody>
      </p:sp>
      <p:sp>
        <p:nvSpPr>
          <p:cNvPr id="74755" name="ZoneTexte 4">
            <a:extLst>
              <a:ext uri="{FF2B5EF4-FFF2-40B4-BE49-F238E27FC236}">
                <a16:creationId xmlns:a16="http://schemas.microsoft.com/office/drawing/2014/main" id="{9787B3D7-71BF-418C-AA39-1F9547BDE1CF}"/>
              </a:ext>
            </a:extLst>
          </p:cNvPr>
          <p:cNvSpPr txBox="1">
            <a:spLocks noChangeArrowheads="1"/>
          </p:cNvSpPr>
          <p:nvPr/>
        </p:nvSpPr>
        <p:spPr bwMode="auto">
          <a:xfrm>
            <a:off x="1954213" y="3190522"/>
            <a:ext cx="813593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dirty="0">
                <a:latin typeface="Calibri" panose="020F0502020204030204" pitchFamily="34" charset="0"/>
              </a:rPr>
              <a:t>13</a:t>
            </a:r>
            <a:r>
              <a:rPr lang="fr-FR" altLang="fr-FR" sz="2000" b="1" dirty="0">
                <a:latin typeface="Calibri" panose="020F0502020204030204" pitchFamily="34" charset="0"/>
              </a:rPr>
              <a:t>.   Comment développer sa stratégie anti-stress ?</a:t>
            </a:r>
          </a:p>
          <a:p>
            <a:pPr lvl="1">
              <a:buFont typeface="Calibri" panose="020F0502020204030204" pitchFamily="34" charset="0"/>
              <a:buAutoNum type="alphaLcPeriod"/>
            </a:pPr>
            <a:r>
              <a:rPr lang="fr-FR" altLang="fr-FR" sz="2000" dirty="0">
                <a:latin typeface="Calibri" panose="020F0502020204030204" pitchFamily="34" charset="0"/>
              </a:rPr>
              <a:t>Définir son objectif			</a:t>
            </a:r>
            <a:r>
              <a:rPr lang="fr-FR" altLang="fr-FR" sz="2000" dirty="0">
                <a:latin typeface="Calibri" panose="020F0502020204030204" pitchFamily="34" charset="0"/>
                <a:sym typeface="Wingdings 2" panose="05020102010507070707" pitchFamily="18" charset="2"/>
              </a:rPr>
              <a:t>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Laisser le temps de faire son œuvre				</a:t>
            </a:r>
          </a:p>
          <a:p>
            <a:pPr lvl="1">
              <a:buFont typeface="Calibri" panose="020F0502020204030204" pitchFamily="34" charset="0"/>
              <a:buAutoNum type="alphaLcPeriod"/>
            </a:pPr>
            <a:r>
              <a:rPr lang="fr-FR" altLang="fr-FR" sz="2000" dirty="0">
                <a:latin typeface="Calibri" panose="020F0502020204030204" pitchFamily="34" charset="0"/>
                <a:sym typeface="Wingdings 2" panose="05020102010507070707" pitchFamily="18" charset="2"/>
              </a:rPr>
              <a:t>Déterminer les moyens nécessaires à la réalisation de l’objectif</a:t>
            </a:r>
          </a:p>
          <a:p>
            <a:pPr lvl="1"/>
            <a:r>
              <a:rPr lang="fr-FR" altLang="fr-FR" sz="2000" dirty="0">
                <a:latin typeface="Calibri" panose="020F0502020204030204" pitchFamily="34" charset="0"/>
                <a:sym typeface="Wingdings 2" panose="05020102010507070707" pitchFamily="18" charset="2"/>
              </a:rPr>
              <a:t>	préalablement défini 					</a:t>
            </a:r>
          </a:p>
          <a:p>
            <a:pPr lvl="1"/>
            <a:r>
              <a:rPr lang="fr-FR" altLang="fr-FR" sz="2000" dirty="0">
                <a:latin typeface="Calibri" panose="020F0502020204030204" pitchFamily="34" charset="0"/>
                <a:sym typeface="Wingdings 2" panose="05020102010507070707" pitchFamily="18" charset="2"/>
              </a:rPr>
              <a:t>d.   Décliner les répercussions de la réalisation de son objectif</a:t>
            </a:r>
          </a:p>
          <a:p>
            <a:pPr lvl="1"/>
            <a:r>
              <a:rPr lang="fr-FR" altLang="fr-FR" sz="2000" dirty="0">
                <a:latin typeface="Calibri" panose="020F0502020204030204" pitchFamily="34" charset="0"/>
                <a:sym typeface="Wingdings 2" panose="05020102010507070707" pitchFamily="18" charset="2"/>
              </a:rPr>
              <a:t>	sur son équilibre actuel					</a:t>
            </a:r>
          </a:p>
          <a:p>
            <a:pPr lvl="1"/>
            <a:r>
              <a:rPr lang="fr-FR" altLang="fr-FR" sz="2000" dirty="0">
                <a:latin typeface="Calibri" panose="020F0502020204030204" pitchFamily="34" charset="0"/>
                <a:sym typeface="Wingdings 2" panose="05020102010507070707" pitchFamily="18" charset="2"/>
              </a:rPr>
              <a:t>e.   Indiquer les conséquences négatives 			</a:t>
            </a:r>
          </a:p>
          <a:p>
            <a:pPr lvl="1"/>
            <a:r>
              <a:rPr lang="fr-FR" altLang="fr-FR" sz="2000" dirty="0">
                <a:latin typeface="Calibri" panose="020F0502020204030204" pitchFamily="34" charset="0"/>
                <a:sym typeface="Wingdings 2" panose="05020102010507070707" pitchFamily="18" charset="2"/>
              </a:rPr>
              <a:t>f. 	Enoncer les principales actions à entreprendre		</a:t>
            </a:r>
          </a:p>
          <a:p>
            <a:pPr lvl="1"/>
            <a:r>
              <a:rPr lang="fr-FR" altLang="fr-FR" sz="2000" dirty="0">
                <a:latin typeface="Calibri" panose="020F0502020204030204" pitchFamily="34" charset="0"/>
                <a:sym typeface="Wingdings 2" panose="05020102010507070707" pitchFamily="18" charset="2"/>
              </a:rPr>
              <a:t>g.	Préciser le mode opératoire				</a:t>
            </a:r>
          </a:p>
          <a:p>
            <a:pPr lvl="1"/>
            <a:r>
              <a:rPr lang="fr-FR" altLang="fr-FR" sz="2000" dirty="0">
                <a:latin typeface="Calibri" panose="020F0502020204030204" pitchFamily="34" charset="0"/>
                <a:sym typeface="Wingdings 2" panose="05020102010507070707" pitchFamily="18" charset="2"/>
              </a:rPr>
              <a:t>h. 	Ne plus penser à l’objectif et faire le vide		 	</a:t>
            </a:r>
          </a:p>
          <a:p>
            <a:pPr lvl="1"/>
            <a:r>
              <a:rPr lang="fr-FR" altLang="fr-FR" sz="2000" dirty="0">
                <a:latin typeface="Calibri" panose="020F0502020204030204" pitchFamily="34" charset="0"/>
                <a:sym typeface="Wingdings 2" panose="05020102010507070707" pitchFamily="18" charset="2"/>
              </a:rPr>
              <a:t>i.	Se fixer un temps de réalisation de l’objectif 			</a:t>
            </a:r>
          </a:p>
        </p:txBody>
      </p:sp>
      <p:pic>
        <p:nvPicPr>
          <p:cNvPr id="4" name="Image 3">
            <a:extLst>
              <a:ext uri="{FF2B5EF4-FFF2-40B4-BE49-F238E27FC236}">
                <a16:creationId xmlns:a16="http://schemas.microsoft.com/office/drawing/2014/main" id="{33F6D6D2-7A86-4100-AC15-5C092F000C1E}"/>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ZoneTexte 3">
            <a:extLst>
              <a:ext uri="{FF2B5EF4-FFF2-40B4-BE49-F238E27FC236}">
                <a16:creationId xmlns:a16="http://schemas.microsoft.com/office/drawing/2014/main" id="{FED2BA65-0865-4DA5-B54A-FA0458D095EE}"/>
              </a:ext>
            </a:extLst>
          </p:cNvPr>
          <p:cNvSpPr txBox="1">
            <a:spLocks noChangeArrowheads="1"/>
          </p:cNvSpPr>
          <p:nvPr/>
        </p:nvSpPr>
        <p:spPr bwMode="auto">
          <a:xfrm>
            <a:off x="1952626" y="1714501"/>
            <a:ext cx="81375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a:latin typeface="Calibri" panose="020F0502020204030204" pitchFamily="34" charset="0"/>
              </a:rPr>
              <a:t>14</a:t>
            </a:r>
            <a:r>
              <a:rPr lang="fr-FR" altLang="fr-FR" sz="2000" b="1">
                <a:latin typeface="Calibri" panose="020F0502020204030204" pitchFamily="34" charset="0"/>
              </a:rPr>
              <a:t>.   Comment anticiper, gérer et canaliser son stress?</a:t>
            </a:r>
          </a:p>
          <a:p>
            <a:pPr lvl="1">
              <a:buFont typeface="Calibri" panose="020F0502020204030204" pitchFamily="34" charset="0"/>
              <a:buAutoNum type="alphaLcPeriod"/>
            </a:pPr>
            <a:r>
              <a:rPr lang="fr-FR" altLang="fr-FR" sz="2000">
                <a:latin typeface="Calibri" panose="020F0502020204030204" pitchFamily="34" charset="0"/>
              </a:rPr>
              <a:t>Ne pas respecter son temps de sommeil	</a:t>
            </a:r>
            <a:r>
              <a:rPr lang="fr-FR" altLang="fr-FR" sz="2000">
                <a:latin typeface="Calibri" panose="020F0502020204030204" pitchFamily="34" charset="0"/>
                <a:sym typeface="Wingdings 2" panose="05020102010507070707" pitchFamily="18" charset="2"/>
              </a:rPr>
              <a:t>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Respecter son temps de sommeil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Avoir une hygiène de vie saine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Ne pas s’occuper de soi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S’accorder du temps pour soi				</a:t>
            </a:r>
          </a:p>
          <a:p>
            <a:pPr lvl="1">
              <a:buFont typeface="Calibri" panose="020F0502020204030204" pitchFamily="34" charset="0"/>
              <a:buAutoNum type="alphaLcPeriod"/>
            </a:pPr>
            <a:r>
              <a:rPr lang="fr-FR" altLang="fr-FR" sz="2000">
                <a:latin typeface="Calibri" panose="020F0502020204030204" pitchFamily="34" charset="0"/>
                <a:sym typeface="Wingdings 2" panose="05020102010507070707" pitchFamily="18" charset="2"/>
              </a:rPr>
              <a:t>Travailler sa respiration					</a:t>
            </a:r>
          </a:p>
        </p:txBody>
      </p:sp>
      <p:pic>
        <p:nvPicPr>
          <p:cNvPr id="3" name="Image 2">
            <a:extLst>
              <a:ext uri="{FF2B5EF4-FFF2-40B4-BE49-F238E27FC236}">
                <a16:creationId xmlns:a16="http://schemas.microsoft.com/office/drawing/2014/main" id="{7EA10AA9-970E-4E53-A18D-C93BE6B798A0}"/>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C6FEDF9B-7F90-436E-8A21-94B1A053B975}"/>
              </a:ext>
            </a:extLst>
          </p:cNvPr>
          <p:cNvSpPr>
            <a:spLocks noChangeArrowheads="1"/>
          </p:cNvSpPr>
          <p:nvPr/>
        </p:nvSpPr>
        <p:spPr bwMode="auto">
          <a:xfrm flipH="1">
            <a:off x="4219575" y="1423988"/>
            <a:ext cx="4856691"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Réaction au stress : plusieurs phases</a:t>
            </a:r>
          </a:p>
        </p:txBody>
      </p:sp>
      <p:sp>
        <p:nvSpPr>
          <p:cNvPr id="78853" name="Espace réservé du numéro de diapositive 5">
            <a:extLst>
              <a:ext uri="{FF2B5EF4-FFF2-40B4-BE49-F238E27FC236}">
                <a16:creationId xmlns:a16="http://schemas.microsoft.com/office/drawing/2014/main" id="{6D9027AB-0764-4FC9-A957-3AEBED60485B}"/>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7DF8D06E-20D3-4044-BA9E-3CB61FBDA692}" type="slidenum">
              <a:rPr lang="fr-FR" altLang="fr-FR" sz="1100" b="1">
                <a:solidFill>
                  <a:srgbClr val="141414"/>
                </a:solidFill>
              </a:rPr>
              <a:pPr>
                <a:lnSpc>
                  <a:spcPct val="90000"/>
                </a:lnSpc>
                <a:spcBef>
                  <a:spcPct val="0"/>
                </a:spcBef>
                <a:buFontTx/>
                <a:buNone/>
              </a:pPr>
              <a:t>35</a:t>
            </a:fld>
            <a:endParaRPr lang="fr-FR" altLang="fr-FR" sz="1100" b="1">
              <a:solidFill>
                <a:srgbClr val="141414"/>
              </a:solidFill>
            </a:endParaRPr>
          </a:p>
        </p:txBody>
      </p:sp>
      <p:pic>
        <p:nvPicPr>
          <p:cNvPr id="78855" name="Picture 8" descr="Afficher l'image d'origine">
            <a:extLst>
              <a:ext uri="{FF2B5EF4-FFF2-40B4-BE49-F238E27FC236}">
                <a16:creationId xmlns:a16="http://schemas.microsoft.com/office/drawing/2014/main" id="{12428660-A4B5-49EC-B65C-CF728FC24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668" y="2547157"/>
            <a:ext cx="6330949" cy="334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6" name="ZoneTexte 8">
            <a:extLst>
              <a:ext uri="{FF2B5EF4-FFF2-40B4-BE49-F238E27FC236}">
                <a16:creationId xmlns:a16="http://schemas.microsoft.com/office/drawing/2014/main" id="{F8859BE2-D434-4930-B324-534178BAD0A7}"/>
              </a:ext>
            </a:extLst>
          </p:cNvPr>
          <p:cNvSpPr txBox="1">
            <a:spLocks noChangeArrowheads="1"/>
          </p:cNvSpPr>
          <p:nvPr/>
        </p:nvSpPr>
        <p:spPr bwMode="auto">
          <a:xfrm>
            <a:off x="2370138" y="5484814"/>
            <a:ext cx="75882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800">
                <a:latin typeface="Calibri" panose="020F0502020204030204" pitchFamily="34" charset="0"/>
              </a:rPr>
              <a:t>Evolution dans le temps…</a:t>
            </a:r>
          </a:p>
          <a:p>
            <a:r>
              <a:rPr lang="fr-FR" altLang="fr-FR" sz="2800">
                <a:latin typeface="Calibri" panose="020F0502020204030204" pitchFamily="34" charset="0"/>
              </a:rPr>
              <a:t>Chacun s’adapte…</a:t>
            </a:r>
          </a:p>
        </p:txBody>
      </p:sp>
      <p:pic>
        <p:nvPicPr>
          <p:cNvPr id="9" name="Image 8">
            <a:extLst>
              <a:ext uri="{FF2B5EF4-FFF2-40B4-BE49-F238E27FC236}">
                <a16:creationId xmlns:a16="http://schemas.microsoft.com/office/drawing/2014/main" id="{26D75C65-B0B3-40B8-B313-381C03FC2B20}"/>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8693293E-CACA-49AB-AA65-873F5402FF16}"/>
              </a:ext>
            </a:extLst>
          </p:cNvPr>
          <p:cNvSpPr>
            <a:spLocks noChangeArrowheads="1"/>
          </p:cNvSpPr>
          <p:nvPr/>
        </p:nvSpPr>
        <p:spPr bwMode="auto">
          <a:xfrm flipH="1">
            <a:off x="2173286" y="599494"/>
            <a:ext cx="7399691"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1</a:t>
            </a:r>
            <a:r>
              <a:rPr lang="fr-FR" baseline="30000" dirty="0">
                <a:solidFill>
                  <a:srgbClr val="141414"/>
                </a:solidFill>
                <a:latin typeface="Calibri"/>
                <a:cs typeface="Calibri"/>
              </a:rPr>
              <a:t>ère</a:t>
            </a:r>
            <a:r>
              <a:rPr lang="fr-FR" dirty="0">
                <a:solidFill>
                  <a:srgbClr val="141414"/>
                </a:solidFill>
                <a:latin typeface="Calibri"/>
                <a:cs typeface="Calibri"/>
              </a:rPr>
              <a:t> phase du «syndrome général d’adaptation » ALERTE</a:t>
            </a:r>
          </a:p>
        </p:txBody>
      </p:sp>
      <p:sp>
        <p:nvSpPr>
          <p:cNvPr id="80901" name="Espace réservé du numéro de diapositive 5">
            <a:extLst>
              <a:ext uri="{FF2B5EF4-FFF2-40B4-BE49-F238E27FC236}">
                <a16:creationId xmlns:a16="http://schemas.microsoft.com/office/drawing/2014/main" id="{32534A33-8334-4E16-A9C5-8B56FB5A9B27}"/>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BC034D0D-6D56-4FF1-8489-DE510387FB58}" type="slidenum">
              <a:rPr lang="fr-FR" altLang="fr-FR" sz="1100" b="1">
                <a:solidFill>
                  <a:srgbClr val="141414"/>
                </a:solidFill>
              </a:rPr>
              <a:pPr>
                <a:lnSpc>
                  <a:spcPct val="90000"/>
                </a:lnSpc>
                <a:spcBef>
                  <a:spcPct val="0"/>
                </a:spcBef>
                <a:buFontTx/>
                <a:buNone/>
              </a:pPr>
              <a:t>36</a:t>
            </a:fld>
            <a:endParaRPr lang="fr-FR" altLang="fr-FR" sz="1100" b="1">
              <a:solidFill>
                <a:srgbClr val="141414"/>
              </a:solidFill>
            </a:endParaRPr>
          </a:p>
        </p:txBody>
      </p:sp>
      <p:sp>
        <p:nvSpPr>
          <p:cNvPr id="2" name="ZoneTexte 1">
            <a:extLst>
              <a:ext uri="{FF2B5EF4-FFF2-40B4-BE49-F238E27FC236}">
                <a16:creationId xmlns:a16="http://schemas.microsoft.com/office/drawing/2014/main" id="{3A350834-5C49-4D3D-B6CE-037371FC8CD5}"/>
              </a:ext>
            </a:extLst>
          </p:cNvPr>
          <p:cNvSpPr txBox="1"/>
          <p:nvPr/>
        </p:nvSpPr>
        <p:spPr>
          <a:xfrm>
            <a:off x="627415" y="1720074"/>
            <a:ext cx="11180761" cy="4893647"/>
          </a:xfrm>
          <a:prstGeom prst="rect">
            <a:avLst/>
          </a:prstGeom>
          <a:noFill/>
        </p:spPr>
        <p:txBody>
          <a:bodyPr wrap="square">
            <a:spAutoFit/>
          </a:bodyPr>
          <a:lstStyle/>
          <a:p>
            <a:pPr>
              <a:defRPr/>
            </a:pPr>
            <a:r>
              <a:rPr lang="fr-FR" dirty="0">
                <a:solidFill>
                  <a:schemeClr val="tx1">
                    <a:lumMod val="75000"/>
                  </a:schemeClr>
                </a:solidFill>
                <a:latin typeface="Calibri" panose="020F0502020204030204" pitchFamily="34" charset="0"/>
              </a:rPr>
              <a:t>1</a:t>
            </a:r>
            <a:r>
              <a:rPr lang="fr-FR" baseline="30000" dirty="0">
                <a:solidFill>
                  <a:schemeClr val="tx1">
                    <a:lumMod val="75000"/>
                  </a:schemeClr>
                </a:solidFill>
                <a:latin typeface="Calibri" panose="020F0502020204030204" pitchFamily="34" charset="0"/>
              </a:rPr>
              <a:t>er</a:t>
            </a:r>
            <a:r>
              <a:rPr lang="fr-FR" dirty="0">
                <a:solidFill>
                  <a:schemeClr val="tx1">
                    <a:lumMod val="75000"/>
                  </a:schemeClr>
                </a:solidFill>
                <a:latin typeface="Calibri" panose="020F0502020204030204" pitchFamily="34" charset="0"/>
              </a:rPr>
              <a:t> temps : Stimulation importante =&gt; CHOC :</a:t>
            </a:r>
          </a:p>
          <a:p>
            <a:pPr lvl="1">
              <a:buFont typeface="Wingdings" pitchFamily="2" charset="2"/>
              <a:buChar char="Ø"/>
              <a:defRPr/>
            </a:pPr>
            <a:r>
              <a:rPr lang="fr-FR" dirty="0">
                <a:solidFill>
                  <a:schemeClr val="tx1">
                    <a:lumMod val="75000"/>
                  </a:schemeClr>
                </a:solidFill>
                <a:latin typeface="Calibri" panose="020F0502020204030204" pitchFamily="34" charset="0"/>
              </a:rPr>
              <a:t> le cœur bat plus vite</a:t>
            </a:r>
          </a:p>
          <a:p>
            <a:pPr lvl="1">
              <a:buFont typeface="Wingdings" pitchFamily="2" charset="2"/>
              <a:buChar char="Ø"/>
              <a:defRPr/>
            </a:pPr>
            <a:r>
              <a:rPr lang="fr-FR" dirty="0">
                <a:solidFill>
                  <a:schemeClr val="tx1">
                    <a:lumMod val="75000"/>
                  </a:schemeClr>
                </a:solidFill>
                <a:latin typeface="Calibri" panose="020F0502020204030204" pitchFamily="34" charset="0"/>
              </a:rPr>
              <a:t> le tonus musculaire diminue</a:t>
            </a:r>
          </a:p>
          <a:p>
            <a:pPr lvl="1">
              <a:buFont typeface="Wingdings" pitchFamily="2" charset="2"/>
              <a:buChar char="Ø"/>
              <a:defRPr/>
            </a:pPr>
            <a:r>
              <a:rPr lang="fr-FR" dirty="0">
                <a:solidFill>
                  <a:schemeClr val="tx1">
                    <a:lumMod val="75000"/>
                  </a:schemeClr>
                </a:solidFill>
                <a:latin typeface="Calibri" panose="020F0502020204030204" pitchFamily="34" charset="0"/>
              </a:rPr>
              <a:t> la tension artérielle tombe</a:t>
            </a:r>
          </a:p>
          <a:p>
            <a:pPr lvl="1">
              <a:buFont typeface="Wingdings" pitchFamily="2" charset="2"/>
              <a:buChar char="Ø"/>
              <a:defRPr/>
            </a:pPr>
            <a:r>
              <a:rPr lang="fr-FR" dirty="0">
                <a:solidFill>
                  <a:schemeClr val="tx1">
                    <a:lumMod val="75000"/>
                  </a:schemeClr>
                </a:solidFill>
                <a:latin typeface="Calibri" panose="020F0502020204030204" pitchFamily="34" charset="0"/>
              </a:rPr>
              <a:t> la personne se sent en général sidérée</a:t>
            </a:r>
          </a:p>
          <a:p>
            <a:pPr>
              <a:defRPr/>
            </a:pPr>
            <a:r>
              <a:rPr lang="fr-FR" dirty="0">
                <a:solidFill>
                  <a:schemeClr val="tx1">
                    <a:lumMod val="75000"/>
                  </a:schemeClr>
                </a:solidFill>
                <a:latin typeface="Calibri" panose="020F0502020204030204" pitchFamily="34" charset="0"/>
              </a:rPr>
              <a:t>2</a:t>
            </a:r>
            <a:r>
              <a:rPr lang="fr-FR" baseline="30000" dirty="0">
                <a:solidFill>
                  <a:schemeClr val="tx1">
                    <a:lumMod val="75000"/>
                  </a:schemeClr>
                </a:solidFill>
                <a:latin typeface="Calibri" panose="020F0502020204030204" pitchFamily="34" charset="0"/>
              </a:rPr>
              <a:t>ème</a:t>
            </a:r>
            <a:r>
              <a:rPr lang="fr-FR" dirty="0">
                <a:solidFill>
                  <a:schemeClr val="tx1">
                    <a:lumMod val="75000"/>
                  </a:schemeClr>
                </a:solidFill>
                <a:latin typeface="Calibri" panose="020F0502020204030204" pitchFamily="34" charset="0"/>
              </a:rPr>
              <a:t> temps =&gt; mise en route des mécanismes de défense et adaptation au traumatisme :</a:t>
            </a:r>
          </a:p>
          <a:p>
            <a:pPr lvl="1">
              <a:buFont typeface="Wingdings" pitchFamily="2" charset="2"/>
              <a:buChar char="Ø"/>
              <a:defRPr/>
            </a:pPr>
            <a:r>
              <a:rPr lang="fr-FR" dirty="0">
                <a:solidFill>
                  <a:schemeClr val="tx1">
                    <a:lumMod val="75000"/>
                  </a:schemeClr>
                </a:solidFill>
                <a:latin typeface="Calibri" panose="020F0502020204030204" pitchFamily="34" charset="0"/>
              </a:rPr>
              <a:t> la tension artérielle s’élève</a:t>
            </a:r>
          </a:p>
          <a:p>
            <a:pPr lvl="1">
              <a:buFont typeface="Wingdings" pitchFamily="2" charset="2"/>
              <a:buChar char="Ø"/>
              <a:defRPr/>
            </a:pPr>
            <a:r>
              <a:rPr lang="fr-FR" dirty="0">
                <a:solidFill>
                  <a:schemeClr val="tx1">
                    <a:lumMod val="75000"/>
                  </a:schemeClr>
                </a:solidFill>
                <a:latin typeface="Calibri" panose="020F0502020204030204" pitchFamily="34" charset="0"/>
              </a:rPr>
              <a:t> les muscles se contractent</a:t>
            </a:r>
          </a:p>
          <a:p>
            <a:pPr lvl="1">
              <a:buFont typeface="Wingdings" pitchFamily="2" charset="2"/>
              <a:buChar char="Ø"/>
              <a:defRPr/>
            </a:pPr>
            <a:r>
              <a:rPr lang="fr-FR" dirty="0">
                <a:solidFill>
                  <a:schemeClr val="tx1">
                    <a:lumMod val="75000"/>
                  </a:schemeClr>
                </a:solidFill>
                <a:latin typeface="Calibri" panose="020F0502020204030204" pitchFamily="34" charset="0"/>
              </a:rPr>
              <a:t> la personne est plus apte à faire face </a:t>
            </a:r>
          </a:p>
          <a:p>
            <a:pPr>
              <a:defRPr/>
            </a:pPr>
            <a:r>
              <a:rPr lang="fr-FR" dirty="0">
                <a:solidFill>
                  <a:schemeClr val="tx1">
                    <a:lumMod val="75000"/>
                  </a:schemeClr>
                </a:solidFill>
                <a:latin typeface="Calibri" panose="020F0502020204030204" pitchFamily="34" charset="0"/>
              </a:rPr>
              <a:t>3</a:t>
            </a:r>
            <a:r>
              <a:rPr lang="fr-FR" baseline="30000" dirty="0">
                <a:solidFill>
                  <a:schemeClr val="tx1">
                    <a:lumMod val="75000"/>
                  </a:schemeClr>
                </a:solidFill>
                <a:latin typeface="Calibri" panose="020F0502020204030204" pitchFamily="34" charset="0"/>
              </a:rPr>
              <a:t>ème</a:t>
            </a:r>
            <a:r>
              <a:rPr lang="fr-FR" dirty="0">
                <a:solidFill>
                  <a:schemeClr val="tx1">
                    <a:lumMod val="75000"/>
                  </a:schemeClr>
                </a:solidFill>
                <a:latin typeface="Calibri" panose="020F0502020204030204" pitchFamily="34" charset="0"/>
              </a:rPr>
              <a:t> temps: si stimulation moins importante =&gt; réaction moindre :</a:t>
            </a:r>
          </a:p>
          <a:p>
            <a:pPr lvl="1">
              <a:buFont typeface="Wingdings" pitchFamily="2" charset="2"/>
              <a:buChar char="Ø"/>
              <a:defRPr/>
            </a:pPr>
            <a:r>
              <a:rPr lang="fr-FR" dirty="0">
                <a:solidFill>
                  <a:schemeClr val="tx1">
                    <a:lumMod val="75000"/>
                  </a:schemeClr>
                </a:solidFill>
                <a:latin typeface="Calibri" panose="020F0502020204030204" pitchFamily="34" charset="0"/>
              </a:rPr>
              <a:t> une vigilance accrue</a:t>
            </a:r>
          </a:p>
          <a:p>
            <a:pPr lvl="1">
              <a:buFont typeface="Wingdings" pitchFamily="2" charset="2"/>
              <a:buChar char="Ø"/>
              <a:defRPr/>
            </a:pPr>
            <a:r>
              <a:rPr lang="fr-FR" dirty="0">
                <a:solidFill>
                  <a:schemeClr val="tx1">
                    <a:lumMod val="75000"/>
                  </a:schemeClr>
                </a:solidFill>
                <a:latin typeface="Calibri" panose="020F0502020204030204" pitchFamily="34" charset="0"/>
              </a:rPr>
              <a:t> une capacité d’attention et de mémorisation plus grande</a:t>
            </a:r>
          </a:p>
          <a:p>
            <a:pPr lvl="1">
              <a:buFont typeface="Wingdings" pitchFamily="2" charset="2"/>
              <a:buChar char="Ø"/>
              <a:defRPr/>
            </a:pPr>
            <a:r>
              <a:rPr lang="fr-FR" dirty="0">
                <a:solidFill>
                  <a:schemeClr val="tx1">
                    <a:lumMod val="75000"/>
                  </a:schemeClr>
                </a:solidFill>
                <a:latin typeface="Calibri" panose="020F0502020204030204" pitchFamily="34" charset="0"/>
              </a:rPr>
              <a:t> une meilleure adaptation à la situation </a:t>
            </a:r>
            <a:endParaRPr lang="fr-FR" sz="1600" dirty="0">
              <a:solidFill>
                <a:schemeClr val="tx1">
                  <a:lumMod val="75000"/>
                </a:schemeClr>
              </a:solidFill>
              <a:latin typeface="Calibri" panose="020F0502020204030204" pitchFamily="34" charset="0"/>
            </a:endParaRPr>
          </a:p>
        </p:txBody>
      </p:sp>
      <p:pic>
        <p:nvPicPr>
          <p:cNvPr id="8" name="Image 7">
            <a:extLst>
              <a:ext uri="{FF2B5EF4-FFF2-40B4-BE49-F238E27FC236}">
                <a16:creationId xmlns:a16="http://schemas.microsoft.com/office/drawing/2014/main" id="{00F15C82-F6C6-41F6-BB18-95F6CCDCE6AF}"/>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5908776E-046D-441B-A69D-2B2E1CCAEDE4}"/>
              </a:ext>
            </a:extLst>
          </p:cNvPr>
          <p:cNvSpPr>
            <a:spLocks noChangeArrowheads="1"/>
          </p:cNvSpPr>
          <p:nvPr/>
        </p:nvSpPr>
        <p:spPr bwMode="auto">
          <a:xfrm flipH="1">
            <a:off x="2056870" y="1724024"/>
            <a:ext cx="8057973" cy="1301397"/>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2</a:t>
            </a:r>
            <a:r>
              <a:rPr lang="fr-FR" baseline="30000" dirty="0">
                <a:solidFill>
                  <a:srgbClr val="141414"/>
                </a:solidFill>
                <a:latin typeface="Calibri"/>
                <a:cs typeface="Calibri"/>
              </a:rPr>
              <a:t>ère</a:t>
            </a:r>
            <a:r>
              <a:rPr lang="fr-FR" dirty="0">
                <a:solidFill>
                  <a:srgbClr val="141414"/>
                </a:solidFill>
                <a:latin typeface="Calibri"/>
                <a:cs typeface="Calibri"/>
              </a:rPr>
              <a:t> phase du «syndrome général d’adaptation » RESISTANCE</a:t>
            </a:r>
          </a:p>
        </p:txBody>
      </p:sp>
      <p:sp>
        <p:nvSpPr>
          <p:cNvPr id="82949" name="Espace réservé du numéro de diapositive 5">
            <a:extLst>
              <a:ext uri="{FF2B5EF4-FFF2-40B4-BE49-F238E27FC236}">
                <a16:creationId xmlns:a16="http://schemas.microsoft.com/office/drawing/2014/main" id="{E06F073C-79AF-4889-8703-016C56CE5209}"/>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F8099ED2-9DD6-4665-A543-D038880B2D9D}" type="slidenum">
              <a:rPr lang="fr-FR" altLang="fr-FR" sz="1100" b="1">
                <a:solidFill>
                  <a:srgbClr val="141414"/>
                </a:solidFill>
              </a:rPr>
              <a:pPr>
                <a:lnSpc>
                  <a:spcPct val="90000"/>
                </a:lnSpc>
                <a:spcBef>
                  <a:spcPct val="0"/>
                </a:spcBef>
                <a:buFontTx/>
                <a:buNone/>
              </a:pPr>
              <a:t>37</a:t>
            </a:fld>
            <a:endParaRPr lang="fr-FR" altLang="fr-FR" sz="1100" b="1">
              <a:solidFill>
                <a:srgbClr val="141414"/>
              </a:solidFill>
            </a:endParaRPr>
          </a:p>
        </p:txBody>
      </p:sp>
      <p:sp>
        <p:nvSpPr>
          <p:cNvPr id="2" name="ZoneTexte 1">
            <a:extLst>
              <a:ext uri="{FF2B5EF4-FFF2-40B4-BE49-F238E27FC236}">
                <a16:creationId xmlns:a16="http://schemas.microsoft.com/office/drawing/2014/main" id="{EB4CCA2D-5ED2-426D-9BDA-6489D28FCED6}"/>
              </a:ext>
            </a:extLst>
          </p:cNvPr>
          <p:cNvSpPr txBox="1"/>
          <p:nvPr/>
        </p:nvSpPr>
        <p:spPr>
          <a:xfrm>
            <a:off x="2535239" y="3141663"/>
            <a:ext cx="7089775" cy="2677656"/>
          </a:xfrm>
          <a:prstGeom prst="rect">
            <a:avLst/>
          </a:prstGeom>
          <a:noFill/>
        </p:spPr>
        <p:txBody>
          <a:bodyPr>
            <a:spAutoFit/>
          </a:bodyPr>
          <a:lstStyle/>
          <a:p>
            <a:pPr>
              <a:defRPr/>
            </a:pPr>
            <a:endParaRPr lang="fr-FR" dirty="0">
              <a:solidFill>
                <a:schemeClr val="tx1">
                  <a:lumMod val="75000"/>
                </a:schemeClr>
              </a:solidFill>
              <a:latin typeface="Calibri" panose="020F0502020204030204" pitchFamily="34" charset="0"/>
            </a:endParaRPr>
          </a:p>
          <a:p>
            <a:pPr>
              <a:defRPr/>
            </a:pPr>
            <a:r>
              <a:rPr lang="fr-FR" dirty="0">
                <a:solidFill>
                  <a:schemeClr val="tx1">
                    <a:lumMod val="75000"/>
                  </a:schemeClr>
                </a:solidFill>
                <a:latin typeface="Calibri" panose="020F0502020204030204" pitchFamily="34" charset="0"/>
              </a:rPr>
              <a:t>Si le stresseur perdure…</a:t>
            </a:r>
          </a:p>
          <a:p>
            <a:pPr>
              <a:defRPr/>
            </a:pPr>
            <a:r>
              <a:rPr lang="fr-FR" dirty="0">
                <a:solidFill>
                  <a:schemeClr val="tx1">
                    <a:lumMod val="75000"/>
                  </a:schemeClr>
                </a:solidFill>
                <a:latin typeface="Calibri" panose="020F0502020204030204" pitchFamily="34" charset="0"/>
              </a:rPr>
              <a:t>=&gt; L’état d’alerte devient permanent</a:t>
            </a:r>
          </a:p>
          <a:p>
            <a:pPr>
              <a:defRPr/>
            </a:pPr>
            <a:r>
              <a:rPr lang="fr-FR" dirty="0">
                <a:solidFill>
                  <a:schemeClr val="tx1">
                    <a:lumMod val="75000"/>
                  </a:schemeClr>
                </a:solidFill>
                <a:latin typeface="Calibri" panose="020F0502020204030204" pitchFamily="34" charset="0"/>
              </a:rPr>
              <a:t>=&gt; Mise sous tension permanente</a:t>
            </a:r>
          </a:p>
          <a:p>
            <a:pPr>
              <a:defRPr/>
            </a:pPr>
            <a:r>
              <a:rPr lang="fr-FR" sz="2000" dirty="0">
                <a:solidFill>
                  <a:schemeClr val="tx1">
                    <a:lumMod val="75000"/>
                  </a:schemeClr>
                </a:solidFill>
                <a:latin typeface="Calibri" panose="020F0502020204030204" pitchFamily="34" charset="0"/>
              </a:rPr>
              <a:t>=</a:t>
            </a:r>
            <a:r>
              <a:rPr lang="fr-FR" dirty="0">
                <a:solidFill>
                  <a:schemeClr val="tx1">
                    <a:lumMod val="75000"/>
                  </a:schemeClr>
                </a:solidFill>
                <a:latin typeface="Calibri" panose="020F0502020204030204" pitchFamily="34" charset="0"/>
              </a:rPr>
              <a:t> la période de résistance…</a:t>
            </a:r>
          </a:p>
          <a:p>
            <a:pPr>
              <a:defRPr/>
            </a:pPr>
            <a:endParaRPr lang="fr-FR" dirty="0">
              <a:solidFill>
                <a:schemeClr val="tx1">
                  <a:lumMod val="75000"/>
                </a:schemeClr>
              </a:solidFill>
              <a:latin typeface="Calibri" panose="020F0502020204030204" pitchFamily="34" charset="0"/>
            </a:endParaRPr>
          </a:p>
          <a:p>
            <a:pPr>
              <a:defRPr/>
            </a:pPr>
            <a:endParaRPr lang="fr-FR" dirty="0">
              <a:solidFill>
                <a:schemeClr val="tx1">
                  <a:lumMod val="75000"/>
                </a:schemeClr>
              </a:solidFill>
              <a:latin typeface="Calibri" panose="020F0502020204030204" pitchFamily="34" charset="0"/>
            </a:endParaRPr>
          </a:p>
        </p:txBody>
      </p:sp>
      <p:pic>
        <p:nvPicPr>
          <p:cNvPr id="8" name="Image 7">
            <a:extLst>
              <a:ext uri="{FF2B5EF4-FFF2-40B4-BE49-F238E27FC236}">
                <a16:creationId xmlns:a16="http://schemas.microsoft.com/office/drawing/2014/main" id="{30B324F4-6DA1-4D8A-B723-13538E0BFC83}"/>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08AADB62-2BA3-4068-AB1F-49822A852C14}"/>
              </a:ext>
            </a:extLst>
          </p:cNvPr>
          <p:cNvSpPr>
            <a:spLocks noChangeArrowheads="1"/>
          </p:cNvSpPr>
          <p:nvPr/>
        </p:nvSpPr>
        <p:spPr bwMode="auto">
          <a:xfrm flipH="1">
            <a:off x="1650469" y="1408013"/>
            <a:ext cx="8204730" cy="876300"/>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3</a:t>
            </a:r>
            <a:r>
              <a:rPr lang="fr-FR" baseline="30000" dirty="0">
                <a:solidFill>
                  <a:srgbClr val="141414"/>
                </a:solidFill>
                <a:latin typeface="Calibri"/>
                <a:cs typeface="Calibri"/>
              </a:rPr>
              <a:t>ère</a:t>
            </a:r>
            <a:r>
              <a:rPr lang="fr-FR" dirty="0">
                <a:solidFill>
                  <a:srgbClr val="141414"/>
                </a:solidFill>
                <a:latin typeface="Calibri"/>
                <a:cs typeface="Calibri"/>
              </a:rPr>
              <a:t> phase du «syndrome général d’adaptation » EPUISEMENT</a:t>
            </a:r>
          </a:p>
        </p:txBody>
      </p:sp>
      <p:sp>
        <p:nvSpPr>
          <p:cNvPr id="84997" name="Espace réservé du numéro de diapositive 5">
            <a:extLst>
              <a:ext uri="{FF2B5EF4-FFF2-40B4-BE49-F238E27FC236}">
                <a16:creationId xmlns:a16="http://schemas.microsoft.com/office/drawing/2014/main" id="{75A07F27-F21E-4C82-848C-37ACEA6EFFBF}"/>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FD086EB6-E146-4529-8F0D-DCCB88BFE957}" type="slidenum">
              <a:rPr lang="fr-FR" altLang="fr-FR" sz="1100" b="1">
                <a:solidFill>
                  <a:srgbClr val="141414"/>
                </a:solidFill>
              </a:rPr>
              <a:pPr>
                <a:lnSpc>
                  <a:spcPct val="90000"/>
                </a:lnSpc>
                <a:spcBef>
                  <a:spcPct val="0"/>
                </a:spcBef>
                <a:buFontTx/>
                <a:buNone/>
              </a:pPr>
              <a:t>38</a:t>
            </a:fld>
            <a:endParaRPr lang="fr-FR" altLang="fr-FR" sz="1100" b="1">
              <a:solidFill>
                <a:srgbClr val="141414"/>
              </a:solidFill>
            </a:endParaRPr>
          </a:p>
        </p:txBody>
      </p:sp>
      <p:sp>
        <p:nvSpPr>
          <p:cNvPr id="2" name="ZoneTexte 1">
            <a:extLst>
              <a:ext uri="{FF2B5EF4-FFF2-40B4-BE49-F238E27FC236}">
                <a16:creationId xmlns:a16="http://schemas.microsoft.com/office/drawing/2014/main" id="{32473266-71ED-4EE2-89AB-E7C1043F861F}"/>
              </a:ext>
            </a:extLst>
          </p:cNvPr>
          <p:cNvSpPr txBox="1"/>
          <p:nvPr/>
        </p:nvSpPr>
        <p:spPr>
          <a:xfrm>
            <a:off x="2535239" y="3141663"/>
            <a:ext cx="7089775" cy="2308324"/>
          </a:xfrm>
          <a:prstGeom prst="rect">
            <a:avLst/>
          </a:prstGeom>
          <a:noFill/>
        </p:spPr>
        <p:txBody>
          <a:bodyPr>
            <a:spAutoFit/>
          </a:bodyPr>
          <a:lstStyle/>
          <a:p>
            <a:pPr>
              <a:defRPr/>
            </a:pPr>
            <a:endParaRPr lang="fr-FR" dirty="0">
              <a:solidFill>
                <a:schemeClr val="tx1">
                  <a:lumMod val="75000"/>
                </a:schemeClr>
              </a:solidFill>
              <a:latin typeface="Calibri" panose="020F0502020204030204" pitchFamily="34" charset="0"/>
            </a:endParaRPr>
          </a:p>
          <a:p>
            <a:pPr>
              <a:defRPr/>
            </a:pPr>
            <a:r>
              <a:rPr lang="fr-FR" dirty="0">
                <a:solidFill>
                  <a:schemeClr val="tx1">
                    <a:lumMod val="75000"/>
                  </a:schemeClr>
                </a:solidFill>
                <a:latin typeface="Calibri" panose="020F0502020204030204" pitchFamily="34" charset="0"/>
              </a:rPr>
              <a:t>Si le stresseur perdure…</a:t>
            </a:r>
          </a:p>
          <a:p>
            <a:pPr marL="285750" indent="-285750">
              <a:buFont typeface="Symbol" panose="05050102010706020507" pitchFamily="18" charset="2"/>
              <a:buChar char="Þ"/>
              <a:defRPr/>
            </a:pPr>
            <a:r>
              <a:rPr lang="fr-FR" dirty="0">
                <a:solidFill>
                  <a:schemeClr val="tx1">
                    <a:lumMod val="75000"/>
                  </a:schemeClr>
                </a:solidFill>
                <a:latin typeface="Calibri" panose="020F0502020204030204" pitchFamily="34" charset="0"/>
              </a:rPr>
              <a:t>L’organisme n’a plus les moyens de s’adapter</a:t>
            </a:r>
          </a:p>
          <a:p>
            <a:pPr marL="285750" indent="-285750">
              <a:buFont typeface="Symbol" panose="05050102010706020507" pitchFamily="18" charset="2"/>
              <a:buChar char="Þ"/>
              <a:defRPr/>
            </a:pPr>
            <a:r>
              <a:rPr lang="fr-FR" dirty="0">
                <a:solidFill>
                  <a:schemeClr val="tx1">
                    <a:lumMod val="75000"/>
                  </a:schemeClr>
                </a:solidFill>
                <a:latin typeface="Calibri" panose="020F0502020204030204" pitchFamily="34" charset="0"/>
              </a:rPr>
              <a:t>Il s’épuise</a:t>
            </a:r>
          </a:p>
          <a:p>
            <a:pPr>
              <a:defRPr/>
            </a:pPr>
            <a:endParaRPr lang="fr-FR" dirty="0">
              <a:solidFill>
                <a:schemeClr val="tx1">
                  <a:lumMod val="75000"/>
                </a:schemeClr>
              </a:solidFill>
              <a:latin typeface="Calibri" panose="020F0502020204030204" pitchFamily="34" charset="0"/>
            </a:endParaRPr>
          </a:p>
          <a:p>
            <a:pPr>
              <a:defRPr/>
            </a:pPr>
            <a:endParaRPr lang="fr-FR" dirty="0">
              <a:solidFill>
                <a:schemeClr val="tx1">
                  <a:lumMod val="75000"/>
                </a:schemeClr>
              </a:solidFill>
              <a:latin typeface="Calibri" panose="020F0502020204030204" pitchFamily="34" charset="0"/>
            </a:endParaRPr>
          </a:p>
        </p:txBody>
      </p:sp>
      <p:pic>
        <p:nvPicPr>
          <p:cNvPr id="8" name="Image 7">
            <a:extLst>
              <a:ext uri="{FF2B5EF4-FFF2-40B4-BE49-F238E27FC236}">
                <a16:creationId xmlns:a16="http://schemas.microsoft.com/office/drawing/2014/main" id="{BEE341F7-7BF5-4026-8D4D-1AB89123AF5E}"/>
              </a:ext>
            </a:extLst>
          </p:cNvPr>
          <p:cNvPicPr>
            <a:picLocks noChangeAspect="1"/>
          </p:cNvPicPr>
          <p:nvPr/>
        </p:nvPicPr>
        <p:blipFill>
          <a:blip r:embed="rId3"/>
          <a:stretch>
            <a:fillRect/>
          </a:stretch>
        </p:blipFill>
        <p:spPr>
          <a:xfrm>
            <a:off x="10800205" y="0"/>
            <a:ext cx="1260616" cy="126061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re 1">
            <a:extLst>
              <a:ext uri="{FF2B5EF4-FFF2-40B4-BE49-F238E27FC236}">
                <a16:creationId xmlns:a16="http://schemas.microsoft.com/office/drawing/2014/main" id="{EE5DE707-92C3-4540-882A-EC2B3A2738A3}"/>
              </a:ext>
            </a:extLst>
          </p:cNvPr>
          <p:cNvSpPr txBox="1">
            <a:spLocks/>
          </p:cNvSpPr>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SYMPTOMES DU STRESS?</a:t>
            </a:r>
          </a:p>
        </p:txBody>
      </p:sp>
      <p:sp>
        <p:nvSpPr>
          <p:cNvPr id="87043" name="Espace réservé du numéro de diapositive 5">
            <a:extLst>
              <a:ext uri="{FF2B5EF4-FFF2-40B4-BE49-F238E27FC236}">
                <a16:creationId xmlns:a16="http://schemas.microsoft.com/office/drawing/2014/main" id="{4B72FE20-7D89-4732-A28C-2526D0CC8167}"/>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E889EAEE-9F4A-46D0-BECF-AD95408EDCAC}" type="slidenum">
              <a:rPr lang="fr-FR" altLang="fr-FR" sz="1100" b="1">
                <a:solidFill>
                  <a:srgbClr val="141414"/>
                </a:solidFill>
              </a:rPr>
              <a:pPr>
                <a:lnSpc>
                  <a:spcPct val="90000"/>
                </a:lnSpc>
                <a:spcBef>
                  <a:spcPct val="0"/>
                </a:spcBef>
                <a:buFontTx/>
                <a:buNone/>
              </a:pPr>
              <a:t>39</a:t>
            </a:fld>
            <a:endParaRPr lang="fr-FR" altLang="fr-FR" sz="1100" b="1">
              <a:solidFill>
                <a:srgbClr val="141414"/>
              </a:solidFill>
            </a:endParaRPr>
          </a:p>
        </p:txBody>
      </p:sp>
      <p:sp>
        <p:nvSpPr>
          <p:cNvPr id="87044" name="ZoneTexte 1">
            <a:extLst>
              <a:ext uri="{FF2B5EF4-FFF2-40B4-BE49-F238E27FC236}">
                <a16:creationId xmlns:a16="http://schemas.microsoft.com/office/drawing/2014/main" id="{1C2D5037-C324-4B25-B978-D9AE4956A916}"/>
              </a:ext>
            </a:extLst>
          </p:cNvPr>
          <p:cNvSpPr txBox="1">
            <a:spLocks noChangeArrowheads="1"/>
          </p:cNvSpPr>
          <p:nvPr/>
        </p:nvSpPr>
        <p:spPr bwMode="auto">
          <a:xfrm>
            <a:off x="3683000" y="2003426"/>
            <a:ext cx="42620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a:latin typeface="Calibri" panose="020F0502020204030204" pitchFamily="34" charset="0"/>
                <a:cs typeface="Calibri" panose="020F0502020204030204" pitchFamily="34" charset="0"/>
              </a:rPr>
              <a:t>Quels sont les signes visibles du stress?</a:t>
            </a:r>
          </a:p>
          <a:p>
            <a:r>
              <a:rPr lang="fr-FR" altLang="fr-FR" sz="2000">
                <a:latin typeface="Calibri" panose="020F0502020204030204" pitchFamily="34" charset="0"/>
                <a:cs typeface="Calibri" panose="020F0502020204030204" pitchFamily="34" charset="0"/>
              </a:rPr>
              <a:t>Pour vous?</a:t>
            </a:r>
          </a:p>
          <a:p>
            <a:r>
              <a:rPr lang="fr-FR" altLang="fr-FR" sz="2000">
                <a:latin typeface="Calibri" panose="020F0502020204030204" pitchFamily="34" charset="0"/>
                <a:cs typeface="Calibri" panose="020F0502020204030204" pitchFamily="34" charset="0"/>
              </a:rPr>
              <a:t>Pour les autres?</a:t>
            </a:r>
          </a:p>
        </p:txBody>
      </p:sp>
      <p:pic>
        <p:nvPicPr>
          <p:cNvPr id="87045" name="Picture 2" descr="Afficher l'image d'origine">
            <a:extLst>
              <a:ext uri="{FF2B5EF4-FFF2-40B4-BE49-F238E27FC236}">
                <a16:creationId xmlns:a16="http://schemas.microsoft.com/office/drawing/2014/main" id="{940CC27F-26F8-4957-964F-B13067AC1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4" y="3644900"/>
            <a:ext cx="7278687"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50EEB0CF-9E22-4C6B-B9E4-74BC5D43E8C6}"/>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AEE8AF-B6EF-4792-B065-611C93C69866}"/>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kern="1200">
                <a:solidFill>
                  <a:schemeClr val="bg1"/>
                </a:solidFill>
                <a:latin typeface="+mj-lt"/>
                <a:ea typeface="+mj-ea"/>
                <a:cs typeface="+mj-cs"/>
              </a:rPr>
              <a:t>Le stress</a:t>
            </a:r>
          </a:p>
        </p:txBody>
      </p:sp>
      <p:sp>
        <p:nvSpPr>
          <p:cNvPr id="3" name="Espace réservé du contenu 2">
            <a:extLst>
              <a:ext uri="{FF2B5EF4-FFF2-40B4-BE49-F238E27FC236}">
                <a16:creationId xmlns:a16="http://schemas.microsoft.com/office/drawing/2014/main" id="{02828A73-F2BB-4F24-BD34-901FCDB7BB3E}"/>
              </a:ext>
            </a:extLst>
          </p:cNvPr>
          <p:cNvSpPr>
            <a:spLocks noGrp="1"/>
          </p:cNvSpPr>
          <p:nvPr>
            <p:ph idx="1"/>
          </p:nvPr>
        </p:nvSpPr>
        <p:spPr>
          <a:xfrm>
            <a:off x="6746627" y="4750893"/>
            <a:ext cx="4645250" cy="1147863"/>
          </a:xfrm>
        </p:spPr>
        <p:txBody>
          <a:bodyPr vert="horz" lIns="91440" tIns="45720" rIns="91440" bIns="45720" rtlCol="0" anchor="t">
            <a:normAutofit/>
          </a:bodyPr>
          <a:lstStyle/>
          <a:p>
            <a:pPr marL="0" indent="0">
              <a:buNone/>
            </a:pPr>
            <a:r>
              <a:rPr lang="en-US" sz="2000" kern="1200">
                <a:solidFill>
                  <a:schemeClr val="bg1"/>
                </a:solidFill>
                <a:latin typeface="+mn-lt"/>
                <a:ea typeface="+mn-ea"/>
                <a:cs typeface="+mn-cs"/>
              </a:rPr>
              <a:t>Qu’est-ce que le stress? </a:t>
            </a:r>
          </a:p>
        </p:txBody>
      </p:sp>
      <p:sp>
        <p:nvSpPr>
          <p:cNvPr id="16" name="Freeform: Shape 15">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B525440E-AD78-49BE-ACA6-86521FC6BB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399406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053829-2CB7-4A3A-B5A9-6B2B2B62BBB1}"/>
              </a:ext>
            </a:extLst>
          </p:cNvPr>
          <p:cNvSpPr>
            <a:spLocks noGrp="1"/>
          </p:cNvSpPr>
          <p:nvPr>
            <p:ph type="title"/>
          </p:nvPr>
        </p:nvSpPr>
        <p:spPr>
          <a:xfrm>
            <a:off x="838200" y="5529884"/>
            <a:ext cx="7719381" cy="1096331"/>
          </a:xfrm>
        </p:spPr>
        <p:txBody>
          <a:bodyPr vert="horz" lIns="91440" tIns="45720" rIns="91440" bIns="45720" rtlCol="0" anchor="ctr">
            <a:normAutofit/>
          </a:bodyPr>
          <a:lstStyle/>
          <a:p>
            <a:r>
              <a:rPr lang="en-US" kern="1200">
                <a:solidFill>
                  <a:schemeClr val="tx1"/>
                </a:solidFill>
                <a:latin typeface="+mj-lt"/>
                <a:ea typeface="+mj-ea"/>
                <a:cs typeface="+mj-cs"/>
              </a:rPr>
              <a:t>Symptômes du stress</a:t>
            </a:r>
          </a:p>
        </p:txBody>
      </p:sp>
      <p:sp>
        <p:nvSpPr>
          <p:cNvPr id="14" name="Freeform: Shape 13">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mage 6">
            <a:extLst>
              <a:ext uri="{FF2B5EF4-FFF2-40B4-BE49-F238E27FC236}">
                <a16:creationId xmlns:a16="http://schemas.microsoft.com/office/drawing/2014/main" id="{F0EE7E49-8728-4BC6-BFD0-47376412B3BC}"/>
              </a:ext>
            </a:extLst>
          </p:cNvPr>
          <p:cNvPicPr>
            <a:picLocks noChangeAspect="1"/>
          </p:cNvPicPr>
          <p:nvPr/>
        </p:nvPicPr>
        <p:blipFill>
          <a:blip r:embed="rId2"/>
          <a:stretch>
            <a:fillRect/>
          </a:stretch>
        </p:blipFill>
        <p:spPr>
          <a:xfrm>
            <a:off x="10800205" y="0"/>
            <a:ext cx="1260616" cy="1260616"/>
          </a:xfrm>
          <a:prstGeom prst="rect">
            <a:avLst/>
          </a:prstGeom>
        </p:spPr>
      </p:pic>
      <p:graphicFrame>
        <p:nvGraphicFramePr>
          <p:cNvPr id="6" name="Espace réservé du contenu 5">
            <a:extLst>
              <a:ext uri="{FF2B5EF4-FFF2-40B4-BE49-F238E27FC236}">
                <a16:creationId xmlns:a16="http://schemas.microsoft.com/office/drawing/2014/main" id="{20FA1E0E-13A5-458C-8F19-26CF8AA0C0BE}"/>
              </a:ext>
            </a:extLst>
          </p:cNvPr>
          <p:cNvGraphicFramePr>
            <a:graphicFrameLocks noGrp="1"/>
          </p:cNvGraphicFramePr>
          <p:nvPr>
            <p:ph idx="17"/>
            <p:extLst>
              <p:ext uri="{D42A27DB-BD31-4B8C-83A1-F6EECF244321}">
                <p14:modId xmlns:p14="http://schemas.microsoft.com/office/powerpoint/2010/main" val="4085068944"/>
              </p:ext>
            </p:extLst>
          </p:nvPr>
        </p:nvGraphicFramePr>
        <p:xfrm>
          <a:off x="838200" y="474134"/>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446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BA7CE238-0368-4E62-B483-6630EC93864F}"/>
              </a:ext>
            </a:extLst>
          </p:cNvPr>
          <p:cNvSpPr>
            <a:spLocks noGrp="1"/>
          </p:cNvSpPr>
          <p:nvPr>
            <p:ph type="title"/>
          </p:nvPr>
        </p:nvSpPr>
        <p:spPr>
          <a:xfrm>
            <a:off x="1179226" y="826680"/>
            <a:ext cx="9833548" cy="1325563"/>
          </a:xfrm>
        </p:spPr>
        <p:txBody>
          <a:bodyPr>
            <a:normAutofit/>
          </a:bodyPr>
          <a:lstStyle/>
          <a:p>
            <a:pPr algn="ctr"/>
            <a:r>
              <a:rPr lang="fr-FR" sz="4000">
                <a:solidFill>
                  <a:srgbClr val="FFFFFF"/>
                </a:solidFill>
              </a:rPr>
              <a:t>Syndromes du stress</a:t>
            </a:r>
          </a:p>
        </p:txBody>
      </p:sp>
      <p:pic>
        <p:nvPicPr>
          <p:cNvPr id="4" name="Image 3">
            <a:extLst>
              <a:ext uri="{FF2B5EF4-FFF2-40B4-BE49-F238E27FC236}">
                <a16:creationId xmlns:a16="http://schemas.microsoft.com/office/drawing/2014/main" id="{5D0E2555-46A4-42B3-9786-2D58EC8BCB39}"/>
              </a:ext>
            </a:extLst>
          </p:cNvPr>
          <p:cNvPicPr>
            <a:picLocks noChangeAspect="1"/>
          </p:cNvPicPr>
          <p:nvPr/>
        </p:nvPicPr>
        <p:blipFill>
          <a:blip r:embed="rId3"/>
          <a:stretch>
            <a:fillRect/>
          </a:stretch>
        </p:blipFill>
        <p:spPr>
          <a:xfrm>
            <a:off x="10800205" y="0"/>
            <a:ext cx="1260616" cy="1260616"/>
          </a:xfrm>
          <a:prstGeom prst="rect">
            <a:avLst/>
          </a:prstGeom>
        </p:spPr>
      </p:pic>
      <p:graphicFrame>
        <p:nvGraphicFramePr>
          <p:cNvPr id="6" name="Espace réservé du contenu 2">
            <a:extLst>
              <a:ext uri="{FF2B5EF4-FFF2-40B4-BE49-F238E27FC236}">
                <a16:creationId xmlns:a16="http://schemas.microsoft.com/office/drawing/2014/main" id="{E56F19A5-7D9C-47CD-B8BC-3BF03F0548B1}"/>
              </a:ext>
            </a:extLst>
          </p:cNvPr>
          <p:cNvGraphicFramePr>
            <a:graphicFrameLocks noGrp="1"/>
          </p:cNvGraphicFramePr>
          <p:nvPr>
            <p:ph idx="1"/>
            <p:extLst>
              <p:ext uri="{D42A27DB-BD31-4B8C-83A1-F6EECF244321}">
                <p14:modId xmlns:p14="http://schemas.microsoft.com/office/powerpoint/2010/main" val="222560004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0253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re 1">
            <a:extLst>
              <a:ext uri="{FF2B5EF4-FFF2-40B4-BE49-F238E27FC236}">
                <a16:creationId xmlns:a16="http://schemas.microsoft.com/office/drawing/2014/main" id="{D17824BC-9D17-40C0-9F00-EEB8A95EBCC7}"/>
              </a:ext>
            </a:extLst>
          </p:cNvPr>
          <p:cNvSpPr txBox="1">
            <a:spLocks/>
          </p:cNvSpPr>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Et vous face au stress?</a:t>
            </a:r>
          </a:p>
        </p:txBody>
      </p:sp>
      <p:sp>
        <p:nvSpPr>
          <p:cNvPr id="91139" name="Espace réservé du numéro de diapositive 5">
            <a:extLst>
              <a:ext uri="{FF2B5EF4-FFF2-40B4-BE49-F238E27FC236}">
                <a16:creationId xmlns:a16="http://schemas.microsoft.com/office/drawing/2014/main" id="{F25D6A8B-2CF0-4302-BE66-DDC73B1B3E40}"/>
              </a:ext>
            </a:extLst>
          </p:cNvPr>
          <p:cNvSpPr txBox="1">
            <a:spLocks/>
          </p:cNvSpPr>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40D30F11-64DF-45E4-A539-689FD0A65361}" type="slidenum">
              <a:rPr lang="fr-FR" altLang="fr-FR" sz="1100" b="1">
                <a:solidFill>
                  <a:srgbClr val="141414"/>
                </a:solidFill>
              </a:rPr>
              <a:pPr>
                <a:lnSpc>
                  <a:spcPct val="90000"/>
                </a:lnSpc>
                <a:spcBef>
                  <a:spcPct val="0"/>
                </a:spcBef>
                <a:buFontTx/>
                <a:buNone/>
              </a:pPr>
              <a:t>42</a:t>
            </a:fld>
            <a:endParaRPr lang="fr-FR" altLang="fr-FR" sz="1100" b="1">
              <a:solidFill>
                <a:srgbClr val="141414"/>
              </a:solidFill>
            </a:endParaRPr>
          </a:p>
        </p:txBody>
      </p:sp>
      <p:sp>
        <p:nvSpPr>
          <p:cNvPr id="91140" name="ZoneTexte 1">
            <a:extLst>
              <a:ext uri="{FF2B5EF4-FFF2-40B4-BE49-F238E27FC236}">
                <a16:creationId xmlns:a16="http://schemas.microsoft.com/office/drawing/2014/main" id="{4D67E89E-2D5A-4786-9F8F-2DF6EE4C458F}"/>
              </a:ext>
            </a:extLst>
          </p:cNvPr>
          <p:cNvSpPr txBox="1">
            <a:spLocks noChangeArrowheads="1"/>
          </p:cNvSpPr>
          <p:nvPr/>
        </p:nvSpPr>
        <p:spPr bwMode="auto">
          <a:xfrm>
            <a:off x="5081589" y="2003425"/>
            <a:ext cx="14661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000">
                <a:latin typeface="Calibri" panose="020F0502020204030204" pitchFamily="34" charset="0"/>
                <a:cs typeface="Calibri" panose="020F0502020204030204" pitchFamily="34" charset="0"/>
              </a:rPr>
              <a:t>Quel profil? </a:t>
            </a:r>
          </a:p>
          <a:p>
            <a:r>
              <a:rPr lang="fr-FR" altLang="fr-FR" sz="2000">
                <a:latin typeface="Calibri" panose="020F0502020204030204" pitchFamily="34" charset="0"/>
                <a:cs typeface="Calibri" panose="020F0502020204030204" pitchFamily="34" charset="0"/>
              </a:rPr>
              <a:t>TEST</a:t>
            </a:r>
          </a:p>
        </p:txBody>
      </p:sp>
      <p:pic>
        <p:nvPicPr>
          <p:cNvPr id="91141" name="Picture 2" descr="Afficher l'image d'origine">
            <a:extLst>
              <a:ext uri="{FF2B5EF4-FFF2-40B4-BE49-F238E27FC236}">
                <a16:creationId xmlns:a16="http://schemas.microsoft.com/office/drawing/2014/main" id="{07A7AF9D-3E2B-4705-B5AD-B37A80F0D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4" y="3644900"/>
            <a:ext cx="7278687"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5677BFE1-5F8A-48FC-B0FF-96A27B72E9F5}"/>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7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97B6B7A-7FCA-44DA-AE69-508B44645997}"/>
              </a:ext>
            </a:extLst>
          </p:cNvPr>
          <p:cNvSpPr>
            <a:spLocks noGrp="1"/>
          </p:cNvSpPr>
          <p:nvPr>
            <p:ph type="title"/>
          </p:nvPr>
        </p:nvSpPr>
        <p:spPr>
          <a:xfrm>
            <a:off x="524256" y="4767072"/>
            <a:ext cx="6594189" cy="1625210"/>
          </a:xfrm>
        </p:spPr>
        <p:txBody>
          <a:bodyPr>
            <a:normAutofit/>
          </a:bodyPr>
          <a:lstStyle/>
          <a:p>
            <a:pPr algn="r"/>
            <a:r>
              <a:rPr lang="fr-FR">
                <a:solidFill>
                  <a:srgbClr val="FFFFFF"/>
                </a:solidFill>
              </a:rPr>
              <a:t>Pourquoi gérer le stress? </a:t>
            </a:r>
          </a:p>
        </p:txBody>
      </p:sp>
      <p:pic>
        <p:nvPicPr>
          <p:cNvPr id="10" name="Image 9">
            <a:extLst>
              <a:ext uri="{FF2B5EF4-FFF2-40B4-BE49-F238E27FC236}">
                <a16:creationId xmlns:a16="http://schemas.microsoft.com/office/drawing/2014/main" id="{32421981-58C9-4742-8D96-604722637B6B}"/>
              </a:ext>
            </a:extLst>
          </p:cNvPr>
          <p:cNvPicPr>
            <a:picLocks noChangeAspect="1"/>
          </p:cNvPicPr>
          <p:nvPr/>
        </p:nvPicPr>
        <p:blipFill rotWithShape="1">
          <a:blip r:embed="rId2"/>
          <a:srcRect l="2987" r="3175" b="-1"/>
          <a:stretch/>
        </p:blipFill>
        <p:spPr>
          <a:xfrm>
            <a:off x="327547" y="321733"/>
            <a:ext cx="7058306" cy="4107392"/>
          </a:xfrm>
          <a:prstGeom prst="rect">
            <a:avLst/>
          </a:prstGeom>
        </p:spPr>
      </p:pic>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Espace réservé du contenu 6">
            <a:extLst>
              <a:ext uri="{FF2B5EF4-FFF2-40B4-BE49-F238E27FC236}">
                <a16:creationId xmlns:a16="http://schemas.microsoft.com/office/drawing/2014/main" id="{8E503473-1529-4A6B-A672-EE3490482668}"/>
              </a:ext>
            </a:extLst>
          </p:cNvPr>
          <p:cNvSpPr>
            <a:spLocks noGrp="1"/>
          </p:cNvSpPr>
          <p:nvPr>
            <p:ph idx="1"/>
          </p:nvPr>
        </p:nvSpPr>
        <p:spPr>
          <a:xfrm>
            <a:off x="8029319" y="917725"/>
            <a:ext cx="3424739" cy="4852362"/>
          </a:xfrm>
        </p:spPr>
        <p:txBody>
          <a:bodyPr anchor="ctr">
            <a:normAutofit/>
          </a:bodyPr>
          <a:lstStyle/>
          <a:p>
            <a:r>
              <a:rPr lang="fr-FR" sz="2000">
                <a:solidFill>
                  <a:srgbClr val="FFFFFF"/>
                </a:solidFill>
              </a:rPr>
              <a:t>Le stress use</a:t>
            </a:r>
          </a:p>
          <a:p>
            <a:r>
              <a:rPr lang="fr-FR" sz="2000">
                <a:solidFill>
                  <a:srgbClr val="FFFFFF"/>
                </a:solidFill>
              </a:rPr>
              <a:t>Le stress augmente l’incidence de maladie, de décès et de dépression</a:t>
            </a:r>
          </a:p>
          <a:p>
            <a:r>
              <a:rPr lang="fr-FR" sz="2000">
                <a:solidFill>
                  <a:srgbClr val="FFFFFF"/>
                </a:solidFill>
              </a:rPr>
              <a:t>Le système immunitaire est attaqué</a:t>
            </a:r>
          </a:p>
          <a:p>
            <a:r>
              <a:rPr lang="fr-FR" sz="2000">
                <a:solidFill>
                  <a:srgbClr val="FFFFFF"/>
                </a:solidFill>
              </a:rPr>
              <a:t>Il influence nos habitudes de vie</a:t>
            </a:r>
          </a:p>
          <a:p>
            <a:pPr marL="0" indent="0">
              <a:buNone/>
            </a:pPr>
            <a:endParaRPr lang="fr-FR" sz="2000">
              <a:solidFill>
                <a:srgbClr val="FFFFFF"/>
              </a:solidFill>
            </a:endParaRPr>
          </a:p>
        </p:txBody>
      </p:sp>
      <p:pic>
        <p:nvPicPr>
          <p:cNvPr id="8" name="Image 7">
            <a:extLst>
              <a:ext uri="{FF2B5EF4-FFF2-40B4-BE49-F238E27FC236}">
                <a16:creationId xmlns:a16="http://schemas.microsoft.com/office/drawing/2014/main" id="{AC4135F0-B89D-4E07-B93F-D25B9A0B5914}"/>
              </a:ext>
            </a:extLst>
          </p:cNvPr>
          <p:cNvPicPr>
            <a:picLocks noChangeAspect="1"/>
          </p:cNvPicPr>
          <p:nvPr/>
        </p:nvPicPr>
        <p:blipFill>
          <a:blip r:embed="rId3"/>
          <a:stretch>
            <a:fillRect/>
          </a:stretch>
        </p:blipFill>
        <p:spPr>
          <a:xfrm>
            <a:off x="10800205" y="0"/>
            <a:ext cx="1260616" cy="1260616"/>
          </a:xfrm>
          <a:prstGeom prst="rect">
            <a:avLst/>
          </a:prstGeom>
        </p:spPr>
      </p:pic>
    </p:spTree>
    <p:extLst>
      <p:ext uri="{BB962C8B-B14F-4D97-AF65-F5344CB8AC3E}">
        <p14:creationId xmlns:p14="http://schemas.microsoft.com/office/powerpoint/2010/main" val="2856001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2906D2-F20F-4C6C-9DD8-C02CCDED48CA}"/>
              </a:ext>
            </a:extLst>
          </p:cNvPr>
          <p:cNvSpPr>
            <a:spLocks noGrp="1"/>
          </p:cNvSpPr>
          <p:nvPr>
            <p:ph type="title"/>
          </p:nvPr>
        </p:nvSpPr>
        <p:spPr/>
        <p:txBody>
          <a:bodyPr/>
          <a:lstStyle/>
          <a:p>
            <a:r>
              <a:rPr lang="fr-FR" dirty="0"/>
              <a:t>15 techniques de gestion du stress</a:t>
            </a:r>
          </a:p>
        </p:txBody>
      </p:sp>
      <p:sp>
        <p:nvSpPr>
          <p:cNvPr id="3" name="Espace réservé du contenu 2">
            <a:extLst>
              <a:ext uri="{FF2B5EF4-FFF2-40B4-BE49-F238E27FC236}">
                <a16:creationId xmlns:a16="http://schemas.microsoft.com/office/drawing/2014/main" id="{8EB411C4-3F4C-410C-8AA3-D876867F94F7}"/>
              </a:ext>
            </a:extLst>
          </p:cNvPr>
          <p:cNvSpPr>
            <a:spLocks noGrp="1"/>
          </p:cNvSpPr>
          <p:nvPr>
            <p:ph idx="1"/>
          </p:nvPr>
        </p:nvSpPr>
        <p:spPr>
          <a:xfrm>
            <a:off x="349103" y="1591818"/>
            <a:ext cx="11261650" cy="5266181"/>
          </a:xfrm>
        </p:spPr>
        <p:txBody>
          <a:bodyPr>
            <a:normAutofit fontScale="70000" lnSpcReduction="20000"/>
          </a:bodyPr>
          <a:lstStyle/>
          <a:p>
            <a:r>
              <a:rPr lang="fr-FR" dirty="0"/>
              <a:t>Relaxation, méditation</a:t>
            </a:r>
          </a:p>
          <a:p>
            <a:r>
              <a:rPr lang="fr-FR" dirty="0"/>
              <a:t>Diminuer le café, l’alcool, les drogues, la cigarette</a:t>
            </a:r>
          </a:p>
          <a:p>
            <a:r>
              <a:rPr lang="fr-FR" dirty="0"/>
              <a:t>Faire du sport, demeurer actif</a:t>
            </a:r>
          </a:p>
          <a:p>
            <a:r>
              <a:rPr lang="fr-FR" dirty="0"/>
              <a:t>Décrocher, lâcher prise, contrôler ce qu’on peut seulement</a:t>
            </a:r>
          </a:p>
          <a:p>
            <a:r>
              <a:rPr lang="fr-FR" dirty="0"/>
              <a:t>Se fixer des objectifs réalistes qui vont nous satisfaire</a:t>
            </a:r>
          </a:p>
          <a:p>
            <a:r>
              <a:rPr lang="fr-FR" dirty="0"/>
              <a:t>Respirer</a:t>
            </a:r>
          </a:p>
          <a:p>
            <a:r>
              <a:rPr lang="fr-FR" dirty="0"/>
              <a:t>Prendre du recul</a:t>
            </a:r>
          </a:p>
          <a:p>
            <a:r>
              <a:rPr lang="fr-FR" dirty="0"/>
              <a:t>Prendre des pauses</a:t>
            </a:r>
          </a:p>
          <a:p>
            <a:r>
              <a:rPr lang="fr-FR" dirty="0"/>
              <a:t>Dédramatiser le situations </a:t>
            </a:r>
          </a:p>
          <a:p>
            <a:r>
              <a:rPr lang="fr-FR" dirty="0"/>
              <a:t>Chercher du soutien, de l’aide</a:t>
            </a:r>
          </a:p>
          <a:p>
            <a:r>
              <a:rPr lang="fr-FR" dirty="0"/>
              <a:t>Fixer ses limites, dire non</a:t>
            </a:r>
          </a:p>
          <a:p>
            <a:r>
              <a:rPr lang="fr-FR" dirty="0"/>
              <a:t>Accepter de faire des erreurs, l’imperfection</a:t>
            </a:r>
          </a:p>
          <a:p>
            <a:r>
              <a:rPr lang="fr-FR" dirty="0"/>
              <a:t>Dormir suffisamment </a:t>
            </a:r>
          </a:p>
          <a:p>
            <a:r>
              <a:rPr lang="fr-FR" dirty="0"/>
              <a:t>Accepter son environnement … ou partir!</a:t>
            </a:r>
          </a:p>
          <a:p>
            <a:r>
              <a:rPr lang="fr-FR" dirty="0"/>
              <a:t>Avoir du plaisir ; se faire plaisir</a:t>
            </a:r>
          </a:p>
        </p:txBody>
      </p:sp>
      <p:pic>
        <p:nvPicPr>
          <p:cNvPr id="4" name="Image 3">
            <a:extLst>
              <a:ext uri="{FF2B5EF4-FFF2-40B4-BE49-F238E27FC236}">
                <a16:creationId xmlns:a16="http://schemas.microsoft.com/office/drawing/2014/main" id="{0EA48CD4-DDAA-4E09-A18E-E0A18AD04AD5}"/>
              </a:ext>
            </a:extLst>
          </p:cNvPr>
          <p:cNvPicPr>
            <a:picLocks noChangeAspect="1"/>
          </p:cNvPicPr>
          <p:nvPr/>
        </p:nvPicPr>
        <p:blipFill>
          <a:blip r:embed="rId2"/>
          <a:stretch>
            <a:fillRect/>
          </a:stretch>
        </p:blipFill>
        <p:spPr>
          <a:xfrm>
            <a:off x="10800205" y="0"/>
            <a:ext cx="1260616" cy="1260616"/>
          </a:xfrm>
          <a:prstGeom prst="rect">
            <a:avLst/>
          </a:prstGeom>
        </p:spPr>
      </p:pic>
    </p:spTree>
    <p:extLst>
      <p:ext uri="{BB962C8B-B14F-4D97-AF65-F5344CB8AC3E}">
        <p14:creationId xmlns:p14="http://schemas.microsoft.com/office/powerpoint/2010/main" val="1420516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1F726D-A601-451E-A648-D1E08A5EDC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exercices</a:t>
            </a:r>
          </a:p>
        </p:txBody>
      </p:sp>
      <p:pic>
        <p:nvPicPr>
          <p:cNvPr id="8" name="Espace réservé du contenu 7">
            <a:extLst>
              <a:ext uri="{FF2B5EF4-FFF2-40B4-BE49-F238E27FC236}">
                <a16:creationId xmlns:a16="http://schemas.microsoft.com/office/drawing/2014/main" id="{74554E9B-8EB8-44C5-8DBB-C5F53994FDF2}"/>
              </a:ext>
            </a:extLst>
          </p:cNvPr>
          <p:cNvPicPr>
            <a:picLocks noGrp="1" noChangeAspect="1"/>
          </p:cNvPicPr>
          <p:nvPr>
            <p:ph idx="1"/>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2614486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3B8D8-0C8D-45DB-9BC9-F6FE98C24380}"/>
              </a:ext>
            </a:extLst>
          </p:cNvPr>
          <p:cNvSpPr>
            <a:spLocks noGrp="1"/>
          </p:cNvSpPr>
          <p:nvPr>
            <p:ph type="title"/>
          </p:nvPr>
        </p:nvSpPr>
        <p:spPr>
          <a:xfrm>
            <a:off x="838200" y="365125"/>
            <a:ext cx="10515600" cy="1325563"/>
          </a:xfrm>
        </p:spPr>
        <p:txBody>
          <a:bodyPr>
            <a:normAutofit/>
          </a:bodyPr>
          <a:lstStyle/>
          <a:p>
            <a:r>
              <a:rPr lang="fr-FR"/>
              <a:t>Les bons étirements à son poste de travail</a:t>
            </a:r>
            <a:endParaRPr lang="fr-FR" dirty="0"/>
          </a:p>
        </p:txBody>
      </p:sp>
      <p:sp>
        <p:nvSpPr>
          <p:cNvPr id="3" name="Espace réservé du contenu 2">
            <a:extLst>
              <a:ext uri="{FF2B5EF4-FFF2-40B4-BE49-F238E27FC236}">
                <a16:creationId xmlns:a16="http://schemas.microsoft.com/office/drawing/2014/main" id="{B699EF3F-EC5B-49DE-B7BC-D178DF4511D1}"/>
              </a:ext>
            </a:extLst>
          </p:cNvPr>
          <p:cNvSpPr>
            <a:spLocks noGrp="1"/>
          </p:cNvSpPr>
          <p:nvPr>
            <p:ph idx="1"/>
          </p:nvPr>
        </p:nvSpPr>
        <p:spPr>
          <a:xfrm>
            <a:off x="838200" y="1825625"/>
            <a:ext cx="3797807" cy="4351338"/>
          </a:xfrm>
        </p:spPr>
        <p:txBody>
          <a:bodyPr>
            <a:normAutofit/>
          </a:bodyPr>
          <a:lstStyle/>
          <a:p>
            <a:r>
              <a:rPr lang="fr-FR" sz="2000"/>
              <a:t>S’étirer régulièrement pour éviter les douleurs et la fatigue musculaire</a:t>
            </a:r>
          </a:p>
          <a:p>
            <a:endParaRPr lang="fr-FR" sz="2000"/>
          </a:p>
          <a:p>
            <a:r>
              <a:rPr lang="fr-FR" sz="2000"/>
              <a:t>- libérer les tensions physiques et nerveuses</a:t>
            </a:r>
          </a:p>
          <a:p>
            <a:r>
              <a:rPr lang="fr-FR" sz="2000"/>
              <a:t>- Prévenir les troubles musculo-squelettiques</a:t>
            </a:r>
          </a:p>
          <a:p>
            <a:r>
              <a:rPr lang="fr-FR" sz="2000"/>
              <a:t>- évacuer le stress</a:t>
            </a:r>
          </a:p>
          <a:p>
            <a:r>
              <a:rPr lang="fr-FR" sz="2000"/>
              <a:t>- chasser la fatigue</a:t>
            </a:r>
          </a:p>
        </p:txBody>
      </p:sp>
      <p:pic>
        <p:nvPicPr>
          <p:cNvPr id="6" name="Image 5">
            <a:extLst>
              <a:ext uri="{FF2B5EF4-FFF2-40B4-BE49-F238E27FC236}">
                <a16:creationId xmlns:a16="http://schemas.microsoft.com/office/drawing/2014/main" id="{F0E5C84F-EF3D-48FD-BE17-6096C62E97F4}"/>
              </a:ext>
            </a:extLst>
          </p:cNvPr>
          <p:cNvPicPr>
            <a:picLocks noChangeAspect="1"/>
          </p:cNvPicPr>
          <p:nvPr/>
        </p:nvPicPr>
        <p:blipFill rotWithShape="1">
          <a:blip r:embed="rId2"/>
          <a:srcRect t="9414" r="2" b="706"/>
          <a:stretch/>
        </p:blipFill>
        <p:spPr>
          <a:xfrm>
            <a:off x="5120640" y="1904281"/>
            <a:ext cx="6233160" cy="4272681"/>
          </a:xfrm>
          <a:prstGeom prst="rect">
            <a:avLst/>
          </a:prstGeom>
        </p:spPr>
      </p:pic>
      <p:pic>
        <p:nvPicPr>
          <p:cNvPr id="7" name="Image 6">
            <a:extLst>
              <a:ext uri="{FF2B5EF4-FFF2-40B4-BE49-F238E27FC236}">
                <a16:creationId xmlns:a16="http://schemas.microsoft.com/office/drawing/2014/main" id="{B3372EB1-215A-4F18-AE7D-BAC4E28D77A6}"/>
              </a:ext>
            </a:extLst>
          </p:cNvPr>
          <p:cNvPicPr>
            <a:picLocks noChangeAspect="1"/>
          </p:cNvPicPr>
          <p:nvPr/>
        </p:nvPicPr>
        <p:blipFill>
          <a:blip r:embed="rId3"/>
          <a:stretch>
            <a:fillRect/>
          </a:stretch>
        </p:blipFill>
        <p:spPr>
          <a:xfrm>
            <a:off x="10534720" y="230188"/>
            <a:ext cx="1261981" cy="1261981"/>
          </a:xfrm>
          <a:prstGeom prst="rect">
            <a:avLst/>
          </a:prstGeom>
        </p:spPr>
      </p:pic>
    </p:spTree>
    <p:extLst>
      <p:ext uri="{BB962C8B-B14F-4D97-AF65-F5344CB8AC3E}">
        <p14:creationId xmlns:p14="http://schemas.microsoft.com/office/powerpoint/2010/main" val="2714540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4A649-B3D4-4242-BB9F-1D2B8BDB292E}"/>
              </a:ext>
            </a:extLst>
          </p:cNvPr>
          <p:cNvSpPr>
            <a:spLocks noGrp="1"/>
          </p:cNvSpPr>
          <p:nvPr>
            <p:ph type="title"/>
          </p:nvPr>
        </p:nvSpPr>
        <p:spPr/>
        <p:txBody>
          <a:bodyPr/>
          <a:lstStyle/>
          <a:p>
            <a:r>
              <a:rPr lang="fr-FR" dirty="0"/>
              <a:t>Le pompage antistress des épaules</a:t>
            </a:r>
          </a:p>
        </p:txBody>
      </p:sp>
      <p:sp>
        <p:nvSpPr>
          <p:cNvPr id="3" name="Espace réservé du contenu 2">
            <a:extLst>
              <a:ext uri="{FF2B5EF4-FFF2-40B4-BE49-F238E27FC236}">
                <a16:creationId xmlns:a16="http://schemas.microsoft.com/office/drawing/2014/main" id="{9F6089E4-D6C3-42A4-857F-8677F6CBC2A2}"/>
              </a:ext>
            </a:extLst>
          </p:cNvPr>
          <p:cNvSpPr>
            <a:spLocks noGrp="1"/>
          </p:cNvSpPr>
          <p:nvPr>
            <p:ph idx="1"/>
          </p:nvPr>
        </p:nvSpPr>
        <p:spPr/>
        <p:txBody>
          <a:bodyPr/>
          <a:lstStyle/>
          <a:p>
            <a:r>
              <a:rPr lang="fr-FR" dirty="0"/>
              <a:t>Le mouvement de pompages des épaules</a:t>
            </a:r>
          </a:p>
          <a:p>
            <a:endParaRPr lang="fr-FR" dirty="0"/>
          </a:p>
          <a:p>
            <a:r>
              <a:rPr lang="fr-FR" dirty="0"/>
              <a:t>- détendre les épaules</a:t>
            </a:r>
          </a:p>
          <a:p>
            <a:r>
              <a:rPr lang="fr-FR" dirty="0"/>
              <a:t>- libérer les tensions</a:t>
            </a:r>
          </a:p>
          <a:p>
            <a:r>
              <a:rPr lang="fr-FR" dirty="0"/>
              <a:t>- stimuler la respiration</a:t>
            </a:r>
          </a:p>
          <a:p>
            <a:r>
              <a:rPr lang="fr-FR" dirty="0"/>
              <a:t>- évacuer la pression, les peurs, les contrariétés. </a:t>
            </a:r>
          </a:p>
          <a:p>
            <a:r>
              <a:rPr lang="fr-FR" dirty="0"/>
              <a:t>- renforcer la détermination.</a:t>
            </a:r>
          </a:p>
        </p:txBody>
      </p:sp>
      <p:pic>
        <p:nvPicPr>
          <p:cNvPr id="4" name="Image 3">
            <a:extLst>
              <a:ext uri="{FF2B5EF4-FFF2-40B4-BE49-F238E27FC236}">
                <a16:creationId xmlns:a16="http://schemas.microsoft.com/office/drawing/2014/main" id="{CF9E653C-90B6-4344-9F9E-41F5C36C95AA}"/>
              </a:ext>
            </a:extLst>
          </p:cNvPr>
          <p:cNvPicPr>
            <a:picLocks noChangeAspect="1"/>
          </p:cNvPicPr>
          <p:nvPr/>
        </p:nvPicPr>
        <p:blipFill>
          <a:blip r:embed="rId2"/>
          <a:stretch>
            <a:fillRect/>
          </a:stretch>
        </p:blipFill>
        <p:spPr>
          <a:xfrm>
            <a:off x="9664818" y="681037"/>
            <a:ext cx="1180660" cy="4556350"/>
          </a:xfrm>
          <a:prstGeom prst="rect">
            <a:avLst/>
          </a:prstGeom>
        </p:spPr>
      </p:pic>
      <p:pic>
        <p:nvPicPr>
          <p:cNvPr id="5" name="Image 4">
            <a:extLst>
              <a:ext uri="{FF2B5EF4-FFF2-40B4-BE49-F238E27FC236}">
                <a16:creationId xmlns:a16="http://schemas.microsoft.com/office/drawing/2014/main" id="{A0CF4D07-3441-4C6E-BB72-8ADBD444CE27}"/>
              </a:ext>
            </a:extLst>
          </p:cNvPr>
          <p:cNvPicPr>
            <a:picLocks noChangeAspect="1"/>
          </p:cNvPicPr>
          <p:nvPr/>
        </p:nvPicPr>
        <p:blipFill>
          <a:blip r:embed="rId3"/>
          <a:stretch>
            <a:fillRect/>
          </a:stretch>
        </p:blipFill>
        <p:spPr>
          <a:xfrm>
            <a:off x="10722809" y="230188"/>
            <a:ext cx="1261981" cy="1261981"/>
          </a:xfrm>
          <a:prstGeom prst="rect">
            <a:avLst/>
          </a:prstGeom>
        </p:spPr>
      </p:pic>
    </p:spTree>
    <p:extLst>
      <p:ext uri="{BB962C8B-B14F-4D97-AF65-F5344CB8AC3E}">
        <p14:creationId xmlns:p14="http://schemas.microsoft.com/office/powerpoint/2010/main" val="379845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C5E7AE6-C74C-4DBB-8DE3-7C186EADD3AF}"/>
              </a:ext>
            </a:extLst>
          </p:cNvPr>
          <p:cNvSpPr>
            <a:spLocks noGrp="1"/>
          </p:cNvSpPr>
          <p:nvPr>
            <p:ph type="title"/>
          </p:nvPr>
        </p:nvSpPr>
        <p:spPr>
          <a:xfrm>
            <a:off x="640079" y="2053641"/>
            <a:ext cx="3669161" cy="2760098"/>
          </a:xfrm>
        </p:spPr>
        <p:txBody>
          <a:bodyPr>
            <a:normAutofit/>
          </a:bodyPr>
          <a:lstStyle/>
          <a:p>
            <a:r>
              <a:rPr lang="fr-FR">
                <a:solidFill>
                  <a:srgbClr val="FFFFFF"/>
                </a:solidFill>
              </a:rPr>
              <a:t>La cohérence cardiaque </a:t>
            </a:r>
          </a:p>
        </p:txBody>
      </p:sp>
      <p:sp>
        <p:nvSpPr>
          <p:cNvPr id="3" name="Espace réservé du contenu 2">
            <a:extLst>
              <a:ext uri="{FF2B5EF4-FFF2-40B4-BE49-F238E27FC236}">
                <a16:creationId xmlns:a16="http://schemas.microsoft.com/office/drawing/2014/main" id="{1A0C544D-B75E-4F41-9C34-50F5F290ABAA}"/>
              </a:ext>
            </a:extLst>
          </p:cNvPr>
          <p:cNvSpPr>
            <a:spLocks noGrp="1"/>
          </p:cNvSpPr>
          <p:nvPr>
            <p:ph idx="1"/>
          </p:nvPr>
        </p:nvSpPr>
        <p:spPr>
          <a:xfrm>
            <a:off x="6090574" y="801866"/>
            <a:ext cx="5306084" cy="5230634"/>
          </a:xfrm>
        </p:spPr>
        <p:txBody>
          <a:bodyPr anchor="ctr">
            <a:normAutofit/>
          </a:bodyPr>
          <a:lstStyle/>
          <a:p>
            <a:r>
              <a:rPr lang="fr-FR" sz="2400">
                <a:solidFill>
                  <a:srgbClr val="000000"/>
                </a:solidFill>
              </a:rPr>
              <a:t>Diminuer le stress</a:t>
            </a:r>
          </a:p>
          <a:p>
            <a:r>
              <a:rPr lang="fr-FR" sz="2400">
                <a:solidFill>
                  <a:srgbClr val="000000"/>
                </a:solidFill>
              </a:rPr>
              <a:t>Augmenter l’énergie et la résilience</a:t>
            </a:r>
          </a:p>
          <a:p>
            <a:r>
              <a:rPr lang="fr-FR" sz="2400">
                <a:solidFill>
                  <a:srgbClr val="000000"/>
                </a:solidFill>
              </a:rPr>
              <a:t>Réduire les maladies cardiaques et renforcer le système immunitaire</a:t>
            </a:r>
          </a:p>
          <a:p>
            <a:endParaRPr lang="fr-FR" sz="2400">
              <a:solidFill>
                <a:srgbClr val="000000"/>
              </a:solidFill>
            </a:endParaRPr>
          </a:p>
          <a:p>
            <a:r>
              <a:rPr lang="fr-FR" sz="2400">
                <a:solidFill>
                  <a:srgbClr val="000000"/>
                </a:solidFill>
              </a:rPr>
              <a:t>Inspirez par le nez 5sec</a:t>
            </a:r>
          </a:p>
          <a:p>
            <a:r>
              <a:rPr lang="fr-FR" sz="2400">
                <a:solidFill>
                  <a:srgbClr val="000000"/>
                </a:solidFill>
              </a:rPr>
              <a:t>Soufflez pendant 5 sec</a:t>
            </a:r>
          </a:p>
          <a:p>
            <a:r>
              <a:rPr lang="fr-FR" sz="2400">
                <a:solidFill>
                  <a:srgbClr val="000000"/>
                </a:solidFill>
              </a:rPr>
              <a:t>Recommencez cette alternance 18 à 30 fois </a:t>
            </a:r>
          </a:p>
          <a:p>
            <a:r>
              <a:rPr lang="fr-FR" sz="2400">
                <a:solidFill>
                  <a:srgbClr val="000000"/>
                </a:solidFill>
              </a:rPr>
              <a:t>Pratiquez cet exercice 3 fois par jour</a:t>
            </a:r>
          </a:p>
        </p:txBody>
      </p:sp>
      <p:pic>
        <p:nvPicPr>
          <p:cNvPr id="4" name="Image 3">
            <a:extLst>
              <a:ext uri="{FF2B5EF4-FFF2-40B4-BE49-F238E27FC236}">
                <a16:creationId xmlns:a16="http://schemas.microsoft.com/office/drawing/2014/main" id="{7BC25A4F-902C-4EF6-A5CE-22A635CD7271}"/>
              </a:ext>
            </a:extLst>
          </p:cNvPr>
          <p:cNvPicPr>
            <a:picLocks noChangeAspect="1"/>
          </p:cNvPicPr>
          <p:nvPr/>
        </p:nvPicPr>
        <p:blipFill>
          <a:blip r:embed="rId3"/>
          <a:stretch>
            <a:fillRect/>
          </a:stretch>
        </p:blipFill>
        <p:spPr>
          <a:xfrm>
            <a:off x="10532347" y="194509"/>
            <a:ext cx="1261981" cy="1261981"/>
          </a:xfrm>
          <a:prstGeom prst="rect">
            <a:avLst/>
          </a:prstGeom>
        </p:spPr>
      </p:pic>
    </p:spTree>
    <p:extLst>
      <p:ext uri="{BB962C8B-B14F-4D97-AF65-F5344CB8AC3E}">
        <p14:creationId xmlns:p14="http://schemas.microsoft.com/office/powerpoint/2010/main" val="4075180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C2734-21F0-4C19-B3C5-10AA7752D724}"/>
              </a:ext>
            </a:extLst>
          </p:cNvPr>
          <p:cNvSpPr>
            <a:spLocks noGrp="1"/>
          </p:cNvSpPr>
          <p:nvPr>
            <p:ph type="title"/>
          </p:nvPr>
        </p:nvSpPr>
        <p:spPr/>
        <p:txBody>
          <a:bodyPr/>
          <a:lstStyle/>
          <a:p>
            <a:r>
              <a:rPr lang="fr-FR" dirty="0"/>
              <a:t>Sophro déplacement du négatif</a:t>
            </a:r>
          </a:p>
        </p:txBody>
      </p:sp>
      <p:sp>
        <p:nvSpPr>
          <p:cNvPr id="3" name="Espace réservé du contenu 2">
            <a:extLst>
              <a:ext uri="{FF2B5EF4-FFF2-40B4-BE49-F238E27FC236}">
                <a16:creationId xmlns:a16="http://schemas.microsoft.com/office/drawing/2014/main" id="{990563AB-4331-46A5-B1C6-E028A398149A}"/>
              </a:ext>
            </a:extLst>
          </p:cNvPr>
          <p:cNvSpPr>
            <a:spLocks noGrp="1"/>
          </p:cNvSpPr>
          <p:nvPr>
            <p:ph idx="1"/>
          </p:nvPr>
        </p:nvSpPr>
        <p:spPr/>
        <p:txBody>
          <a:bodyPr/>
          <a:lstStyle/>
          <a:p>
            <a:r>
              <a:rPr lang="fr-FR" dirty="0"/>
              <a:t>Évacuer les tensions durablement par la tension/détente musculaire</a:t>
            </a:r>
          </a:p>
          <a:p>
            <a:endParaRPr lang="fr-FR" dirty="0"/>
          </a:p>
          <a:p>
            <a:endParaRPr lang="fr-FR" dirty="0"/>
          </a:p>
        </p:txBody>
      </p:sp>
      <p:graphicFrame>
        <p:nvGraphicFramePr>
          <p:cNvPr id="4" name="Diagramme 3">
            <a:extLst>
              <a:ext uri="{FF2B5EF4-FFF2-40B4-BE49-F238E27FC236}">
                <a16:creationId xmlns:a16="http://schemas.microsoft.com/office/drawing/2014/main" id="{0B72B9E0-1F2B-4156-B157-69D39EBF586B}"/>
              </a:ext>
            </a:extLst>
          </p:cNvPr>
          <p:cNvGraphicFramePr/>
          <p:nvPr/>
        </p:nvGraphicFramePr>
        <p:xfrm>
          <a:off x="1625600" y="1825625"/>
          <a:ext cx="8263467" cy="3728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a:extLst>
              <a:ext uri="{FF2B5EF4-FFF2-40B4-BE49-F238E27FC236}">
                <a16:creationId xmlns:a16="http://schemas.microsoft.com/office/drawing/2014/main" id="{AC1EBB88-4315-413A-B9B8-D5D5B4D4F216}"/>
              </a:ext>
            </a:extLst>
          </p:cNvPr>
          <p:cNvSpPr txBox="1"/>
          <p:nvPr/>
        </p:nvSpPr>
        <p:spPr>
          <a:xfrm>
            <a:off x="643466" y="5034375"/>
            <a:ext cx="10515600" cy="1200329"/>
          </a:xfrm>
          <a:prstGeom prst="rect">
            <a:avLst/>
          </a:prstGeom>
          <a:noFill/>
        </p:spPr>
        <p:txBody>
          <a:bodyPr wrap="square" rtlCol="0">
            <a:spAutoFit/>
          </a:bodyPr>
          <a:lstStyle/>
          <a:p>
            <a:r>
              <a:rPr lang="fr-FR" dirty="0"/>
              <a:t>Il consiste à extérioriser les sensations désagréables, physiques ou mentales, en les expulsant par le souffle après une contraction musculaire. La tension provoqué par le stress est supprimée, le stress est évacué.</a:t>
            </a:r>
          </a:p>
        </p:txBody>
      </p:sp>
      <p:pic>
        <p:nvPicPr>
          <p:cNvPr id="6" name="Image 5">
            <a:extLst>
              <a:ext uri="{FF2B5EF4-FFF2-40B4-BE49-F238E27FC236}">
                <a16:creationId xmlns:a16="http://schemas.microsoft.com/office/drawing/2014/main" id="{9D8923B7-46BB-47C8-8324-14F030E4CF10}"/>
              </a:ext>
            </a:extLst>
          </p:cNvPr>
          <p:cNvPicPr>
            <a:picLocks noChangeAspect="1"/>
          </p:cNvPicPr>
          <p:nvPr/>
        </p:nvPicPr>
        <p:blipFill>
          <a:blip r:embed="rId8"/>
          <a:stretch>
            <a:fillRect/>
          </a:stretch>
        </p:blipFill>
        <p:spPr>
          <a:xfrm>
            <a:off x="10528758" y="307384"/>
            <a:ext cx="1260616" cy="1260616"/>
          </a:xfrm>
          <a:prstGeom prst="rect">
            <a:avLst/>
          </a:prstGeom>
        </p:spPr>
      </p:pic>
    </p:spTree>
    <p:extLst>
      <p:ext uri="{BB962C8B-B14F-4D97-AF65-F5344CB8AC3E}">
        <p14:creationId xmlns:p14="http://schemas.microsoft.com/office/powerpoint/2010/main" val="149291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E8D755D3-C8B0-4147-840B-8893F6B1577F}"/>
              </a:ext>
            </a:extLst>
          </p:cNvPr>
          <p:cNvSpPr>
            <a:spLocks noGrp="1"/>
          </p:cNvSpPr>
          <p:nvPr>
            <p:ph type="title"/>
          </p:nvPr>
        </p:nvSpPr>
        <p:spPr>
          <a:xfrm>
            <a:off x="640079" y="2053641"/>
            <a:ext cx="3669161" cy="2760098"/>
          </a:xfrm>
        </p:spPr>
        <p:txBody>
          <a:bodyPr>
            <a:normAutofit/>
          </a:bodyPr>
          <a:lstStyle/>
          <a:p>
            <a:r>
              <a:rPr lang="fr-FR" dirty="0">
                <a:solidFill>
                  <a:srgbClr val="FFFFFF"/>
                </a:solidFill>
              </a:rPr>
              <a:t>Le stress</a:t>
            </a:r>
          </a:p>
        </p:txBody>
      </p:sp>
      <p:sp>
        <p:nvSpPr>
          <p:cNvPr id="3" name="Espace réservé du contenu 2">
            <a:extLst>
              <a:ext uri="{FF2B5EF4-FFF2-40B4-BE49-F238E27FC236}">
                <a16:creationId xmlns:a16="http://schemas.microsoft.com/office/drawing/2014/main" id="{7CF57043-BCFF-4A9D-941C-A69FC54C2453}"/>
              </a:ext>
            </a:extLst>
          </p:cNvPr>
          <p:cNvSpPr>
            <a:spLocks noGrp="1"/>
          </p:cNvSpPr>
          <p:nvPr>
            <p:ph idx="1"/>
          </p:nvPr>
        </p:nvSpPr>
        <p:spPr>
          <a:xfrm>
            <a:off x="6090574" y="801866"/>
            <a:ext cx="5306084" cy="5230634"/>
          </a:xfrm>
        </p:spPr>
        <p:txBody>
          <a:bodyPr anchor="ctr">
            <a:normAutofit/>
          </a:bodyPr>
          <a:lstStyle/>
          <a:p>
            <a:r>
              <a:rPr lang="fr-FR" sz="2400">
                <a:solidFill>
                  <a:srgbClr val="000000"/>
                </a:solidFill>
              </a:rPr>
              <a:t>Le stress est un phénomène d’adaptation du corps face à une situation. </a:t>
            </a:r>
            <a:endParaRPr lang="en-US" sz="2400">
              <a:solidFill>
                <a:srgbClr val="000000"/>
              </a:solidFill>
            </a:endParaRPr>
          </a:p>
          <a:p>
            <a:endParaRPr lang="fr-FR" sz="2400">
              <a:solidFill>
                <a:srgbClr val="000000"/>
              </a:solidFill>
            </a:endParaRPr>
          </a:p>
        </p:txBody>
      </p:sp>
    </p:spTree>
    <p:extLst>
      <p:ext uri="{BB962C8B-B14F-4D97-AF65-F5344CB8AC3E}">
        <p14:creationId xmlns:p14="http://schemas.microsoft.com/office/powerpoint/2010/main" val="3432579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09A2A-C018-4292-95EA-49B13A4AA3C0}"/>
              </a:ext>
            </a:extLst>
          </p:cNvPr>
          <p:cNvSpPr>
            <a:spLocks noGrp="1"/>
          </p:cNvSpPr>
          <p:nvPr>
            <p:ph type="title"/>
          </p:nvPr>
        </p:nvSpPr>
        <p:spPr/>
        <p:txBody>
          <a:bodyPr/>
          <a:lstStyle/>
          <a:p>
            <a:r>
              <a:rPr lang="fr-FR" dirty="0"/>
              <a:t>Désamorcer les pensées automatiques</a:t>
            </a:r>
          </a:p>
        </p:txBody>
      </p:sp>
      <p:sp>
        <p:nvSpPr>
          <p:cNvPr id="3" name="Espace réservé du contenu 2">
            <a:extLst>
              <a:ext uri="{FF2B5EF4-FFF2-40B4-BE49-F238E27FC236}">
                <a16:creationId xmlns:a16="http://schemas.microsoft.com/office/drawing/2014/main" id="{A8397DE5-E85A-404B-888F-835E456C6235}"/>
              </a:ext>
            </a:extLst>
          </p:cNvPr>
          <p:cNvSpPr>
            <a:spLocks noGrp="1"/>
          </p:cNvSpPr>
          <p:nvPr>
            <p:ph idx="1"/>
          </p:nvPr>
        </p:nvSpPr>
        <p:spPr/>
        <p:txBody>
          <a:bodyPr/>
          <a:lstStyle/>
          <a:p>
            <a:r>
              <a:rPr lang="fr-FR" dirty="0"/>
              <a:t>Changer son humeur en changeant sa manière de penser</a:t>
            </a:r>
          </a:p>
          <a:p>
            <a:endParaRPr lang="fr-FR" dirty="0"/>
          </a:p>
        </p:txBody>
      </p:sp>
      <p:graphicFrame>
        <p:nvGraphicFramePr>
          <p:cNvPr id="4" name="Diagramme 3">
            <a:extLst>
              <a:ext uri="{FF2B5EF4-FFF2-40B4-BE49-F238E27FC236}">
                <a16:creationId xmlns:a16="http://schemas.microsoft.com/office/drawing/2014/main" id="{67AD7C84-8091-4269-970C-364728BF230D}"/>
              </a:ext>
            </a:extLst>
          </p:cNvPr>
          <p:cNvGraphicFramePr/>
          <p:nvPr/>
        </p:nvGraphicFramePr>
        <p:xfrm>
          <a:off x="2032000" y="2302933"/>
          <a:ext cx="80602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 4">
            <a:extLst>
              <a:ext uri="{FF2B5EF4-FFF2-40B4-BE49-F238E27FC236}">
                <a16:creationId xmlns:a16="http://schemas.microsoft.com/office/drawing/2014/main" id="{A84A1D01-8B62-4731-B0CA-DC2F6A61D836}"/>
              </a:ext>
            </a:extLst>
          </p:cNvPr>
          <p:cNvPicPr>
            <a:picLocks noChangeAspect="1"/>
          </p:cNvPicPr>
          <p:nvPr/>
        </p:nvPicPr>
        <p:blipFill>
          <a:blip r:embed="rId7"/>
          <a:stretch>
            <a:fillRect/>
          </a:stretch>
        </p:blipFill>
        <p:spPr>
          <a:xfrm>
            <a:off x="10723492" y="107437"/>
            <a:ext cx="1260616" cy="1260616"/>
          </a:xfrm>
          <a:prstGeom prst="rect">
            <a:avLst/>
          </a:prstGeom>
        </p:spPr>
      </p:pic>
    </p:spTree>
    <p:extLst>
      <p:ext uri="{BB962C8B-B14F-4D97-AF65-F5344CB8AC3E}">
        <p14:creationId xmlns:p14="http://schemas.microsoft.com/office/powerpoint/2010/main" val="2535833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885DE4F2-F019-456C-8837-C0E8B36A3A64}"/>
              </a:ext>
            </a:extLst>
          </p:cNvPr>
          <p:cNvGraphicFramePr>
            <a:graphicFrameLocks noGrp="1"/>
          </p:cNvGraphicFramePr>
          <p:nvPr>
            <p:ph idx="1"/>
            <p:extLst>
              <p:ext uri="{D42A27DB-BD31-4B8C-83A1-F6EECF244321}">
                <p14:modId xmlns:p14="http://schemas.microsoft.com/office/powerpoint/2010/main" val="3498488422"/>
              </p:ext>
            </p:extLst>
          </p:nvPr>
        </p:nvGraphicFramePr>
        <p:xfrm>
          <a:off x="774798" y="643466"/>
          <a:ext cx="10642404" cy="5571072"/>
        </p:xfrm>
        <a:graphic>
          <a:graphicData uri="http://schemas.openxmlformats.org/drawingml/2006/table">
            <a:tbl>
              <a:tblPr firstRow="1" bandRow="1">
                <a:tableStyleId>{3B4B98B0-60AC-42C2-AFA5-B58CD77FA1E5}</a:tableStyleId>
              </a:tblPr>
              <a:tblGrid>
                <a:gridCol w="3547468">
                  <a:extLst>
                    <a:ext uri="{9D8B030D-6E8A-4147-A177-3AD203B41FA5}">
                      <a16:colId xmlns:a16="http://schemas.microsoft.com/office/drawing/2014/main" val="622427339"/>
                    </a:ext>
                  </a:extLst>
                </a:gridCol>
                <a:gridCol w="3547468">
                  <a:extLst>
                    <a:ext uri="{9D8B030D-6E8A-4147-A177-3AD203B41FA5}">
                      <a16:colId xmlns:a16="http://schemas.microsoft.com/office/drawing/2014/main" val="410548696"/>
                    </a:ext>
                  </a:extLst>
                </a:gridCol>
                <a:gridCol w="3547468">
                  <a:extLst>
                    <a:ext uri="{9D8B030D-6E8A-4147-A177-3AD203B41FA5}">
                      <a16:colId xmlns:a16="http://schemas.microsoft.com/office/drawing/2014/main" val="2419909066"/>
                    </a:ext>
                  </a:extLst>
                </a:gridCol>
              </a:tblGrid>
              <a:tr h="684816">
                <a:tc>
                  <a:txBody>
                    <a:bodyPr/>
                    <a:lstStyle/>
                    <a:p>
                      <a:r>
                        <a:rPr lang="fr-FR" sz="1800"/>
                        <a:t>Les pièges de pensée +/-</a:t>
                      </a:r>
                    </a:p>
                  </a:txBody>
                  <a:tcPr marL="92543" marR="92543" marT="46271" marB="46271"/>
                </a:tc>
                <a:tc>
                  <a:txBody>
                    <a:bodyPr/>
                    <a:lstStyle/>
                    <a:p>
                      <a:r>
                        <a:rPr lang="fr-FR" sz="1800"/>
                        <a:t>Les conséquences émotionnelles</a:t>
                      </a:r>
                    </a:p>
                  </a:txBody>
                  <a:tcPr marL="92543" marR="92543" marT="46271" marB="46271"/>
                </a:tc>
                <a:tc>
                  <a:txBody>
                    <a:bodyPr/>
                    <a:lstStyle/>
                    <a:p>
                      <a:r>
                        <a:rPr lang="fr-FR" sz="1800"/>
                        <a:t>Suggestions de libérateurs +/+</a:t>
                      </a:r>
                    </a:p>
                  </a:txBody>
                  <a:tcPr marL="92543" marR="92543" marT="46271" marB="46271"/>
                </a:tc>
                <a:extLst>
                  <a:ext uri="{0D108BD9-81ED-4DB2-BD59-A6C34878D82A}">
                    <a16:rowId xmlns:a16="http://schemas.microsoft.com/office/drawing/2014/main" val="3586374578"/>
                  </a:ext>
                </a:extLst>
              </a:tr>
              <a:tr h="407188">
                <a:tc>
                  <a:txBody>
                    <a:bodyPr/>
                    <a:lstStyle/>
                    <a:p>
                      <a:r>
                        <a:rPr lang="fr-FR" sz="1800"/>
                        <a:t>Il ne faut pas…</a:t>
                      </a:r>
                    </a:p>
                  </a:txBody>
                  <a:tcPr marL="92543" marR="92543" marT="46271" marB="46271"/>
                </a:tc>
                <a:tc>
                  <a:txBody>
                    <a:bodyPr/>
                    <a:lstStyle/>
                    <a:p>
                      <a:r>
                        <a:rPr lang="fr-FR" sz="1800"/>
                        <a:t>Inquiétude, contrariété</a:t>
                      </a:r>
                    </a:p>
                  </a:txBody>
                  <a:tcPr marL="92543" marR="92543" marT="46271" marB="46271"/>
                </a:tc>
                <a:tc>
                  <a:txBody>
                    <a:bodyPr/>
                    <a:lstStyle/>
                    <a:p>
                      <a:r>
                        <a:rPr lang="fr-FR" sz="1800"/>
                        <a:t>C’est toi qui décides! </a:t>
                      </a:r>
                    </a:p>
                  </a:txBody>
                  <a:tcPr marL="92543" marR="92543" marT="46271" marB="46271"/>
                </a:tc>
                <a:extLst>
                  <a:ext uri="{0D108BD9-81ED-4DB2-BD59-A6C34878D82A}">
                    <a16:rowId xmlns:a16="http://schemas.microsoft.com/office/drawing/2014/main" val="1359007621"/>
                  </a:ext>
                </a:extLst>
              </a:tr>
              <a:tr h="407188">
                <a:tc>
                  <a:txBody>
                    <a:bodyPr/>
                    <a:lstStyle/>
                    <a:p>
                      <a:r>
                        <a:rPr lang="fr-FR" sz="1800"/>
                        <a:t>Tu ne devrais pas…</a:t>
                      </a:r>
                    </a:p>
                  </a:txBody>
                  <a:tcPr marL="92543" marR="92543" marT="46271" marB="46271"/>
                </a:tc>
                <a:tc>
                  <a:txBody>
                    <a:bodyPr/>
                    <a:lstStyle/>
                    <a:p>
                      <a:r>
                        <a:rPr lang="fr-FR" sz="1800"/>
                        <a:t>Pression, rigidité</a:t>
                      </a:r>
                    </a:p>
                  </a:txBody>
                  <a:tcPr marL="92543" marR="92543" marT="46271" marB="46271"/>
                </a:tc>
                <a:tc>
                  <a:txBody>
                    <a:bodyPr/>
                    <a:lstStyle/>
                    <a:p>
                      <a:r>
                        <a:rPr lang="fr-FR" sz="1800"/>
                        <a:t>Qui commande? </a:t>
                      </a:r>
                    </a:p>
                  </a:txBody>
                  <a:tcPr marL="92543" marR="92543" marT="46271" marB="46271"/>
                </a:tc>
                <a:extLst>
                  <a:ext uri="{0D108BD9-81ED-4DB2-BD59-A6C34878D82A}">
                    <a16:rowId xmlns:a16="http://schemas.microsoft.com/office/drawing/2014/main" val="2513870367"/>
                  </a:ext>
                </a:extLst>
              </a:tr>
              <a:tr h="407188">
                <a:tc>
                  <a:txBody>
                    <a:bodyPr/>
                    <a:lstStyle/>
                    <a:p>
                      <a:r>
                        <a:rPr lang="fr-FR" sz="1800"/>
                        <a:t>Tu te rends ridicule</a:t>
                      </a:r>
                    </a:p>
                  </a:txBody>
                  <a:tcPr marL="92543" marR="92543" marT="46271" marB="46271"/>
                </a:tc>
                <a:tc>
                  <a:txBody>
                    <a:bodyPr/>
                    <a:lstStyle/>
                    <a:p>
                      <a:r>
                        <a:rPr lang="fr-FR" sz="1800"/>
                        <a:t>Peur du ridicule</a:t>
                      </a:r>
                    </a:p>
                  </a:txBody>
                  <a:tcPr marL="92543" marR="92543" marT="46271" marB="46271"/>
                </a:tc>
                <a:tc>
                  <a:txBody>
                    <a:bodyPr/>
                    <a:lstStyle/>
                    <a:p>
                      <a:r>
                        <a:rPr lang="fr-FR" sz="1800"/>
                        <a:t>Vraiment ? Tu es ok</a:t>
                      </a:r>
                    </a:p>
                  </a:txBody>
                  <a:tcPr marL="92543" marR="92543" marT="46271" marB="46271"/>
                </a:tc>
                <a:extLst>
                  <a:ext uri="{0D108BD9-81ED-4DB2-BD59-A6C34878D82A}">
                    <a16:rowId xmlns:a16="http://schemas.microsoft.com/office/drawing/2014/main" val="1916658502"/>
                  </a:ext>
                </a:extLst>
              </a:tr>
              <a:tr h="407188">
                <a:tc>
                  <a:txBody>
                    <a:bodyPr/>
                    <a:lstStyle/>
                    <a:p>
                      <a:r>
                        <a:rPr lang="fr-FR" sz="1800"/>
                        <a:t>Que vont-ils penser? </a:t>
                      </a:r>
                    </a:p>
                  </a:txBody>
                  <a:tcPr marL="92543" marR="92543" marT="46271" marB="46271"/>
                </a:tc>
                <a:tc>
                  <a:txBody>
                    <a:bodyPr/>
                    <a:lstStyle/>
                    <a:p>
                      <a:r>
                        <a:rPr lang="fr-FR" sz="1800"/>
                        <a:t>Anxiété, timidité</a:t>
                      </a:r>
                    </a:p>
                  </a:txBody>
                  <a:tcPr marL="92543" marR="92543" marT="46271" marB="46271"/>
                </a:tc>
                <a:tc>
                  <a:txBody>
                    <a:bodyPr/>
                    <a:lstStyle/>
                    <a:p>
                      <a:r>
                        <a:rPr lang="fr-FR" sz="1800"/>
                        <a:t>Tu ne sais pas ! </a:t>
                      </a:r>
                    </a:p>
                  </a:txBody>
                  <a:tcPr marL="92543" marR="92543" marT="46271" marB="46271"/>
                </a:tc>
                <a:extLst>
                  <a:ext uri="{0D108BD9-81ED-4DB2-BD59-A6C34878D82A}">
                    <a16:rowId xmlns:a16="http://schemas.microsoft.com/office/drawing/2014/main" val="2599115416"/>
                  </a:ext>
                </a:extLst>
              </a:tr>
              <a:tr h="407188">
                <a:tc>
                  <a:txBody>
                    <a:bodyPr/>
                    <a:lstStyle/>
                    <a:p>
                      <a:r>
                        <a:rPr lang="fr-FR" sz="1800"/>
                        <a:t>On te regarde</a:t>
                      </a:r>
                    </a:p>
                  </a:txBody>
                  <a:tcPr marL="92543" marR="92543" marT="46271" marB="46271"/>
                </a:tc>
                <a:tc>
                  <a:txBody>
                    <a:bodyPr/>
                    <a:lstStyle/>
                    <a:p>
                      <a:r>
                        <a:rPr lang="fr-FR" sz="1800"/>
                        <a:t>Vulnérabilité, persécution</a:t>
                      </a:r>
                    </a:p>
                  </a:txBody>
                  <a:tcPr marL="92543" marR="92543" marT="46271" marB="46271"/>
                </a:tc>
                <a:tc>
                  <a:txBody>
                    <a:bodyPr/>
                    <a:lstStyle/>
                    <a:p>
                      <a:r>
                        <a:rPr lang="fr-FR" sz="1800"/>
                        <a:t>Et alors? </a:t>
                      </a:r>
                    </a:p>
                  </a:txBody>
                  <a:tcPr marL="92543" marR="92543" marT="46271" marB="46271"/>
                </a:tc>
                <a:extLst>
                  <a:ext uri="{0D108BD9-81ED-4DB2-BD59-A6C34878D82A}">
                    <a16:rowId xmlns:a16="http://schemas.microsoft.com/office/drawing/2014/main" val="3773988049"/>
                  </a:ext>
                </a:extLst>
              </a:tr>
              <a:tr h="407188">
                <a:tc>
                  <a:txBody>
                    <a:bodyPr/>
                    <a:lstStyle/>
                    <a:p>
                      <a:r>
                        <a:rPr lang="fr-FR" sz="1800"/>
                        <a:t>Ils se seront pas contents </a:t>
                      </a:r>
                    </a:p>
                  </a:txBody>
                  <a:tcPr marL="92543" marR="92543" marT="46271" marB="46271"/>
                </a:tc>
                <a:tc>
                  <a:txBody>
                    <a:bodyPr/>
                    <a:lstStyle/>
                    <a:p>
                      <a:r>
                        <a:rPr lang="fr-FR" sz="1800"/>
                        <a:t>Peur de ne as être à la hauteur </a:t>
                      </a:r>
                    </a:p>
                  </a:txBody>
                  <a:tcPr marL="92543" marR="92543" marT="46271" marB="46271"/>
                </a:tc>
                <a:tc>
                  <a:txBody>
                    <a:bodyPr/>
                    <a:lstStyle/>
                    <a:p>
                      <a:r>
                        <a:rPr lang="fr-FR" sz="1800"/>
                        <a:t>Pourquoi?</a:t>
                      </a:r>
                    </a:p>
                  </a:txBody>
                  <a:tcPr marL="92543" marR="92543" marT="46271" marB="46271"/>
                </a:tc>
                <a:extLst>
                  <a:ext uri="{0D108BD9-81ED-4DB2-BD59-A6C34878D82A}">
                    <a16:rowId xmlns:a16="http://schemas.microsoft.com/office/drawing/2014/main" val="1573271928"/>
                  </a:ext>
                </a:extLst>
              </a:tr>
              <a:tr h="407188">
                <a:tc>
                  <a:txBody>
                    <a:bodyPr/>
                    <a:lstStyle/>
                    <a:p>
                      <a:r>
                        <a:rPr lang="fr-FR" sz="1800"/>
                        <a:t>Tu ne peux pas</a:t>
                      </a:r>
                    </a:p>
                  </a:txBody>
                  <a:tcPr marL="92543" marR="92543" marT="46271" marB="46271"/>
                </a:tc>
                <a:tc>
                  <a:txBody>
                    <a:bodyPr/>
                    <a:lstStyle/>
                    <a:p>
                      <a:r>
                        <a:rPr lang="fr-FR" sz="1800"/>
                        <a:t>Incapacité, défaite</a:t>
                      </a:r>
                    </a:p>
                  </a:txBody>
                  <a:tcPr marL="92543" marR="92543" marT="46271" marB="46271"/>
                </a:tc>
                <a:tc>
                  <a:txBody>
                    <a:bodyPr/>
                    <a:lstStyle/>
                    <a:p>
                      <a:r>
                        <a:rPr lang="fr-FR" sz="1800"/>
                        <a:t>Tu peux essayer ! </a:t>
                      </a:r>
                    </a:p>
                  </a:txBody>
                  <a:tcPr marL="92543" marR="92543" marT="46271" marB="46271"/>
                </a:tc>
                <a:extLst>
                  <a:ext uri="{0D108BD9-81ED-4DB2-BD59-A6C34878D82A}">
                    <a16:rowId xmlns:a16="http://schemas.microsoft.com/office/drawing/2014/main" val="2442983616"/>
                  </a:ext>
                </a:extLst>
              </a:tr>
              <a:tr h="407188">
                <a:tc>
                  <a:txBody>
                    <a:bodyPr/>
                    <a:lstStyle/>
                    <a:p>
                      <a:r>
                        <a:rPr lang="fr-FR" sz="1800"/>
                        <a:t>C’est trop tard</a:t>
                      </a:r>
                    </a:p>
                  </a:txBody>
                  <a:tcPr marL="92543" marR="92543" marT="46271" marB="46271"/>
                </a:tc>
                <a:tc>
                  <a:txBody>
                    <a:bodyPr/>
                    <a:lstStyle/>
                    <a:p>
                      <a:r>
                        <a:rPr lang="fr-FR" sz="1800"/>
                        <a:t>Frustration</a:t>
                      </a:r>
                    </a:p>
                  </a:txBody>
                  <a:tcPr marL="92543" marR="92543" marT="46271" marB="46271"/>
                </a:tc>
                <a:tc>
                  <a:txBody>
                    <a:bodyPr/>
                    <a:lstStyle/>
                    <a:p>
                      <a:r>
                        <a:rPr lang="fr-FR" sz="1800"/>
                        <a:t>Ce n’est pas la fin du monde</a:t>
                      </a:r>
                    </a:p>
                  </a:txBody>
                  <a:tcPr marL="92543" marR="92543" marT="46271" marB="46271"/>
                </a:tc>
                <a:extLst>
                  <a:ext uri="{0D108BD9-81ED-4DB2-BD59-A6C34878D82A}">
                    <a16:rowId xmlns:a16="http://schemas.microsoft.com/office/drawing/2014/main" val="3889544009"/>
                  </a:ext>
                </a:extLst>
              </a:tr>
              <a:tr h="407188">
                <a:tc>
                  <a:txBody>
                    <a:bodyPr/>
                    <a:lstStyle/>
                    <a:p>
                      <a:r>
                        <a:rPr lang="fr-FR" sz="1800"/>
                        <a:t>Que va-t-il arriver? </a:t>
                      </a:r>
                    </a:p>
                  </a:txBody>
                  <a:tcPr marL="92543" marR="92543" marT="46271" marB="46271"/>
                </a:tc>
                <a:tc>
                  <a:txBody>
                    <a:bodyPr/>
                    <a:lstStyle/>
                    <a:p>
                      <a:r>
                        <a:rPr lang="fr-FR" sz="1800"/>
                        <a:t>Peur de l’inconnu</a:t>
                      </a:r>
                    </a:p>
                  </a:txBody>
                  <a:tcPr marL="92543" marR="92543" marT="46271" marB="46271"/>
                </a:tc>
                <a:tc>
                  <a:txBody>
                    <a:bodyPr/>
                    <a:lstStyle/>
                    <a:p>
                      <a:r>
                        <a:rPr lang="fr-FR" sz="1800"/>
                        <a:t>Garde de l’esprit ouvert</a:t>
                      </a:r>
                    </a:p>
                  </a:txBody>
                  <a:tcPr marL="92543" marR="92543" marT="46271" marB="46271"/>
                </a:tc>
                <a:extLst>
                  <a:ext uri="{0D108BD9-81ED-4DB2-BD59-A6C34878D82A}">
                    <a16:rowId xmlns:a16="http://schemas.microsoft.com/office/drawing/2014/main" val="2492897877"/>
                  </a:ext>
                </a:extLst>
              </a:tr>
              <a:tr h="407188">
                <a:tc>
                  <a:txBody>
                    <a:bodyPr/>
                    <a:lstStyle/>
                    <a:p>
                      <a:r>
                        <a:rPr lang="fr-FR" sz="1800"/>
                        <a:t>Tu commets une erreur</a:t>
                      </a:r>
                    </a:p>
                  </a:txBody>
                  <a:tcPr marL="92543" marR="92543" marT="46271" marB="46271"/>
                </a:tc>
                <a:tc>
                  <a:txBody>
                    <a:bodyPr/>
                    <a:lstStyle/>
                    <a:p>
                      <a:r>
                        <a:rPr lang="fr-FR" sz="1800"/>
                        <a:t>Regret , mécontentement</a:t>
                      </a:r>
                    </a:p>
                  </a:txBody>
                  <a:tcPr marL="92543" marR="92543" marT="46271" marB="46271"/>
                </a:tc>
                <a:tc>
                  <a:txBody>
                    <a:bodyPr/>
                    <a:lstStyle/>
                    <a:p>
                      <a:r>
                        <a:rPr lang="fr-FR" sz="1800"/>
                        <a:t>La prochaine fois tu sauras</a:t>
                      </a:r>
                    </a:p>
                  </a:txBody>
                  <a:tcPr marL="92543" marR="92543" marT="46271" marB="46271"/>
                </a:tc>
                <a:extLst>
                  <a:ext uri="{0D108BD9-81ED-4DB2-BD59-A6C34878D82A}">
                    <a16:rowId xmlns:a16="http://schemas.microsoft.com/office/drawing/2014/main" val="2143671823"/>
                  </a:ext>
                </a:extLst>
              </a:tr>
              <a:tr h="407188">
                <a:tc>
                  <a:txBody>
                    <a:bodyPr/>
                    <a:lstStyle/>
                    <a:p>
                      <a:r>
                        <a:rPr lang="fr-FR" sz="1800"/>
                        <a:t>Que faire? </a:t>
                      </a:r>
                    </a:p>
                  </a:txBody>
                  <a:tcPr marL="92543" marR="92543" marT="46271" marB="46271"/>
                </a:tc>
                <a:tc>
                  <a:txBody>
                    <a:bodyPr/>
                    <a:lstStyle/>
                    <a:p>
                      <a:r>
                        <a:rPr lang="fr-FR" sz="1800"/>
                        <a:t>Nervosité, appréhension</a:t>
                      </a:r>
                    </a:p>
                  </a:txBody>
                  <a:tcPr marL="92543" marR="92543" marT="46271" marB="46271"/>
                </a:tc>
                <a:tc>
                  <a:txBody>
                    <a:bodyPr/>
                    <a:lstStyle/>
                    <a:p>
                      <a:r>
                        <a:rPr lang="fr-FR" sz="1800"/>
                        <a:t>Gère tes priorités </a:t>
                      </a:r>
                    </a:p>
                  </a:txBody>
                  <a:tcPr marL="92543" marR="92543" marT="46271" marB="46271"/>
                </a:tc>
                <a:extLst>
                  <a:ext uri="{0D108BD9-81ED-4DB2-BD59-A6C34878D82A}">
                    <a16:rowId xmlns:a16="http://schemas.microsoft.com/office/drawing/2014/main" val="1179716653"/>
                  </a:ext>
                </a:extLst>
              </a:tr>
              <a:tr h="407188">
                <a:tc>
                  <a:txBody>
                    <a:bodyPr/>
                    <a:lstStyle/>
                    <a:p>
                      <a:r>
                        <a:rPr lang="fr-FR" sz="1800"/>
                        <a:t>Tu es nul </a:t>
                      </a:r>
                    </a:p>
                  </a:txBody>
                  <a:tcPr marL="92543" marR="92543" marT="46271" marB="46271"/>
                </a:tc>
                <a:tc>
                  <a:txBody>
                    <a:bodyPr/>
                    <a:lstStyle/>
                    <a:p>
                      <a:r>
                        <a:rPr lang="fr-FR" sz="1800"/>
                        <a:t>Déception , inaptitude</a:t>
                      </a:r>
                    </a:p>
                  </a:txBody>
                  <a:tcPr marL="92543" marR="92543" marT="46271" marB="46271"/>
                </a:tc>
                <a:tc>
                  <a:txBody>
                    <a:bodyPr/>
                    <a:lstStyle/>
                    <a:p>
                      <a:r>
                        <a:rPr lang="fr-FR" sz="1800" dirty="0"/>
                        <a:t>Tu es bon</a:t>
                      </a:r>
                    </a:p>
                  </a:txBody>
                  <a:tcPr marL="92543" marR="92543" marT="46271" marB="46271"/>
                </a:tc>
                <a:extLst>
                  <a:ext uri="{0D108BD9-81ED-4DB2-BD59-A6C34878D82A}">
                    <a16:rowId xmlns:a16="http://schemas.microsoft.com/office/drawing/2014/main" val="3553850419"/>
                  </a:ext>
                </a:extLst>
              </a:tr>
            </a:tbl>
          </a:graphicData>
        </a:graphic>
      </p:graphicFrame>
      <p:pic>
        <p:nvPicPr>
          <p:cNvPr id="5" name="Image 4">
            <a:extLst>
              <a:ext uri="{FF2B5EF4-FFF2-40B4-BE49-F238E27FC236}">
                <a16:creationId xmlns:a16="http://schemas.microsoft.com/office/drawing/2014/main" id="{3BE11EFB-EB1C-45E5-B778-F79C7E8DF728}"/>
              </a:ext>
            </a:extLst>
          </p:cNvPr>
          <p:cNvPicPr>
            <a:picLocks noChangeAspect="1"/>
          </p:cNvPicPr>
          <p:nvPr/>
        </p:nvPicPr>
        <p:blipFill>
          <a:blip r:embed="rId2"/>
          <a:stretch>
            <a:fillRect/>
          </a:stretch>
        </p:blipFill>
        <p:spPr>
          <a:xfrm>
            <a:off x="11010544" y="124111"/>
            <a:ext cx="1038701" cy="1038701"/>
          </a:xfrm>
          <a:prstGeom prst="rect">
            <a:avLst/>
          </a:prstGeom>
        </p:spPr>
      </p:pic>
    </p:spTree>
    <p:extLst>
      <p:ext uri="{BB962C8B-B14F-4D97-AF65-F5344CB8AC3E}">
        <p14:creationId xmlns:p14="http://schemas.microsoft.com/office/powerpoint/2010/main" val="223674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ZoneTexte 17">
            <a:extLst>
              <a:ext uri="{FF2B5EF4-FFF2-40B4-BE49-F238E27FC236}">
                <a16:creationId xmlns:a16="http://schemas.microsoft.com/office/drawing/2014/main" id="{AE5208B0-25E0-463F-A661-0BAEC14AE612}"/>
              </a:ext>
            </a:extLst>
          </p:cNvPr>
          <p:cNvSpPr txBox="1">
            <a:spLocks noChangeArrowheads="1"/>
          </p:cNvSpPr>
          <p:nvPr/>
        </p:nvSpPr>
        <p:spPr bwMode="auto">
          <a:xfrm>
            <a:off x="2495550" y="1916113"/>
            <a:ext cx="7416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dirty="0">
                <a:latin typeface="Calibri" panose="020F0502020204030204" pitchFamily="34" charset="0"/>
              </a:rPr>
              <a:t>ON PASSE A L’ACTION!</a:t>
            </a:r>
          </a:p>
          <a:p>
            <a:r>
              <a:rPr lang="fr-FR" altLang="fr-FR" dirty="0">
                <a:latin typeface="Calibri" panose="020F0502020204030204" pitchFamily="34" charset="0"/>
              </a:rPr>
              <a:t>Pour gérer les émotions et le stress rien de tel que:</a:t>
            </a:r>
          </a:p>
          <a:p>
            <a:endParaRPr lang="fr-FR" altLang="fr-FR" dirty="0">
              <a:latin typeface="Calibri" panose="020F0502020204030204" pitchFamily="34" charset="0"/>
            </a:endParaRPr>
          </a:p>
          <a:p>
            <a:r>
              <a:rPr lang="fr-FR" altLang="fr-FR" dirty="0">
                <a:latin typeface="Calibri" panose="020F0502020204030204" pitchFamily="34" charset="0"/>
              </a:rPr>
              <a:t>Avoir confiance en soi</a:t>
            </a:r>
          </a:p>
          <a:p>
            <a:r>
              <a:rPr lang="fr-FR" altLang="fr-FR" dirty="0">
                <a:latin typeface="Calibri" panose="020F0502020204030204" pitchFamily="34" charset="0"/>
              </a:rPr>
              <a:t>Communiquer</a:t>
            </a:r>
          </a:p>
          <a:p>
            <a:r>
              <a:rPr lang="fr-FR" altLang="fr-FR" dirty="0">
                <a:latin typeface="Calibri" panose="020F0502020204030204" pitchFamily="34" charset="0"/>
              </a:rPr>
              <a:t>Éviter les écueils</a:t>
            </a:r>
          </a:p>
          <a:p>
            <a:r>
              <a:rPr lang="fr-FR" altLang="fr-FR" dirty="0">
                <a:latin typeface="Calibri" panose="020F0502020204030204" pitchFamily="34" charset="0"/>
              </a:rPr>
              <a:t>Respirer, visualiser</a:t>
            </a:r>
          </a:p>
          <a:p>
            <a:r>
              <a:rPr lang="fr-FR" altLang="fr-FR" dirty="0">
                <a:latin typeface="Calibri" panose="020F0502020204030204" pitchFamily="34" charset="0"/>
              </a:rPr>
              <a:t>Jouer!</a:t>
            </a:r>
          </a:p>
        </p:txBody>
      </p:sp>
      <p:pic>
        <p:nvPicPr>
          <p:cNvPr id="105475" name="Picture 2" descr="Afficher l'image d'origine">
            <a:extLst>
              <a:ext uri="{FF2B5EF4-FFF2-40B4-BE49-F238E27FC236}">
                <a16:creationId xmlns:a16="http://schemas.microsoft.com/office/drawing/2014/main" id="{38207976-6CB6-4FE4-9737-DE11FFC7B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9" y="188913"/>
            <a:ext cx="19526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 3">
            <a:extLst>
              <a:ext uri="{FF2B5EF4-FFF2-40B4-BE49-F238E27FC236}">
                <a16:creationId xmlns:a16="http://schemas.microsoft.com/office/drawing/2014/main" id="{FD0FF3FA-D5CF-4B26-B045-4E6FB0BF5F72}"/>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6E5F70F7-71F3-4BF9-B797-7E36813C0E09}"/>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Le stress et la confiance en soi</a:t>
            </a:r>
          </a:p>
        </p:txBody>
      </p:sp>
      <p:sp>
        <p:nvSpPr>
          <p:cNvPr id="109573" name="Espace réservé du numéro de diapositive 5">
            <a:extLst>
              <a:ext uri="{FF2B5EF4-FFF2-40B4-BE49-F238E27FC236}">
                <a16:creationId xmlns:a16="http://schemas.microsoft.com/office/drawing/2014/main" id="{F7B78703-F2AB-43A8-B8D1-E77F18B8D5D6}"/>
              </a:ext>
            </a:extLst>
          </p:cNvPr>
          <p:cNvSpPr txBox="1">
            <a:spLocks/>
          </p:cNvSpPr>
          <p:nvPr>
            <p:custDataLst>
              <p:tags r:id="rId2"/>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BECBCCA1-68B3-4613-A721-E552B8890DE6}" type="slidenum">
              <a:rPr lang="fr-FR" altLang="fr-FR" sz="1100" b="1">
                <a:solidFill>
                  <a:srgbClr val="141414"/>
                </a:solidFill>
              </a:rPr>
              <a:pPr>
                <a:lnSpc>
                  <a:spcPct val="90000"/>
                </a:lnSpc>
                <a:spcBef>
                  <a:spcPct val="0"/>
                </a:spcBef>
                <a:buFontTx/>
                <a:buNone/>
              </a:pPr>
              <a:t>53</a:t>
            </a:fld>
            <a:endParaRPr lang="fr-FR" altLang="fr-FR" sz="1100" b="1">
              <a:solidFill>
                <a:srgbClr val="141414"/>
              </a:solidFill>
            </a:endParaRPr>
          </a:p>
        </p:txBody>
      </p:sp>
      <p:graphicFrame>
        <p:nvGraphicFramePr>
          <p:cNvPr id="8" name="Espace réservé du contenu 4">
            <a:extLst>
              <a:ext uri="{FF2B5EF4-FFF2-40B4-BE49-F238E27FC236}">
                <a16:creationId xmlns:a16="http://schemas.microsoft.com/office/drawing/2014/main" id="{6C62AB9D-F775-4590-9008-D26A9CD8927F}"/>
              </a:ext>
            </a:extLst>
          </p:cNvPr>
          <p:cNvGraphicFramePr>
            <a:graphicFrameLocks/>
          </p:cNvGraphicFramePr>
          <p:nvPr>
            <p:custDataLst>
              <p:tags r:id="rId3"/>
            </p:custData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09576" name="Rectangle 8">
            <a:extLst>
              <a:ext uri="{FF2B5EF4-FFF2-40B4-BE49-F238E27FC236}">
                <a16:creationId xmlns:a16="http://schemas.microsoft.com/office/drawing/2014/main" id="{96DBA9A2-4439-4948-83B8-D0D48FDF40BE}"/>
              </a:ext>
            </a:extLst>
          </p:cNvPr>
          <p:cNvSpPr>
            <a:spLocks noChangeArrowheads="1"/>
          </p:cNvSpPr>
          <p:nvPr>
            <p:custDataLst>
              <p:tags r:id="rId4"/>
            </p:custDataLst>
          </p:nvPr>
        </p:nvSpPr>
        <p:spPr bwMode="auto">
          <a:xfrm>
            <a:off x="5153026" y="6296026"/>
            <a:ext cx="1319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1600">
                <a:latin typeface="Calibri" panose="020F0502020204030204" pitchFamily="34" charset="0"/>
                <a:cs typeface="Calibri" panose="020F0502020204030204" pitchFamily="34" charset="0"/>
              </a:rPr>
              <a:t>Tenir compte </a:t>
            </a:r>
          </a:p>
        </p:txBody>
      </p:sp>
      <p:cxnSp>
        <p:nvCxnSpPr>
          <p:cNvPr id="11" name="Connecteur droit avec flèche 10">
            <a:extLst>
              <a:ext uri="{FF2B5EF4-FFF2-40B4-BE49-F238E27FC236}">
                <a16:creationId xmlns:a16="http://schemas.microsoft.com/office/drawing/2014/main" id="{9165AEEC-41C7-4797-B739-9B08B00190E2}"/>
              </a:ext>
            </a:extLst>
          </p:cNvPr>
          <p:cNvCxnSpPr>
            <a:stCxn id="109576" idx="0"/>
          </p:cNvCxnSpPr>
          <p:nvPr>
            <p:custDataLst>
              <p:tags r:id="rId5"/>
            </p:custDataLst>
          </p:nvPr>
        </p:nvCxnSpPr>
        <p:spPr>
          <a:xfrm flipH="1" flipV="1">
            <a:off x="3071814" y="4724401"/>
            <a:ext cx="2740025" cy="1571625"/>
          </a:xfrm>
          <a:prstGeom prst="straightConnector1">
            <a:avLst/>
          </a:prstGeom>
          <a:noFill/>
          <a:ln w="38100" cap="flat" cmpd="sng" algn="ctr">
            <a:solidFill>
              <a:srgbClr val="D73563"/>
            </a:solidFill>
            <a:prstDash val="solid"/>
            <a:tailEnd type="arrow"/>
          </a:ln>
          <a:effectLst>
            <a:outerShdw blurRad="40000" dist="23000" dir="5400000" rotWithShape="0">
              <a:srgbClr val="000000">
                <a:alpha val="35000"/>
              </a:srgbClr>
            </a:outerShdw>
          </a:effectLst>
        </p:spPr>
      </p:cxnSp>
      <p:cxnSp>
        <p:nvCxnSpPr>
          <p:cNvPr id="12" name="Connecteur droit avec flèche 11">
            <a:extLst>
              <a:ext uri="{FF2B5EF4-FFF2-40B4-BE49-F238E27FC236}">
                <a16:creationId xmlns:a16="http://schemas.microsoft.com/office/drawing/2014/main" id="{80FF8AAA-6A41-400C-9CFF-755393513BCE}"/>
              </a:ext>
            </a:extLst>
          </p:cNvPr>
          <p:cNvCxnSpPr/>
          <p:nvPr>
            <p:custDataLst>
              <p:tags r:id="rId6"/>
            </p:custDataLst>
          </p:nvPr>
        </p:nvCxnSpPr>
        <p:spPr>
          <a:xfrm flipH="1" flipV="1">
            <a:off x="5243514" y="4221163"/>
            <a:ext cx="598487" cy="2087562"/>
          </a:xfrm>
          <a:prstGeom prst="straightConnector1">
            <a:avLst/>
          </a:prstGeom>
          <a:noFill/>
          <a:ln w="38100" cap="flat" cmpd="sng" algn="ctr">
            <a:solidFill>
              <a:srgbClr val="D73563"/>
            </a:solidFill>
            <a:prstDash val="solid"/>
            <a:tailEnd type="arrow"/>
          </a:ln>
          <a:effectLst>
            <a:outerShdw blurRad="40000" dist="23000" dir="5400000" rotWithShape="0">
              <a:srgbClr val="000000">
                <a:alpha val="35000"/>
              </a:srgbClr>
            </a:outerShdw>
          </a:effectLst>
        </p:spPr>
      </p:cxnSp>
      <p:cxnSp>
        <p:nvCxnSpPr>
          <p:cNvPr id="13" name="Connecteur droit avec flèche 12">
            <a:extLst>
              <a:ext uri="{FF2B5EF4-FFF2-40B4-BE49-F238E27FC236}">
                <a16:creationId xmlns:a16="http://schemas.microsoft.com/office/drawing/2014/main" id="{1ABC7CC5-CDA8-457D-9F79-94CC27E3FDF4}"/>
              </a:ext>
            </a:extLst>
          </p:cNvPr>
          <p:cNvCxnSpPr/>
          <p:nvPr>
            <p:custDataLst>
              <p:tags r:id="rId7"/>
            </p:custDataLst>
          </p:nvPr>
        </p:nvCxnSpPr>
        <p:spPr>
          <a:xfrm flipV="1">
            <a:off x="5842001" y="3933825"/>
            <a:ext cx="1262063" cy="2374900"/>
          </a:xfrm>
          <a:prstGeom prst="straightConnector1">
            <a:avLst/>
          </a:prstGeom>
          <a:noFill/>
          <a:ln w="38100" cap="flat" cmpd="sng" algn="ctr">
            <a:solidFill>
              <a:srgbClr val="D73563"/>
            </a:solidFill>
            <a:prstDash val="solid"/>
            <a:tailEnd type="arrow"/>
          </a:ln>
          <a:effectLst>
            <a:outerShdw blurRad="40000" dist="23000" dir="5400000" rotWithShape="0">
              <a:srgbClr val="000000">
                <a:alpha val="35000"/>
              </a:srgbClr>
            </a:outerShdw>
          </a:effectLst>
        </p:spPr>
      </p:cxnSp>
      <p:cxnSp>
        <p:nvCxnSpPr>
          <p:cNvPr id="15" name="Connecteur droit avec flèche 14">
            <a:extLst>
              <a:ext uri="{FF2B5EF4-FFF2-40B4-BE49-F238E27FC236}">
                <a16:creationId xmlns:a16="http://schemas.microsoft.com/office/drawing/2014/main" id="{E19A72C2-6297-42C0-B672-BE9BB35BCBD0}"/>
              </a:ext>
            </a:extLst>
          </p:cNvPr>
          <p:cNvCxnSpPr/>
          <p:nvPr>
            <p:custDataLst>
              <p:tags r:id="rId8"/>
            </p:custDataLst>
          </p:nvPr>
        </p:nvCxnSpPr>
        <p:spPr>
          <a:xfrm flipV="1">
            <a:off x="5842000" y="3573463"/>
            <a:ext cx="3494088" cy="2735262"/>
          </a:xfrm>
          <a:prstGeom prst="straightConnector1">
            <a:avLst/>
          </a:prstGeom>
          <a:noFill/>
          <a:ln w="38100" cap="flat" cmpd="sng" algn="ctr">
            <a:solidFill>
              <a:srgbClr val="D73563"/>
            </a:solidFill>
            <a:prstDash val="solid"/>
            <a:tailEnd type="arrow"/>
          </a:ln>
          <a:effectLst>
            <a:outerShdw blurRad="40000" dist="23000" dir="5400000" rotWithShape="0">
              <a:srgbClr val="000000">
                <a:alpha val="35000"/>
              </a:srgbClr>
            </a:outerShdw>
          </a:effectLst>
        </p:spPr>
      </p:cxnSp>
      <p:pic>
        <p:nvPicPr>
          <p:cNvPr id="14" name="Image 13">
            <a:extLst>
              <a:ext uri="{FF2B5EF4-FFF2-40B4-BE49-F238E27FC236}">
                <a16:creationId xmlns:a16="http://schemas.microsoft.com/office/drawing/2014/main" id="{36864269-774E-45D2-95CA-148D6CB27816}"/>
              </a:ext>
            </a:extLst>
          </p:cNvPr>
          <p:cNvPicPr>
            <a:picLocks noChangeAspect="1"/>
          </p:cNvPicPr>
          <p:nvPr/>
        </p:nvPicPr>
        <p:blipFill>
          <a:blip r:embed="rId16"/>
          <a:stretch>
            <a:fillRect/>
          </a:stretch>
        </p:blipFill>
        <p:spPr>
          <a:xfrm>
            <a:off x="10800205" y="0"/>
            <a:ext cx="1260616" cy="1260616"/>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A360D058-5CB6-4058-A6B5-8087B425EA79}"/>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 apprendre à se connaitre</a:t>
            </a:r>
          </a:p>
        </p:txBody>
      </p:sp>
      <p:sp>
        <p:nvSpPr>
          <p:cNvPr id="111621" name="Espace réservé du numéro de diapositive 5">
            <a:extLst>
              <a:ext uri="{FF2B5EF4-FFF2-40B4-BE49-F238E27FC236}">
                <a16:creationId xmlns:a16="http://schemas.microsoft.com/office/drawing/2014/main" id="{39906291-89BA-47E2-8C8D-E021CE4D3419}"/>
              </a:ext>
            </a:extLst>
          </p:cNvPr>
          <p:cNvSpPr txBox="1">
            <a:spLocks/>
          </p:cNvSpPr>
          <p:nvPr>
            <p:custDataLst>
              <p:tags r:id="rId2"/>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6FAB5AE2-1577-402B-9EFF-77833973C140}" type="slidenum">
              <a:rPr lang="fr-FR" altLang="fr-FR" sz="1100" b="1">
                <a:solidFill>
                  <a:srgbClr val="141414"/>
                </a:solidFill>
              </a:rPr>
              <a:pPr>
                <a:lnSpc>
                  <a:spcPct val="90000"/>
                </a:lnSpc>
                <a:spcBef>
                  <a:spcPct val="0"/>
                </a:spcBef>
                <a:buFontTx/>
                <a:buNone/>
              </a:pPr>
              <a:t>54</a:t>
            </a:fld>
            <a:endParaRPr lang="fr-FR" altLang="fr-FR" sz="1100" b="1">
              <a:solidFill>
                <a:srgbClr val="141414"/>
              </a:solidFill>
            </a:endParaRPr>
          </a:p>
        </p:txBody>
      </p:sp>
      <p:sp>
        <p:nvSpPr>
          <p:cNvPr id="111623" name="ZoneTexte 1">
            <a:extLst>
              <a:ext uri="{FF2B5EF4-FFF2-40B4-BE49-F238E27FC236}">
                <a16:creationId xmlns:a16="http://schemas.microsoft.com/office/drawing/2014/main" id="{F0E51917-C9F1-4AA1-A835-39F0CF6B3FC3}"/>
              </a:ext>
            </a:extLst>
          </p:cNvPr>
          <p:cNvSpPr txBox="1">
            <a:spLocks noChangeArrowheads="1"/>
          </p:cNvSpPr>
          <p:nvPr>
            <p:custDataLst>
              <p:tags r:id="rId3"/>
            </p:custDataLst>
          </p:nvPr>
        </p:nvSpPr>
        <p:spPr bwMode="auto">
          <a:xfrm>
            <a:off x="3946525" y="2276475"/>
            <a:ext cx="49721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1600"/>
              <a:t> </a:t>
            </a:r>
            <a:r>
              <a:rPr lang="fr-FR" altLang="fr-FR" sz="1600">
                <a:latin typeface="Calibri" panose="020F0502020204030204" pitchFamily="34" charset="0"/>
                <a:cs typeface="Calibri" panose="020F0502020204030204" pitchFamily="34" charset="0"/>
              </a:rPr>
              <a:t>L’image de soi est le résultat d’une somme d’expérience. </a:t>
            </a:r>
          </a:p>
        </p:txBody>
      </p:sp>
      <p:graphicFrame>
        <p:nvGraphicFramePr>
          <p:cNvPr id="8" name="Diagramme 7">
            <a:extLst>
              <a:ext uri="{FF2B5EF4-FFF2-40B4-BE49-F238E27FC236}">
                <a16:creationId xmlns:a16="http://schemas.microsoft.com/office/drawing/2014/main" id="{C2C56F87-E31A-4FF6-800E-068527BC406C}"/>
              </a:ext>
            </a:extLst>
          </p:cNvPr>
          <p:cNvGraphicFramePr/>
          <p:nvPr>
            <p:custDataLst>
              <p:tags r:id="rId4"/>
            </p:custDataLst>
          </p:nvPr>
        </p:nvGraphicFramePr>
        <p:xfrm>
          <a:off x="3048000" y="2564904"/>
          <a:ext cx="6792416" cy="324036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ZoneTexte 8">
            <a:extLst>
              <a:ext uri="{FF2B5EF4-FFF2-40B4-BE49-F238E27FC236}">
                <a16:creationId xmlns:a16="http://schemas.microsoft.com/office/drawing/2014/main" id="{60A6F742-3E19-4C74-84D6-4AFAEE0F50D2}"/>
              </a:ext>
            </a:extLst>
          </p:cNvPr>
          <p:cNvSpPr txBox="1"/>
          <p:nvPr>
            <p:custDataLst>
              <p:tags r:id="rId5"/>
            </p:custDataLst>
          </p:nvPr>
        </p:nvSpPr>
        <p:spPr>
          <a:xfrm>
            <a:off x="1847850" y="5867401"/>
            <a:ext cx="8820150" cy="830997"/>
          </a:xfrm>
          <a:prstGeom prst="rect">
            <a:avLst/>
          </a:prstGeom>
          <a:gradFill rotWithShape="1">
            <a:gsLst>
              <a:gs pos="0">
                <a:srgbClr val="D73563">
                  <a:tint val="50000"/>
                  <a:satMod val="300000"/>
                </a:srgbClr>
              </a:gs>
              <a:gs pos="35000">
                <a:srgbClr val="D73563">
                  <a:tint val="37000"/>
                  <a:satMod val="300000"/>
                </a:srgbClr>
              </a:gs>
              <a:gs pos="100000">
                <a:srgbClr val="D73563">
                  <a:tint val="15000"/>
                  <a:satMod val="350000"/>
                </a:srgbClr>
              </a:gs>
            </a:gsLst>
            <a:lin ang="16200000" scaled="1"/>
          </a:gradFill>
          <a:ln w="9525" cap="flat" cmpd="sng" algn="ctr">
            <a:solidFill>
              <a:srgbClr val="D73563">
                <a:shade val="95000"/>
                <a:satMod val="105000"/>
              </a:srgbClr>
            </a:solidFill>
            <a:prstDash val="solid"/>
          </a:ln>
          <a:effectLst>
            <a:outerShdw blurRad="40000" dist="20000" dir="5400000" rotWithShape="0">
              <a:srgbClr val="000000">
                <a:alpha val="38000"/>
              </a:srgbClr>
            </a:outerShdw>
          </a:effectLst>
        </p:spPr>
        <p:txBody>
          <a:bodyPr>
            <a:spAutoFit/>
          </a:bodyPr>
          <a:lstStyle/>
          <a:p>
            <a:pPr fontAlgn="auto">
              <a:spcBef>
                <a:spcPts val="0"/>
              </a:spcBef>
              <a:spcAft>
                <a:spcPts val="0"/>
              </a:spcAft>
              <a:defRPr/>
            </a:pPr>
            <a:r>
              <a:rPr lang="fr-FR" kern="0" dirty="0">
                <a:solidFill>
                  <a:prstClr val="black"/>
                </a:solidFill>
                <a:latin typeface="Calibri"/>
              </a:rPr>
              <a:t>Développer une meilleure image de soi                  développer de nouveaux comportements</a:t>
            </a:r>
          </a:p>
        </p:txBody>
      </p:sp>
      <p:sp>
        <p:nvSpPr>
          <p:cNvPr id="10" name="Flèche droite 9">
            <a:extLst>
              <a:ext uri="{FF2B5EF4-FFF2-40B4-BE49-F238E27FC236}">
                <a16:creationId xmlns:a16="http://schemas.microsoft.com/office/drawing/2014/main" id="{002C397D-13B7-4D5E-A8AE-B9F56BCABBD7}"/>
              </a:ext>
            </a:extLst>
          </p:cNvPr>
          <p:cNvSpPr/>
          <p:nvPr>
            <p:custDataLst>
              <p:tags r:id="rId6"/>
            </p:custDataLst>
          </p:nvPr>
        </p:nvSpPr>
        <p:spPr>
          <a:xfrm>
            <a:off x="7130166" y="5913011"/>
            <a:ext cx="541338" cy="369888"/>
          </a:xfrm>
          <a:prstGeom prst="rightArrow">
            <a:avLst/>
          </a:prstGeom>
          <a:solidFill>
            <a:srgbClr val="D73563"/>
          </a:solidFill>
          <a:ln w="25400" cap="flat" cmpd="sng" algn="ctr">
            <a:solidFill>
              <a:srgbClr val="D73563">
                <a:shade val="50000"/>
              </a:srgbClr>
            </a:solidFill>
            <a:prstDash val="solid"/>
          </a:ln>
          <a:effectLst/>
        </p:spPr>
        <p:txBody>
          <a:bodyPr anchor="ctr"/>
          <a:lstStyle/>
          <a:p>
            <a:pPr fontAlgn="auto">
              <a:spcBef>
                <a:spcPts val="0"/>
              </a:spcBef>
              <a:spcAft>
                <a:spcPts val="0"/>
              </a:spcAft>
              <a:defRPr/>
            </a:pPr>
            <a:endParaRPr lang="fr-FR" kern="0">
              <a:solidFill>
                <a:prstClr val="white"/>
              </a:solidFill>
              <a:latin typeface="Calibri"/>
            </a:endParaRPr>
          </a:p>
        </p:txBody>
      </p:sp>
      <p:pic>
        <p:nvPicPr>
          <p:cNvPr id="11" name="Image 10">
            <a:extLst>
              <a:ext uri="{FF2B5EF4-FFF2-40B4-BE49-F238E27FC236}">
                <a16:creationId xmlns:a16="http://schemas.microsoft.com/office/drawing/2014/main" id="{3FDEBDFE-A019-49F1-8F68-74AB693293EE}"/>
              </a:ext>
            </a:extLst>
          </p:cNvPr>
          <p:cNvPicPr>
            <a:picLocks noChangeAspect="1"/>
          </p:cNvPicPr>
          <p:nvPr/>
        </p:nvPicPr>
        <p:blipFill>
          <a:blip r:embed="rId14"/>
          <a:stretch>
            <a:fillRect/>
          </a:stretch>
        </p:blipFill>
        <p:spPr>
          <a:xfrm>
            <a:off x="10800205" y="0"/>
            <a:ext cx="1260616" cy="126061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1BEB118A-331C-461B-89D6-79BBE787E3A7}"/>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Muscler votre confiance en vous !</a:t>
            </a:r>
          </a:p>
        </p:txBody>
      </p:sp>
      <p:sp>
        <p:nvSpPr>
          <p:cNvPr id="113669" name="Espace réservé du numéro de diapositive 5">
            <a:extLst>
              <a:ext uri="{FF2B5EF4-FFF2-40B4-BE49-F238E27FC236}">
                <a16:creationId xmlns:a16="http://schemas.microsoft.com/office/drawing/2014/main" id="{26D689E6-A626-4AF7-848A-296E6AE0118C}"/>
              </a:ext>
            </a:extLst>
          </p:cNvPr>
          <p:cNvSpPr txBox="1">
            <a:spLocks/>
          </p:cNvSpPr>
          <p:nvPr>
            <p:custDataLst>
              <p:tags r:id="rId2"/>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DD6E9218-A1F7-4D57-B525-292305B92A9C}" type="slidenum">
              <a:rPr lang="fr-FR" altLang="fr-FR" sz="1100" b="1">
                <a:solidFill>
                  <a:srgbClr val="141414"/>
                </a:solidFill>
              </a:rPr>
              <a:pPr>
                <a:lnSpc>
                  <a:spcPct val="90000"/>
                </a:lnSpc>
                <a:spcBef>
                  <a:spcPct val="0"/>
                </a:spcBef>
                <a:buFontTx/>
                <a:buNone/>
              </a:pPr>
              <a:t>55</a:t>
            </a:fld>
            <a:endParaRPr lang="fr-FR" altLang="fr-FR" sz="1100" b="1">
              <a:solidFill>
                <a:srgbClr val="141414"/>
              </a:solidFill>
            </a:endParaRPr>
          </a:p>
        </p:txBody>
      </p:sp>
      <p:graphicFrame>
        <p:nvGraphicFramePr>
          <p:cNvPr id="8" name="Espace réservé du contenu 4">
            <a:extLst>
              <a:ext uri="{FF2B5EF4-FFF2-40B4-BE49-F238E27FC236}">
                <a16:creationId xmlns:a16="http://schemas.microsoft.com/office/drawing/2014/main" id="{9AA87CEC-CB67-4855-93C2-4E9BE1DBA705}"/>
              </a:ext>
            </a:extLst>
          </p:cNvPr>
          <p:cNvGraphicFramePr>
            <a:graphicFrameLocks/>
          </p:cNvGraphicFramePr>
          <p:nvPr>
            <p:custDataLst>
              <p:tags r:id="rId3"/>
            </p:custDataLst>
          </p:nvPr>
        </p:nvGraphicFramePr>
        <p:xfrm>
          <a:off x="2423592" y="2348880"/>
          <a:ext cx="7272808" cy="41085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9" name="Image 8">
            <a:extLst>
              <a:ext uri="{FF2B5EF4-FFF2-40B4-BE49-F238E27FC236}">
                <a16:creationId xmlns:a16="http://schemas.microsoft.com/office/drawing/2014/main" id="{3CD1DF32-6F39-43C5-B352-0839155B6313}"/>
              </a:ext>
            </a:extLst>
          </p:cNvPr>
          <p:cNvPicPr>
            <a:picLocks noChangeAspect="1"/>
          </p:cNvPicPr>
          <p:nvPr/>
        </p:nvPicPr>
        <p:blipFill>
          <a:blip r:embed="rId11"/>
          <a:stretch>
            <a:fillRect/>
          </a:stretch>
        </p:blipFill>
        <p:spPr>
          <a:xfrm>
            <a:off x="10800205" y="0"/>
            <a:ext cx="1260616" cy="12606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9A9DCBF1-B7E3-4E44-9CFE-513081E92985}"/>
                                            </p:graphicEl>
                                          </p:spTgt>
                                        </p:tgtEl>
                                        <p:attrNameLst>
                                          <p:attrName>style.visibility</p:attrName>
                                        </p:attrNameLst>
                                      </p:cBhvr>
                                      <p:to>
                                        <p:strVal val="visible"/>
                                      </p:to>
                                    </p:set>
                                    <p:anim calcmode="lin" valueType="num">
                                      <p:cBhvr additive="base">
                                        <p:cTn id="7" dur="500" fill="hold"/>
                                        <p:tgtEl>
                                          <p:spTgt spid="8">
                                            <p:graphicEl>
                                              <a:dgm id="{9A9DCBF1-B7E3-4E44-9CFE-513081E9298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9A9DCBF1-B7E3-4E44-9CFE-513081E92985}"/>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graphicEl>
                                              <a:dgm id="{6F724267-B5C0-4FDE-B04C-61E12FC9C181}"/>
                                            </p:graphicEl>
                                          </p:spTgt>
                                        </p:tgtEl>
                                        <p:attrNameLst>
                                          <p:attrName>style.visibility</p:attrName>
                                        </p:attrNameLst>
                                      </p:cBhvr>
                                      <p:to>
                                        <p:strVal val="visible"/>
                                      </p:to>
                                    </p:set>
                                    <p:anim calcmode="lin" valueType="num">
                                      <p:cBhvr additive="base">
                                        <p:cTn id="11" dur="500" fill="hold"/>
                                        <p:tgtEl>
                                          <p:spTgt spid="8">
                                            <p:graphicEl>
                                              <a:dgm id="{6F724267-B5C0-4FDE-B04C-61E12FC9C181}"/>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graphicEl>
                                              <a:dgm id="{6F724267-B5C0-4FDE-B04C-61E12FC9C181}"/>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graphicEl>
                                              <a:dgm id="{303E4009-9910-443F-A602-A72F818BC527}"/>
                                            </p:graphicEl>
                                          </p:spTgt>
                                        </p:tgtEl>
                                        <p:attrNameLst>
                                          <p:attrName>style.visibility</p:attrName>
                                        </p:attrNameLst>
                                      </p:cBhvr>
                                      <p:to>
                                        <p:strVal val="visible"/>
                                      </p:to>
                                    </p:set>
                                    <p:anim calcmode="lin" valueType="num">
                                      <p:cBhvr additive="base">
                                        <p:cTn id="17" dur="500" fill="hold"/>
                                        <p:tgtEl>
                                          <p:spTgt spid="8">
                                            <p:graphicEl>
                                              <a:dgm id="{303E4009-9910-443F-A602-A72F818BC527}"/>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graphicEl>
                                              <a:dgm id="{303E4009-9910-443F-A602-A72F818BC527}"/>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graphicEl>
                                              <a:dgm id="{FC5F67A6-3CDD-48D4-8025-9B7092BDF613}"/>
                                            </p:graphicEl>
                                          </p:spTgt>
                                        </p:tgtEl>
                                        <p:attrNameLst>
                                          <p:attrName>style.visibility</p:attrName>
                                        </p:attrNameLst>
                                      </p:cBhvr>
                                      <p:to>
                                        <p:strVal val="visible"/>
                                      </p:to>
                                    </p:set>
                                    <p:anim calcmode="lin" valueType="num">
                                      <p:cBhvr additive="base">
                                        <p:cTn id="21" dur="500" fill="hold"/>
                                        <p:tgtEl>
                                          <p:spTgt spid="8">
                                            <p:graphicEl>
                                              <a:dgm id="{FC5F67A6-3CDD-48D4-8025-9B7092BDF613}"/>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graphicEl>
                                              <a:dgm id="{FC5F67A6-3CDD-48D4-8025-9B7092BDF613}"/>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graphicEl>
                                              <a:dgm id="{291A2D8B-EF79-4B92-9C4B-F6AAA59690B0}"/>
                                            </p:graphicEl>
                                          </p:spTgt>
                                        </p:tgtEl>
                                        <p:attrNameLst>
                                          <p:attrName>style.visibility</p:attrName>
                                        </p:attrNameLst>
                                      </p:cBhvr>
                                      <p:to>
                                        <p:strVal val="visible"/>
                                      </p:to>
                                    </p:set>
                                    <p:anim calcmode="lin" valueType="num">
                                      <p:cBhvr additive="base">
                                        <p:cTn id="27" dur="500" fill="hold"/>
                                        <p:tgtEl>
                                          <p:spTgt spid="8">
                                            <p:graphicEl>
                                              <a:dgm id="{291A2D8B-EF79-4B92-9C4B-F6AAA59690B0}"/>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graphicEl>
                                              <a:dgm id="{291A2D8B-EF79-4B92-9C4B-F6AAA59690B0}"/>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graphicEl>
                                              <a:dgm id="{F34544AB-8AE4-416A-AD85-485F338EFC04}"/>
                                            </p:graphicEl>
                                          </p:spTgt>
                                        </p:tgtEl>
                                        <p:attrNameLst>
                                          <p:attrName>style.visibility</p:attrName>
                                        </p:attrNameLst>
                                      </p:cBhvr>
                                      <p:to>
                                        <p:strVal val="visible"/>
                                      </p:to>
                                    </p:set>
                                    <p:anim calcmode="lin" valueType="num">
                                      <p:cBhvr additive="base">
                                        <p:cTn id="31" dur="500" fill="hold"/>
                                        <p:tgtEl>
                                          <p:spTgt spid="8">
                                            <p:graphicEl>
                                              <a:dgm id="{F34544AB-8AE4-416A-AD85-485F338EFC04}"/>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F34544AB-8AE4-416A-AD85-485F338EFC04}"/>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graphicEl>
                                              <a:dgm id="{4CAF9A0D-C22D-481D-A750-C44B55BBBB51}"/>
                                            </p:graphicEl>
                                          </p:spTgt>
                                        </p:tgtEl>
                                        <p:attrNameLst>
                                          <p:attrName>style.visibility</p:attrName>
                                        </p:attrNameLst>
                                      </p:cBhvr>
                                      <p:to>
                                        <p:strVal val="visible"/>
                                      </p:to>
                                    </p:set>
                                    <p:anim calcmode="lin" valueType="num">
                                      <p:cBhvr additive="base">
                                        <p:cTn id="37" dur="500" fill="hold"/>
                                        <p:tgtEl>
                                          <p:spTgt spid="8">
                                            <p:graphicEl>
                                              <a:dgm id="{4CAF9A0D-C22D-481D-A750-C44B55BBBB5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graphicEl>
                                              <a:dgm id="{4CAF9A0D-C22D-481D-A750-C44B55BBBB51}"/>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graphicEl>
                                              <a:dgm id="{1E580827-84A2-4F88-80B1-90382D7C5531}"/>
                                            </p:graphicEl>
                                          </p:spTgt>
                                        </p:tgtEl>
                                        <p:attrNameLst>
                                          <p:attrName>style.visibility</p:attrName>
                                        </p:attrNameLst>
                                      </p:cBhvr>
                                      <p:to>
                                        <p:strVal val="visible"/>
                                      </p:to>
                                    </p:set>
                                    <p:anim calcmode="lin" valueType="num">
                                      <p:cBhvr additive="base">
                                        <p:cTn id="41" dur="500" fill="hold"/>
                                        <p:tgtEl>
                                          <p:spTgt spid="8">
                                            <p:graphicEl>
                                              <a:dgm id="{1E580827-84A2-4F88-80B1-90382D7C5531}"/>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graphicEl>
                                              <a:dgm id="{1E580827-84A2-4F88-80B1-90382D7C5531}"/>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graphicEl>
                                              <a:dgm id="{6584F21A-5D20-4428-B79F-0B155CA55D63}"/>
                                            </p:graphicEl>
                                          </p:spTgt>
                                        </p:tgtEl>
                                        <p:attrNameLst>
                                          <p:attrName>style.visibility</p:attrName>
                                        </p:attrNameLst>
                                      </p:cBhvr>
                                      <p:to>
                                        <p:strVal val="visible"/>
                                      </p:to>
                                    </p:set>
                                    <p:anim calcmode="lin" valueType="num">
                                      <p:cBhvr additive="base">
                                        <p:cTn id="47" dur="500" fill="hold"/>
                                        <p:tgtEl>
                                          <p:spTgt spid="8">
                                            <p:graphicEl>
                                              <a:dgm id="{6584F21A-5D20-4428-B79F-0B155CA55D63}"/>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graphicEl>
                                              <a:dgm id="{6584F21A-5D20-4428-B79F-0B155CA55D63}"/>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graphicEl>
                                              <a:dgm id="{0C3B1CA0-A42E-4360-9C8F-5809670DB337}"/>
                                            </p:graphicEl>
                                          </p:spTgt>
                                        </p:tgtEl>
                                        <p:attrNameLst>
                                          <p:attrName>style.visibility</p:attrName>
                                        </p:attrNameLst>
                                      </p:cBhvr>
                                      <p:to>
                                        <p:strVal val="visible"/>
                                      </p:to>
                                    </p:set>
                                    <p:anim calcmode="lin" valueType="num">
                                      <p:cBhvr additive="base">
                                        <p:cTn id="51" dur="500" fill="hold"/>
                                        <p:tgtEl>
                                          <p:spTgt spid="8">
                                            <p:graphicEl>
                                              <a:dgm id="{0C3B1CA0-A42E-4360-9C8F-5809670DB337}"/>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graphicEl>
                                              <a:dgm id="{0C3B1CA0-A42E-4360-9C8F-5809670DB337}"/>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
                                            <p:graphicEl>
                                              <a:dgm id="{DBA543B6-541C-44EF-8BBE-F8C60A17381E}"/>
                                            </p:graphicEl>
                                          </p:spTgt>
                                        </p:tgtEl>
                                        <p:attrNameLst>
                                          <p:attrName>style.visibility</p:attrName>
                                        </p:attrNameLst>
                                      </p:cBhvr>
                                      <p:to>
                                        <p:strVal val="visible"/>
                                      </p:to>
                                    </p:set>
                                    <p:anim calcmode="lin" valueType="num">
                                      <p:cBhvr additive="base">
                                        <p:cTn id="57" dur="500" fill="hold"/>
                                        <p:tgtEl>
                                          <p:spTgt spid="8">
                                            <p:graphicEl>
                                              <a:dgm id="{DBA543B6-541C-44EF-8BBE-F8C60A17381E}"/>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graphicEl>
                                              <a:dgm id="{DBA543B6-541C-44EF-8BBE-F8C60A17381E}"/>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
                                            <p:graphicEl>
                                              <a:dgm id="{EED2C959-5FDD-467C-8F0F-38A2FE95F01A}"/>
                                            </p:graphicEl>
                                          </p:spTgt>
                                        </p:tgtEl>
                                        <p:attrNameLst>
                                          <p:attrName>style.visibility</p:attrName>
                                        </p:attrNameLst>
                                      </p:cBhvr>
                                      <p:to>
                                        <p:strVal val="visible"/>
                                      </p:to>
                                    </p:set>
                                    <p:anim calcmode="lin" valueType="num">
                                      <p:cBhvr additive="base">
                                        <p:cTn id="61" dur="500" fill="hold"/>
                                        <p:tgtEl>
                                          <p:spTgt spid="8">
                                            <p:graphicEl>
                                              <a:dgm id="{EED2C959-5FDD-467C-8F0F-38A2FE95F01A}"/>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graphicEl>
                                              <a:dgm id="{EED2C959-5FDD-467C-8F0F-38A2FE95F01A}"/>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graphicEl>
                                              <a:dgm id="{68D98F82-A0B2-4D51-9800-68DC9FCE89DA}"/>
                                            </p:graphicEl>
                                          </p:spTgt>
                                        </p:tgtEl>
                                        <p:attrNameLst>
                                          <p:attrName>style.visibility</p:attrName>
                                        </p:attrNameLst>
                                      </p:cBhvr>
                                      <p:to>
                                        <p:strVal val="visible"/>
                                      </p:to>
                                    </p:set>
                                    <p:anim calcmode="lin" valueType="num">
                                      <p:cBhvr additive="base">
                                        <p:cTn id="67" dur="500" fill="hold"/>
                                        <p:tgtEl>
                                          <p:spTgt spid="8">
                                            <p:graphicEl>
                                              <a:dgm id="{68D98F82-A0B2-4D51-9800-68DC9FCE89D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graphicEl>
                                              <a:dgm id="{68D98F82-A0B2-4D51-9800-68DC9FCE89DA}"/>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
                                            <p:graphicEl>
                                              <a:dgm id="{7CD1F621-8449-4231-95BD-19762D4C36EB}"/>
                                            </p:graphicEl>
                                          </p:spTgt>
                                        </p:tgtEl>
                                        <p:attrNameLst>
                                          <p:attrName>style.visibility</p:attrName>
                                        </p:attrNameLst>
                                      </p:cBhvr>
                                      <p:to>
                                        <p:strVal val="visible"/>
                                      </p:to>
                                    </p:set>
                                    <p:anim calcmode="lin" valueType="num">
                                      <p:cBhvr additive="base">
                                        <p:cTn id="71" dur="500" fill="hold"/>
                                        <p:tgtEl>
                                          <p:spTgt spid="8">
                                            <p:graphicEl>
                                              <a:dgm id="{7CD1F621-8449-4231-95BD-19762D4C36EB}"/>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8">
                                            <p:graphicEl>
                                              <a:dgm id="{7CD1F621-8449-4231-95BD-19762D4C36E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EEEDE065-596D-4DD5-ADC3-EDD49BEF0BCA}"/>
              </a:ext>
            </a:extLst>
          </p:cNvPr>
          <p:cNvSpPr>
            <a:spLocks noChangeArrowheads="1"/>
          </p:cNvSpPr>
          <p:nvPr>
            <p:custDataLst>
              <p:tags r:id="rId1"/>
            </p:custDataLst>
          </p:nvPr>
        </p:nvSpPr>
        <p:spPr bwMode="auto">
          <a:xfrm flipH="1">
            <a:off x="4511676" y="1196976"/>
            <a:ext cx="4105275"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MUSCLER VOTRE CONFIANCE EN VOUS !</a:t>
            </a:r>
          </a:p>
        </p:txBody>
      </p:sp>
      <p:sp>
        <p:nvSpPr>
          <p:cNvPr id="115715" name="Titre 1">
            <a:extLst>
              <a:ext uri="{FF2B5EF4-FFF2-40B4-BE49-F238E27FC236}">
                <a16:creationId xmlns:a16="http://schemas.microsoft.com/office/drawing/2014/main" id="{F528C349-B7AD-4F4B-A5FE-04A173D0D5FA}"/>
              </a:ext>
            </a:extLst>
          </p:cNvPr>
          <p:cNvSpPr txBox="1">
            <a:spLocks/>
          </p:cNvSpPr>
          <p:nvPr>
            <p:custDataLst>
              <p:tags r:id="rId2"/>
            </p:custDataLst>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ATELIER</a:t>
            </a:r>
          </a:p>
        </p:txBody>
      </p:sp>
      <p:sp>
        <p:nvSpPr>
          <p:cNvPr id="115716" name="Espace réservé du numéro de diapositive 5">
            <a:extLst>
              <a:ext uri="{FF2B5EF4-FFF2-40B4-BE49-F238E27FC236}">
                <a16:creationId xmlns:a16="http://schemas.microsoft.com/office/drawing/2014/main" id="{FF27D3E1-C6B1-4EAF-AFD0-F77357621F43}"/>
              </a:ext>
            </a:extLst>
          </p:cNvPr>
          <p:cNvSpPr txBox="1">
            <a:spLocks/>
          </p:cNvSpPr>
          <p:nvPr>
            <p:custDataLst>
              <p:tags r:id="rId3"/>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A75E5A31-64DC-40B4-AFE1-00098A3C35AF}" type="slidenum">
              <a:rPr lang="fr-FR" altLang="fr-FR" sz="1100" b="1">
                <a:solidFill>
                  <a:srgbClr val="141414"/>
                </a:solidFill>
              </a:rPr>
              <a:pPr>
                <a:lnSpc>
                  <a:spcPct val="90000"/>
                </a:lnSpc>
                <a:spcBef>
                  <a:spcPct val="0"/>
                </a:spcBef>
                <a:buFontTx/>
                <a:buNone/>
              </a:pPr>
              <a:t>56</a:t>
            </a:fld>
            <a:endParaRPr lang="fr-FR" altLang="fr-FR" sz="1100" b="1">
              <a:solidFill>
                <a:srgbClr val="141414"/>
              </a:solidFill>
            </a:endParaRPr>
          </a:p>
        </p:txBody>
      </p:sp>
      <p:sp>
        <p:nvSpPr>
          <p:cNvPr id="115717" name="ZoneTexte 1">
            <a:extLst>
              <a:ext uri="{FF2B5EF4-FFF2-40B4-BE49-F238E27FC236}">
                <a16:creationId xmlns:a16="http://schemas.microsoft.com/office/drawing/2014/main" id="{42257532-3829-4A13-BAF0-E249A962A29F}"/>
              </a:ext>
            </a:extLst>
          </p:cNvPr>
          <p:cNvSpPr txBox="1">
            <a:spLocks noChangeArrowheads="1"/>
          </p:cNvSpPr>
          <p:nvPr>
            <p:custDataLst>
              <p:tags r:id="rId4"/>
            </p:custDataLst>
          </p:nvPr>
        </p:nvSpPr>
        <p:spPr bwMode="auto">
          <a:xfrm>
            <a:off x="1517650" y="2895600"/>
            <a:ext cx="698447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a:latin typeface="Calibri" panose="020F0502020204030204" pitchFamily="34" charset="0"/>
                <a:cs typeface="Calibri" panose="020F0502020204030204" pitchFamily="34" charset="0"/>
              </a:rPr>
              <a:t>Lister ce qui pourrait impacter votre confiance en vous</a:t>
            </a:r>
          </a:p>
          <a:p>
            <a:endParaRPr lang="fr-FR" altLang="fr-FR">
              <a:latin typeface="Calibri" panose="020F0502020204030204" pitchFamily="34" charset="0"/>
              <a:cs typeface="Calibri" panose="020F0502020204030204" pitchFamily="34" charset="0"/>
            </a:endParaRPr>
          </a:p>
          <a:p>
            <a:endParaRPr lang="fr-FR" altLang="fr-FR">
              <a:latin typeface="Calibri" panose="020F0502020204030204" pitchFamily="34" charset="0"/>
              <a:cs typeface="Calibri" panose="020F0502020204030204" pitchFamily="34" charset="0"/>
            </a:endParaRPr>
          </a:p>
          <a:p>
            <a:r>
              <a:rPr lang="fr-FR" altLang="fr-FR">
                <a:latin typeface="Calibri" panose="020F0502020204030204" pitchFamily="34" charset="0"/>
                <a:cs typeface="Calibri" panose="020F0502020204030204" pitchFamily="34" charset="0"/>
              </a:rPr>
              <a:t>      Plutôt défavorables</a:t>
            </a:r>
          </a:p>
          <a:p>
            <a:endParaRPr lang="fr-FR" altLang="fr-FR">
              <a:latin typeface="Calibri" panose="020F0502020204030204" pitchFamily="34" charset="0"/>
              <a:cs typeface="Calibri" panose="020F0502020204030204" pitchFamily="34" charset="0"/>
            </a:endParaRPr>
          </a:p>
          <a:p>
            <a:endParaRPr lang="fr-FR" altLang="fr-FR">
              <a:latin typeface="Calibri" panose="020F0502020204030204" pitchFamily="34" charset="0"/>
              <a:cs typeface="Calibri" panose="020F0502020204030204" pitchFamily="34" charset="0"/>
            </a:endParaRPr>
          </a:p>
          <a:p>
            <a:endParaRPr lang="fr-FR" altLang="fr-FR">
              <a:latin typeface="Calibri" panose="020F0502020204030204" pitchFamily="34" charset="0"/>
              <a:cs typeface="Calibri" panose="020F0502020204030204" pitchFamily="34" charset="0"/>
            </a:endParaRPr>
          </a:p>
          <a:p>
            <a:r>
              <a:rPr lang="fr-FR" altLang="fr-FR">
                <a:latin typeface="Calibri" panose="020F0502020204030204" pitchFamily="34" charset="0"/>
                <a:cs typeface="Calibri" panose="020F0502020204030204" pitchFamily="34" charset="0"/>
              </a:rPr>
              <a:t> </a:t>
            </a:r>
          </a:p>
          <a:p>
            <a:r>
              <a:rPr lang="fr-FR" altLang="fr-FR">
                <a:latin typeface="Calibri" panose="020F0502020204030204" pitchFamily="34" charset="0"/>
                <a:cs typeface="Calibri" panose="020F0502020204030204" pitchFamily="34" charset="0"/>
              </a:rPr>
              <a:t> Plutôt favorables</a:t>
            </a:r>
          </a:p>
        </p:txBody>
      </p:sp>
      <p:sp>
        <p:nvSpPr>
          <p:cNvPr id="8" name="Flèche droite 7">
            <a:extLst>
              <a:ext uri="{FF2B5EF4-FFF2-40B4-BE49-F238E27FC236}">
                <a16:creationId xmlns:a16="http://schemas.microsoft.com/office/drawing/2014/main" id="{4CAF23F4-1171-4BC8-AD3E-D4BF7CCA24AE}"/>
              </a:ext>
            </a:extLst>
          </p:cNvPr>
          <p:cNvSpPr/>
          <p:nvPr>
            <p:custDataLst>
              <p:tags r:id="rId5"/>
            </p:custDataLst>
          </p:nvPr>
        </p:nvSpPr>
        <p:spPr>
          <a:xfrm>
            <a:off x="2295525" y="4813300"/>
            <a:ext cx="541338" cy="369888"/>
          </a:xfrm>
          <a:prstGeom prst="rightArrow">
            <a:avLst/>
          </a:prstGeom>
          <a:solidFill>
            <a:srgbClr val="D73563"/>
          </a:solidFill>
          <a:ln w="25400" cap="flat" cmpd="sng" algn="ctr">
            <a:solidFill>
              <a:srgbClr val="D73563">
                <a:shade val="50000"/>
              </a:srgbClr>
            </a:solidFill>
            <a:prstDash val="solid"/>
          </a:ln>
          <a:effectLst/>
        </p:spPr>
        <p:txBody>
          <a:bodyPr anchor="ctr"/>
          <a:lstStyle/>
          <a:p>
            <a:pPr fontAlgn="auto">
              <a:spcBef>
                <a:spcPts val="0"/>
              </a:spcBef>
              <a:spcAft>
                <a:spcPts val="0"/>
              </a:spcAft>
              <a:defRPr/>
            </a:pPr>
            <a:endParaRPr lang="fr-FR" kern="0">
              <a:solidFill>
                <a:prstClr val="white"/>
              </a:solidFill>
              <a:latin typeface="Calibri"/>
            </a:endParaRPr>
          </a:p>
        </p:txBody>
      </p:sp>
      <p:sp>
        <p:nvSpPr>
          <p:cNvPr id="9" name="Flèche droite 8">
            <a:extLst>
              <a:ext uri="{FF2B5EF4-FFF2-40B4-BE49-F238E27FC236}">
                <a16:creationId xmlns:a16="http://schemas.microsoft.com/office/drawing/2014/main" id="{58D0F2C6-BB9D-489B-AD6D-AB22AD31DAC6}"/>
              </a:ext>
            </a:extLst>
          </p:cNvPr>
          <p:cNvSpPr/>
          <p:nvPr>
            <p:custDataLst>
              <p:tags r:id="rId6"/>
            </p:custDataLst>
          </p:nvPr>
        </p:nvSpPr>
        <p:spPr>
          <a:xfrm>
            <a:off x="2284414" y="3646489"/>
            <a:ext cx="541337" cy="369887"/>
          </a:xfrm>
          <a:prstGeom prst="rightArrow">
            <a:avLst/>
          </a:prstGeom>
          <a:solidFill>
            <a:srgbClr val="D73563"/>
          </a:solidFill>
          <a:ln w="25400" cap="flat" cmpd="sng" algn="ctr">
            <a:solidFill>
              <a:srgbClr val="D73563">
                <a:shade val="50000"/>
              </a:srgbClr>
            </a:solidFill>
            <a:prstDash val="solid"/>
          </a:ln>
          <a:effectLst/>
        </p:spPr>
        <p:txBody>
          <a:bodyPr anchor="ctr"/>
          <a:lstStyle/>
          <a:p>
            <a:pPr fontAlgn="auto">
              <a:spcBef>
                <a:spcPts val="0"/>
              </a:spcBef>
              <a:spcAft>
                <a:spcPts val="0"/>
              </a:spcAft>
              <a:defRPr/>
            </a:pPr>
            <a:endParaRPr lang="fr-FR" kern="0">
              <a:solidFill>
                <a:prstClr val="white"/>
              </a:solidFill>
              <a:latin typeface="Calibri"/>
            </a:endParaRPr>
          </a:p>
        </p:txBody>
      </p:sp>
      <p:pic>
        <p:nvPicPr>
          <p:cNvPr id="115720" name="Picture 2" descr="17">
            <a:extLst>
              <a:ext uri="{FF2B5EF4-FFF2-40B4-BE49-F238E27FC236}">
                <a16:creationId xmlns:a16="http://schemas.microsoft.com/office/drawing/2014/main" id="{03FA36E4-5DE7-4C46-B7BC-1C6FA7556DAF}"/>
              </a:ext>
            </a:extLst>
          </p:cNvPr>
          <p:cNvPicPr>
            <a:picLocks noChangeAspect="1" noChangeArrowheads="1"/>
          </p:cNvPicPr>
          <p:nvPr>
            <p:custDataLst>
              <p:tags r:id="rId7"/>
            </p:custDataLst>
          </p:nvPr>
        </p:nvPicPr>
        <p:blipFill>
          <a:blip r:embed="rId10">
            <a:extLst>
              <a:ext uri="{28A0092B-C50C-407E-A947-70E740481C1C}">
                <a14:useLocalDpi xmlns:a14="http://schemas.microsoft.com/office/drawing/2010/main" val="0"/>
              </a:ext>
            </a:extLst>
          </a:blip>
          <a:srcRect/>
          <a:stretch>
            <a:fillRect/>
          </a:stretch>
        </p:blipFill>
        <p:spPr bwMode="auto">
          <a:xfrm>
            <a:off x="7986891" y="3504495"/>
            <a:ext cx="3106826" cy="310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9">
            <a:extLst>
              <a:ext uri="{FF2B5EF4-FFF2-40B4-BE49-F238E27FC236}">
                <a16:creationId xmlns:a16="http://schemas.microsoft.com/office/drawing/2014/main" id="{7CDA286B-4D6A-4376-B35E-F48C891E27CC}"/>
              </a:ext>
            </a:extLst>
          </p:cNvPr>
          <p:cNvPicPr>
            <a:picLocks noChangeAspect="1"/>
          </p:cNvPicPr>
          <p:nvPr/>
        </p:nvPicPr>
        <p:blipFill>
          <a:blip r:embed="rId11"/>
          <a:stretch>
            <a:fillRect/>
          </a:stretch>
        </p:blipFill>
        <p:spPr>
          <a:xfrm>
            <a:off x="10800205" y="0"/>
            <a:ext cx="1260616" cy="126061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415F7F9F-A050-4817-B569-86310BD8C8D8}"/>
              </a:ext>
            </a:extLst>
          </p:cNvPr>
          <p:cNvSpPr>
            <a:spLocks noChangeArrowheads="1"/>
          </p:cNvSpPr>
          <p:nvPr>
            <p:custDataLst>
              <p:tags r:id="rId1"/>
            </p:custDataLst>
          </p:nvPr>
        </p:nvSpPr>
        <p:spPr bwMode="auto">
          <a:xfrm flipH="1">
            <a:off x="4511676" y="1196976"/>
            <a:ext cx="4176713"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MUSCLER VOTRE CONFIANCE EN VOUS !</a:t>
            </a:r>
          </a:p>
        </p:txBody>
      </p:sp>
      <p:sp>
        <p:nvSpPr>
          <p:cNvPr id="117763" name="Titre 1">
            <a:extLst>
              <a:ext uri="{FF2B5EF4-FFF2-40B4-BE49-F238E27FC236}">
                <a16:creationId xmlns:a16="http://schemas.microsoft.com/office/drawing/2014/main" id="{B95DFC05-AF01-4CF5-BF40-93A3DB200339}"/>
              </a:ext>
            </a:extLst>
          </p:cNvPr>
          <p:cNvSpPr txBox="1">
            <a:spLocks/>
          </p:cNvSpPr>
          <p:nvPr>
            <p:custDataLst>
              <p:tags r:id="rId2"/>
            </p:custDataLst>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ATELIER</a:t>
            </a:r>
          </a:p>
        </p:txBody>
      </p:sp>
      <p:sp>
        <p:nvSpPr>
          <p:cNvPr id="117764" name="Espace réservé du numéro de diapositive 5">
            <a:extLst>
              <a:ext uri="{FF2B5EF4-FFF2-40B4-BE49-F238E27FC236}">
                <a16:creationId xmlns:a16="http://schemas.microsoft.com/office/drawing/2014/main" id="{1A051636-E790-49AB-9CD7-8E16B0D8BCBC}"/>
              </a:ext>
            </a:extLst>
          </p:cNvPr>
          <p:cNvSpPr txBox="1">
            <a:spLocks/>
          </p:cNvSpPr>
          <p:nvPr>
            <p:custDataLst>
              <p:tags r:id="rId3"/>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B43E8C6A-53F4-41ED-9D9E-29412D7E105D}" type="slidenum">
              <a:rPr lang="fr-FR" altLang="fr-FR" sz="1100" b="1">
                <a:solidFill>
                  <a:srgbClr val="141414"/>
                </a:solidFill>
              </a:rPr>
              <a:pPr>
                <a:lnSpc>
                  <a:spcPct val="90000"/>
                </a:lnSpc>
                <a:spcBef>
                  <a:spcPct val="0"/>
                </a:spcBef>
                <a:buFontTx/>
                <a:buNone/>
              </a:pPr>
              <a:t>57</a:t>
            </a:fld>
            <a:endParaRPr lang="fr-FR" altLang="fr-FR" sz="1100" b="1">
              <a:solidFill>
                <a:srgbClr val="141414"/>
              </a:solidFill>
            </a:endParaRPr>
          </a:p>
        </p:txBody>
      </p:sp>
      <p:sp>
        <p:nvSpPr>
          <p:cNvPr id="117765" name="ZoneTexte 1">
            <a:extLst>
              <a:ext uri="{FF2B5EF4-FFF2-40B4-BE49-F238E27FC236}">
                <a16:creationId xmlns:a16="http://schemas.microsoft.com/office/drawing/2014/main" id="{F0278D42-9C52-4744-910C-83546AAC0453}"/>
              </a:ext>
            </a:extLst>
          </p:cNvPr>
          <p:cNvSpPr txBox="1">
            <a:spLocks noChangeArrowheads="1"/>
          </p:cNvSpPr>
          <p:nvPr>
            <p:custDataLst>
              <p:tags r:id="rId4"/>
            </p:custDataLst>
          </p:nvPr>
        </p:nvSpPr>
        <p:spPr bwMode="auto">
          <a:xfrm>
            <a:off x="3170238" y="3008314"/>
            <a:ext cx="422878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ltLang="fr-FR" sz="2000">
              <a:latin typeface="Calibri" panose="020F0502020204030204" pitchFamily="34" charset="0"/>
              <a:cs typeface="Calibri" panose="020F0502020204030204" pitchFamily="34" charset="0"/>
            </a:endParaRPr>
          </a:p>
          <a:p>
            <a:endParaRPr lang="fr-FR" altLang="fr-FR" sz="2000">
              <a:latin typeface="Calibri" panose="020F0502020204030204" pitchFamily="34" charset="0"/>
              <a:cs typeface="Calibri" panose="020F0502020204030204" pitchFamily="34" charset="0"/>
            </a:endParaRPr>
          </a:p>
          <a:p>
            <a:r>
              <a:rPr lang="fr-FR" altLang="fr-FR" sz="2000">
                <a:latin typeface="Calibri" panose="020F0502020204030204" pitchFamily="34" charset="0"/>
                <a:cs typeface="Calibri" panose="020F0502020204030204" pitchFamily="34" charset="0"/>
              </a:rPr>
              <a:t>      auto diagnostique « estime de soi »</a:t>
            </a:r>
          </a:p>
          <a:p>
            <a:endParaRPr lang="fr-FR" altLang="fr-FR" sz="2000">
              <a:latin typeface="Calibri" panose="020F0502020204030204" pitchFamily="34" charset="0"/>
              <a:cs typeface="Calibri" panose="020F0502020204030204" pitchFamily="34" charset="0"/>
            </a:endParaRPr>
          </a:p>
          <a:p>
            <a:endParaRPr lang="fr-FR" altLang="fr-FR" sz="2000">
              <a:latin typeface="Calibri" panose="020F0502020204030204" pitchFamily="34" charset="0"/>
              <a:cs typeface="Calibri" panose="020F0502020204030204" pitchFamily="34" charset="0"/>
            </a:endParaRPr>
          </a:p>
          <a:p>
            <a:r>
              <a:rPr lang="fr-FR" altLang="fr-FR" sz="2000">
                <a:latin typeface="Calibri" panose="020F0502020204030204" pitchFamily="34" charset="0"/>
                <a:cs typeface="Calibri" panose="020F0502020204030204" pitchFamily="34" charset="0"/>
              </a:rPr>
              <a:t> </a:t>
            </a:r>
          </a:p>
          <a:p>
            <a:r>
              <a:rPr lang="fr-FR" altLang="fr-FR" sz="2000">
                <a:latin typeface="Calibri" panose="020F0502020204030204" pitchFamily="34" charset="0"/>
                <a:cs typeface="Calibri" panose="020F0502020204030204" pitchFamily="34" charset="0"/>
              </a:rPr>
              <a:t> </a:t>
            </a:r>
          </a:p>
        </p:txBody>
      </p:sp>
      <p:sp>
        <p:nvSpPr>
          <p:cNvPr id="9" name="Flèche droite 8">
            <a:extLst>
              <a:ext uri="{FF2B5EF4-FFF2-40B4-BE49-F238E27FC236}">
                <a16:creationId xmlns:a16="http://schemas.microsoft.com/office/drawing/2014/main" id="{6741A200-39C4-4DB6-8ECC-5B6D43B44850}"/>
              </a:ext>
            </a:extLst>
          </p:cNvPr>
          <p:cNvSpPr/>
          <p:nvPr>
            <p:custDataLst>
              <p:tags r:id="rId5"/>
            </p:custDataLst>
          </p:nvPr>
        </p:nvSpPr>
        <p:spPr>
          <a:xfrm>
            <a:off x="2613025" y="3506789"/>
            <a:ext cx="541338" cy="369887"/>
          </a:xfrm>
          <a:prstGeom prst="rightArrow">
            <a:avLst/>
          </a:prstGeom>
          <a:solidFill>
            <a:srgbClr val="D73563"/>
          </a:solidFill>
          <a:ln w="25400" cap="flat" cmpd="sng" algn="ctr">
            <a:solidFill>
              <a:srgbClr val="D73563">
                <a:shade val="50000"/>
              </a:srgbClr>
            </a:solidFill>
            <a:prstDash val="solid"/>
          </a:ln>
          <a:effectLst/>
        </p:spPr>
        <p:txBody>
          <a:bodyPr anchor="ctr"/>
          <a:lstStyle/>
          <a:p>
            <a:pPr fontAlgn="auto">
              <a:spcBef>
                <a:spcPts val="0"/>
              </a:spcBef>
              <a:spcAft>
                <a:spcPts val="0"/>
              </a:spcAft>
              <a:defRPr/>
            </a:pPr>
            <a:endParaRPr lang="fr-FR" kern="0">
              <a:solidFill>
                <a:prstClr val="white"/>
              </a:solidFill>
              <a:latin typeface="Calibri"/>
            </a:endParaRPr>
          </a:p>
        </p:txBody>
      </p:sp>
      <p:pic>
        <p:nvPicPr>
          <p:cNvPr id="7" name="Image 6">
            <a:extLst>
              <a:ext uri="{FF2B5EF4-FFF2-40B4-BE49-F238E27FC236}">
                <a16:creationId xmlns:a16="http://schemas.microsoft.com/office/drawing/2014/main" id="{9F846D76-9032-4216-AE62-17D12F5E2B8A}"/>
              </a:ext>
            </a:extLst>
          </p:cNvPr>
          <p:cNvPicPr>
            <a:picLocks noChangeAspect="1"/>
          </p:cNvPicPr>
          <p:nvPr/>
        </p:nvPicPr>
        <p:blipFill>
          <a:blip r:embed="rId8"/>
          <a:stretch>
            <a:fillRect/>
          </a:stretch>
        </p:blipFill>
        <p:spPr>
          <a:xfrm>
            <a:off x="10800205" y="0"/>
            <a:ext cx="1260616" cy="126061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F1449086-B3CD-4F9F-B3AC-2C39BA158967}"/>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TEST CONCEPTION DE SOI</a:t>
            </a:r>
          </a:p>
        </p:txBody>
      </p:sp>
      <p:sp>
        <p:nvSpPr>
          <p:cNvPr id="119811" name="Titre 1">
            <a:extLst>
              <a:ext uri="{FF2B5EF4-FFF2-40B4-BE49-F238E27FC236}">
                <a16:creationId xmlns:a16="http://schemas.microsoft.com/office/drawing/2014/main" id="{CAF3BBB5-14E1-47C1-AEE3-D33C961429A4}"/>
              </a:ext>
            </a:extLst>
          </p:cNvPr>
          <p:cNvSpPr txBox="1">
            <a:spLocks/>
          </p:cNvSpPr>
          <p:nvPr>
            <p:custDataLst>
              <p:tags r:id="rId2"/>
            </p:custDataLst>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ATELIER</a:t>
            </a:r>
          </a:p>
        </p:txBody>
      </p:sp>
      <p:sp>
        <p:nvSpPr>
          <p:cNvPr id="119812" name="Espace réservé du numéro de diapositive 5">
            <a:extLst>
              <a:ext uri="{FF2B5EF4-FFF2-40B4-BE49-F238E27FC236}">
                <a16:creationId xmlns:a16="http://schemas.microsoft.com/office/drawing/2014/main" id="{124A724A-77CD-4353-864F-4AE1A6E25B9A}"/>
              </a:ext>
            </a:extLst>
          </p:cNvPr>
          <p:cNvSpPr txBox="1">
            <a:spLocks/>
          </p:cNvSpPr>
          <p:nvPr>
            <p:custDataLst>
              <p:tags r:id="rId3"/>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E0A5D3A4-FD76-4A9C-9ECF-E8DD3BCCEB6D}" type="slidenum">
              <a:rPr lang="fr-FR" altLang="fr-FR" sz="1100" b="1">
                <a:solidFill>
                  <a:srgbClr val="141414"/>
                </a:solidFill>
              </a:rPr>
              <a:pPr>
                <a:lnSpc>
                  <a:spcPct val="90000"/>
                </a:lnSpc>
                <a:spcBef>
                  <a:spcPct val="0"/>
                </a:spcBef>
                <a:buFontTx/>
                <a:buNone/>
              </a:pPr>
              <a:t>58</a:t>
            </a:fld>
            <a:endParaRPr lang="fr-FR" altLang="fr-FR" sz="1100" b="1">
              <a:solidFill>
                <a:srgbClr val="141414"/>
              </a:solidFill>
            </a:endParaRPr>
          </a:p>
        </p:txBody>
      </p:sp>
      <p:graphicFrame>
        <p:nvGraphicFramePr>
          <p:cNvPr id="9" name="Espace réservé du contenu 4">
            <a:extLst>
              <a:ext uri="{FF2B5EF4-FFF2-40B4-BE49-F238E27FC236}">
                <a16:creationId xmlns:a16="http://schemas.microsoft.com/office/drawing/2014/main" id="{01E9AD63-2945-4649-B3F1-61971F774AC3}"/>
              </a:ext>
            </a:extLst>
          </p:cNvPr>
          <p:cNvGraphicFramePr>
            <a:graphicFrameLocks/>
          </p:cNvGraphicFramePr>
          <p:nvPr>
            <p:custDataLst>
              <p:tags r:id="rId4"/>
            </p:custDataLst>
          </p:nvPr>
        </p:nvGraphicFramePr>
        <p:xfrm>
          <a:off x="1981201" y="3180110"/>
          <a:ext cx="8088467" cy="4209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9814" name="Picture 2">
            <a:extLst>
              <a:ext uri="{FF2B5EF4-FFF2-40B4-BE49-F238E27FC236}">
                <a16:creationId xmlns:a16="http://schemas.microsoft.com/office/drawing/2014/main" id="{38E558B7-DF78-443D-AE17-9E05DC72BA06}"/>
              </a:ext>
            </a:extLst>
          </p:cNvPr>
          <p:cNvPicPr>
            <a:picLocks noChangeAspect="1" noChangeArrowheads="1"/>
          </p:cNvPicPr>
          <p:nvPr>
            <p:custDataLst>
              <p:tags r:id="rId5"/>
            </p:custDataLst>
          </p:nvPr>
        </p:nvPicPr>
        <p:blipFill>
          <a:blip r:embed="rId13">
            <a:extLst>
              <a:ext uri="{28A0092B-C50C-407E-A947-70E740481C1C}">
                <a14:useLocalDpi xmlns:a14="http://schemas.microsoft.com/office/drawing/2010/main" val="0"/>
              </a:ext>
            </a:extLst>
          </a:blip>
          <a:srcRect/>
          <a:stretch>
            <a:fillRect/>
          </a:stretch>
        </p:blipFill>
        <p:spPr bwMode="auto">
          <a:xfrm>
            <a:off x="6446838" y="2205039"/>
            <a:ext cx="182245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a:extLst>
              <a:ext uri="{FF2B5EF4-FFF2-40B4-BE49-F238E27FC236}">
                <a16:creationId xmlns:a16="http://schemas.microsoft.com/office/drawing/2014/main" id="{27BE4C1D-AB10-4002-B791-187B6024B29F}"/>
              </a:ext>
            </a:extLst>
          </p:cNvPr>
          <p:cNvPicPr>
            <a:picLocks noChangeAspect="1"/>
          </p:cNvPicPr>
          <p:nvPr/>
        </p:nvPicPr>
        <p:blipFill>
          <a:blip r:embed="rId14"/>
          <a:stretch>
            <a:fillRect/>
          </a:stretch>
        </p:blipFill>
        <p:spPr>
          <a:xfrm>
            <a:off x="10800205" y="0"/>
            <a:ext cx="1260616" cy="126061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FB18EAD1-5630-4239-BBC5-28813A16417E}"/>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SE FIXER UN OBJECTIF</a:t>
            </a:r>
          </a:p>
        </p:txBody>
      </p:sp>
      <p:sp>
        <p:nvSpPr>
          <p:cNvPr id="121859" name="Titre 1">
            <a:extLst>
              <a:ext uri="{FF2B5EF4-FFF2-40B4-BE49-F238E27FC236}">
                <a16:creationId xmlns:a16="http://schemas.microsoft.com/office/drawing/2014/main" id="{86270C72-5068-4516-8712-597337079A9C}"/>
              </a:ext>
            </a:extLst>
          </p:cNvPr>
          <p:cNvSpPr txBox="1">
            <a:spLocks/>
          </p:cNvSpPr>
          <p:nvPr>
            <p:custDataLst>
              <p:tags r:id="rId2"/>
            </p:custDataLst>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ATELIER</a:t>
            </a:r>
          </a:p>
        </p:txBody>
      </p:sp>
      <p:sp>
        <p:nvSpPr>
          <p:cNvPr id="121860" name="Espace réservé du numéro de diapositive 5">
            <a:extLst>
              <a:ext uri="{FF2B5EF4-FFF2-40B4-BE49-F238E27FC236}">
                <a16:creationId xmlns:a16="http://schemas.microsoft.com/office/drawing/2014/main" id="{45917B5E-4F19-4475-AC1C-B734E7651910}"/>
              </a:ext>
            </a:extLst>
          </p:cNvPr>
          <p:cNvSpPr txBox="1">
            <a:spLocks/>
          </p:cNvSpPr>
          <p:nvPr>
            <p:custDataLst>
              <p:tags r:id="rId3"/>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BD59F655-0F4A-4CDE-960B-0C7F1B9F0EFD}" type="slidenum">
              <a:rPr lang="fr-FR" altLang="fr-FR" sz="1100" b="1">
                <a:solidFill>
                  <a:srgbClr val="141414"/>
                </a:solidFill>
              </a:rPr>
              <a:pPr>
                <a:lnSpc>
                  <a:spcPct val="90000"/>
                </a:lnSpc>
                <a:spcBef>
                  <a:spcPct val="0"/>
                </a:spcBef>
                <a:buFontTx/>
                <a:buNone/>
              </a:pPr>
              <a:t>59</a:t>
            </a:fld>
            <a:endParaRPr lang="fr-FR" altLang="fr-FR" sz="1100" b="1">
              <a:solidFill>
                <a:srgbClr val="141414"/>
              </a:solidFill>
            </a:endParaRPr>
          </a:p>
        </p:txBody>
      </p:sp>
      <p:sp>
        <p:nvSpPr>
          <p:cNvPr id="121861" name="AutoShape 2" descr="Résultat de recherche d'images pour &quot;la confiance en soi&quot;">
            <a:extLst>
              <a:ext uri="{FF2B5EF4-FFF2-40B4-BE49-F238E27FC236}">
                <a16:creationId xmlns:a16="http://schemas.microsoft.com/office/drawing/2014/main" id="{4EB57155-E543-40FB-816C-889CF2953790}"/>
              </a:ext>
            </a:extLst>
          </p:cNvPr>
          <p:cNvSpPr>
            <a:spLocks noChangeAspect="1" noChangeArrowheads="1"/>
          </p:cNvSpPr>
          <p:nvPr>
            <p:custDataLst>
              <p:tags r:id="rId4"/>
            </p:custDataLst>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ltLang="fr-FR"/>
          </a:p>
        </p:txBody>
      </p:sp>
      <p:pic>
        <p:nvPicPr>
          <p:cNvPr id="121862" name="Picture 4">
            <a:extLst>
              <a:ext uri="{FF2B5EF4-FFF2-40B4-BE49-F238E27FC236}">
                <a16:creationId xmlns:a16="http://schemas.microsoft.com/office/drawing/2014/main" id="{601409C6-261A-4C58-A94B-A5E352967522}"/>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3432176" y="2189163"/>
            <a:ext cx="6048375" cy="430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Image 6">
            <a:extLst>
              <a:ext uri="{FF2B5EF4-FFF2-40B4-BE49-F238E27FC236}">
                <a16:creationId xmlns:a16="http://schemas.microsoft.com/office/drawing/2014/main" id="{57E30625-2F01-4333-A586-FBEA4448A996}"/>
              </a:ext>
            </a:extLst>
          </p:cNvPr>
          <p:cNvPicPr>
            <a:picLocks noChangeAspect="1"/>
          </p:cNvPicPr>
          <p:nvPr/>
        </p:nvPicPr>
        <p:blipFill>
          <a:blip r:embed="rId9"/>
          <a:stretch>
            <a:fillRect/>
          </a:stretch>
        </p:blipFill>
        <p:spPr>
          <a:xfrm>
            <a:off x="10800205" y="0"/>
            <a:ext cx="1260616" cy="12606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AD839F1-DCC2-407D-9561-89C1C1AA63C7}"/>
              </a:ext>
            </a:extLst>
          </p:cNvPr>
          <p:cNvSpPr>
            <a:spLocks noGrp="1"/>
          </p:cNvSpPr>
          <p:nvPr>
            <p:ph type="title"/>
          </p:nvPr>
        </p:nvSpPr>
        <p:spPr>
          <a:xfrm>
            <a:off x="863029" y="1012004"/>
            <a:ext cx="3416158" cy="4795408"/>
          </a:xfrm>
        </p:spPr>
        <p:txBody>
          <a:bodyPr>
            <a:normAutofit/>
          </a:bodyPr>
          <a:lstStyle/>
          <a:p>
            <a:r>
              <a:rPr lang="fr-FR">
                <a:solidFill>
                  <a:srgbClr val="FFFFFF"/>
                </a:solidFill>
              </a:rPr>
              <a:t>Les deux types de stress</a:t>
            </a:r>
          </a:p>
        </p:txBody>
      </p:sp>
      <p:graphicFrame>
        <p:nvGraphicFramePr>
          <p:cNvPr id="15" name="Espace réservé du contenu 2">
            <a:extLst>
              <a:ext uri="{FF2B5EF4-FFF2-40B4-BE49-F238E27FC236}">
                <a16:creationId xmlns:a16="http://schemas.microsoft.com/office/drawing/2014/main" id="{9342DD3E-B251-424C-BB88-B794A817DFCB}"/>
              </a:ext>
            </a:extLst>
          </p:cNvPr>
          <p:cNvGraphicFramePr>
            <a:graphicFrameLocks noGrp="1"/>
          </p:cNvGraphicFramePr>
          <p:nvPr>
            <p:ph idx="1"/>
            <p:extLst>
              <p:ext uri="{D42A27DB-BD31-4B8C-83A1-F6EECF244321}">
                <p14:modId xmlns:p14="http://schemas.microsoft.com/office/powerpoint/2010/main" val="24050946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07044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4DDD0F82-5985-4550-8565-D0A6298362C7}"/>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DES ACTIONS POSITIVES POUR VOUS!</a:t>
            </a:r>
          </a:p>
        </p:txBody>
      </p:sp>
      <p:sp>
        <p:nvSpPr>
          <p:cNvPr id="123907" name="Titre 1">
            <a:extLst>
              <a:ext uri="{FF2B5EF4-FFF2-40B4-BE49-F238E27FC236}">
                <a16:creationId xmlns:a16="http://schemas.microsoft.com/office/drawing/2014/main" id="{25751702-58AD-4E39-9D06-6BBD01EB5FB0}"/>
              </a:ext>
            </a:extLst>
          </p:cNvPr>
          <p:cNvSpPr txBox="1">
            <a:spLocks/>
          </p:cNvSpPr>
          <p:nvPr>
            <p:custDataLst>
              <p:tags r:id="rId2"/>
            </p:custDataLst>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ATELIER</a:t>
            </a:r>
          </a:p>
        </p:txBody>
      </p:sp>
      <p:sp>
        <p:nvSpPr>
          <p:cNvPr id="123908" name="Espace réservé du numéro de diapositive 5">
            <a:extLst>
              <a:ext uri="{FF2B5EF4-FFF2-40B4-BE49-F238E27FC236}">
                <a16:creationId xmlns:a16="http://schemas.microsoft.com/office/drawing/2014/main" id="{A4DD597B-366E-4DB2-A36E-550A35ECF595}"/>
              </a:ext>
            </a:extLst>
          </p:cNvPr>
          <p:cNvSpPr txBox="1">
            <a:spLocks/>
          </p:cNvSpPr>
          <p:nvPr>
            <p:custDataLst>
              <p:tags r:id="rId3"/>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BDE6F742-6174-4527-A73E-101061A56C19}" type="slidenum">
              <a:rPr lang="fr-FR" altLang="fr-FR" sz="1100" b="1">
                <a:solidFill>
                  <a:srgbClr val="141414"/>
                </a:solidFill>
              </a:rPr>
              <a:pPr>
                <a:lnSpc>
                  <a:spcPct val="90000"/>
                </a:lnSpc>
                <a:spcBef>
                  <a:spcPct val="0"/>
                </a:spcBef>
                <a:buFontTx/>
                <a:buNone/>
              </a:pPr>
              <a:t>60</a:t>
            </a:fld>
            <a:endParaRPr lang="fr-FR" altLang="fr-FR" sz="1100" b="1">
              <a:solidFill>
                <a:srgbClr val="141414"/>
              </a:solidFill>
            </a:endParaRPr>
          </a:p>
        </p:txBody>
      </p:sp>
      <p:sp>
        <p:nvSpPr>
          <p:cNvPr id="123909" name="ZoneTexte 1">
            <a:extLst>
              <a:ext uri="{FF2B5EF4-FFF2-40B4-BE49-F238E27FC236}">
                <a16:creationId xmlns:a16="http://schemas.microsoft.com/office/drawing/2014/main" id="{DBF90F50-DA1D-4F70-BFC1-8B879259E1B1}"/>
              </a:ext>
            </a:extLst>
          </p:cNvPr>
          <p:cNvSpPr txBox="1">
            <a:spLocks noChangeArrowheads="1"/>
          </p:cNvSpPr>
          <p:nvPr>
            <p:custDataLst>
              <p:tags r:id="rId4"/>
            </p:custDataLst>
          </p:nvPr>
        </p:nvSpPr>
        <p:spPr bwMode="auto">
          <a:xfrm>
            <a:off x="1763714" y="2895601"/>
            <a:ext cx="34686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1600">
                <a:latin typeface="Calibri" panose="020F0502020204030204" pitchFamily="34" charset="0"/>
                <a:cs typeface="Calibri" panose="020F0502020204030204" pitchFamily="34" charset="0"/>
              </a:rPr>
              <a:t>En buvant votre café </a:t>
            </a:r>
          </a:p>
          <a:p>
            <a:r>
              <a:rPr lang="fr-FR" altLang="fr-FR" sz="1600">
                <a:latin typeface="Calibri" panose="020F0502020204030204" pitchFamily="34" charset="0"/>
                <a:cs typeface="Calibri" panose="020F0502020204030204" pitchFamily="34" charset="0"/>
              </a:rPr>
              <a:t>vous repensez à une situation très agréable  vécu la veille</a:t>
            </a:r>
          </a:p>
        </p:txBody>
      </p:sp>
      <p:sp>
        <p:nvSpPr>
          <p:cNvPr id="123910" name="AutoShape 2" descr="Résultat de recherche d'images pour &quot;la confiance en soi&quot;">
            <a:extLst>
              <a:ext uri="{FF2B5EF4-FFF2-40B4-BE49-F238E27FC236}">
                <a16:creationId xmlns:a16="http://schemas.microsoft.com/office/drawing/2014/main" id="{ACAFB5A9-E32F-4FD2-A29B-2F2C971BFFB1}"/>
              </a:ext>
            </a:extLst>
          </p:cNvPr>
          <p:cNvSpPr>
            <a:spLocks noChangeAspect="1" noChangeArrowheads="1"/>
          </p:cNvSpPr>
          <p:nvPr>
            <p:custDataLst>
              <p:tags r:id="rId5"/>
            </p:custDataLst>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ltLang="fr-FR"/>
          </a:p>
        </p:txBody>
      </p:sp>
      <p:pic>
        <p:nvPicPr>
          <p:cNvPr id="123911" name="Picture 4">
            <a:extLst>
              <a:ext uri="{FF2B5EF4-FFF2-40B4-BE49-F238E27FC236}">
                <a16:creationId xmlns:a16="http://schemas.microsoft.com/office/drawing/2014/main" id="{866211F7-B740-4039-BD58-9B44A4832A3F}"/>
              </a:ext>
            </a:extLst>
          </p:cNvPr>
          <p:cNvPicPr>
            <a:picLocks noChangeAspect="1" noChangeArrowheads="1"/>
          </p:cNvPicPr>
          <p:nvPr>
            <p:custDataLst>
              <p:tags r:id="rId6"/>
            </p:custDataLst>
          </p:nvPr>
        </p:nvPicPr>
        <p:blipFill>
          <a:blip r:embed="rId9">
            <a:extLst>
              <a:ext uri="{28A0092B-C50C-407E-A947-70E740481C1C}">
                <a14:useLocalDpi xmlns:a14="http://schemas.microsoft.com/office/drawing/2010/main" val="0"/>
              </a:ext>
            </a:extLst>
          </a:blip>
          <a:srcRect/>
          <a:stretch>
            <a:fillRect/>
          </a:stretch>
        </p:blipFill>
        <p:spPr bwMode="auto">
          <a:xfrm>
            <a:off x="5754688" y="2863850"/>
            <a:ext cx="4229100" cy="281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a:extLst>
              <a:ext uri="{FF2B5EF4-FFF2-40B4-BE49-F238E27FC236}">
                <a16:creationId xmlns:a16="http://schemas.microsoft.com/office/drawing/2014/main" id="{B39BFC1C-1391-47D4-AB62-8DF2D8A951FE}"/>
              </a:ext>
            </a:extLst>
          </p:cNvPr>
          <p:cNvPicPr>
            <a:picLocks noChangeAspect="1"/>
          </p:cNvPicPr>
          <p:nvPr/>
        </p:nvPicPr>
        <p:blipFill>
          <a:blip r:embed="rId10"/>
          <a:stretch>
            <a:fillRect/>
          </a:stretch>
        </p:blipFill>
        <p:spPr>
          <a:xfrm>
            <a:off x="10800205" y="0"/>
            <a:ext cx="1260616" cy="1260616"/>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EC7F4A8B-29AA-476D-8020-B03F2784D308}"/>
              </a:ext>
            </a:extLst>
          </p:cNvPr>
          <p:cNvSpPr>
            <a:spLocks noChangeArrowheads="1"/>
          </p:cNvSpPr>
          <p:nvPr>
            <p:custDataLst>
              <p:tags r:id="rId1"/>
            </p:custDataLst>
          </p:nvPr>
        </p:nvSpPr>
        <p:spPr bwMode="auto">
          <a:xfrm flipH="1">
            <a:off x="2212622" y="1196976"/>
            <a:ext cx="6186841"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LA COMMUNICATION AU SERVICE DE MES EMOTIONS ET DE MON STRESS</a:t>
            </a:r>
          </a:p>
        </p:txBody>
      </p:sp>
      <p:sp>
        <p:nvSpPr>
          <p:cNvPr id="125957" name="Espace réservé du numéro de diapositive 5">
            <a:extLst>
              <a:ext uri="{FF2B5EF4-FFF2-40B4-BE49-F238E27FC236}">
                <a16:creationId xmlns:a16="http://schemas.microsoft.com/office/drawing/2014/main" id="{4D2825FA-C5B2-454E-BD71-49110A9BB5B4}"/>
              </a:ext>
            </a:extLst>
          </p:cNvPr>
          <p:cNvSpPr txBox="1">
            <a:spLocks/>
          </p:cNvSpPr>
          <p:nvPr>
            <p:custDataLst>
              <p:tags r:id="rId2"/>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87FF105A-9693-4053-AD22-3A9AF136BE00}" type="slidenum">
              <a:rPr lang="fr-FR" altLang="fr-FR" sz="1100" b="1">
                <a:solidFill>
                  <a:srgbClr val="141414"/>
                </a:solidFill>
              </a:rPr>
              <a:pPr>
                <a:lnSpc>
                  <a:spcPct val="90000"/>
                </a:lnSpc>
                <a:spcBef>
                  <a:spcPct val="0"/>
                </a:spcBef>
                <a:buFontTx/>
                <a:buNone/>
              </a:pPr>
              <a:t>61</a:t>
            </a:fld>
            <a:endParaRPr lang="fr-FR" altLang="fr-FR" sz="1100" b="1">
              <a:solidFill>
                <a:srgbClr val="141414"/>
              </a:solidFill>
            </a:endParaRPr>
          </a:p>
        </p:txBody>
      </p:sp>
      <p:pic>
        <p:nvPicPr>
          <p:cNvPr id="125959" name="Picture 2" descr="Afficher l'image d'origine">
            <a:extLst>
              <a:ext uri="{FF2B5EF4-FFF2-40B4-BE49-F238E27FC236}">
                <a16:creationId xmlns:a16="http://schemas.microsoft.com/office/drawing/2014/main" id="{8AE81BBF-DD4D-4B47-B2D8-57EDEFD2B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264" y="2400301"/>
            <a:ext cx="3240087"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0" name="ZoneTexte 1">
            <a:extLst>
              <a:ext uri="{FF2B5EF4-FFF2-40B4-BE49-F238E27FC236}">
                <a16:creationId xmlns:a16="http://schemas.microsoft.com/office/drawing/2014/main" id="{6A28C95F-F3C4-4407-8FA2-07441A53BD45}"/>
              </a:ext>
            </a:extLst>
          </p:cNvPr>
          <p:cNvSpPr txBox="1">
            <a:spLocks noChangeArrowheads="1"/>
          </p:cNvSpPr>
          <p:nvPr/>
        </p:nvSpPr>
        <p:spPr bwMode="auto">
          <a:xfrm>
            <a:off x="7753350" y="3068638"/>
            <a:ext cx="25098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sz="2800">
                <a:latin typeface="Calibri" panose="020F0502020204030204" pitchFamily="34" charset="0"/>
              </a:rPr>
              <a:t>ASSERTIVITE</a:t>
            </a:r>
          </a:p>
          <a:p>
            <a:endParaRPr lang="fr-FR" altLang="fr-FR" sz="2800">
              <a:latin typeface="Calibri" panose="020F0502020204030204" pitchFamily="34" charset="0"/>
            </a:endParaRPr>
          </a:p>
          <a:p>
            <a:r>
              <a:rPr lang="fr-FR" altLang="fr-FR" sz="2800">
                <a:latin typeface="Calibri" panose="020F0502020204030204" pitchFamily="34" charset="0"/>
              </a:rPr>
              <a:t>Questions : mes attitudes assertives ou non?</a:t>
            </a:r>
          </a:p>
        </p:txBody>
      </p:sp>
      <p:pic>
        <p:nvPicPr>
          <p:cNvPr id="9" name="Image 8">
            <a:extLst>
              <a:ext uri="{FF2B5EF4-FFF2-40B4-BE49-F238E27FC236}">
                <a16:creationId xmlns:a16="http://schemas.microsoft.com/office/drawing/2014/main" id="{8662C0A8-57F3-4323-B08D-D7C630BE97CB}"/>
              </a:ext>
            </a:extLst>
          </p:cNvPr>
          <p:cNvPicPr>
            <a:picLocks noChangeAspect="1"/>
          </p:cNvPicPr>
          <p:nvPr/>
        </p:nvPicPr>
        <p:blipFill>
          <a:blip r:embed="rId6"/>
          <a:stretch>
            <a:fillRect/>
          </a:stretch>
        </p:blipFill>
        <p:spPr>
          <a:xfrm>
            <a:off x="10800205" y="0"/>
            <a:ext cx="1260616" cy="126061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140">
            <a:extLst>
              <a:ext uri="{FF2B5EF4-FFF2-40B4-BE49-F238E27FC236}">
                <a16:creationId xmlns:a16="http://schemas.microsoft.com/office/drawing/2014/main" id="{F4EBCB0F-AE17-4C5F-9C5F-35C3956A81BA}"/>
              </a:ext>
            </a:extLst>
          </p:cNvPr>
          <p:cNvSpPr>
            <a:spLocks noChangeArrowheads="1"/>
          </p:cNvSpPr>
          <p:nvPr>
            <p:custDataLst>
              <p:tags r:id="rId1"/>
            </p:custDataLst>
          </p:nvPr>
        </p:nvSpPr>
        <p:spPr bwMode="auto">
          <a:xfrm flipH="1">
            <a:off x="4511675" y="1196976"/>
            <a:ext cx="3887788" cy="874713"/>
          </a:xfrm>
          <a:prstGeom prst="roundRect">
            <a:avLst>
              <a:gd name="adj" fmla="val 2061"/>
            </a:avLst>
          </a:prstGeom>
          <a:solidFill>
            <a:schemeClr val="bg1">
              <a:lumMod val="95000"/>
            </a:schemeClr>
          </a:solidFill>
          <a:ln w="38100">
            <a:solidFill>
              <a:schemeClr val="bg1">
                <a:lumMod val="65000"/>
              </a:schemeClr>
            </a:solidFill>
            <a:miter lim="800000"/>
            <a:headEnd/>
            <a:tailEnd/>
          </a:ln>
          <a:effectLst>
            <a:outerShdw blurRad="190500" dist="12700" dir="3240000" sx="99000" sy="99000" algn="tl" rotWithShape="0">
              <a:schemeClr val="bg1">
                <a:lumMod val="50000"/>
              </a:schemeClr>
            </a:outerShdw>
          </a:effectLst>
          <a:extLst/>
        </p:spPr>
        <p:txBody>
          <a:bodyPr anchor="ctr"/>
          <a:lstStyle/>
          <a:p>
            <a:pPr fontAlgn="auto">
              <a:spcBef>
                <a:spcPts val="0"/>
              </a:spcBef>
              <a:spcAft>
                <a:spcPts val="0"/>
              </a:spcAft>
              <a:buClr>
                <a:srgbClr val="C00000"/>
              </a:buClr>
              <a:defRPr/>
            </a:pPr>
            <a:r>
              <a:rPr lang="fr-FR" dirty="0">
                <a:solidFill>
                  <a:srgbClr val="141414"/>
                </a:solidFill>
                <a:latin typeface="Calibri"/>
                <a:cs typeface="Calibri"/>
              </a:rPr>
              <a:t>UN MOMENT DE DETENTE ENTRE NOUS…</a:t>
            </a:r>
          </a:p>
        </p:txBody>
      </p:sp>
      <p:sp>
        <p:nvSpPr>
          <p:cNvPr id="132099" name="Titre 1">
            <a:extLst>
              <a:ext uri="{FF2B5EF4-FFF2-40B4-BE49-F238E27FC236}">
                <a16:creationId xmlns:a16="http://schemas.microsoft.com/office/drawing/2014/main" id="{F72FE7BE-D1BB-40EE-A72A-751DF01ECDAA}"/>
              </a:ext>
            </a:extLst>
          </p:cNvPr>
          <p:cNvSpPr txBox="1">
            <a:spLocks/>
          </p:cNvSpPr>
          <p:nvPr>
            <p:custDataLst>
              <p:tags r:id="rId2"/>
            </p:custDataLst>
          </p:nvPr>
        </p:nvSpPr>
        <p:spPr bwMode="gray">
          <a:xfrm>
            <a:off x="3071813" y="260351"/>
            <a:ext cx="59055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r>
              <a:rPr lang="fr-FR" altLang="fr-FR"/>
              <a:t>ATELIER</a:t>
            </a:r>
          </a:p>
        </p:txBody>
      </p:sp>
      <p:sp>
        <p:nvSpPr>
          <p:cNvPr id="132100" name="Espace réservé du numéro de diapositive 5">
            <a:extLst>
              <a:ext uri="{FF2B5EF4-FFF2-40B4-BE49-F238E27FC236}">
                <a16:creationId xmlns:a16="http://schemas.microsoft.com/office/drawing/2014/main" id="{7D958438-F239-4880-A7EA-45CC8025C485}"/>
              </a:ext>
            </a:extLst>
          </p:cNvPr>
          <p:cNvSpPr txBox="1">
            <a:spLocks/>
          </p:cNvSpPr>
          <p:nvPr>
            <p:custDataLst>
              <p:tags r:id="rId3"/>
            </p:custDataLst>
          </p:nvPr>
        </p:nvSpPr>
        <p:spPr bwMode="auto">
          <a:xfrm>
            <a:off x="10263188" y="6492876"/>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indent="-228600">
              <a:spcBef>
                <a:spcPct val="20000"/>
              </a:spcBef>
              <a:buFont typeface="Arial" panose="020B0604020202020204" pitchFamily="34" charset="0"/>
              <a:buChar char="•"/>
              <a:defRPr>
                <a:solidFill>
                  <a:schemeClr val="tx1"/>
                </a:solidFill>
                <a:latin typeface="Calibri" panose="020F0502020204030204" pitchFamily="34" charset="0"/>
              </a:defRPr>
            </a:lvl3pPr>
            <a:lvl4pPr indent="-228600">
              <a:spcBef>
                <a:spcPct val="20000"/>
              </a:spcBef>
              <a:buFont typeface="Arial" panose="020B0604020202020204" pitchFamily="34" charset="0"/>
              <a:buChar char="–"/>
              <a:defRPr sz="1600">
                <a:solidFill>
                  <a:schemeClr val="tx1"/>
                </a:solidFill>
                <a:latin typeface="Calibri" panose="020F0502020204030204" pitchFamily="34" charset="0"/>
              </a:defRPr>
            </a:lvl4pPr>
            <a:lvl5pPr indent="-228600">
              <a:spcBef>
                <a:spcPct val="20000"/>
              </a:spcBef>
              <a:buFont typeface="Arial" panose="020B0604020202020204" pitchFamily="34" charset="0"/>
              <a:buChar char="»"/>
              <a:defRPr sz="1600">
                <a:solidFill>
                  <a:schemeClr val="tx1"/>
                </a:solidFill>
                <a:latin typeface="Calibri" panose="020F0502020204030204" pitchFamily="34" charset="0"/>
              </a:defRPr>
            </a:lvl5pPr>
            <a:lvl6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6pPr>
            <a:lvl7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7pPr>
            <a:lvl8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8pPr>
            <a:lvl9pPr indent="-228600" defTabSz="4572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nSpc>
                <a:spcPct val="90000"/>
              </a:lnSpc>
              <a:spcBef>
                <a:spcPct val="0"/>
              </a:spcBef>
              <a:buFontTx/>
              <a:buNone/>
            </a:pPr>
            <a:fld id="{A9DBC99F-10EB-4FC1-99E7-A543324A1AFC}" type="slidenum">
              <a:rPr lang="fr-FR" altLang="fr-FR" sz="1100" b="1">
                <a:solidFill>
                  <a:srgbClr val="141414"/>
                </a:solidFill>
              </a:rPr>
              <a:pPr>
                <a:lnSpc>
                  <a:spcPct val="90000"/>
                </a:lnSpc>
                <a:spcBef>
                  <a:spcPct val="0"/>
                </a:spcBef>
                <a:buFontTx/>
                <a:buNone/>
              </a:pPr>
              <a:t>62</a:t>
            </a:fld>
            <a:endParaRPr lang="fr-FR" altLang="fr-FR" sz="1100" b="1">
              <a:solidFill>
                <a:srgbClr val="141414"/>
              </a:solidFill>
            </a:endParaRPr>
          </a:p>
        </p:txBody>
      </p:sp>
      <p:sp>
        <p:nvSpPr>
          <p:cNvPr id="132102" name="AutoShape 2" descr="Résultat de recherche d'images pour &quot;ZEN RESPIRATION&quot;">
            <a:extLst>
              <a:ext uri="{FF2B5EF4-FFF2-40B4-BE49-F238E27FC236}">
                <a16:creationId xmlns:a16="http://schemas.microsoft.com/office/drawing/2014/main" id="{C94C00AD-EDD4-4462-9B63-32246E11B389}"/>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fr-FR" altLang="fr-FR"/>
          </a:p>
        </p:txBody>
      </p:sp>
      <p:pic>
        <p:nvPicPr>
          <p:cNvPr id="132103" name="Picture 4" descr="Afficher l'image d'origine">
            <a:extLst>
              <a:ext uri="{FF2B5EF4-FFF2-40B4-BE49-F238E27FC236}">
                <a16:creationId xmlns:a16="http://schemas.microsoft.com/office/drawing/2014/main" id="{17F3EFD0-2A1D-48FB-8E1A-5E19A05D6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3" y="2708275"/>
            <a:ext cx="4032250" cy="289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7">
            <a:extLst>
              <a:ext uri="{FF2B5EF4-FFF2-40B4-BE49-F238E27FC236}">
                <a16:creationId xmlns:a16="http://schemas.microsoft.com/office/drawing/2014/main" id="{18BA9320-268F-40C9-B3D8-B58DF77658F7}"/>
              </a:ext>
            </a:extLst>
          </p:cNvPr>
          <p:cNvPicPr>
            <a:picLocks noChangeAspect="1"/>
          </p:cNvPicPr>
          <p:nvPr/>
        </p:nvPicPr>
        <p:blipFill>
          <a:blip r:embed="rId7"/>
          <a:stretch>
            <a:fillRect/>
          </a:stretch>
        </p:blipFill>
        <p:spPr>
          <a:xfrm>
            <a:off x="10800205" y="0"/>
            <a:ext cx="1260616" cy="1260616"/>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4" name="Picture 2" descr="Afficher l'image d'origine">
            <a:extLst>
              <a:ext uri="{FF2B5EF4-FFF2-40B4-BE49-F238E27FC236}">
                <a16:creationId xmlns:a16="http://schemas.microsoft.com/office/drawing/2014/main" id="{D2428AB2-F2A3-4E55-8598-25B3C346F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836614"/>
            <a:ext cx="6935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5" name="ZoneTexte 1">
            <a:extLst>
              <a:ext uri="{FF2B5EF4-FFF2-40B4-BE49-F238E27FC236}">
                <a16:creationId xmlns:a16="http://schemas.microsoft.com/office/drawing/2014/main" id="{C55A7D94-A08E-40D1-B96F-6E02173616E0}"/>
              </a:ext>
            </a:extLst>
          </p:cNvPr>
          <p:cNvSpPr txBox="1">
            <a:spLocks noChangeArrowheads="1"/>
          </p:cNvSpPr>
          <p:nvPr/>
        </p:nvSpPr>
        <p:spPr bwMode="auto">
          <a:xfrm>
            <a:off x="3503614" y="5037139"/>
            <a:ext cx="5832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fr-FR" altLang="fr-FR"/>
              <a:t>DEBRIEF DE VOTRE JOURNEE</a:t>
            </a:r>
          </a:p>
        </p:txBody>
      </p:sp>
      <p:pic>
        <p:nvPicPr>
          <p:cNvPr id="4" name="Image 3">
            <a:extLst>
              <a:ext uri="{FF2B5EF4-FFF2-40B4-BE49-F238E27FC236}">
                <a16:creationId xmlns:a16="http://schemas.microsoft.com/office/drawing/2014/main" id="{6E9EA32C-70DF-40A9-876A-32CA788C0DB5}"/>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ACA28E4-9E43-4268-8A2A-20F7C6E2742C}"/>
              </a:ext>
            </a:extLst>
          </p:cNvPr>
          <p:cNvSpPr>
            <a:spLocks noGrp="1"/>
          </p:cNvSpPr>
          <p:nvPr>
            <p:ph type="title"/>
          </p:nvPr>
        </p:nvSpPr>
        <p:spPr>
          <a:xfrm>
            <a:off x="863029" y="1012004"/>
            <a:ext cx="3416158" cy="4795408"/>
          </a:xfrm>
        </p:spPr>
        <p:txBody>
          <a:bodyPr>
            <a:normAutofit/>
          </a:bodyPr>
          <a:lstStyle/>
          <a:p>
            <a:r>
              <a:rPr lang="fr-FR">
                <a:solidFill>
                  <a:srgbClr val="FFFFFF"/>
                </a:solidFill>
              </a:rPr>
              <a:t>Stress aigu, stress chronique</a:t>
            </a:r>
          </a:p>
        </p:txBody>
      </p:sp>
      <p:pic>
        <p:nvPicPr>
          <p:cNvPr id="4" name="Image 3">
            <a:extLst>
              <a:ext uri="{FF2B5EF4-FFF2-40B4-BE49-F238E27FC236}">
                <a16:creationId xmlns:a16="http://schemas.microsoft.com/office/drawing/2014/main" id="{BFFDE2F5-2E18-491C-AF52-DE9CFBA496BC}"/>
              </a:ext>
            </a:extLst>
          </p:cNvPr>
          <p:cNvPicPr>
            <a:picLocks noChangeAspect="1"/>
          </p:cNvPicPr>
          <p:nvPr/>
        </p:nvPicPr>
        <p:blipFill>
          <a:blip r:embed="rId2"/>
          <a:stretch>
            <a:fillRect/>
          </a:stretch>
        </p:blipFill>
        <p:spPr>
          <a:xfrm>
            <a:off x="10878566" y="65901"/>
            <a:ext cx="1260616" cy="1260616"/>
          </a:xfrm>
          <a:prstGeom prst="rect">
            <a:avLst/>
          </a:prstGeom>
        </p:spPr>
      </p:pic>
      <p:graphicFrame>
        <p:nvGraphicFramePr>
          <p:cNvPr id="6" name="Espace réservé du contenu 2">
            <a:extLst>
              <a:ext uri="{FF2B5EF4-FFF2-40B4-BE49-F238E27FC236}">
                <a16:creationId xmlns:a16="http://schemas.microsoft.com/office/drawing/2014/main" id="{6E90CB0C-EEFB-4986-9519-1820FB21AA88}"/>
              </a:ext>
            </a:extLst>
          </p:cNvPr>
          <p:cNvGraphicFramePr>
            <a:graphicFrameLocks noGrp="1"/>
          </p:cNvGraphicFramePr>
          <p:nvPr>
            <p:ph idx="1"/>
            <p:extLst>
              <p:ext uri="{D42A27DB-BD31-4B8C-83A1-F6EECF244321}">
                <p14:modId xmlns:p14="http://schemas.microsoft.com/office/powerpoint/2010/main" val="299505230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874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B170445-446F-4C72-BB86-DE6D8CA3F345}"/>
              </a:ext>
            </a:extLst>
          </p:cNvPr>
          <p:cNvSpPr>
            <a:spLocks noGrp="1"/>
          </p:cNvSpPr>
          <p:nvPr>
            <p:ph type="title"/>
          </p:nvPr>
        </p:nvSpPr>
        <p:spPr>
          <a:xfrm>
            <a:off x="863029" y="1012004"/>
            <a:ext cx="3416158" cy="4795408"/>
          </a:xfrm>
        </p:spPr>
        <p:txBody>
          <a:bodyPr>
            <a:normAutofit/>
          </a:bodyPr>
          <a:lstStyle/>
          <a:p>
            <a:r>
              <a:rPr lang="fr-FR">
                <a:solidFill>
                  <a:srgbClr val="FFFFFF"/>
                </a:solidFill>
              </a:rPr>
              <a:t>Le stress</a:t>
            </a:r>
          </a:p>
        </p:txBody>
      </p:sp>
      <p:pic>
        <p:nvPicPr>
          <p:cNvPr id="4" name="Image 3">
            <a:extLst>
              <a:ext uri="{FF2B5EF4-FFF2-40B4-BE49-F238E27FC236}">
                <a16:creationId xmlns:a16="http://schemas.microsoft.com/office/drawing/2014/main" id="{A28ADDDD-940E-497B-9398-B576C2DD756A}"/>
              </a:ext>
            </a:extLst>
          </p:cNvPr>
          <p:cNvPicPr>
            <a:picLocks noChangeAspect="1"/>
          </p:cNvPicPr>
          <p:nvPr/>
        </p:nvPicPr>
        <p:blipFill>
          <a:blip r:embed="rId2"/>
          <a:stretch>
            <a:fillRect/>
          </a:stretch>
        </p:blipFill>
        <p:spPr>
          <a:xfrm>
            <a:off x="10800205" y="0"/>
            <a:ext cx="1260616" cy="1260616"/>
          </a:xfrm>
          <a:prstGeom prst="rect">
            <a:avLst/>
          </a:prstGeom>
        </p:spPr>
      </p:pic>
      <p:graphicFrame>
        <p:nvGraphicFramePr>
          <p:cNvPr id="6" name="Espace réservé du contenu 2">
            <a:extLst>
              <a:ext uri="{FF2B5EF4-FFF2-40B4-BE49-F238E27FC236}">
                <a16:creationId xmlns:a16="http://schemas.microsoft.com/office/drawing/2014/main" id="{2E8A8F51-1537-41C7-AC5C-626D1249612E}"/>
              </a:ext>
            </a:extLst>
          </p:cNvPr>
          <p:cNvGraphicFramePr>
            <a:graphicFrameLocks noGrp="1"/>
          </p:cNvGraphicFramePr>
          <p:nvPr>
            <p:ph idx="1"/>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79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8370" name="Picture 2" descr="Afficher l'image d'origine">
            <a:extLst>
              <a:ext uri="{FF2B5EF4-FFF2-40B4-BE49-F238E27FC236}">
                <a16:creationId xmlns:a16="http://schemas.microsoft.com/office/drawing/2014/main" id="{004871A8-9E6A-41B8-B9A0-80EE0C41D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34925"/>
            <a:ext cx="7081838" cy="67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
            <a:extLst>
              <a:ext uri="{FF2B5EF4-FFF2-40B4-BE49-F238E27FC236}">
                <a16:creationId xmlns:a16="http://schemas.microsoft.com/office/drawing/2014/main" id="{72E41341-7F1F-4953-82B0-384A8227C641}"/>
              </a:ext>
            </a:extLst>
          </p:cNvPr>
          <p:cNvPicPr>
            <a:picLocks noChangeAspect="1"/>
          </p:cNvPicPr>
          <p:nvPr/>
        </p:nvPicPr>
        <p:blipFill>
          <a:blip r:embed="rId4"/>
          <a:stretch>
            <a:fillRect/>
          </a:stretch>
        </p:blipFill>
        <p:spPr>
          <a:xfrm>
            <a:off x="10800205" y="0"/>
            <a:ext cx="1260616" cy="126061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6"/>
</p:tagLst>
</file>

<file path=ppt/tags/tag12.xml><?xml version="1.0" encoding="utf-8"?>
<p:tagLst xmlns:a="http://schemas.openxmlformats.org/drawingml/2006/main" xmlns:r="http://schemas.openxmlformats.org/officeDocument/2006/relationships" xmlns:p="http://schemas.openxmlformats.org/presentationml/2006/main">
  <p:tag name="NUM" val="7"/>
</p:tagLst>
</file>

<file path=ppt/tags/tag13.xml><?xml version="1.0" encoding="utf-8"?>
<p:tagLst xmlns:a="http://schemas.openxmlformats.org/drawingml/2006/main" xmlns:r="http://schemas.openxmlformats.org/officeDocument/2006/relationships" xmlns:p="http://schemas.openxmlformats.org/presentationml/2006/main">
  <p:tag name="NUM" val="8"/>
</p:tagLst>
</file>

<file path=ppt/tags/tag14.xml><?xml version="1.0" encoding="utf-8"?>
<p:tagLst xmlns:a="http://schemas.openxmlformats.org/drawingml/2006/main" xmlns:r="http://schemas.openxmlformats.org/officeDocument/2006/relationships" xmlns:p="http://schemas.openxmlformats.org/presentationml/2006/main">
  <p:tag name="NUM" val="9"/>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7.xml><?xml version="1.0" encoding="utf-8"?>
<p:tagLst xmlns:a="http://schemas.openxmlformats.org/drawingml/2006/main" xmlns:r="http://schemas.openxmlformats.org/officeDocument/2006/relationships" xmlns:p="http://schemas.openxmlformats.org/presentationml/2006/main">
  <p:tag name="NUM" val="6"/>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6"/>
</p:tagLst>
</file>

<file path=ppt/tags/tag22.xml><?xml version="1.0" encoding="utf-8"?>
<p:tagLst xmlns:a="http://schemas.openxmlformats.org/drawingml/2006/main" xmlns:r="http://schemas.openxmlformats.org/officeDocument/2006/relationships" xmlns:p="http://schemas.openxmlformats.org/presentationml/2006/main">
  <p:tag name="NUM" val="7"/>
</p:tagLst>
</file>

<file path=ppt/tags/tag23.xml><?xml version="1.0" encoding="utf-8"?>
<p:tagLst xmlns:a="http://schemas.openxmlformats.org/drawingml/2006/main" xmlns:r="http://schemas.openxmlformats.org/officeDocument/2006/relationships" xmlns:p="http://schemas.openxmlformats.org/presentationml/2006/main">
  <p:tag name="NUM" val="8"/>
</p:tagLst>
</file>

<file path=ppt/tags/tag24.xml><?xml version="1.0" encoding="utf-8"?>
<p:tagLst xmlns:a="http://schemas.openxmlformats.org/drawingml/2006/main" xmlns:r="http://schemas.openxmlformats.org/officeDocument/2006/relationships" xmlns:p="http://schemas.openxmlformats.org/presentationml/2006/main">
  <p:tag name="NUM" val="9"/>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6"/>
</p:tagLst>
</file>

<file path=ppt/tags/tag29.xml><?xml version="1.0" encoding="utf-8"?>
<p:tagLst xmlns:a="http://schemas.openxmlformats.org/drawingml/2006/main" xmlns:r="http://schemas.openxmlformats.org/officeDocument/2006/relationships" xmlns:p="http://schemas.openxmlformats.org/presentationml/2006/main">
  <p:tag name="NUM" val="8"/>
</p:tagLst>
</file>

<file path=ppt/tags/tag3.xml><?xml version="1.0" encoding="utf-8"?>
<p:tagLst xmlns:a="http://schemas.openxmlformats.org/drawingml/2006/main" xmlns:r="http://schemas.openxmlformats.org/officeDocument/2006/relationships" xmlns:p="http://schemas.openxmlformats.org/presentationml/2006/main">
  <p:tag name="NUM" val="6"/>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4"/>
</p:tagLst>
</file>

<file path=ppt/tags/tag33.xml><?xml version="1.0" encoding="utf-8"?>
<p:tagLst xmlns:a="http://schemas.openxmlformats.org/drawingml/2006/main" xmlns:r="http://schemas.openxmlformats.org/officeDocument/2006/relationships" xmlns:p="http://schemas.openxmlformats.org/presentationml/2006/main">
  <p:tag name="NUM" val="6"/>
</p:tagLst>
</file>

<file path=ppt/tags/tag34.xml><?xml version="1.0" encoding="utf-8"?>
<p:tagLst xmlns:a="http://schemas.openxmlformats.org/drawingml/2006/main" xmlns:r="http://schemas.openxmlformats.org/officeDocument/2006/relationships" xmlns:p="http://schemas.openxmlformats.org/presentationml/2006/main">
  <p:tag name="NUM" val="7"/>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4"/>
</p:tagLst>
</file>

<file path=ppt/tags/tag38.xml><?xml version="1.0" encoding="utf-8"?>
<p:tagLst xmlns:a="http://schemas.openxmlformats.org/drawingml/2006/main" xmlns:r="http://schemas.openxmlformats.org/officeDocument/2006/relationships" xmlns:p="http://schemas.openxmlformats.org/presentationml/2006/main">
  <p:tag name="NUM" val="6"/>
</p:tagLst>
</file>

<file path=ppt/tags/tag39.xml><?xml version="1.0" encoding="utf-8"?>
<p:tagLst xmlns:a="http://schemas.openxmlformats.org/drawingml/2006/main" xmlns:r="http://schemas.openxmlformats.org/officeDocument/2006/relationships" xmlns:p="http://schemas.openxmlformats.org/presentationml/2006/main">
  <p:tag name="NUM" val="7"/>
</p:tagLst>
</file>

<file path=ppt/tags/tag4.xml><?xml version="1.0" encoding="utf-8"?>
<p:tagLst xmlns:a="http://schemas.openxmlformats.org/drawingml/2006/main" xmlns:r="http://schemas.openxmlformats.org/officeDocument/2006/relationships" xmlns:p="http://schemas.openxmlformats.org/presentationml/2006/main">
  <p:tag name="NUM" val="7"/>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4"/>
</p:tagLst>
</file>

<file path=ppt/tags/tag43.xml><?xml version="1.0" encoding="utf-8"?>
<p:tagLst xmlns:a="http://schemas.openxmlformats.org/drawingml/2006/main" xmlns:r="http://schemas.openxmlformats.org/officeDocument/2006/relationships" xmlns:p="http://schemas.openxmlformats.org/presentationml/2006/main">
  <p:tag name="NUM" val="6"/>
</p:tagLst>
</file>

<file path=ppt/tags/tag44.xml><?xml version="1.0" encoding="utf-8"?>
<p:tagLst xmlns:a="http://schemas.openxmlformats.org/drawingml/2006/main" xmlns:r="http://schemas.openxmlformats.org/officeDocument/2006/relationships" xmlns:p="http://schemas.openxmlformats.org/presentationml/2006/main">
  <p:tag name="NUM" val="7"/>
</p:tagLst>
</file>

<file path=ppt/tags/tag45.xml><?xml version="1.0" encoding="utf-8"?>
<p:tagLst xmlns:a="http://schemas.openxmlformats.org/drawingml/2006/main" xmlns:r="http://schemas.openxmlformats.org/officeDocument/2006/relationships" xmlns:p="http://schemas.openxmlformats.org/presentationml/2006/main">
  <p:tag name="NUM" val="8"/>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8"/>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9"/>
</p:tagLst>
</file>

<file path=ppt/tags/tag7.xml><?xml version="1.0" encoding="utf-8"?>
<p:tagLst xmlns:a="http://schemas.openxmlformats.org/drawingml/2006/main" xmlns:r="http://schemas.openxmlformats.org/officeDocument/2006/relationships" xmlns:p="http://schemas.openxmlformats.org/presentationml/2006/main">
  <p:tag name="NUM" val="10"/>
</p:tagLst>
</file>

<file path=ppt/tags/tag8.xml><?xml version="1.0" encoding="utf-8"?>
<p:tagLst xmlns:a="http://schemas.openxmlformats.org/drawingml/2006/main" xmlns:r="http://schemas.openxmlformats.org/officeDocument/2006/relationships" xmlns:p="http://schemas.openxmlformats.org/presentationml/2006/main">
  <p:tag name="NUM" val="1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2_Modèle par défaut">
  <a:themeElements>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Modèle par défau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00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 conduite du changement a termin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dèle par défaut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TotalTime>18</TotalTime>
  <Words>2854</Words>
  <Application>Microsoft Office PowerPoint</Application>
  <PresentationFormat>Grand écran</PresentationFormat>
  <Paragraphs>743</Paragraphs>
  <Slides>63</Slides>
  <Notes>33</Notes>
  <HiddenSlides>1</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63</vt:i4>
      </vt:variant>
    </vt:vector>
  </HeadingPairs>
  <TitlesOfParts>
    <vt:vector size="74" baseType="lpstr">
      <vt:lpstr>Arial</vt:lpstr>
      <vt:lpstr>Calibri</vt:lpstr>
      <vt:lpstr>Calibri Light</vt:lpstr>
      <vt:lpstr>SFR</vt:lpstr>
      <vt:lpstr>Symbol</vt:lpstr>
      <vt:lpstr>Verdana</vt:lpstr>
      <vt:lpstr>Wingdings</vt:lpstr>
      <vt:lpstr>Wingdings 2</vt:lpstr>
      <vt:lpstr>2_Modèle par défaut</vt:lpstr>
      <vt:lpstr>Thème Office</vt:lpstr>
      <vt:lpstr>la conduite du changement a terminer</vt:lpstr>
      <vt:lpstr>GESTION DU STRESS </vt:lpstr>
      <vt:lpstr>OBJECTIFS PEDAGOGIQUES</vt:lpstr>
      <vt:lpstr>Présentation PowerPoint</vt:lpstr>
      <vt:lpstr>Le stress</vt:lpstr>
      <vt:lpstr>Le stress</vt:lpstr>
      <vt:lpstr>Les deux types de stress</vt:lpstr>
      <vt:lpstr>Stress aigu, stress chronique</vt:lpstr>
      <vt:lpstr>Le stress</vt:lpstr>
      <vt:lpstr>Présentation PowerPoint</vt:lpstr>
      <vt:lpstr>Etat de santé des travailleurs</vt:lpstr>
      <vt:lpstr>Comment le stress affecte –t-il votre travail? </vt:lpstr>
      <vt:lpstr>Comment le stress affecte –t-il votre travail? MOTIVATION</vt:lpstr>
      <vt:lpstr>Présentation PowerPoint</vt:lpstr>
      <vt:lpstr>Comment le stress affecte –t-il votre travail? PRISE DE DECISION </vt:lpstr>
      <vt:lpstr>Comment le stress affecte –t-il votre travail?  ERREURS</vt:lpstr>
      <vt:lpstr>Comment le stress affecte –t-il votre travail?  COMMUNICATION</vt:lpstr>
      <vt:lpstr>Comment le stress affecte –t-il votre travail? </vt:lpstr>
      <vt:lpstr>Test : stress au travail</vt:lpstr>
      <vt:lpstr>Évaluer les situations déstabilisantes avec recul</vt:lpstr>
      <vt:lpstr>Évaluer les situations déstabilisantes avec recul</vt:lpstr>
      <vt:lpstr>Identifier ses besoins </vt:lpstr>
      <vt:lpstr>Présentation PowerPoint</vt:lpstr>
      <vt:lpstr>Stress…tension ! </vt:lpstr>
      <vt:lpstr>Présentation PowerPoint</vt:lpstr>
      <vt:lpstr>Présentation PowerPoint</vt:lpstr>
      <vt:lpstr>Présentation PowerPoint</vt:lpstr>
      <vt:lpstr>LE STRESS …. C’EST-À-DIRE?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Symptômes du stress</vt:lpstr>
      <vt:lpstr>Syndromes du stress</vt:lpstr>
      <vt:lpstr>Présentation PowerPoint</vt:lpstr>
      <vt:lpstr>Pourquoi gérer le stress? </vt:lpstr>
      <vt:lpstr>15 techniques de gestion du stress</vt:lpstr>
      <vt:lpstr>exercices</vt:lpstr>
      <vt:lpstr>Les bons étirements à son poste de travail</vt:lpstr>
      <vt:lpstr>Le pompage antistress des épaules</vt:lpstr>
      <vt:lpstr>La cohérence cardiaque </vt:lpstr>
      <vt:lpstr>Sophro déplacement du négatif</vt:lpstr>
      <vt:lpstr>Désamorcer les pensées automatiques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 STRESS </dc:title>
  <dc:creator>vanessa van der auwera</dc:creator>
  <cp:lastModifiedBy>vanessa van der auwera</cp:lastModifiedBy>
  <cp:revision>4</cp:revision>
  <dcterms:created xsi:type="dcterms:W3CDTF">2019-01-16T10:59:05Z</dcterms:created>
  <dcterms:modified xsi:type="dcterms:W3CDTF">2019-01-16T11:17:29Z</dcterms:modified>
</cp:coreProperties>
</file>