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1" r:id="rId3"/>
    <p:sldMasterId id="2147483693" r:id="rId4"/>
  </p:sldMasterIdLst>
  <p:notesMasterIdLst>
    <p:notesMasterId r:id="rId49"/>
  </p:notesMasterIdLst>
  <p:sldIdLst>
    <p:sldId id="256" r:id="rId5"/>
    <p:sldId id="306" r:id="rId6"/>
    <p:sldId id="307" r:id="rId7"/>
    <p:sldId id="257" r:id="rId8"/>
    <p:sldId id="258" r:id="rId9"/>
    <p:sldId id="284" r:id="rId10"/>
    <p:sldId id="285" r:id="rId11"/>
    <p:sldId id="259" r:id="rId12"/>
    <p:sldId id="260" r:id="rId13"/>
    <p:sldId id="261" r:id="rId14"/>
    <p:sldId id="263" r:id="rId15"/>
    <p:sldId id="287" r:id="rId16"/>
    <p:sldId id="265" r:id="rId17"/>
    <p:sldId id="264" r:id="rId18"/>
    <p:sldId id="266" r:id="rId19"/>
    <p:sldId id="283" r:id="rId20"/>
    <p:sldId id="288" r:id="rId21"/>
    <p:sldId id="289" r:id="rId22"/>
    <p:sldId id="290" r:id="rId23"/>
    <p:sldId id="291" r:id="rId24"/>
    <p:sldId id="292" r:id="rId25"/>
    <p:sldId id="293" r:id="rId26"/>
    <p:sldId id="294" r:id="rId27"/>
    <p:sldId id="295" r:id="rId28"/>
    <p:sldId id="296" r:id="rId29"/>
    <p:sldId id="297" r:id="rId30"/>
    <p:sldId id="301" r:id="rId31"/>
    <p:sldId id="302" r:id="rId32"/>
    <p:sldId id="303" r:id="rId33"/>
    <p:sldId id="304" r:id="rId34"/>
    <p:sldId id="305" r:id="rId35"/>
    <p:sldId id="271" r:id="rId36"/>
    <p:sldId id="272" r:id="rId37"/>
    <p:sldId id="273" r:id="rId38"/>
    <p:sldId id="274" r:id="rId39"/>
    <p:sldId id="275" r:id="rId40"/>
    <p:sldId id="276" r:id="rId41"/>
    <p:sldId id="278" r:id="rId42"/>
    <p:sldId id="279" r:id="rId43"/>
    <p:sldId id="280" r:id="rId44"/>
    <p:sldId id="281" r:id="rId45"/>
    <p:sldId id="308" r:id="rId46"/>
    <p:sldId id="309" r:id="rId47"/>
    <p:sldId id="310" r:id="rId4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5958" autoAdjust="0"/>
  </p:normalViewPr>
  <p:slideViewPr>
    <p:cSldViewPr snapToGrid="0">
      <p:cViewPr varScale="1">
        <p:scale>
          <a:sx n="86" d="100"/>
          <a:sy n="86"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10.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47.png"/><Relationship Id="rId7" Type="http://schemas.openxmlformats.org/officeDocument/2006/relationships/image" Target="../media/image17.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10" Type="http://schemas.openxmlformats.org/officeDocument/2006/relationships/image" Target="../media/image52.svg"/><Relationship Id="rId4" Type="http://schemas.openxmlformats.org/officeDocument/2006/relationships/image" Target="../media/image48.svg"/><Relationship Id="rId9" Type="http://schemas.openxmlformats.org/officeDocument/2006/relationships/image" Target="../media/image51.png"/></Relationships>
</file>

<file path=ppt/diagrams/_rels/data1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4" Type="http://schemas.openxmlformats.org/officeDocument/2006/relationships/image" Target="../media/image56.svg"/></Relationships>
</file>

<file path=ppt/diagrams/_rels/data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21.svg"/></Relationships>
</file>

<file path=ppt/diagrams/_rels/data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8.svg"/><Relationship Id="rId1" Type="http://schemas.openxmlformats.org/officeDocument/2006/relationships/image" Target="../media/image67.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25.svg"/></Relationships>
</file>

<file path=ppt/diagrams/_rels/data1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svg"/><Relationship Id="rId1" Type="http://schemas.openxmlformats.org/officeDocument/2006/relationships/image" Target="../media/image69.png"/><Relationship Id="rId6" Type="http://schemas.openxmlformats.org/officeDocument/2006/relationships/image" Target="../media/image33.svg"/><Relationship Id="rId5" Type="http://schemas.openxmlformats.org/officeDocument/2006/relationships/image" Target="../media/image73.png"/><Relationship Id="rId4" Type="http://schemas.openxmlformats.org/officeDocument/2006/relationships/image" Target="../media/image72.svg"/></Relationships>
</file>

<file path=ppt/diagrams/_rels/data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2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svg"/><Relationship Id="rId1" Type="http://schemas.openxmlformats.org/officeDocument/2006/relationships/image" Target="../media/image74.png"/><Relationship Id="rId4" Type="http://schemas.openxmlformats.org/officeDocument/2006/relationships/image" Target="../media/image77.svg"/></Relationships>
</file>

<file path=ppt/diagrams/_rels/data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9.svg"/><Relationship Id="rId1" Type="http://schemas.openxmlformats.org/officeDocument/2006/relationships/image" Target="../media/image78.png"/><Relationship Id="rId6" Type="http://schemas.openxmlformats.org/officeDocument/2006/relationships/image" Target="../media/image81.svg"/><Relationship Id="rId5" Type="http://schemas.openxmlformats.org/officeDocument/2006/relationships/image" Target="../media/image80.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ata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ata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47.png"/><Relationship Id="rId7" Type="http://schemas.openxmlformats.org/officeDocument/2006/relationships/image" Target="../media/image17.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10" Type="http://schemas.openxmlformats.org/officeDocument/2006/relationships/image" Target="../media/image52.svg"/><Relationship Id="rId4" Type="http://schemas.openxmlformats.org/officeDocument/2006/relationships/image" Target="../media/image48.svg"/><Relationship Id="rId9" Type="http://schemas.openxmlformats.org/officeDocument/2006/relationships/image" Target="../media/image51.png"/></Relationships>
</file>

<file path=ppt/diagrams/_rels/drawing1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4" Type="http://schemas.openxmlformats.org/officeDocument/2006/relationships/image" Target="../media/image56.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21.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8.svg"/><Relationship Id="rId1" Type="http://schemas.openxmlformats.org/officeDocument/2006/relationships/image" Target="../media/image67.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25.svg"/></Relationships>
</file>

<file path=ppt/diagrams/_rels/drawing1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svg"/><Relationship Id="rId1" Type="http://schemas.openxmlformats.org/officeDocument/2006/relationships/image" Target="../media/image69.png"/><Relationship Id="rId6" Type="http://schemas.openxmlformats.org/officeDocument/2006/relationships/image" Target="../media/image33.svg"/><Relationship Id="rId5" Type="http://schemas.openxmlformats.org/officeDocument/2006/relationships/image" Target="../media/image73.png"/><Relationship Id="rId4" Type="http://schemas.openxmlformats.org/officeDocument/2006/relationships/image" Target="../media/image72.svg"/></Relationships>
</file>

<file path=ppt/diagrams/_rels/drawing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2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svg"/><Relationship Id="rId1" Type="http://schemas.openxmlformats.org/officeDocument/2006/relationships/image" Target="../media/image74.png"/><Relationship Id="rId4" Type="http://schemas.openxmlformats.org/officeDocument/2006/relationships/image" Target="../media/image77.svg"/></Relationships>
</file>

<file path=ppt/diagrams/_rels/drawing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9.svg"/><Relationship Id="rId1" Type="http://schemas.openxmlformats.org/officeDocument/2006/relationships/image" Target="../media/image78.png"/><Relationship Id="rId6" Type="http://schemas.openxmlformats.org/officeDocument/2006/relationships/image" Target="../media/image81.svg"/><Relationship Id="rId5" Type="http://schemas.openxmlformats.org/officeDocument/2006/relationships/image" Target="../media/image80.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rawing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6628F88-3523-4A8C-8A4D-2FCF67091142}" type="doc">
      <dgm:prSet loTypeId="urn:microsoft.com/office/officeart/2018/2/layout/IconVerticalSolidList" loCatId="icon" qsTypeId="urn:microsoft.com/office/officeart/2005/8/quickstyle/simple4" qsCatId="simple" csTypeId="urn:microsoft.com/office/officeart/2018/5/colors/Iconchunking_neutralbg_colorful5" csCatId="colorful" phldr="1"/>
      <dgm:spPr/>
      <dgm:t>
        <a:bodyPr/>
        <a:lstStyle/>
        <a:p>
          <a:endParaRPr lang="en-US"/>
        </a:p>
      </dgm:t>
    </dgm:pt>
    <dgm:pt modelId="{C26205E0-5188-4F08-B5E4-1FE695A7672D}">
      <dgm:prSet/>
      <dgm:spPr/>
      <dgm:t>
        <a:bodyPr/>
        <a:lstStyle/>
        <a:p>
          <a:pPr>
            <a:lnSpc>
              <a:spcPct val="100000"/>
            </a:lnSpc>
          </a:pPr>
          <a:r>
            <a:rPr lang="fr-FR"/>
            <a:t>Le sens du travail</a:t>
          </a:r>
          <a:endParaRPr lang="en-US"/>
        </a:p>
      </dgm:t>
    </dgm:pt>
    <dgm:pt modelId="{D6CCC631-9117-4F43-B31E-82C87D266585}" type="parTrans" cxnId="{7A64DB39-EAFF-41E2-8FBE-6638556B6CAE}">
      <dgm:prSet/>
      <dgm:spPr/>
      <dgm:t>
        <a:bodyPr/>
        <a:lstStyle/>
        <a:p>
          <a:endParaRPr lang="en-US"/>
        </a:p>
      </dgm:t>
    </dgm:pt>
    <dgm:pt modelId="{797609F7-F02F-4104-B676-CD7263D5BD22}" type="sibTrans" cxnId="{7A64DB39-EAFF-41E2-8FBE-6638556B6CAE}">
      <dgm:prSet/>
      <dgm:spPr/>
      <dgm:t>
        <a:bodyPr/>
        <a:lstStyle/>
        <a:p>
          <a:endParaRPr lang="en-US"/>
        </a:p>
      </dgm:t>
    </dgm:pt>
    <dgm:pt modelId="{D523A51B-E3D4-421E-9290-025898BD6D6F}">
      <dgm:prSet/>
      <dgm:spPr/>
      <dgm:t>
        <a:bodyPr/>
        <a:lstStyle/>
        <a:p>
          <a:pPr>
            <a:lnSpc>
              <a:spcPct val="100000"/>
            </a:lnSpc>
          </a:pPr>
          <a:r>
            <a:rPr lang="fr-FR"/>
            <a:t>La satisfaction clientèle </a:t>
          </a:r>
          <a:endParaRPr lang="en-US"/>
        </a:p>
      </dgm:t>
    </dgm:pt>
    <dgm:pt modelId="{29CC083B-6402-40E9-B4C2-E568BFD01420}" type="parTrans" cxnId="{53074953-CEFE-493A-83E5-5821D28C5D6F}">
      <dgm:prSet/>
      <dgm:spPr/>
      <dgm:t>
        <a:bodyPr/>
        <a:lstStyle/>
        <a:p>
          <a:endParaRPr lang="en-US"/>
        </a:p>
      </dgm:t>
    </dgm:pt>
    <dgm:pt modelId="{ADB7C31F-CD55-42BA-A39E-4A6B37881C1A}" type="sibTrans" cxnId="{53074953-CEFE-493A-83E5-5821D28C5D6F}">
      <dgm:prSet/>
      <dgm:spPr/>
      <dgm:t>
        <a:bodyPr/>
        <a:lstStyle/>
        <a:p>
          <a:endParaRPr lang="en-US"/>
        </a:p>
      </dgm:t>
    </dgm:pt>
    <dgm:pt modelId="{6E8D6148-3EC7-4773-985A-DBB42D92FC68}">
      <dgm:prSet/>
      <dgm:spPr/>
      <dgm:t>
        <a:bodyPr/>
        <a:lstStyle/>
        <a:p>
          <a:pPr>
            <a:lnSpc>
              <a:spcPct val="100000"/>
            </a:lnSpc>
          </a:pPr>
          <a:r>
            <a:rPr lang="fr-FR"/>
            <a:t>Le service qualité</a:t>
          </a:r>
          <a:endParaRPr lang="en-US"/>
        </a:p>
      </dgm:t>
    </dgm:pt>
    <dgm:pt modelId="{6DC9D62F-E25E-45A3-89F7-590DB17A187D}" type="parTrans" cxnId="{91E323BD-66DE-461B-9008-1DAF8C970B53}">
      <dgm:prSet/>
      <dgm:spPr/>
      <dgm:t>
        <a:bodyPr/>
        <a:lstStyle/>
        <a:p>
          <a:endParaRPr lang="en-US"/>
        </a:p>
      </dgm:t>
    </dgm:pt>
    <dgm:pt modelId="{5984CAB8-19FF-42AE-9FC7-2234CCE14FA5}" type="sibTrans" cxnId="{91E323BD-66DE-461B-9008-1DAF8C970B53}">
      <dgm:prSet/>
      <dgm:spPr/>
      <dgm:t>
        <a:bodyPr/>
        <a:lstStyle/>
        <a:p>
          <a:endParaRPr lang="en-US"/>
        </a:p>
      </dgm:t>
    </dgm:pt>
    <dgm:pt modelId="{C32098F1-9B9F-4CE9-9D57-D4EB3909C313}">
      <dgm:prSet/>
      <dgm:spPr/>
      <dgm:t>
        <a:bodyPr/>
        <a:lstStyle/>
        <a:p>
          <a:pPr>
            <a:lnSpc>
              <a:spcPct val="100000"/>
            </a:lnSpc>
          </a:pPr>
          <a:r>
            <a:rPr lang="fr-FR"/>
            <a:t>Définition du sens du service</a:t>
          </a:r>
          <a:endParaRPr lang="en-US"/>
        </a:p>
      </dgm:t>
    </dgm:pt>
    <dgm:pt modelId="{06824094-5936-474E-8976-BA1A479F6E0D}" type="parTrans" cxnId="{1BBD9673-7B42-4D0E-9645-4FB98ECFAB29}">
      <dgm:prSet/>
      <dgm:spPr/>
      <dgm:t>
        <a:bodyPr/>
        <a:lstStyle/>
        <a:p>
          <a:endParaRPr lang="en-US"/>
        </a:p>
      </dgm:t>
    </dgm:pt>
    <dgm:pt modelId="{C18554DA-8007-4ADD-96AC-C366F7E2C16E}" type="sibTrans" cxnId="{1BBD9673-7B42-4D0E-9645-4FB98ECFAB29}">
      <dgm:prSet/>
      <dgm:spPr/>
      <dgm:t>
        <a:bodyPr/>
        <a:lstStyle/>
        <a:p>
          <a:endParaRPr lang="en-US"/>
        </a:p>
      </dgm:t>
    </dgm:pt>
    <dgm:pt modelId="{59BD694B-3AAB-4705-B4FF-0C29D1927FA1}">
      <dgm:prSet/>
      <dgm:spPr/>
      <dgm:t>
        <a:bodyPr/>
        <a:lstStyle/>
        <a:p>
          <a:pPr>
            <a:lnSpc>
              <a:spcPct val="100000"/>
            </a:lnSpc>
          </a:pPr>
          <a:r>
            <a:rPr lang="fr-FR"/>
            <a:t>Les outils du service client</a:t>
          </a:r>
          <a:endParaRPr lang="en-US"/>
        </a:p>
      </dgm:t>
    </dgm:pt>
    <dgm:pt modelId="{E4B214ED-9C82-4290-94BD-0EC0D0530B61}" type="parTrans" cxnId="{9B4598CE-D3BD-459F-83DE-031FD871CD68}">
      <dgm:prSet/>
      <dgm:spPr/>
      <dgm:t>
        <a:bodyPr/>
        <a:lstStyle/>
        <a:p>
          <a:endParaRPr lang="en-US"/>
        </a:p>
      </dgm:t>
    </dgm:pt>
    <dgm:pt modelId="{4646D515-A77C-4A7F-A84C-CBDE3AAF60BC}" type="sibTrans" cxnId="{9B4598CE-D3BD-459F-83DE-031FD871CD68}">
      <dgm:prSet/>
      <dgm:spPr/>
      <dgm:t>
        <a:bodyPr/>
        <a:lstStyle/>
        <a:p>
          <a:endParaRPr lang="en-US"/>
        </a:p>
      </dgm:t>
    </dgm:pt>
    <dgm:pt modelId="{DBC70025-7472-47E8-9837-0A1E3F2D39B0}" type="pres">
      <dgm:prSet presAssocID="{C6628F88-3523-4A8C-8A4D-2FCF67091142}" presName="root" presStyleCnt="0">
        <dgm:presLayoutVars>
          <dgm:dir/>
          <dgm:resizeHandles val="exact"/>
        </dgm:presLayoutVars>
      </dgm:prSet>
      <dgm:spPr/>
    </dgm:pt>
    <dgm:pt modelId="{BF02F6F0-2C1E-4DA7-AA27-EF879CB3816E}" type="pres">
      <dgm:prSet presAssocID="{C26205E0-5188-4F08-B5E4-1FE695A7672D}" presName="compNode" presStyleCnt="0"/>
      <dgm:spPr/>
    </dgm:pt>
    <dgm:pt modelId="{E1F55263-C928-47C9-939B-31B7C4A9C2B4}" type="pres">
      <dgm:prSet presAssocID="{C26205E0-5188-4F08-B5E4-1FE695A7672D}" presName="bgRect" presStyleLbl="bgShp" presStyleIdx="0" presStyleCnt="5"/>
      <dgm:spPr/>
    </dgm:pt>
    <dgm:pt modelId="{670C7CFA-6E03-4328-81C2-F4D92BAB3F3F}" type="pres">
      <dgm:prSet presAssocID="{C26205E0-5188-4F08-B5E4-1FE695A7672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ye"/>
        </a:ext>
      </dgm:extLst>
    </dgm:pt>
    <dgm:pt modelId="{8D1A119D-8147-4717-AC5A-FECA16FAB8CA}" type="pres">
      <dgm:prSet presAssocID="{C26205E0-5188-4F08-B5E4-1FE695A7672D}" presName="spaceRect" presStyleCnt="0"/>
      <dgm:spPr/>
    </dgm:pt>
    <dgm:pt modelId="{B8AFD8CF-B68E-441B-865F-0A52E4DD7B8B}" type="pres">
      <dgm:prSet presAssocID="{C26205E0-5188-4F08-B5E4-1FE695A7672D}" presName="parTx" presStyleLbl="revTx" presStyleIdx="0" presStyleCnt="5">
        <dgm:presLayoutVars>
          <dgm:chMax val="0"/>
          <dgm:chPref val="0"/>
        </dgm:presLayoutVars>
      </dgm:prSet>
      <dgm:spPr/>
    </dgm:pt>
    <dgm:pt modelId="{345275D0-5E6D-4BF9-8A2E-827E62789C8B}" type="pres">
      <dgm:prSet presAssocID="{797609F7-F02F-4104-B676-CD7263D5BD22}" presName="sibTrans" presStyleCnt="0"/>
      <dgm:spPr/>
    </dgm:pt>
    <dgm:pt modelId="{CEE20FCA-46F7-44AB-B6E9-FBACF0DAFF05}" type="pres">
      <dgm:prSet presAssocID="{D523A51B-E3D4-421E-9290-025898BD6D6F}" presName="compNode" presStyleCnt="0"/>
      <dgm:spPr/>
    </dgm:pt>
    <dgm:pt modelId="{D720E9AF-B949-4AB7-8E98-56372BBBC058}" type="pres">
      <dgm:prSet presAssocID="{D523A51B-E3D4-421E-9290-025898BD6D6F}" presName="bgRect" presStyleLbl="bgShp" presStyleIdx="1" presStyleCnt="5"/>
      <dgm:spPr/>
    </dgm:pt>
    <dgm:pt modelId="{ADA599A1-DC0A-4AA1-AA0B-F4C383559B22}" type="pres">
      <dgm:prSet presAssocID="{D523A51B-E3D4-421E-9290-025898BD6D6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stomer Review"/>
        </a:ext>
      </dgm:extLst>
    </dgm:pt>
    <dgm:pt modelId="{B502B06C-96E8-4F75-B830-18EF6FEC6887}" type="pres">
      <dgm:prSet presAssocID="{D523A51B-E3D4-421E-9290-025898BD6D6F}" presName="spaceRect" presStyleCnt="0"/>
      <dgm:spPr/>
    </dgm:pt>
    <dgm:pt modelId="{91038AB6-890E-4DF8-8ED2-A41B1AFD5665}" type="pres">
      <dgm:prSet presAssocID="{D523A51B-E3D4-421E-9290-025898BD6D6F}" presName="parTx" presStyleLbl="revTx" presStyleIdx="1" presStyleCnt="5">
        <dgm:presLayoutVars>
          <dgm:chMax val="0"/>
          <dgm:chPref val="0"/>
        </dgm:presLayoutVars>
      </dgm:prSet>
      <dgm:spPr/>
    </dgm:pt>
    <dgm:pt modelId="{B04A789F-8974-4E61-BFCF-5FA44155A597}" type="pres">
      <dgm:prSet presAssocID="{ADB7C31F-CD55-42BA-A39E-4A6B37881C1A}" presName="sibTrans" presStyleCnt="0"/>
      <dgm:spPr/>
    </dgm:pt>
    <dgm:pt modelId="{0084F7BF-B985-4F0F-AA85-6F7AF525D675}" type="pres">
      <dgm:prSet presAssocID="{6E8D6148-3EC7-4773-985A-DBB42D92FC68}" presName="compNode" presStyleCnt="0"/>
      <dgm:spPr/>
    </dgm:pt>
    <dgm:pt modelId="{FD3746E3-4193-4865-AE33-93ED437A714D}" type="pres">
      <dgm:prSet presAssocID="{6E8D6148-3EC7-4773-985A-DBB42D92FC68}" presName="bgRect" presStyleLbl="bgShp" presStyleIdx="2" presStyleCnt="5"/>
      <dgm:spPr/>
    </dgm:pt>
    <dgm:pt modelId="{30CA7B48-1BB7-4C05-86BB-3697AB6340DA}" type="pres">
      <dgm:prSet presAssocID="{6E8D6148-3EC7-4773-985A-DBB42D92FC6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Setting"/>
        </a:ext>
      </dgm:extLst>
    </dgm:pt>
    <dgm:pt modelId="{44583153-CF74-4338-A840-5D317ED6D3B6}" type="pres">
      <dgm:prSet presAssocID="{6E8D6148-3EC7-4773-985A-DBB42D92FC68}" presName="spaceRect" presStyleCnt="0"/>
      <dgm:spPr/>
    </dgm:pt>
    <dgm:pt modelId="{183C27E3-CE16-4D65-9610-A0196B4D8C5F}" type="pres">
      <dgm:prSet presAssocID="{6E8D6148-3EC7-4773-985A-DBB42D92FC68}" presName="parTx" presStyleLbl="revTx" presStyleIdx="2" presStyleCnt="5">
        <dgm:presLayoutVars>
          <dgm:chMax val="0"/>
          <dgm:chPref val="0"/>
        </dgm:presLayoutVars>
      </dgm:prSet>
      <dgm:spPr/>
    </dgm:pt>
    <dgm:pt modelId="{CADAABAE-BF29-45FA-9CDF-916126B7D417}" type="pres">
      <dgm:prSet presAssocID="{5984CAB8-19FF-42AE-9FC7-2234CCE14FA5}" presName="sibTrans" presStyleCnt="0"/>
      <dgm:spPr/>
    </dgm:pt>
    <dgm:pt modelId="{53CF350E-60B1-42DF-B575-2BDB8551385E}" type="pres">
      <dgm:prSet presAssocID="{C32098F1-9B9F-4CE9-9D57-D4EB3909C313}" presName="compNode" presStyleCnt="0"/>
      <dgm:spPr/>
    </dgm:pt>
    <dgm:pt modelId="{CF731EAF-B14C-47BF-95F1-58B436D69D6F}" type="pres">
      <dgm:prSet presAssocID="{C32098F1-9B9F-4CE9-9D57-D4EB3909C313}" presName="bgRect" presStyleLbl="bgShp" presStyleIdx="3" presStyleCnt="5"/>
      <dgm:spPr/>
    </dgm:pt>
    <dgm:pt modelId="{E4C12111-2A87-44E7-96D1-99DBBFFD2A0D}" type="pres">
      <dgm:prSet presAssocID="{C32098F1-9B9F-4CE9-9D57-D4EB3909C31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uzzle"/>
        </a:ext>
      </dgm:extLst>
    </dgm:pt>
    <dgm:pt modelId="{CD02A801-27AE-400D-AD4E-5011BC2632F8}" type="pres">
      <dgm:prSet presAssocID="{C32098F1-9B9F-4CE9-9D57-D4EB3909C313}" presName="spaceRect" presStyleCnt="0"/>
      <dgm:spPr/>
    </dgm:pt>
    <dgm:pt modelId="{3F4D03D3-0A45-4A09-8FEF-4FA3A6F742CB}" type="pres">
      <dgm:prSet presAssocID="{C32098F1-9B9F-4CE9-9D57-D4EB3909C313}" presName="parTx" presStyleLbl="revTx" presStyleIdx="3" presStyleCnt="5">
        <dgm:presLayoutVars>
          <dgm:chMax val="0"/>
          <dgm:chPref val="0"/>
        </dgm:presLayoutVars>
      </dgm:prSet>
      <dgm:spPr/>
    </dgm:pt>
    <dgm:pt modelId="{87F5EE20-6AB1-4BA1-BE89-9ECE7EFF4815}" type="pres">
      <dgm:prSet presAssocID="{C18554DA-8007-4ADD-96AC-C366F7E2C16E}" presName="sibTrans" presStyleCnt="0"/>
      <dgm:spPr/>
    </dgm:pt>
    <dgm:pt modelId="{6B226A95-DF21-46D8-B471-6FB1D28AA839}" type="pres">
      <dgm:prSet presAssocID="{59BD694B-3AAB-4705-B4FF-0C29D1927FA1}" presName="compNode" presStyleCnt="0"/>
      <dgm:spPr/>
    </dgm:pt>
    <dgm:pt modelId="{509470A2-71CE-47E8-91AC-EFAE0D9D9DE6}" type="pres">
      <dgm:prSet presAssocID="{59BD694B-3AAB-4705-B4FF-0C29D1927FA1}" presName="bgRect" presStyleLbl="bgShp" presStyleIdx="4" presStyleCnt="5"/>
      <dgm:spPr/>
    </dgm:pt>
    <dgm:pt modelId="{C92C2789-6F90-4E71-AD41-9DBF6F229634}" type="pres">
      <dgm:prSet presAssocID="{59BD694B-3AAB-4705-B4FF-0C29D1927FA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nnected"/>
        </a:ext>
      </dgm:extLst>
    </dgm:pt>
    <dgm:pt modelId="{3F6C357B-6E26-4250-83B7-EF99341394AD}" type="pres">
      <dgm:prSet presAssocID="{59BD694B-3AAB-4705-B4FF-0C29D1927FA1}" presName="spaceRect" presStyleCnt="0"/>
      <dgm:spPr/>
    </dgm:pt>
    <dgm:pt modelId="{AF0F84A7-54B3-49B3-868F-1BFD949B5ECF}" type="pres">
      <dgm:prSet presAssocID="{59BD694B-3AAB-4705-B4FF-0C29D1927FA1}" presName="parTx" presStyleLbl="revTx" presStyleIdx="4" presStyleCnt="5">
        <dgm:presLayoutVars>
          <dgm:chMax val="0"/>
          <dgm:chPref val="0"/>
        </dgm:presLayoutVars>
      </dgm:prSet>
      <dgm:spPr/>
    </dgm:pt>
  </dgm:ptLst>
  <dgm:cxnLst>
    <dgm:cxn modelId="{7A64DB39-EAFF-41E2-8FBE-6638556B6CAE}" srcId="{C6628F88-3523-4A8C-8A4D-2FCF67091142}" destId="{C26205E0-5188-4F08-B5E4-1FE695A7672D}" srcOrd="0" destOrd="0" parTransId="{D6CCC631-9117-4F43-B31E-82C87D266585}" sibTransId="{797609F7-F02F-4104-B676-CD7263D5BD22}"/>
    <dgm:cxn modelId="{3E07EF40-486C-43B5-8553-DF2EA8D24AC9}" type="presOf" srcId="{6E8D6148-3EC7-4773-985A-DBB42D92FC68}" destId="{183C27E3-CE16-4D65-9610-A0196B4D8C5F}" srcOrd="0" destOrd="0" presId="urn:microsoft.com/office/officeart/2018/2/layout/IconVerticalSolidList"/>
    <dgm:cxn modelId="{53074953-CEFE-493A-83E5-5821D28C5D6F}" srcId="{C6628F88-3523-4A8C-8A4D-2FCF67091142}" destId="{D523A51B-E3D4-421E-9290-025898BD6D6F}" srcOrd="1" destOrd="0" parTransId="{29CC083B-6402-40E9-B4C2-E568BFD01420}" sibTransId="{ADB7C31F-CD55-42BA-A39E-4A6B37881C1A}"/>
    <dgm:cxn modelId="{1BBD9673-7B42-4D0E-9645-4FB98ECFAB29}" srcId="{C6628F88-3523-4A8C-8A4D-2FCF67091142}" destId="{C32098F1-9B9F-4CE9-9D57-D4EB3909C313}" srcOrd="3" destOrd="0" parTransId="{06824094-5936-474E-8976-BA1A479F6E0D}" sibTransId="{C18554DA-8007-4ADD-96AC-C366F7E2C16E}"/>
    <dgm:cxn modelId="{94AC307C-2853-4729-AC30-09E1F0D5C60B}" type="presOf" srcId="{D523A51B-E3D4-421E-9290-025898BD6D6F}" destId="{91038AB6-890E-4DF8-8ED2-A41B1AFD5665}" srcOrd="0" destOrd="0" presId="urn:microsoft.com/office/officeart/2018/2/layout/IconVerticalSolidList"/>
    <dgm:cxn modelId="{DD116E8E-F0A5-47FC-B15D-00DF7F308E12}" type="presOf" srcId="{C6628F88-3523-4A8C-8A4D-2FCF67091142}" destId="{DBC70025-7472-47E8-9837-0A1E3F2D39B0}" srcOrd="0" destOrd="0" presId="urn:microsoft.com/office/officeart/2018/2/layout/IconVerticalSolidList"/>
    <dgm:cxn modelId="{2B874491-78CB-4A7A-9FE6-579534039150}" type="presOf" srcId="{C26205E0-5188-4F08-B5E4-1FE695A7672D}" destId="{B8AFD8CF-B68E-441B-865F-0A52E4DD7B8B}" srcOrd="0" destOrd="0" presId="urn:microsoft.com/office/officeart/2018/2/layout/IconVerticalSolidList"/>
    <dgm:cxn modelId="{07A9719E-38C7-49D5-AD0F-4D6065EAA701}" type="presOf" srcId="{59BD694B-3AAB-4705-B4FF-0C29D1927FA1}" destId="{AF0F84A7-54B3-49B3-868F-1BFD949B5ECF}" srcOrd="0" destOrd="0" presId="urn:microsoft.com/office/officeart/2018/2/layout/IconVerticalSolidList"/>
    <dgm:cxn modelId="{91E323BD-66DE-461B-9008-1DAF8C970B53}" srcId="{C6628F88-3523-4A8C-8A4D-2FCF67091142}" destId="{6E8D6148-3EC7-4773-985A-DBB42D92FC68}" srcOrd="2" destOrd="0" parTransId="{6DC9D62F-E25E-45A3-89F7-590DB17A187D}" sibTransId="{5984CAB8-19FF-42AE-9FC7-2234CCE14FA5}"/>
    <dgm:cxn modelId="{9B4598CE-D3BD-459F-83DE-031FD871CD68}" srcId="{C6628F88-3523-4A8C-8A4D-2FCF67091142}" destId="{59BD694B-3AAB-4705-B4FF-0C29D1927FA1}" srcOrd="4" destOrd="0" parTransId="{E4B214ED-9C82-4290-94BD-0EC0D0530B61}" sibTransId="{4646D515-A77C-4A7F-A84C-CBDE3AAF60BC}"/>
    <dgm:cxn modelId="{1775A6E8-A2EE-47CA-804C-DFFCA9485434}" type="presOf" srcId="{C32098F1-9B9F-4CE9-9D57-D4EB3909C313}" destId="{3F4D03D3-0A45-4A09-8FEF-4FA3A6F742CB}" srcOrd="0" destOrd="0" presId="urn:microsoft.com/office/officeart/2018/2/layout/IconVerticalSolidList"/>
    <dgm:cxn modelId="{CA549AD8-A82E-445B-90DA-A201307E1A2C}" type="presParOf" srcId="{DBC70025-7472-47E8-9837-0A1E3F2D39B0}" destId="{BF02F6F0-2C1E-4DA7-AA27-EF879CB3816E}" srcOrd="0" destOrd="0" presId="urn:microsoft.com/office/officeart/2018/2/layout/IconVerticalSolidList"/>
    <dgm:cxn modelId="{CDE3393A-0B9B-4AE3-BDBA-D8AC06E65B0D}" type="presParOf" srcId="{BF02F6F0-2C1E-4DA7-AA27-EF879CB3816E}" destId="{E1F55263-C928-47C9-939B-31B7C4A9C2B4}" srcOrd="0" destOrd="0" presId="urn:microsoft.com/office/officeart/2018/2/layout/IconVerticalSolidList"/>
    <dgm:cxn modelId="{C4FDC37E-35B0-48E7-95C3-3C72AF719521}" type="presParOf" srcId="{BF02F6F0-2C1E-4DA7-AA27-EF879CB3816E}" destId="{670C7CFA-6E03-4328-81C2-F4D92BAB3F3F}" srcOrd="1" destOrd="0" presId="urn:microsoft.com/office/officeart/2018/2/layout/IconVerticalSolidList"/>
    <dgm:cxn modelId="{52C0A59F-3C9A-4CE5-8593-2879CE646A26}" type="presParOf" srcId="{BF02F6F0-2C1E-4DA7-AA27-EF879CB3816E}" destId="{8D1A119D-8147-4717-AC5A-FECA16FAB8CA}" srcOrd="2" destOrd="0" presId="urn:microsoft.com/office/officeart/2018/2/layout/IconVerticalSolidList"/>
    <dgm:cxn modelId="{09118E2A-D68C-4F67-9CEF-37C55E94BD31}" type="presParOf" srcId="{BF02F6F0-2C1E-4DA7-AA27-EF879CB3816E}" destId="{B8AFD8CF-B68E-441B-865F-0A52E4DD7B8B}" srcOrd="3" destOrd="0" presId="urn:microsoft.com/office/officeart/2018/2/layout/IconVerticalSolidList"/>
    <dgm:cxn modelId="{74887F52-28A5-4F2B-9F97-198752C777C4}" type="presParOf" srcId="{DBC70025-7472-47E8-9837-0A1E3F2D39B0}" destId="{345275D0-5E6D-4BF9-8A2E-827E62789C8B}" srcOrd="1" destOrd="0" presId="urn:microsoft.com/office/officeart/2018/2/layout/IconVerticalSolidList"/>
    <dgm:cxn modelId="{5871F28C-15E3-4F6E-8E1A-8A6CECF8D9BE}" type="presParOf" srcId="{DBC70025-7472-47E8-9837-0A1E3F2D39B0}" destId="{CEE20FCA-46F7-44AB-B6E9-FBACF0DAFF05}" srcOrd="2" destOrd="0" presId="urn:microsoft.com/office/officeart/2018/2/layout/IconVerticalSolidList"/>
    <dgm:cxn modelId="{7DAC846F-22E0-4410-AC06-9331037E6C6A}" type="presParOf" srcId="{CEE20FCA-46F7-44AB-B6E9-FBACF0DAFF05}" destId="{D720E9AF-B949-4AB7-8E98-56372BBBC058}" srcOrd="0" destOrd="0" presId="urn:microsoft.com/office/officeart/2018/2/layout/IconVerticalSolidList"/>
    <dgm:cxn modelId="{B7D69D9E-5EB6-422A-A515-9B220D7E2680}" type="presParOf" srcId="{CEE20FCA-46F7-44AB-B6E9-FBACF0DAFF05}" destId="{ADA599A1-DC0A-4AA1-AA0B-F4C383559B22}" srcOrd="1" destOrd="0" presId="urn:microsoft.com/office/officeart/2018/2/layout/IconVerticalSolidList"/>
    <dgm:cxn modelId="{E92B8E3E-E309-41F5-82CD-76DB3B541DA8}" type="presParOf" srcId="{CEE20FCA-46F7-44AB-B6E9-FBACF0DAFF05}" destId="{B502B06C-96E8-4F75-B830-18EF6FEC6887}" srcOrd="2" destOrd="0" presId="urn:microsoft.com/office/officeart/2018/2/layout/IconVerticalSolidList"/>
    <dgm:cxn modelId="{891B4D50-9C0F-4A8C-BED8-103390F3C486}" type="presParOf" srcId="{CEE20FCA-46F7-44AB-B6E9-FBACF0DAFF05}" destId="{91038AB6-890E-4DF8-8ED2-A41B1AFD5665}" srcOrd="3" destOrd="0" presId="urn:microsoft.com/office/officeart/2018/2/layout/IconVerticalSolidList"/>
    <dgm:cxn modelId="{0F4C8E77-FDB1-44E0-B381-F8DD74A5727F}" type="presParOf" srcId="{DBC70025-7472-47E8-9837-0A1E3F2D39B0}" destId="{B04A789F-8974-4E61-BFCF-5FA44155A597}" srcOrd="3" destOrd="0" presId="urn:microsoft.com/office/officeart/2018/2/layout/IconVerticalSolidList"/>
    <dgm:cxn modelId="{B74220FA-E197-4A19-9E82-DD8D43C21915}" type="presParOf" srcId="{DBC70025-7472-47E8-9837-0A1E3F2D39B0}" destId="{0084F7BF-B985-4F0F-AA85-6F7AF525D675}" srcOrd="4" destOrd="0" presId="urn:microsoft.com/office/officeart/2018/2/layout/IconVerticalSolidList"/>
    <dgm:cxn modelId="{07E781AA-0006-4804-9E13-DE56350D4C77}" type="presParOf" srcId="{0084F7BF-B985-4F0F-AA85-6F7AF525D675}" destId="{FD3746E3-4193-4865-AE33-93ED437A714D}" srcOrd="0" destOrd="0" presId="urn:microsoft.com/office/officeart/2018/2/layout/IconVerticalSolidList"/>
    <dgm:cxn modelId="{2FEBC588-39F2-4001-83D5-E8242B66683A}" type="presParOf" srcId="{0084F7BF-B985-4F0F-AA85-6F7AF525D675}" destId="{30CA7B48-1BB7-4C05-86BB-3697AB6340DA}" srcOrd="1" destOrd="0" presId="urn:microsoft.com/office/officeart/2018/2/layout/IconVerticalSolidList"/>
    <dgm:cxn modelId="{E73F8026-6EEF-4B89-AB5E-E43A69604443}" type="presParOf" srcId="{0084F7BF-B985-4F0F-AA85-6F7AF525D675}" destId="{44583153-CF74-4338-A840-5D317ED6D3B6}" srcOrd="2" destOrd="0" presId="urn:microsoft.com/office/officeart/2018/2/layout/IconVerticalSolidList"/>
    <dgm:cxn modelId="{9C4FFCB2-78CF-467B-A9B3-5AA55AF8FCA4}" type="presParOf" srcId="{0084F7BF-B985-4F0F-AA85-6F7AF525D675}" destId="{183C27E3-CE16-4D65-9610-A0196B4D8C5F}" srcOrd="3" destOrd="0" presId="urn:microsoft.com/office/officeart/2018/2/layout/IconVerticalSolidList"/>
    <dgm:cxn modelId="{1BD555F0-F6DA-409B-97D5-5549D52E0145}" type="presParOf" srcId="{DBC70025-7472-47E8-9837-0A1E3F2D39B0}" destId="{CADAABAE-BF29-45FA-9CDF-916126B7D417}" srcOrd="5" destOrd="0" presId="urn:microsoft.com/office/officeart/2018/2/layout/IconVerticalSolidList"/>
    <dgm:cxn modelId="{847FB43B-C0C8-4176-BE03-BD81E2C0D2AA}" type="presParOf" srcId="{DBC70025-7472-47E8-9837-0A1E3F2D39B0}" destId="{53CF350E-60B1-42DF-B575-2BDB8551385E}" srcOrd="6" destOrd="0" presId="urn:microsoft.com/office/officeart/2018/2/layout/IconVerticalSolidList"/>
    <dgm:cxn modelId="{2BD695FC-3604-49E4-86DC-7EF07B334471}" type="presParOf" srcId="{53CF350E-60B1-42DF-B575-2BDB8551385E}" destId="{CF731EAF-B14C-47BF-95F1-58B436D69D6F}" srcOrd="0" destOrd="0" presId="urn:microsoft.com/office/officeart/2018/2/layout/IconVerticalSolidList"/>
    <dgm:cxn modelId="{9692A367-DD27-4456-93A8-26A61C3AFA6A}" type="presParOf" srcId="{53CF350E-60B1-42DF-B575-2BDB8551385E}" destId="{E4C12111-2A87-44E7-96D1-99DBBFFD2A0D}" srcOrd="1" destOrd="0" presId="urn:microsoft.com/office/officeart/2018/2/layout/IconVerticalSolidList"/>
    <dgm:cxn modelId="{85FEE27C-62F8-4B75-9959-602D54284A0B}" type="presParOf" srcId="{53CF350E-60B1-42DF-B575-2BDB8551385E}" destId="{CD02A801-27AE-400D-AD4E-5011BC2632F8}" srcOrd="2" destOrd="0" presId="urn:microsoft.com/office/officeart/2018/2/layout/IconVerticalSolidList"/>
    <dgm:cxn modelId="{C2E77F93-88EB-429D-98A5-1213F3590FC4}" type="presParOf" srcId="{53CF350E-60B1-42DF-B575-2BDB8551385E}" destId="{3F4D03D3-0A45-4A09-8FEF-4FA3A6F742CB}" srcOrd="3" destOrd="0" presId="urn:microsoft.com/office/officeart/2018/2/layout/IconVerticalSolidList"/>
    <dgm:cxn modelId="{1E1DB1C5-CBB4-4018-B345-AEE6E4FCA46E}" type="presParOf" srcId="{DBC70025-7472-47E8-9837-0A1E3F2D39B0}" destId="{87F5EE20-6AB1-4BA1-BE89-9ECE7EFF4815}" srcOrd="7" destOrd="0" presId="urn:microsoft.com/office/officeart/2018/2/layout/IconVerticalSolidList"/>
    <dgm:cxn modelId="{9513CBA7-9D96-4257-BD13-4F626F3CB3B5}" type="presParOf" srcId="{DBC70025-7472-47E8-9837-0A1E3F2D39B0}" destId="{6B226A95-DF21-46D8-B471-6FB1D28AA839}" srcOrd="8" destOrd="0" presId="urn:microsoft.com/office/officeart/2018/2/layout/IconVerticalSolidList"/>
    <dgm:cxn modelId="{531F3733-F961-43CA-ABD8-0F1B9150BF36}" type="presParOf" srcId="{6B226A95-DF21-46D8-B471-6FB1D28AA839}" destId="{509470A2-71CE-47E8-91AC-EFAE0D9D9DE6}" srcOrd="0" destOrd="0" presId="urn:microsoft.com/office/officeart/2018/2/layout/IconVerticalSolidList"/>
    <dgm:cxn modelId="{CF623BBC-A328-492E-AD79-9A4DE8D16437}" type="presParOf" srcId="{6B226A95-DF21-46D8-B471-6FB1D28AA839}" destId="{C92C2789-6F90-4E71-AD41-9DBF6F229634}" srcOrd="1" destOrd="0" presId="urn:microsoft.com/office/officeart/2018/2/layout/IconVerticalSolidList"/>
    <dgm:cxn modelId="{B4A15FB7-0839-48C1-A612-7A204B4C7363}" type="presParOf" srcId="{6B226A95-DF21-46D8-B471-6FB1D28AA839}" destId="{3F6C357B-6E26-4250-83B7-EF99341394AD}" srcOrd="2" destOrd="0" presId="urn:microsoft.com/office/officeart/2018/2/layout/IconVerticalSolidList"/>
    <dgm:cxn modelId="{3112DDF3-AAC1-4689-BEEA-8734B378083D}" type="presParOf" srcId="{6B226A95-DF21-46D8-B471-6FB1D28AA839}" destId="{AF0F84A7-54B3-49B3-868F-1BFD949B5EC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87CFD3F-09E1-46A2-B2A4-E7A9E65C9D2E}"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D3DB0A70-E642-4B89-844F-FA31550FD361}">
      <dgm:prSet/>
      <dgm:spPr/>
      <dgm:t>
        <a:bodyPr/>
        <a:lstStyle/>
        <a:p>
          <a:r>
            <a:rPr lang="fr-FR" dirty="0"/>
            <a:t>cette question reflète </a:t>
          </a:r>
          <a:r>
            <a:rPr lang="fr-FR" b="1" dirty="0"/>
            <a:t>l'opinion globale de satisfaction du consommateur</a:t>
          </a:r>
          <a:r>
            <a:rPr lang="fr-FR" dirty="0"/>
            <a:t> avec le service qu'il a utilisé.</a:t>
          </a:r>
          <a:endParaRPr lang="en-US" dirty="0"/>
        </a:p>
      </dgm:t>
    </dgm:pt>
    <dgm:pt modelId="{E31C72D2-4704-45B8-82B2-082BD9546020}" type="parTrans" cxnId="{410DB214-920A-4CE2-819F-58BEAA85FB6B}">
      <dgm:prSet/>
      <dgm:spPr/>
      <dgm:t>
        <a:bodyPr/>
        <a:lstStyle/>
        <a:p>
          <a:endParaRPr lang="en-US"/>
        </a:p>
      </dgm:t>
    </dgm:pt>
    <dgm:pt modelId="{EFDADB4B-3214-413B-AE0D-1F8F5664C549}" type="sibTrans" cxnId="{410DB214-920A-4CE2-819F-58BEAA85FB6B}">
      <dgm:prSet/>
      <dgm:spPr/>
      <dgm:t>
        <a:bodyPr/>
        <a:lstStyle/>
        <a:p>
          <a:endParaRPr lang="en-US"/>
        </a:p>
      </dgm:t>
    </dgm:pt>
    <dgm:pt modelId="{0750328A-60B0-4DB3-BBF1-80BD658FD095}">
      <dgm:prSet/>
      <dgm:spPr/>
      <dgm:t>
        <a:bodyPr/>
        <a:lstStyle/>
        <a:p>
          <a:r>
            <a:rPr lang="fr-FR"/>
            <a:t>La qualité perçue est souvent mesurée dans l'un des trois contextes :</a:t>
          </a:r>
          <a:endParaRPr lang="en-US"/>
        </a:p>
      </dgm:t>
    </dgm:pt>
    <dgm:pt modelId="{C6B31D1C-065C-4ED3-80AF-2EFCCF63B0E7}" type="parTrans" cxnId="{3354244A-0F14-46A2-9D3B-F3D80B59A110}">
      <dgm:prSet/>
      <dgm:spPr/>
      <dgm:t>
        <a:bodyPr/>
        <a:lstStyle/>
        <a:p>
          <a:endParaRPr lang="en-US"/>
        </a:p>
      </dgm:t>
    </dgm:pt>
    <dgm:pt modelId="{CD61301D-C559-437A-A07E-6CE8E03A7D42}" type="sibTrans" cxnId="{3354244A-0F14-46A2-9D3B-F3D80B59A110}">
      <dgm:prSet/>
      <dgm:spPr/>
      <dgm:t>
        <a:bodyPr/>
        <a:lstStyle/>
        <a:p>
          <a:endParaRPr lang="en-US"/>
        </a:p>
      </dgm:t>
    </dgm:pt>
    <dgm:pt modelId="{96C379AC-BB23-481B-A344-4089208E0029}">
      <dgm:prSet/>
      <dgm:spPr/>
      <dgm:t>
        <a:bodyPr/>
        <a:lstStyle/>
        <a:p>
          <a:r>
            <a:rPr lang="fr-FR" b="1" dirty="0"/>
            <a:t>La qualité globale</a:t>
          </a:r>
          <a:r>
            <a:rPr lang="fr-FR" dirty="0"/>
            <a:t> du service.</a:t>
          </a:r>
          <a:endParaRPr lang="en-US" dirty="0"/>
        </a:p>
      </dgm:t>
    </dgm:pt>
    <dgm:pt modelId="{D6E60005-C6CA-4DA7-B5D4-E2C31800D117}" type="parTrans" cxnId="{4926A2E7-EFCE-49B3-B521-1CDA0F2F9550}">
      <dgm:prSet/>
      <dgm:spPr/>
      <dgm:t>
        <a:bodyPr/>
        <a:lstStyle/>
        <a:p>
          <a:endParaRPr lang="en-US"/>
        </a:p>
      </dgm:t>
    </dgm:pt>
    <dgm:pt modelId="{7FB51C37-224F-4A7E-A1D6-16FB3A3D6511}" type="sibTrans" cxnId="{4926A2E7-EFCE-49B3-B521-1CDA0F2F9550}">
      <dgm:prSet/>
      <dgm:spPr/>
      <dgm:t>
        <a:bodyPr/>
        <a:lstStyle/>
        <a:p>
          <a:endParaRPr lang="en-US"/>
        </a:p>
      </dgm:t>
    </dgm:pt>
    <dgm:pt modelId="{DB9C6EE1-CE4C-4375-AE26-EB8A74503C7C}">
      <dgm:prSet/>
      <dgm:spPr/>
      <dgm:t>
        <a:bodyPr/>
        <a:lstStyle/>
        <a:p>
          <a:r>
            <a:rPr lang="fr-FR" b="1"/>
            <a:t>La fiabilité perçue</a:t>
          </a:r>
          <a:r>
            <a:rPr lang="fr-FR"/>
            <a:t>. Elle concerne le service proposé par l'entreprise pour instaurer un climat de confiance pendant l'expérience client.</a:t>
          </a:r>
          <a:endParaRPr lang="en-US"/>
        </a:p>
      </dgm:t>
    </dgm:pt>
    <dgm:pt modelId="{35D07A28-0473-40DE-8D40-005D110EB833}" type="parTrans" cxnId="{43782C92-62F5-4C6D-8E31-187CD39A8A0D}">
      <dgm:prSet/>
      <dgm:spPr/>
      <dgm:t>
        <a:bodyPr/>
        <a:lstStyle/>
        <a:p>
          <a:endParaRPr lang="en-US"/>
        </a:p>
      </dgm:t>
    </dgm:pt>
    <dgm:pt modelId="{D7026E71-4720-419F-AE70-D0E594C3FA71}" type="sibTrans" cxnId="{43782C92-62F5-4C6D-8E31-187CD39A8A0D}">
      <dgm:prSet/>
      <dgm:spPr/>
      <dgm:t>
        <a:bodyPr/>
        <a:lstStyle/>
        <a:p>
          <a:endParaRPr lang="en-US"/>
        </a:p>
      </dgm:t>
    </dgm:pt>
    <dgm:pt modelId="{3FD56DC5-9011-4C05-9E0D-007D17BC4F7A}">
      <dgm:prSet/>
      <dgm:spPr/>
      <dgm:t>
        <a:bodyPr/>
        <a:lstStyle/>
        <a:p>
          <a:r>
            <a:rPr lang="fr-FR" b="1"/>
            <a:t>L'aptitude à répondre aux besoins du client</a:t>
          </a:r>
          <a:r>
            <a:rPr lang="fr-FR"/>
            <a:t>. Il s'agit du service mais aussi de l'expérience client pendant toute sa période d'achat.</a:t>
          </a:r>
          <a:endParaRPr lang="en-US"/>
        </a:p>
      </dgm:t>
    </dgm:pt>
    <dgm:pt modelId="{65E4F44B-8EB7-4D62-B24E-D386329678A2}" type="parTrans" cxnId="{CC3DBD62-3667-46BD-9ED3-FB75647BBE3E}">
      <dgm:prSet/>
      <dgm:spPr/>
      <dgm:t>
        <a:bodyPr/>
        <a:lstStyle/>
        <a:p>
          <a:endParaRPr lang="en-US"/>
        </a:p>
      </dgm:t>
    </dgm:pt>
    <dgm:pt modelId="{1F48BDF6-AAB7-4675-9FD9-3953D0749692}" type="sibTrans" cxnId="{CC3DBD62-3667-46BD-9ED3-FB75647BBE3E}">
      <dgm:prSet/>
      <dgm:spPr/>
      <dgm:t>
        <a:bodyPr/>
        <a:lstStyle/>
        <a:p>
          <a:endParaRPr lang="en-US"/>
        </a:p>
      </dgm:t>
    </dgm:pt>
    <dgm:pt modelId="{4115ADF5-ECDB-494B-BE1B-EE02B16E2916}" type="pres">
      <dgm:prSet presAssocID="{987CFD3F-09E1-46A2-B2A4-E7A9E65C9D2E}" presName="root" presStyleCnt="0">
        <dgm:presLayoutVars>
          <dgm:dir/>
          <dgm:resizeHandles val="exact"/>
        </dgm:presLayoutVars>
      </dgm:prSet>
      <dgm:spPr/>
    </dgm:pt>
    <dgm:pt modelId="{2A90C7B3-C7BC-4246-B3D1-05E87C8F5733}" type="pres">
      <dgm:prSet presAssocID="{D3DB0A70-E642-4B89-844F-FA31550FD361}" presName="compNode" presStyleCnt="0"/>
      <dgm:spPr/>
    </dgm:pt>
    <dgm:pt modelId="{30BD2A63-47C5-4A22-BF40-08C6070C2901}" type="pres">
      <dgm:prSet presAssocID="{D3DB0A70-E642-4B89-844F-FA31550FD361}" presName="bgRect" presStyleLbl="bgShp" presStyleIdx="0" presStyleCnt="5"/>
      <dgm:spPr/>
    </dgm:pt>
    <dgm:pt modelId="{B98FDAA7-CFD9-4037-9A61-FCBF5A9E635A}" type="pres">
      <dgm:prSet presAssocID="{D3DB0A70-E642-4B89-844F-FA31550FD36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970D0DA4-A298-4022-9C7E-B374AE1A7A7D}" type="pres">
      <dgm:prSet presAssocID="{D3DB0A70-E642-4B89-844F-FA31550FD361}" presName="spaceRect" presStyleCnt="0"/>
      <dgm:spPr/>
    </dgm:pt>
    <dgm:pt modelId="{D43E6FE0-5E05-4896-8782-7DF848DD9181}" type="pres">
      <dgm:prSet presAssocID="{D3DB0A70-E642-4B89-844F-FA31550FD361}" presName="parTx" presStyleLbl="revTx" presStyleIdx="0" presStyleCnt="5">
        <dgm:presLayoutVars>
          <dgm:chMax val="0"/>
          <dgm:chPref val="0"/>
        </dgm:presLayoutVars>
      </dgm:prSet>
      <dgm:spPr/>
    </dgm:pt>
    <dgm:pt modelId="{DEC45E32-82BD-4273-A3BD-5A2EB44DFAC2}" type="pres">
      <dgm:prSet presAssocID="{EFDADB4B-3214-413B-AE0D-1F8F5664C549}" presName="sibTrans" presStyleCnt="0"/>
      <dgm:spPr/>
    </dgm:pt>
    <dgm:pt modelId="{32062DA1-6B37-4AB4-A369-9121ACFB0B8F}" type="pres">
      <dgm:prSet presAssocID="{0750328A-60B0-4DB3-BBF1-80BD658FD095}" presName="compNode" presStyleCnt="0"/>
      <dgm:spPr/>
    </dgm:pt>
    <dgm:pt modelId="{6D861675-5197-4A40-9F47-3E19F0FE55D5}" type="pres">
      <dgm:prSet presAssocID="{0750328A-60B0-4DB3-BBF1-80BD658FD095}" presName="bgRect" presStyleLbl="bgShp" presStyleIdx="1" presStyleCnt="5"/>
      <dgm:spPr/>
    </dgm:pt>
    <dgm:pt modelId="{8D4A0C0C-61CF-4980-8FBF-454DA29B509D}" type="pres">
      <dgm:prSet presAssocID="{0750328A-60B0-4DB3-BBF1-80BD658FD09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of People"/>
        </a:ext>
      </dgm:extLst>
    </dgm:pt>
    <dgm:pt modelId="{7C68EF2D-4B7D-4D6A-84CE-7A2BCF502B7F}" type="pres">
      <dgm:prSet presAssocID="{0750328A-60B0-4DB3-BBF1-80BD658FD095}" presName="spaceRect" presStyleCnt="0"/>
      <dgm:spPr/>
    </dgm:pt>
    <dgm:pt modelId="{1CA50D8F-B764-4704-A4E6-B872EDBBD62B}" type="pres">
      <dgm:prSet presAssocID="{0750328A-60B0-4DB3-BBF1-80BD658FD095}" presName="parTx" presStyleLbl="revTx" presStyleIdx="1" presStyleCnt="5">
        <dgm:presLayoutVars>
          <dgm:chMax val="0"/>
          <dgm:chPref val="0"/>
        </dgm:presLayoutVars>
      </dgm:prSet>
      <dgm:spPr/>
    </dgm:pt>
    <dgm:pt modelId="{609896B9-D122-4DBB-AAA1-62E4B9D1C177}" type="pres">
      <dgm:prSet presAssocID="{CD61301D-C559-437A-A07E-6CE8E03A7D42}" presName="sibTrans" presStyleCnt="0"/>
      <dgm:spPr/>
    </dgm:pt>
    <dgm:pt modelId="{18FF5DC8-4541-4421-9F5A-FF0B02925FA4}" type="pres">
      <dgm:prSet presAssocID="{96C379AC-BB23-481B-A344-4089208E0029}" presName="compNode" presStyleCnt="0"/>
      <dgm:spPr/>
    </dgm:pt>
    <dgm:pt modelId="{110ED45E-8891-478E-8407-C9C662A14DB9}" type="pres">
      <dgm:prSet presAssocID="{96C379AC-BB23-481B-A344-4089208E0029}" presName="bgRect" presStyleLbl="bgShp" presStyleIdx="2" presStyleCnt="5"/>
      <dgm:spPr/>
    </dgm:pt>
    <dgm:pt modelId="{A747D15E-2066-48A4-915E-C63F9ADBD2DC}" type="pres">
      <dgm:prSet presAssocID="{96C379AC-BB23-481B-A344-4089208E002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odium"/>
        </a:ext>
      </dgm:extLst>
    </dgm:pt>
    <dgm:pt modelId="{56036013-2A2D-4A94-B91E-571CD2E02713}" type="pres">
      <dgm:prSet presAssocID="{96C379AC-BB23-481B-A344-4089208E0029}" presName="spaceRect" presStyleCnt="0"/>
      <dgm:spPr/>
    </dgm:pt>
    <dgm:pt modelId="{15E14A22-E228-4A8B-8C38-F98CB8DEE543}" type="pres">
      <dgm:prSet presAssocID="{96C379AC-BB23-481B-A344-4089208E0029}" presName="parTx" presStyleLbl="revTx" presStyleIdx="2" presStyleCnt="5">
        <dgm:presLayoutVars>
          <dgm:chMax val="0"/>
          <dgm:chPref val="0"/>
        </dgm:presLayoutVars>
      </dgm:prSet>
      <dgm:spPr/>
    </dgm:pt>
    <dgm:pt modelId="{9B2133A3-59DC-4F1E-B86A-0D0160D84C26}" type="pres">
      <dgm:prSet presAssocID="{7FB51C37-224F-4A7E-A1D6-16FB3A3D6511}" presName="sibTrans" presStyleCnt="0"/>
      <dgm:spPr/>
    </dgm:pt>
    <dgm:pt modelId="{5659C52D-CD1D-41E1-935F-5906F97BDAAB}" type="pres">
      <dgm:prSet presAssocID="{DB9C6EE1-CE4C-4375-AE26-EB8A74503C7C}" presName="compNode" presStyleCnt="0"/>
      <dgm:spPr/>
    </dgm:pt>
    <dgm:pt modelId="{D6015AE1-49E9-476E-A839-8F3518FD164B}" type="pres">
      <dgm:prSet presAssocID="{DB9C6EE1-CE4C-4375-AE26-EB8A74503C7C}" presName="bgRect" presStyleLbl="bgShp" presStyleIdx="3" presStyleCnt="5"/>
      <dgm:spPr/>
    </dgm:pt>
    <dgm:pt modelId="{F089DCF2-EF76-4762-8B94-5132759C51AC}" type="pres">
      <dgm:prSet presAssocID="{DB9C6EE1-CE4C-4375-AE26-EB8A74503C7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3D6159F2-98E4-4FC2-83F7-3E5485A8749A}" type="pres">
      <dgm:prSet presAssocID="{DB9C6EE1-CE4C-4375-AE26-EB8A74503C7C}" presName="spaceRect" presStyleCnt="0"/>
      <dgm:spPr/>
    </dgm:pt>
    <dgm:pt modelId="{8B28EA0E-A2A1-43DB-BF15-CBC66A2D17F4}" type="pres">
      <dgm:prSet presAssocID="{DB9C6EE1-CE4C-4375-AE26-EB8A74503C7C}" presName="parTx" presStyleLbl="revTx" presStyleIdx="3" presStyleCnt="5">
        <dgm:presLayoutVars>
          <dgm:chMax val="0"/>
          <dgm:chPref val="0"/>
        </dgm:presLayoutVars>
      </dgm:prSet>
      <dgm:spPr/>
    </dgm:pt>
    <dgm:pt modelId="{5BF0BFD7-8797-483F-A6EE-01F8656ADA3D}" type="pres">
      <dgm:prSet presAssocID="{D7026E71-4720-419F-AE70-D0E594C3FA71}" presName="sibTrans" presStyleCnt="0"/>
      <dgm:spPr/>
    </dgm:pt>
    <dgm:pt modelId="{BE3AD2D4-ACA4-4030-96F6-229A85CCE0B4}" type="pres">
      <dgm:prSet presAssocID="{3FD56DC5-9011-4C05-9E0D-007D17BC4F7A}" presName="compNode" presStyleCnt="0"/>
      <dgm:spPr/>
    </dgm:pt>
    <dgm:pt modelId="{920AF967-E944-4D40-981D-31A97D84BB7E}" type="pres">
      <dgm:prSet presAssocID="{3FD56DC5-9011-4C05-9E0D-007D17BC4F7A}" presName="bgRect" presStyleLbl="bgShp" presStyleIdx="4" presStyleCnt="5"/>
      <dgm:spPr/>
    </dgm:pt>
    <dgm:pt modelId="{44A62C7B-0388-40E7-8EB8-E1A195660971}" type="pres">
      <dgm:prSet presAssocID="{3FD56DC5-9011-4C05-9E0D-007D17BC4F7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ustomer Review"/>
        </a:ext>
      </dgm:extLst>
    </dgm:pt>
    <dgm:pt modelId="{6F2358AF-BCB2-48F1-B8A4-72864E31347F}" type="pres">
      <dgm:prSet presAssocID="{3FD56DC5-9011-4C05-9E0D-007D17BC4F7A}" presName="spaceRect" presStyleCnt="0"/>
      <dgm:spPr/>
    </dgm:pt>
    <dgm:pt modelId="{61F18FB4-1F65-4E98-968B-F263A5C2D34A}" type="pres">
      <dgm:prSet presAssocID="{3FD56DC5-9011-4C05-9E0D-007D17BC4F7A}" presName="parTx" presStyleLbl="revTx" presStyleIdx="4" presStyleCnt="5">
        <dgm:presLayoutVars>
          <dgm:chMax val="0"/>
          <dgm:chPref val="0"/>
        </dgm:presLayoutVars>
      </dgm:prSet>
      <dgm:spPr/>
    </dgm:pt>
  </dgm:ptLst>
  <dgm:cxnLst>
    <dgm:cxn modelId="{5BCF3801-294A-4690-BF2D-87941E6BCC56}" type="presOf" srcId="{3FD56DC5-9011-4C05-9E0D-007D17BC4F7A}" destId="{61F18FB4-1F65-4E98-968B-F263A5C2D34A}" srcOrd="0" destOrd="0" presId="urn:microsoft.com/office/officeart/2018/2/layout/IconVerticalSolidList"/>
    <dgm:cxn modelId="{410DB214-920A-4CE2-819F-58BEAA85FB6B}" srcId="{987CFD3F-09E1-46A2-B2A4-E7A9E65C9D2E}" destId="{D3DB0A70-E642-4B89-844F-FA31550FD361}" srcOrd="0" destOrd="0" parTransId="{E31C72D2-4704-45B8-82B2-082BD9546020}" sibTransId="{EFDADB4B-3214-413B-AE0D-1F8F5664C549}"/>
    <dgm:cxn modelId="{0E9D903A-A0C3-4198-AF51-CF0C0F1E5389}" type="presOf" srcId="{D3DB0A70-E642-4B89-844F-FA31550FD361}" destId="{D43E6FE0-5E05-4896-8782-7DF848DD9181}" srcOrd="0" destOrd="0" presId="urn:microsoft.com/office/officeart/2018/2/layout/IconVerticalSolidList"/>
    <dgm:cxn modelId="{CC3DBD62-3667-46BD-9ED3-FB75647BBE3E}" srcId="{987CFD3F-09E1-46A2-B2A4-E7A9E65C9D2E}" destId="{3FD56DC5-9011-4C05-9E0D-007D17BC4F7A}" srcOrd="4" destOrd="0" parTransId="{65E4F44B-8EB7-4D62-B24E-D386329678A2}" sibTransId="{1F48BDF6-AAB7-4675-9FD9-3953D0749692}"/>
    <dgm:cxn modelId="{3354244A-0F14-46A2-9D3B-F3D80B59A110}" srcId="{987CFD3F-09E1-46A2-B2A4-E7A9E65C9D2E}" destId="{0750328A-60B0-4DB3-BBF1-80BD658FD095}" srcOrd="1" destOrd="0" parTransId="{C6B31D1C-065C-4ED3-80AF-2EFCCF63B0E7}" sibTransId="{CD61301D-C559-437A-A07E-6CE8E03A7D42}"/>
    <dgm:cxn modelId="{D585C278-ADFE-44D7-8A54-5DD36DDEC72C}" type="presOf" srcId="{96C379AC-BB23-481B-A344-4089208E0029}" destId="{15E14A22-E228-4A8B-8C38-F98CB8DEE543}" srcOrd="0" destOrd="0" presId="urn:microsoft.com/office/officeart/2018/2/layout/IconVerticalSolidList"/>
    <dgm:cxn modelId="{43782C92-62F5-4C6D-8E31-187CD39A8A0D}" srcId="{987CFD3F-09E1-46A2-B2A4-E7A9E65C9D2E}" destId="{DB9C6EE1-CE4C-4375-AE26-EB8A74503C7C}" srcOrd="3" destOrd="0" parTransId="{35D07A28-0473-40DE-8D40-005D110EB833}" sibTransId="{D7026E71-4720-419F-AE70-D0E594C3FA71}"/>
    <dgm:cxn modelId="{77C63F9B-9E2C-4A6C-BC42-A14D2C73AFB5}" type="presOf" srcId="{987CFD3F-09E1-46A2-B2A4-E7A9E65C9D2E}" destId="{4115ADF5-ECDB-494B-BE1B-EE02B16E2916}" srcOrd="0" destOrd="0" presId="urn:microsoft.com/office/officeart/2018/2/layout/IconVerticalSolidList"/>
    <dgm:cxn modelId="{4926A2E7-EFCE-49B3-B521-1CDA0F2F9550}" srcId="{987CFD3F-09E1-46A2-B2A4-E7A9E65C9D2E}" destId="{96C379AC-BB23-481B-A344-4089208E0029}" srcOrd="2" destOrd="0" parTransId="{D6E60005-C6CA-4DA7-B5D4-E2C31800D117}" sibTransId="{7FB51C37-224F-4A7E-A1D6-16FB3A3D6511}"/>
    <dgm:cxn modelId="{F690ACE7-2D8D-4BBD-8FC8-05374EBBEFA5}" type="presOf" srcId="{0750328A-60B0-4DB3-BBF1-80BD658FD095}" destId="{1CA50D8F-B764-4704-A4E6-B872EDBBD62B}" srcOrd="0" destOrd="0" presId="urn:microsoft.com/office/officeart/2018/2/layout/IconVerticalSolidList"/>
    <dgm:cxn modelId="{136872E8-BB67-479F-8C30-B19D58F203E7}" type="presOf" srcId="{DB9C6EE1-CE4C-4375-AE26-EB8A74503C7C}" destId="{8B28EA0E-A2A1-43DB-BF15-CBC66A2D17F4}" srcOrd="0" destOrd="0" presId="urn:microsoft.com/office/officeart/2018/2/layout/IconVerticalSolidList"/>
    <dgm:cxn modelId="{5F446BDB-7E6E-4641-A38A-DDA6724FBCAF}" type="presParOf" srcId="{4115ADF5-ECDB-494B-BE1B-EE02B16E2916}" destId="{2A90C7B3-C7BC-4246-B3D1-05E87C8F5733}" srcOrd="0" destOrd="0" presId="urn:microsoft.com/office/officeart/2018/2/layout/IconVerticalSolidList"/>
    <dgm:cxn modelId="{EF411480-7A91-4659-8520-5A0B3AF5B9E5}" type="presParOf" srcId="{2A90C7B3-C7BC-4246-B3D1-05E87C8F5733}" destId="{30BD2A63-47C5-4A22-BF40-08C6070C2901}" srcOrd="0" destOrd="0" presId="urn:microsoft.com/office/officeart/2018/2/layout/IconVerticalSolidList"/>
    <dgm:cxn modelId="{9FB1F5AC-7ECB-46AD-A7B1-70C64E05B2DF}" type="presParOf" srcId="{2A90C7B3-C7BC-4246-B3D1-05E87C8F5733}" destId="{B98FDAA7-CFD9-4037-9A61-FCBF5A9E635A}" srcOrd="1" destOrd="0" presId="urn:microsoft.com/office/officeart/2018/2/layout/IconVerticalSolidList"/>
    <dgm:cxn modelId="{348B02F2-33F4-4D08-9387-7228DBA2860E}" type="presParOf" srcId="{2A90C7B3-C7BC-4246-B3D1-05E87C8F5733}" destId="{970D0DA4-A298-4022-9C7E-B374AE1A7A7D}" srcOrd="2" destOrd="0" presId="urn:microsoft.com/office/officeart/2018/2/layout/IconVerticalSolidList"/>
    <dgm:cxn modelId="{5F06199A-F0D9-4895-9A88-548427F31ABB}" type="presParOf" srcId="{2A90C7B3-C7BC-4246-B3D1-05E87C8F5733}" destId="{D43E6FE0-5E05-4896-8782-7DF848DD9181}" srcOrd="3" destOrd="0" presId="urn:microsoft.com/office/officeart/2018/2/layout/IconVerticalSolidList"/>
    <dgm:cxn modelId="{066B7EB8-C5FB-4912-88D6-F7F226AF5C3C}" type="presParOf" srcId="{4115ADF5-ECDB-494B-BE1B-EE02B16E2916}" destId="{DEC45E32-82BD-4273-A3BD-5A2EB44DFAC2}" srcOrd="1" destOrd="0" presId="urn:microsoft.com/office/officeart/2018/2/layout/IconVerticalSolidList"/>
    <dgm:cxn modelId="{F7AAA51A-F656-4B34-9552-EAD543F15764}" type="presParOf" srcId="{4115ADF5-ECDB-494B-BE1B-EE02B16E2916}" destId="{32062DA1-6B37-4AB4-A369-9121ACFB0B8F}" srcOrd="2" destOrd="0" presId="urn:microsoft.com/office/officeart/2018/2/layout/IconVerticalSolidList"/>
    <dgm:cxn modelId="{75087428-8261-4C6A-A2C3-FC2FC8F8969D}" type="presParOf" srcId="{32062DA1-6B37-4AB4-A369-9121ACFB0B8F}" destId="{6D861675-5197-4A40-9F47-3E19F0FE55D5}" srcOrd="0" destOrd="0" presId="urn:microsoft.com/office/officeart/2018/2/layout/IconVerticalSolidList"/>
    <dgm:cxn modelId="{A2F91209-02F0-4C5B-86B6-67FDDEF0B6CA}" type="presParOf" srcId="{32062DA1-6B37-4AB4-A369-9121ACFB0B8F}" destId="{8D4A0C0C-61CF-4980-8FBF-454DA29B509D}" srcOrd="1" destOrd="0" presId="urn:microsoft.com/office/officeart/2018/2/layout/IconVerticalSolidList"/>
    <dgm:cxn modelId="{A3FEB94D-9E73-4E5D-B13C-890D28B46A90}" type="presParOf" srcId="{32062DA1-6B37-4AB4-A369-9121ACFB0B8F}" destId="{7C68EF2D-4B7D-4D6A-84CE-7A2BCF502B7F}" srcOrd="2" destOrd="0" presId="urn:microsoft.com/office/officeart/2018/2/layout/IconVerticalSolidList"/>
    <dgm:cxn modelId="{59D87293-4ECF-4682-ADDC-0F47F9B91499}" type="presParOf" srcId="{32062DA1-6B37-4AB4-A369-9121ACFB0B8F}" destId="{1CA50D8F-B764-4704-A4E6-B872EDBBD62B}" srcOrd="3" destOrd="0" presId="urn:microsoft.com/office/officeart/2018/2/layout/IconVerticalSolidList"/>
    <dgm:cxn modelId="{673227B5-0CEF-499A-AB7D-D4A58D1BE0F9}" type="presParOf" srcId="{4115ADF5-ECDB-494B-BE1B-EE02B16E2916}" destId="{609896B9-D122-4DBB-AAA1-62E4B9D1C177}" srcOrd="3" destOrd="0" presId="urn:microsoft.com/office/officeart/2018/2/layout/IconVerticalSolidList"/>
    <dgm:cxn modelId="{DBC744D0-BF90-4F8A-8E86-E9E4E3D94A70}" type="presParOf" srcId="{4115ADF5-ECDB-494B-BE1B-EE02B16E2916}" destId="{18FF5DC8-4541-4421-9F5A-FF0B02925FA4}" srcOrd="4" destOrd="0" presId="urn:microsoft.com/office/officeart/2018/2/layout/IconVerticalSolidList"/>
    <dgm:cxn modelId="{2F149D96-0F9A-43F7-91F7-D22931A06568}" type="presParOf" srcId="{18FF5DC8-4541-4421-9F5A-FF0B02925FA4}" destId="{110ED45E-8891-478E-8407-C9C662A14DB9}" srcOrd="0" destOrd="0" presId="urn:microsoft.com/office/officeart/2018/2/layout/IconVerticalSolidList"/>
    <dgm:cxn modelId="{4094DA86-162A-4B7F-9587-24518ABCBF31}" type="presParOf" srcId="{18FF5DC8-4541-4421-9F5A-FF0B02925FA4}" destId="{A747D15E-2066-48A4-915E-C63F9ADBD2DC}" srcOrd="1" destOrd="0" presId="urn:microsoft.com/office/officeart/2018/2/layout/IconVerticalSolidList"/>
    <dgm:cxn modelId="{6EA9DE28-A405-409C-A2E5-55203E0323F4}" type="presParOf" srcId="{18FF5DC8-4541-4421-9F5A-FF0B02925FA4}" destId="{56036013-2A2D-4A94-B91E-571CD2E02713}" srcOrd="2" destOrd="0" presId="urn:microsoft.com/office/officeart/2018/2/layout/IconVerticalSolidList"/>
    <dgm:cxn modelId="{B7F71CE5-136F-4981-A7C3-340584EBD84C}" type="presParOf" srcId="{18FF5DC8-4541-4421-9F5A-FF0B02925FA4}" destId="{15E14A22-E228-4A8B-8C38-F98CB8DEE543}" srcOrd="3" destOrd="0" presId="urn:microsoft.com/office/officeart/2018/2/layout/IconVerticalSolidList"/>
    <dgm:cxn modelId="{225297D5-5CE2-43E9-8D0D-8D7CB5A3652D}" type="presParOf" srcId="{4115ADF5-ECDB-494B-BE1B-EE02B16E2916}" destId="{9B2133A3-59DC-4F1E-B86A-0D0160D84C26}" srcOrd="5" destOrd="0" presId="urn:microsoft.com/office/officeart/2018/2/layout/IconVerticalSolidList"/>
    <dgm:cxn modelId="{88C338C2-3587-468E-BCE9-812FFB9C4BDE}" type="presParOf" srcId="{4115ADF5-ECDB-494B-BE1B-EE02B16E2916}" destId="{5659C52D-CD1D-41E1-935F-5906F97BDAAB}" srcOrd="6" destOrd="0" presId="urn:microsoft.com/office/officeart/2018/2/layout/IconVerticalSolidList"/>
    <dgm:cxn modelId="{5A3AB59A-06C8-4A58-AF92-F2ED6FC4CC3F}" type="presParOf" srcId="{5659C52D-CD1D-41E1-935F-5906F97BDAAB}" destId="{D6015AE1-49E9-476E-A839-8F3518FD164B}" srcOrd="0" destOrd="0" presId="urn:microsoft.com/office/officeart/2018/2/layout/IconVerticalSolidList"/>
    <dgm:cxn modelId="{C192AC77-1C6A-4BF2-8EC1-F862B343C846}" type="presParOf" srcId="{5659C52D-CD1D-41E1-935F-5906F97BDAAB}" destId="{F089DCF2-EF76-4762-8B94-5132759C51AC}" srcOrd="1" destOrd="0" presId="urn:microsoft.com/office/officeart/2018/2/layout/IconVerticalSolidList"/>
    <dgm:cxn modelId="{067ED07B-C81C-46C5-86D4-BAF7B9E830CA}" type="presParOf" srcId="{5659C52D-CD1D-41E1-935F-5906F97BDAAB}" destId="{3D6159F2-98E4-4FC2-83F7-3E5485A8749A}" srcOrd="2" destOrd="0" presId="urn:microsoft.com/office/officeart/2018/2/layout/IconVerticalSolidList"/>
    <dgm:cxn modelId="{F54C6E71-8EA6-46AC-B966-FB2733DBFBE1}" type="presParOf" srcId="{5659C52D-CD1D-41E1-935F-5906F97BDAAB}" destId="{8B28EA0E-A2A1-43DB-BF15-CBC66A2D17F4}" srcOrd="3" destOrd="0" presId="urn:microsoft.com/office/officeart/2018/2/layout/IconVerticalSolidList"/>
    <dgm:cxn modelId="{8625A01E-D9CC-4477-8E94-33BE70F1175A}" type="presParOf" srcId="{4115ADF5-ECDB-494B-BE1B-EE02B16E2916}" destId="{5BF0BFD7-8797-483F-A6EE-01F8656ADA3D}" srcOrd="7" destOrd="0" presId="urn:microsoft.com/office/officeart/2018/2/layout/IconVerticalSolidList"/>
    <dgm:cxn modelId="{B98D1C1E-30CC-45E5-9BEF-506B931D0E6B}" type="presParOf" srcId="{4115ADF5-ECDB-494B-BE1B-EE02B16E2916}" destId="{BE3AD2D4-ACA4-4030-96F6-229A85CCE0B4}" srcOrd="8" destOrd="0" presId="urn:microsoft.com/office/officeart/2018/2/layout/IconVerticalSolidList"/>
    <dgm:cxn modelId="{CFE5D7A0-BA07-4968-8DFF-5A65BA80D3F4}" type="presParOf" srcId="{BE3AD2D4-ACA4-4030-96F6-229A85CCE0B4}" destId="{920AF967-E944-4D40-981D-31A97D84BB7E}" srcOrd="0" destOrd="0" presId="urn:microsoft.com/office/officeart/2018/2/layout/IconVerticalSolidList"/>
    <dgm:cxn modelId="{6F942628-90CF-4C9C-8256-756CF84A2566}" type="presParOf" srcId="{BE3AD2D4-ACA4-4030-96F6-229A85CCE0B4}" destId="{44A62C7B-0388-40E7-8EB8-E1A195660971}" srcOrd="1" destOrd="0" presId="urn:microsoft.com/office/officeart/2018/2/layout/IconVerticalSolidList"/>
    <dgm:cxn modelId="{98275ED3-72EF-4F05-8BFC-747C8E33801A}" type="presParOf" srcId="{BE3AD2D4-ACA4-4030-96F6-229A85CCE0B4}" destId="{6F2358AF-BCB2-48F1-B8A4-72864E31347F}" srcOrd="2" destOrd="0" presId="urn:microsoft.com/office/officeart/2018/2/layout/IconVerticalSolidList"/>
    <dgm:cxn modelId="{6E19D02B-E72A-43FE-85AC-6DE800FFA154}" type="presParOf" srcId="{BE3AD2D4-ACA4-4030-96F6-229A85CCE0B4}" destId="{61F18FB4-1F65-4E98-968B-F263A5C2D34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2F97114-D31B-48AC-8263-69D777AF8C02}"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en-US"/>
        </a:p>
      </dgm:t>
    </dgm:pt>
    <dgm:pt modelId="{C12F921D-D36E-41A1-A7C1-7C62424E7A2C}">
      <dgm:prSet/>
      <dgm:spPr/>
      <dgm:t>
        <a:bodyPr/>
        <a:lstStyle/>
        <a:p>
          <a:r>
            <a:rPr lang="fr-FR" dirty="0"/>
            <a:t>deux types de réponse : une réponse à échelle ou une réponse ouverte.</a:t>
          </a:r>
          <a:endParaRPr lang="en-US" dirty="0"/>
        </a:p>
      </dgm:t>
    </dgm:pt>
    <dgm:pt modelId="{E684E23A-3923-403E-8103-FEBB0D92865B}" type="parTrans" cxnId="{F330D34D-5BD0-4770-9C97-74C0A182CBFA}">
      <dgm:prSet/>
      <dgm:spPr/>
      <dgm:t>
        <a:bodyPr/>
        <a:lstStyle/>
        <a:p>
          <a:endParaRPr lang="en-US"/>
        </a:p>
      </dgm:t>
    </dgm:pt>
    <dgm:pt modelId="{CABEEF44-48E1-4A9B-93B4-0E53D91B26E9}" type="sibTrans" cxnId="{F330D34D-5BD0-4770-9C97-74C0A182CBFA}">
      <dgm:prSet/>
      <dgm:spPr/>
      <dgm:t>
        <a:bodyPr/>
        <a:lstStyle/>
        <a:p>
          <a:endParaRPr lang="en-US"/>
        </a:p>
      </dgm:t>
    </dgm:pt>
    <dgm:pt modelId="{935BA602-CD8E-467C-B463-2968EA365BC5}">
      <dgm:prSet/>
      <dgm:spPr/>
      <dgm:t>
        <a:bodyPr/>
        <a:lstStyle/>
        <a:p>
          <a:r>
            <a:rPr lang="fr-FR"/>
            <a:t>Dans le cas d'une question ouverte, recherchez </a:t>
          </a:r>
          <a:r>
            <a:rPr lang="fr-FR" b="1"/>
            <a:t>les mentions en rapport avec la qualité, la fiabilité et l'épanouissement du client</a:t>
          </a:r>
          <a:r>
            <a:rPr lang="fr-FR"/>
            <a:t>. Ces 3 indicateurs clés sont des facteurs prédictifs de la satisfaction client.</a:t>
          </a:r>
          <a:endParaRPr lang="en-US"/>
        </a:p>
      </dgm:t>
    </dgm:pt>
    <dgm:pt modelId="{74000E95-1F30-400F-85D1-0A1E623220D6}" type="parTrans" cxnId="{3006C59D-130C-4D8D-8F38-6DD854DC1EDF}">
      <dgm:prSet/>
      <dgm:spPr/>
      <dgm:t>
        <a:bodyPr/>
        <a:lstStyle/>
        <a:p>
          <a:endParaRPr lang="en-US"/>
        </a:p>
      </dgm:t>
    </dgm:pt>
    <dgm:pt modelId="{EC7A77FE-035A-4052-9182-DCC557293BC1}" type="sibTrans" cxnId="{3006C59D-130C-4D8D-8F38-6DD854DC1EDF}">
      <dgm:prSet/>
      <dgm:spPr/>
      <dgm:t>
        <a:bodyPr/>
        <a:lstStyle/>
        <a:p>
          <a:endParaRPr lang="en-US"/>
        </a:p>
      </dgm:t>
    </dgm:pt>
    <dgm:pt modelId="{7AA4B8D3-AEB0-4937-9763-869F55768FC7}" type="pres">
      <dgm:prSet presAssocID="{02F97114-D31B-48AC-8263-69D777AF8C02}" presName="linear" presStyleCnt="0">
        <dgm:presLayoutVars>
          <dgm:animLvl val="lvl"/>
          <dgm:resizeHandles val="exact"/>
        </dgm:presLayoutVars>
      </dgm:prSet>
      <dgm:spPr/>
    </dgm:pt>
    <dgm:pt modelId="{BA831B8D-B589-40E7-984D-ABDABBBA7153}" type="pres">
      <dgm:prSet presAssocID="{C12F921D-D36E-41A1-A7C1-7C62424E7A2C}" presName="parentText" presStyleLbl="node1" presStyleIdx="0" presStyleCnt="2">
        <dgm:presLayoutVars>
          <dgm:chMax val="0"/>
          <dgm:bulletEnabled val="1"/>
        </dgm:presLayoutVars>
      </dgm:prSet>
      <dgm:spPr/>
    </dgm:pt>
    <dgm:pt modelId="{1C101698-3D76-4B1B-AD08-190C76FE59DD}" type="pres">
      <dgm:prSet presAssocID="{CABEEF44-48E1-4A9B-93B4-0E53D91B26E9}" presName="spacer" presStyleCnt="0"/>
      <dgm:spPr/>
    </dgm:pt>
    <dgm:pt modelId="{1B3FFF58-D43A-426F-B389-179AA9D5CC94}" type="pres">
      <dgm:prSet presAssocID="{935BA602-CD8E-467C-B463-2968EA365BC5}" presName="parentText" presStyleLbl="node1" presStyleIdx="1" presStyleCnt="2">
        <dgm:presLayoutVars>
          <dgm:chMax val="0"/>
          <dgm:bulletEnabled val="1"/>
        </dgm:presLayoutVars>
      </dgm:prSet>
      <dgm:spPr/>
    </dgm:pt>
  </dgm:ptLst>
  <dgm:cxnLst>
    <dgm:cxn modelId="{02309E30-329B-40E3-A020-5AF65F5E03CC}" type="presOf" srcId="{935BA602-CD8E-467C-B463-2968EA365BC5}" destId="{1B3FFF58-D43A-426F-B389-179AA9D5CC94}" srcOrd="0" destOrd="0" presId="urn:microsoft.com/office/officeart/2005/8/layout/vList2"/>
    <dgm:cxn modelId="{47AF4569-4A11-4EE5-8E2F-6BA89F84CAD7}" type="presOf" srcId="{C12F921D-D36E-41A1-A7C1-7C62424E7A2C}" destId="{BA831B8D-B589-40E7-984D-ABDABBBA7153}" srcOrd="0" destOrd="0" presId="urn:microsoft.com/office/officeart/2005/8/layout/vList2"/>
    <dgm:cxn modelId="{CD07304D-0992-4A48-97B1-ECB6DD381B69}" type="presOf" srcId="{02F97114-D31B-48AC-8263-69D777AF8C02}" destId="{7AA4B8D3-AEB0-4937-9763-869F55768FC7}" srcOrd="0" destOrd="0" presId="urn:microsoft.com/office/officeart/2005/8/layout/vList2"/>
    <dgm:cxn modelId="{F330D34D-5BD0-4770-9C97-74C0A182CBFA}" srcId="{02F97114-D31B-48AC-8263-69D777AF8C02}" destId="{C12F921D-D36E-41A1-A7C1-7C62424E7A2C}" srcOrd="0" destOrd="0" parTransId="{E684E23A-3923-403E-8103-FEBB0D92865B}" sibTransId="{CABEEF44-48E1-4A9B-93B4-0E53D91B26E9}"/>
    <dgm:cxn modelId="{3006C59D-130C-4D8D-8F38-6DD854DC1EDF}" srcId="{02F97114-D31B-48AC-8263-69D777AF8C02}" destId="{935BA602-CD8E-467C-B463-2968EA365BC5}" srcOrd="1" destOrd="0" parTransId="{74000E95-1F30-400F-85D1-0A1E623220D6}" sibTransId="{EC7A77FE-035A-4052-9182-DCC557293BC1}"/>
    <dgm:cxn modelId="{AEF318D8-E1D9-44EF-B3E7-6242EC8D9486}" type="presParOf" srcId="{7AA4B8D3-AEB0-4937-9763-869F55768FC7}" destId="{BA831B8D-B589-40E7-984D-ABDABBBA7153}" srcOrd="0" destOrd="0" presId="urn:microsoft.com/office/officeart/2005/8/layout/vList2"/>
    <dgm:cxn modelId="{EDF821BC-9678-460F-A707-8C47CF86EFAF}" type="presParOf" srcId="{7AA4B8D3-AEB0-4937-9763-869F55768FC7}" destId="{1C101698-3D76-4B1B-AD08-190C76FE59DD}" srcOrd="1" destOrd="0" presId="urn:microsoft.com/office/officeart/2005/8/layout/vList2"/>
    <dgm:cxn modelId="{9EBF80AC-9C65-4F48-B302-86F62C0122DD}" type="presParOf" srcId="{7AA4B8D3-AEB0-4937-9763-869F55768FC7}" destId="{1B3FFF58-D43A-426F-B389-179AA9D5CC9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DED768C-B7DB-4935-AACB-FF90A4188298}"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05CD38C-24C7-4C83-9D28-1365BDE2776F}">
      <dgm:prSet custT="1"/>
      <dgm:spPr/>
      <dgm:t>
        <a:bodyPr/>
        <a:lstStyle/>
        <a:p>
          <a:pPr>
            <a:defRPr cap="all"/>
          </a:pPr>
          <a:r>
            <a:rPr lang="fr-FR" sz="1400" dirty="0"/>
            <a:t>l'aspect affectif se rattache au fait d'aimer ou de ne pas aimer quelque chose.</a:t>
          </a:r>
          <a:endParaRPr lang="en-US" sz="1400" dirty="0"/>
        </a:p>
      </dgm:t>
    </dgm:pt>
    <dgm:pt modelId="{C8D01AF3-F0B9-4D34-B97D-23A879453E68}" type="parTrans" cxnId="{916ECA59-F57C-4C0B-9D73-6D8FBA7BCA78}">
      <dgm:prSet/>
      <dgm:spPr/>
      <dgm:t>
        <a:bodyPr/>
        <a:lstStyle/>
        <a:p>
          <a:endParaRPr lang="en-US"/>
        </a:p>
      </dgm:t>
    </dgm:pt>
    <dgm:pt modelId="{124EBACD-2496-4B9A-AABE-D67895B3F9A3}" type="sibTrans" cxnId="{916ECA59-F57C-4C0B-9D73-6D8FBA7BCA78}">
      <dgm:prSet/>
      <dgm:spPr/>
      <dgm:t>
        <a:bodyPr/>
        <a:lstStyle/>
        <a:p>
          <a:endParaRPr lang="en-US"/>
        </a:p>
      </dgm:t>
    </dgm:pt>
    <dgm:pt modelId="{677B810C-4515-4041-980B-6601C7844EEE}">
      <dgm:prSet custT="1"/>
      <dgm:spPr/>
      <dgm:t>
        <a:bodyPr/>
        <a:lstStyle/>
        <a:p>
          <a:pPr>
            <a:defRPr cap="all"/>
          </a:pPr>
          <a:endParaRPr lang="fr-FR" sz="1400" dirty="0"/>
        </a:p>
        <a:p>
          <a:pPr>
            <a:defRPr cap="all"/>
          </a:pPr>
          <a:r>
            <a:rPr lang="fr-FR" sz="1400" dirty="0"/>
            <a:t>. L'aspect affectif se mesure très bien dans un contexte d'évaluation des bénéfices de votre service (SAV, temps d'attente, livraison...)</a:t>
          </a:r>
          <a:endParaRPr lang="en-US" sz="1400" dirty="0"/>
        </a:p>
      </dgm:t>
    </dgm:pt>
    <dgm:pt modelId="{921CA8BB-292B-43A4-9F45-80F21AFDFD28}" type="parTrans" cxnId="{C4810181-5884-4E9A-8255-07AF579F320E}">
      <dgm:prSet/>
      <dgm:spPr/>
      <dgm:t>
        <a:bodyPr/>
        <a:lstStyle/>
        <a:p>
          <a:endParaRPr lang="en-US"/>
        </a:p>
      </dgm:t>
    </dgm:pt>
    <dgm:pt modelId="{A04750D9-0677-4573-899F-2863B3A93867}" type="sibTrans" cxnId="{C4810181-5884-4E9A-8255-07AF579F320E}">
      <dgm:prSet/>
      <dgm:spPr/>
      <dgm:t>
        <a:bodyPr/>
        <a:lstStyle/>
        <a:p>
          <a:endParaRPr lang="en-US"/>
        </a:p>
      </dgm:t>
    </dgm:pt>
    <dgm:pt modelId="{08659E4B-FC8F-450E-BB8D-28196CC15E6F}" type="pres">
      <dgm:prSet presAssocID="{ADED768C-B7DB-4935-AACB-FF90A4188298}" presName="root" presStyleCnt="0">
        <dgm:presLayoutVars>
          <dgm:dir/>
          <dgm:resizeHandles val="exact"/>
        </dgm:presLayoutVars>
      </dgm:prSet>
      <dgm:spPr/>
    </dgm:pt>
    <dgm:pt modelId="{895AA8D0-0D07-46EA-8AAE-CC1763D5554B}" type="pres">
      <dgm:prSet presAssocID="{E05CD38C-24C7-4C83-9D28-1365BDE2776F}" presName="compNode" presStyleCnt="0"/>
      <dgm:spPr/>
    </dgm:pt>
    <dgm:pt modelId="{B7623851-5910-415E-9062-92C9782325A9}" type="pres">
      <dgm:prSet presAssocID="{E05CD38C-24C7-4C83-9D28-1365BDE2776F}" presName="iconBgRect" presStyleLbl="bgShp" presStyleIdx="0" presStyleCnt="2"/>
      <dgm:spPr>
        <a:prstGeom prst="round2DiagRect">
          <a:avLst>
            <a:gd name="adj1" fmla="val 29727"/>
            <a:gd name="adj2" fmla="val 0"/>
          </a:avLst>
        </a:prstGeom>
      </dgm:spPr>
    </dgm:pt>
    <dgm:pt modelId="{415317B6-D82C-4313-8176-951ED0DCEC76}" type="pres">
      <dgm:prSet presAssocID="{E05CD38C-24C7-4C83-9D28-1365BDE2776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99781634-B41F-4B86-8D85-05ACFAEE8D1E}" type="pres">
      <dgm:prSet presAssocID="{E05CD38C-24C7-4C83-9D28-1365BDE2776F}" presName="spaceRect" presStyleCnt="0"/>
      <dgm:spPr/>
    </dgm:pt>
    <dgm:pt modelId="{84D83C52-DB22-4A4C-A526-B5288ECD9717}" type="pres">
      <dgm:prSet presAssocID="{E05CD38C-24C7-4C83-9D28-1365BDE2776F}" presName="textRect" presStyleLbl="revTx" presStyleIdx="0" presStyleCnt="2">
        <dgm:presLayoutVars>
          <dgm:chMax val="1"/>
          <dgm:chPref val="1"/>
        </dgm:presLayoutVars>
      </dgm:prSet>
      <dgm:spPr/>
    </dgm:pt>
    <dgm:pt modelId="{0A1CE834-AD5A-4D8B-987B-0B921B439551}" type="pres">
      <dgm:prSet presAssocID="{124EBACD-2496-4B9A-AABE-D67895B3F9A3}" presName="sibTrans" presStyleCnt="0"/>
      <dgm:spPr/>
    </dgm:pt>
    <dgm:pt modelId="{1E7B0F50-DDFB-4A7A-8BD7-3EFFD3AA55B8}" type="pres">
      <dgm:prSet presAssocID="{677B810C-4515-4041-980B-6601C7844EEE}" presName="compNode" presStyleCnt="0"/>
      <dgm:spPr/>
    </dgm:pt>
    <dgm:pt modelId="{6DF55C91-49D5-48DC-AC73-C60917731867}" type="pres">
      <dgm:prSet presAssocID="{677B810C-4515-4041-980B-6601C7844EEE}" presName="iconBgRect" presStyleLbl="bgShp" presStyleIdx="1" presStyleCnt="2"/>
      <dgm:spPr>
        <a:prstGeom prst="round2DiagRect">
          <a:avLst>
            <a:gd name="adj1" fmla="val 29727"/>
            <a:gd name="adj2" fmla="val 0"/>
          </a:avLst>
        </a:prstGeom>
      </dgm:spPr>
    </dgm:pt>
    <dgm:pt modelId="{BD846623-9EED-4C01-97A0-8498EDCCDBFB}" type="pres">
      <dgm:prSet presAssocID="{677B810C-4515-4041-980B-6601C7844EE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of People"/>
        </a:ext>
      </dgm:extLst>
    </dgm:pt>
    <dgm:pt modelId="{1F22CB52-AFCC-483B-9993-05208337A55A}" type="pres">
      <dgm:prSet presAssocID="{677B810C-4515-4041-980B-6601C7844EEE}" presName="spaceRect" presStyleCnt="0"/>
      <dgm:spPr/>
    </dgm:pt>
    <dgm:pt modelId="{0B708DCB-EC0C-4601-A8F3-D0097FFF07AD}" type="pres">
      <dgm:prSet presAssocID="{677B810C-4515-4041-980B-6601C7844EEE}" presName="textRect" presStyleLbl="revTx" presStyleIdx="1" presStyleCnt="2">
        <dgm:presLayoutVars>
          <dgm:chMax val="1"/>
          <dgm:chPref val="1"/>
        </dgm:presLayoutVars>
      </dgm:prSet>
      <dgm:spPr/>
    </dgm:pt>
  </dgm:ptLst>
  <dgm:cxnLst>
    <dgm:cxn modelId="{916ECA59-F57C-4C0B-9D73-6D8FBA7BCA78}" srcId="{ADED768C-B7DB-4935-AACB-FF90A4188298}" destId="{E05CD38C-24C7-4C83-9D28-1365BDE2776F}" srcOrd="0" destOrd="0" parTransId="{C8D01AF3-F0B9-4D34-B97D-23A879453E68}" sibTransId="{124EBACD-2496-4B9A-AABE-D67895B3F9A3}"/>
    <dgm:cxn modelId="{D250C180-7FF6-43CB-930C-D56EB97B065B}" type="presOf" srcId="{E05CD38C-24C7-4C83-9D28-1365BDE2776F}" destId="{84D83C52-DB22-4A4C-A526-B5288ECD9717}" srcOrd="0" destOrd="0" presId="urn:microsoft.com/office/officeart/2018/5/layout/IconLeafLabelList"/>
    <dgm:cxn modelId="{C4810181-5884-4E9A-8255-07AF579F320E}" srcId="{ADED768C-B7DB-4935-AACB-FF90A4188298}" destId="{677B810C-4515-4041-980B-6601C7844EEE}" srcOrd="1" destOrd="0" parTransId="{921CA8BB-292B-43A4-9F45-80F21AFDFD28}" sibTransId="{A04750D9-0677-4573-899F-2863B3A93867}"/>
    <dgm:cxn modelId="{1542B387-7776-48F5-A1E9-433ED17B736F}" type="presOf" srcId="{ADED768C-B7DB-4935-AACB-FF90A4188298}" destId="{08659E4B-FC8F-450E-BB8D-28196CC15E6F}" srcOrd="0" destOrd="0" presId="urn:microsoft.com/office/officeart/2018/5/layout/IconLeafLabelList"/>
    <dgm:cxn modelId="{1E416DCF-3968-4122-8581-356FCAE1D541}" type="presOf" srcId="{677B810C-4515-4041-980B-6601C7844EEE}" destId="{0B708DCB-EC0C-4601-A8F3-D0097FFF07AD}" srcOrd="0" destOrd="0" presId="urn:microsoft.com/office/officeart/2018/5/layout/IconLeafLabelList"/>
    <dgm:cxn modelId="{106D7EF4-AE96-4113-BC51-C30CE8E0E69F}" type="presParOf" srcId="{08659E4B-FC8F-450E-BB8D-28196CC15E6F}" destId="{895AA8D0-0D07-46EA-8AAE-CC1763D5554B}" srcOrd="0" destOrd="0" presId="urn:microsoft.com/office/officeart/2018/5/layout/IconLeafLabelList"/>
    <dgm:cxn modelId="{3E4C34E1-E9A4-4B0E-BC01-1FC33F0B1F13}" type="presParOf" srcId="{895AA8D0-0D07-46EA-8AAE-CC1763D5554B}" destId="{B7623851-5910-415E-9062-92C9782325A9}" srcOrd="0" destOrd="0" presId="urn:microsoft.com/office/officeart/2018/5/layout/IconLeafLabelList"/>
    <dgm:cxn modelId="{14BCE4A3-D1F0-416A-8653-4FE367BB2BD5}" type="presParOf" srcId="{895AA8D0-0D07-46EA-8AAE-CC1763D5554B}" destId="{415317B6-D82C-4313-8176-951ED0DCEC76}" srcOrd="1" destOrd="0" presId="urn:microsoft.com/office/officeart/2018/5/layout/IconLeafLabelList"/>
    <dgm:cxn modelId="{03CA7C0B-71AD-4CAA-B35B-620F03BCED19}" type="presParOf" srcId="{895AA8D0-0D07-46EA-8AAE-CC1763D5554B}" destId="{99781634-B41F-4B86-8D85-05ACFAEE8D1E}" srcOrd="2" destOrd="0" presId="urn:microsoft.com/office/officeart/2018/5/layout/IconLeafLabelList"/>
    <dgm:cxn modelId="{184BD01F-F3EC-43F9-9B77-B401A02A3B23}" type="presParOf" srcId="{895AA8D0-0D07-46EA-8AAE-CC1763D5554B}" destId="{84D83C52-DB22-4A4C-A526-B5288ECD9717}" srcOrd="3" destOrd="0" presId="urn:microsoft.com/office/officeart/2018/5/layout/IconLeafLabelList"/>
    <dgm:cxn modelId="{60E7FFCE-85BC-4CB6-A4B5-17ACB8F45AE5}" type="presParOf" srcId="{08659E4B-FC8F-450E-BB8D-28196CC15E6F}" destId="{0A1CE834-AD5A-4D8B-987B-0B921B439551}" srcOrd="1" destOrd="0" presId="urn:microsoft.com/office/officeart/2018/5/layout/IconLeafLabelList"/>
    <dgm:cxn modelId="{F318369B-BC74-462D-BFCF-9D630EB0CDD8}" type="presParOf" srcId="{08659E4B-FC8F-450E-BB8D-28196CC15E6F}" destId="{1E7B0F50-DDFB-4A7A-8BD7-3EFFD3AA55B8}" srcOrd="2" destOrd="0" presId="urn:microsoft.com/office/officeart/2018/5/layout/IconLeafLabelList"/>
    <dgm:cxn modelId="{1A88397F-E619-4FD5-A87A-74FA63F84574}" type="presParOf" srcId="{1E7B0F50-DDFB-4A7A-8BD7-3EFFD3AA55B8}" destId="{6DF55C91-49D5-48DC-AC73-C60917731867}" srcOrd="0" destOrd="0" presId="urn:microsoft.com/office/officeart/2018/5/layout/IconLeafLabelList"/>
    <dgm:cxn modelId="{4CEC9A71-722D-435B-8298-61E4B582B2EC}" type="presParOf" srcId="{1E7B0F50-DDFB-4A7A-8BD7-3EFFD3AA55B8}" destId="{BD846623-9EED-4C01-97A0-8498EDCCDBFB}" srcOrd="1" destOrd="0" presId="urn:microsoft.com/office/officeart/2018/5/layout/IconLeafLabelList"/>
    <dgm:cxn modelId="{52E51603-CB15-4A13-99FB-C0F83BC5DA45}" type="presParOf" srcId="{1E7B0F50-DDFB-4A7A-8BD7-3EFFD3AA55B8}" destId="{1F22CB52-AFCC-483B-9993-05208337A55A}" srcOrd="2" destOrd="0" presId="urn:microsoft.com/office/officeart/2018/5/layout/IconLeafLabelList"/>
    <dgm:cxn modelId="{C9B3DE5E-4442-44EC-BFA0-DB5BF847682A}" type="presParOf" srcId="{1E7B0F50-DDFB-4A7A-8BD7-3EFFD3AA55B8}" destId="{0B708DCB-EC0C-4601-A8F3-D0097FFF07AD}"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1914D74-B31C-4AC5-B681-7388C2515F90}"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F477751E-B1BE-46EE-926D-129605D263CF}">
      <dgm:prSet/>
      <dgm:spPr/>
      <dgm:t>
        <a:bodyPr/>
        <a:lstStyle/>
        <a:p>
          <a:r>
            <a:rPr lang="fr-FR" dirty="0"/>
            <a:t>72% des clients estiment qu’un service client de qualité est un critère déterminant pour être fidèle à une enseigne. Dès lors, comment assurer la qualité de service à la clientèle, gage de fidélité ?</a:t>
          </a:r>
          <a:endParaRPr lang="en-US" dirty="0"/>
        </a:p>
      </dgm:t>
    </dgm:pt>
    <dgm:pt modelId="{226DC0AF-910C-452B-9D91-466FD2F430CA}" type="parTrans" cxnId="{95CC81F2-67C1-44E8-BFC5-1AFD7A59BD7B}">
      <dgm:prSet/>
      <dgm:spPr/>
      <dgm:t>
        <a:bodyPr/>
        <a:lstStyle/>
        <a:p>
          <a:endParaRPr lang="en-US"/>
        </a:p>
      </dgm:t>
    </dgm:pt>
    <dgm:pt modelId="{75AB0062-667E-4210-A71A-343122682035}" type="sibTrans" cxnId="{95CC81F2-67C1-44E8-BFC5-1AFD7A59BD7B}">
      <dgm:prSet/>
      <dgm:spPr/>
      <dgm:t>
        <a:bodyPr/>
        <a:lstStyle/>
        <a:p>
          <a:endParaRPr lang="en-US"/>
        </a:p>
      </dgm:t>
    </dgm:pt>
    <dgm:pt modelId="{30D6665C-7E30-43C5-B7B7-66C617FCF4B3}">
      <dgm:prSet/>
      <dgm:spPr/>
      <dgm:t>
        <a:bodyPr/>
        <a:lstStyle/>
        <a:p>
          <a:r>
            <a:rPr lang="fr-FR"/>
            <a:t>Pour garantir un service client optimisé et adapté à sa clientèle, il faut que celui-ci soit basé sur 5 principes :</a:t>
          </a:r>
          <a:endParaRPr lang="en-US"/>
        </a:p>
      </dgm:t>
    </dgm:pt>
    <dgm:pt modelId="{AF22669F-CF92-4B7F-9EC2-19226313C1F5}" type="parTrans" cxnId="{3421A163-B91D-4E8A-A811-0D6EB7B92F8A}">
      <dgm:prSet/>
      <dgm:spPr/>
      <dgm:t>
        <a:bodyPr/>
        <a:lstStyle/>
        <a:p>
          <a:endParaRPr lang="en-US"/>
        </a:p>
      </dgm:t>
    </dgm:pt>
    <dgm:pt modelId="{3110C630-68DA-4F52-9273-56FB960B95FA}" type="sibTrans" cxnId="{3421A163-B91D-4E8A-A811-0D6EB7B92F8A}">
      <dgm:prSet/>
      <dgm:spPr/>
      <dgm:t>
        <a:bodyPr/>
        <a:lstStyle/>
        <a:p>
          <a:endParaRPr lang="en-US"/>
        </a:p>
      </dgm:t>
    </dgm:pt>
    <dgm:pt modelId="{3AE803A2-4515-40F3-9492-93E8BC732D62}" type="pres">
      <dgm:prSet presAssocID="{B1914D74-B31C-4AC5-B681-7388C2515F90}" presName="Name0" presStyleCnt="0">
        <dgm:presLayoutVars>
          <dgm:dir/>
          <dgm:animLvl val="lvl"/>
          <dgm:resizeHandles val="exact"/>
        </dgm:presLayoutVars>
      </dgm:prSet>
      <dgm:spPr/>
    </dgm:pt>
    <dgm:pt modelId="{0424D362-7049-47FD-8A80-F5B8FDCBE06A}" type="pres">
      <dgm:prSet presAssocID="{30D6665C-7E30-43C5-B7B7-66C617FCF4B3}" presName="boxAndChildren" presStyleCnt="0"/>
      <dgm:spPr/>
    </dgm:pt>
    <dgm:pt modelId="{0BC6BBF0-C7F2-44ED-8843-20758EB6CA91}" type="pres">
      <dgm:prSet presAssocID="{30D6665C-7E30-43C5-B7B7-66C617FCF4B3}" presName="parentTextBox" presStyleLbl="node1" presStyleIdx="0" presStyleCnt="2"/>
      <dgm:spPr/>
    </dgm:pt>
    <dgm:pt modelId="{C4CAE11A-595C-427C-9E3E-9076CB3CBA66}" type="pres">
      <dgm:prSet presAssocID="{75AB0062-667E-4210-A71A-343122682035}" presName="sp" presStyleCnt="0"/>
      <dgm:spPr/>
    </dgm:pt>
    <dgm:pt modelId="{8B0C82E9-C614-4AB1-93BF-B0BACF2CA503}" type="pres">
      <dgm:prSet presAssocID="{F477751E-B1BE-46EE-926D-129605D263CF}" presName="arrowAndChildren" presStyleCnt="0"/>
      <dgm:spPr/>
    </dgm:pt>
    <dgm:pt modelId="{ED669887-FD19-4E84-BAB3-2C4B6B52CC12}" type="pres">
      <dgm:prSet presAssocID="{F477751E-B1BE-46EE-926D-129605D263CF}" presName="parentTextArrow" presStyleLbl="node1" presStyleIdx="1" presStyleCnt="2"/>
      <dgm:spPr/>
    </dgm:pt>
  </dgm:ptLst>
  <dgm:cxnLst>
    <dgm:cxn modelId="{EB44AF0B-8F13-4118-AF73-39210A7748BB}" type="presOf" srcId="{F477751E-B1BE-46EE-926D-129605D263CF}" destId="{ED669887-FD19-4E84-BAB3-2C4B6B52CC12}" srcOrd="0" destOrd="0" presId="urn:microsoft.com/office/officeart/2005/8/layout/process4"/>
    <dgm:cxn modelId="{3421A163-B91D-4E8A-A811-0D6EB7B92F8A}" srcId="{B1914D74-B31C-4AC5-B681-7388C2515F90}" destId="{30D6665C-7E30-43C5-B7B7-66C617FCF4B3}" srcOrd="1" destOrd="0" parTransId="{AF22669F-CF92-4B7F-9EC2-19226313C1F5}" sibTransId="{3110C630-68DA-4F52-9273-56FB960B95FA}"/>
    <dgm:cxn modelId="{995DE3D8-58EA-4AA4-B996-03EF6313A601}" type="presOf" srcId="{B1914D74-B31C-4AC5-B681-7388C2515F90}" destId="{3AE803A2-4515-40F3-9492-93E8BC732D62}" srcOrd="0" destOrd="0" presId="urn:microsoft.com/office/officeart/2005/8/layout/process4"/>
    <dgm:cxn modelId="{266080E5-605D-4AC0-A634-1678815F73DA}" type="presOf" srcId="{30D6665C-7E30-43C5-B7B7-66C617FCF4B3}" destId="{0BC6BBF0-C7F2-44ED-8843-20758EB6CA91}" srcOrd="0" destOrd="0" presId="urn:microsoft.com/office/officeart/2005/8/layout/process4"/>
    <dgm:cxn modelId="{95CC81F2-67C1-44E8-BFC5-1AFD7A59BD7B}" srcId="{B1914D74-B31C-4AC5-B681-7388C2515F90}" destId="{F477751E-B1BE-46EE-926D-129605D263CF}" srcOrd="0" destOrd="0" parTransId="{226DC0AF-910C-452B-9D91-466FD2F430CA}" sibTransId="{75AB0062-667E-4210-A71A-343122682035}"/>
    <dgm:cxn modelId="{9066C571-D796-4D0D-9360-85E7B63B962C}" type="presParOf" srcId="{3AE803A2-4515-40F3-9492-93E8BC732D62}" destId="{0424D362-7049-47FD-8A80-F5B8FDCBE06A}" srcOrd="0" destOrd="0" presId="urn:microsoft.com/office/officeart/2005/8/layout/process4"/>
    <dgm:cxn modelId="{B5ED56A8-3FF9-4A78-B654-1D94EC9959FC}" type="presParOf" srcId="{0424D362-7049-47FD-8A80-F5B8FDCBE06A}" destId="{0BC6BBF0-C7F2-44ED-8843-20758EB6CA91}" srcOrd="0" destOrd="0" presId="urn:microsoft.com/office/officeart/2005/8/layout/process4"/>
    <dgm:cxn modelId="{0295FDD2-7D9C-43F9-A420-4462C1937095}" type="presParOf" srcId="{3AE803A2-4515-40F3-9492-93E8BC732D62}" destId="{C4CAE11A-595C-427C-9E3E-9076CB3CBA66}" srcOrd="1" destOrd="0" presId="urn:microsoft.com/office/officeart/2005/8/layout/process4"/>
    <dgm:cxn modelId="{292E46E8-1012-4CAD-90DB-EC2BF8F4CEC7}" type="presParOf" srcId="{3AE803A2-4515-40F3-9492-93E8BC732D62}" destId="{8B0C82E9-C614-4AB1-93BF-B0BACF2CA503}" srcOrd="2" destOrd="0" presId="urn:microsoft.com/office/officeart/2005/8/layout/process4"/>
    <dgm:cxn modelId="{0B9C69D6-6ECB-4575-8E99-3634ED8D9945}" type="presParOf" srcId="{8B0C82E9-C614-4AB1-93BF-B0BACF2CA503}" destId="{ED669887-FD19-4E84-BAB3-2C4B6B52CC12}"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CD253BD-58A5-4119-9F25-5CF02D821BF8}" type="doc">
      <dgm:prSet loTypeId="urn:microsoft.com/office/officeart/2018/5/layout/IconCircleLabelList" loCatId="icon" qsTypeId="urn:microsoft.com/office/officeart/2005/8/quickstyle/simple4" qsCatId="simple" csTypeId="urn:microsoft.com/office/officeart/2018/5/colors/Iconchunking_neutralbg_accent2_2" csCatId="accent2" phldr="1"/>
      <dgm:spPr/>
      <dgm:t>
        <a:bodyPr/>
        <a:lstStyle/>
        <a:p>
          <a:endParaRPr lang="en-US"/>
        </a:p>
      </dgm:t>
    </dgm:pt>
    <dgm:pt modelId="{C740ABEF-D7EF-4501-BEBE-89B0531FCB49}">
      <dgm:prSet custT="1"/>
      <dgm:spPr/>
      <dgm:t>
        <a:bodyPr/>
        <a:lstStyle/>
        <a:p>
          <a:pPr>
            <a:defRPr cap="all"/>
          </a:pPr>
          <a:r>
            <a:rPr lang="fr-FR" sz="1400" dirty="0"/>
            <a:t>Pour assurer la qualité de service à la clientèle, connaitre son client est indispensable ; connaitre son besoin l’est encore plus. Pour savoir quel est son besoin, il faut savoir l’écouter.</a:t>
          </a:r>
          <a:endParaRPr lang="en-US" sz="1400" dirty="0"/>
        </a:p>
      </dgm:t>
    </dgm:pt>
    <dgm:pt modelId="{15674FB1-FCBB-42FC-A888-9970E92E3A47}" type="parTrans" cxnId="{01D23CF6-9EE8-4B76-B14D-1C62A76973D6}">
      <dgm:prSet/>
      <dgm:spPr/>
      <dgm:t>
        <a:bodyPr/>
        <a:lstStyle/>
        <a:p>
          <a:endParaRPr lang="en-US"/>
        </a:p>
      </dgm:t>
    </dgm:pt>
    <dgm:pt modelId="{BFB25DD1-8DCB-4E6A-A7BD-746131FE4240}" type="sibTrans" cxnId="{01D23CF6-9EE8-4B76-B14D-1C62A76973D6}">
      <dgm:prSet/>
      <dgm:spPr/>
      <dgm:t>
        <a:bodyPr/>
        <a:lstStyle/>
        <a:p>
          <a:endParaRPr lang="en-US"/>
        </a:p>
      </dgm:t>
    </dgm:pt>
    <dgm:pt modelId="{0DEE50A7-C8E9-49F7-A511-F0CC5C167627}">
      <dgm:prSet custT="1"/>
      <dgm:spPr/>
      <dgm:t>
        <a:bodyPr/>
        <a:lstStyle/>
        <a:p>
          <a:pPr>
            <a:defRPr cap="all"/>
          </a:pPr>
          <a:r>
            <a:rPr lang="fr-FR" sz="1200" dirty="0"/>
            <a:t>C’est l’action de base qui permettra de bien définir son besoin ou cerner son problème. Cette écoute active permet d’avoir une compréhension de la situation plus précise, faire le diagnostic adapté, et d’agir de façon cohérente, proportionnée, et dans les meilleurs délais.</a:t>
          </a:r>
          <a:endParaRPr lang="en-US" sz="1200" dirty="0"/>
        </a:p>
      </dgm:t>
    </dgm:pt>
    <dgm:pt modelId="{A4A53837-1F56-4C64-9EA8-5B97B3D70B78}" type="parTrans" cxnId="{3D82D0AE-05EB-4F98-9B0C-5759A99A4E28}">
      <dgm:prSet/>
      <dgm:spPr/>
      <dgm:t>
        <a:bodyPr/>
        <a:lstStyle/>
        <a:p>
          <a:endParaRPr lang="en-US"/>
        </a:p>
      </dgm:t>
    </dgm:pt>
    <dgm:pt modelId="{464433EB-C9D9-4013-AF89-2396EC592A3E}" type="sibTrans" cxnId="{3D82D0AE-05EB-4F98-9B0C-5759A99A4E28}">
      <dgm:prSet/>
      <dgm:spPr/>
      <dgm:t>
        <a:bodyPr/>
        <a:lstStyle/>
        <a:p>
          <a:endParaRPr lang="en-US"/>
        </a:p>
      </dgm:t>
    </dgm:pt>
    <dgm:pt modelId="{B74C29DB-3C6A-4238-9AEE-AC055AFD068F}">
      <dgm:prSet/>
      <dgm:spPr/>
      <dgm:t>
        <a:bodyPr/>
        <a:lstStyle/>
        <a:p>
          <a:pPr>
            <a:defRPr cap="all"/>
          </a:pPr>
          <a:r>
            <a:rPr lang="fr-FR" dirty="0"/>
            <a:t>Cette simple action assurera une bonne expérience client et une satisfaction augmentée.</a:t>
          </a:r>
          <a:endParaRPr lang="en-US" dirty="0"/>
        </a:p>
      </dgm:t>
    </dgm:pt>
    <dgm:pt modelId="{67C104DA-5E0A-4187-A93F-DEA9C5BC8791}" type="parTrans" cxnId="{C7462508-ABBF-4758-940A-FD0CC99FF925}">
      <dgm:prSet/>
      <dgm:spPr/>
      <dgm:t>
        <a:bodyPr/>
        <a:lstStyle/>
        <a:p>
          <a:endParaRPr lang="en-US"/>
        </a:p>
      </dgm:t>
    </dgm:pt>
    <dgm:pt modelId="{FE3F02A4-E158-4590-9A97-51A93B62B2ED}" type="sibTrans" cxnId="{C7462508-ABBF-4758-940A-FD0CC99FF925}">
      <dgm:prSet/>
      <dgm:spPr/>
      <dgm:t>
        <a:bodyPr/>
        <a:lstStyle/>
        <a:p>
          <a:endParaRPr lang="en-US"/>
        </a:p>
      </dgm:t>
    </dgm:pt>
    <dgm:pt modelId="{B0A9E220-8A8A-4C18-BB86-D2FC4638CE12}" type="pres">
      <dgm:prSet presAssocID="{6CD253BD-58A5-4119-9F25-5CF02D821BF8}" presName="root" presStyleCnt="0">
        <dgm:presLayoutVars>
          <dgm:dir/>
          <dgm:resizeHandles val="exact"/>
        </dgm:presLayoutVars>
      </dgm:prSet>
      <dgm:spPr/>
    </dgm:pt>
    <dgm:pt modelId="{00EF0FB0-57E4-4E95-8D99-6B318044BFFC}" type="pres">
      <dgm:prSet presAssocID="{C740ABEF-D7EF-4501-BEBE-89B0531FCB49}" presName="compNode" presStyleCnt="0"/>
      <dgm:spPr/>
    </dgm:pt>
    <dgm:pt modelId="{D06480A0-1118-4314-A7F4-5E935069D207}" type="pres">
      <dgm:prSet presAssocID="{C740ABEF-D7EF-4501-BEBE-89B0531FCB49}" presName="iconBgRect" presStyleLbl="bgShp" presStyleIdx="0" presStyleCnt="3"/>
      <dgm:spPr/>
    </dgm:pt>
    <dgm:pt modelId="{DAE30338-1AE0-4313-BCE2-C4098CF3BA91}" type="pres">
      <dgm:prSet presAssocID="{C740ABEF-D7EF-4501-BEBE-89B0531FCB4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993FC489-B7E7-40B6-8658-F0611597A5EC}" type="pres">
      <dgm:prSet presAssocID="{C740ABEF-D7EF-4501-BEBE-89B0531FCB49}" presName="spaceRect" presStyleCnt="0"/>
      <dgm:spPr/>
    </dgm:pt>
    <dgm:pt modelId="{2E7113E4-7E25-400A-A813-748102CD4BB0}" type="pres">
      <dgm:prSet presAssocID="{C740ABEF-D7EF-4501-BEBE-89B0531FCB49}" presName="textRect" presStyleLbl="revTx" presStyleIdx="0" presStyleCnt="3">
        <dgm:presLayoutVars>
          <dgm:chMax val="1"/>
          <dgm:chPref val="1"/>
        </dgm:presLayoutVars>
      </dgm:prSet>
      <dgm:spPr/>
    </dgm:pt>
    <dgm:pt modelId="{23821F7B-1A72-4BD8-9030-D022819CE7A3}" type="pres">
      <dgm:prSet presAssocID="{BFB25DD1-8DCB-4E6A-A7BD-746131FE4240}" presName="sibTrans" presStyleCnt="0"/>
      <dgm:spPr/>
    </dgm:pt>
    <dgm:pt modelId="{9D31FD62-8830-4168-8D79-990CE99A6007}" type="pres">
      <dgm:prSet presAssocID="{0DEE50A7-C8E9-49F7-A511-F0CC5C167627}" presName="compNode" presStyleCnt="0"/>
      <dgm:spPr/>
    </dgm:pt>
    <dgm:pt modelId="{305307F9-7EB9-4F9D-8C1B-9BDD800A9FB1}" type="pres">
      <dgm:prSet presAssocID="{0DEE50A7-C8E9-49F7-A511-F0CC5C167627}" presName="iconBgRect" presStyleLbl="bgShp" presStyleIdx="1" presStyleCnt="3"/>
      <dgm:spPr/>
    </dgm:pt>
    <dgm:pt modelId="{B1F93556-A02C-4194-8184-5AAD4E4D33E0}" type="pres">
      <dgm:prSet presAssocID="{0DEE50A7-C8E9-49F7-A511-F0CC5C16762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2AD331EC-EC5C-4FBD-8FEA-B9C8823D280D}" type="pres">
      <dgm:prSet presAssocID="{0DEE50A7-C8E9-49F7-A511-F0CC5C167627}" presName="spaceRect" presStyleCnt="0"/>
      <dgm:spPr/>
    </dgm:pt>
    <dgm:pt modelId="{BFCABAEE-EA05-4DD1-AC3C-88BF4BF9D06F}" type="pres">
      <dgm:prSet presAssocID="{0DEE50A7-C8E9-49F7-A511-F0CC5C167627}" presName="textRect" presStyleLbl="revTx" presStyleIdx="1" presStyleCnt="3">
        <dgm:presLayoutVars>
          <dgm:chMax val="1"/>
          <dgm:chPref val="1"/>
        </dgm:presLayoutVars>
      </dgm:prSet>
      <dgm:spPr/>
    </dgm:pt>
    <dgm:pt modelId="{F56B5437-3B4A-4C2D-B3FF-E332F3A0955E}" type="pres">
      <dgm:prSet presAssocID="{464433EB-C9D9-4013-AF89-2396EC592A3E}" presName="sibTrans" presStyleCnt="0"/>
      <dgm:spPr/>
    </dgm:pt>
    <dgm:pt modelId="{F3552B79-1BF7-4D37-A126-06A0C42ECDA3}" type="pres">
      <dgm:prSet presAssocID="{B74C29DB-3C6A-4238-9AEE-AC055AFD068F}" presName="compNode" presStyleCnt="0"/>
      <dgm:spPr/>
    </dgm:pt>
    <dgm:pt modelId="{0C5FB461-8F73-4A7C-88D9-911C403A95AB}" type="pres">
      <dgm:prSet presAssocID="{B74C29DB-3C6A-4238-9AEE-AC055AFD068F}" presName="iconBgRect" presStyleLbl="bgShp" presStyleIdx="2" presStyleCnt="3"/>
      <dgm:spPr/>
    </dgm:pt>
    <dgm:pt modelId="{DE2D42D3-20EB-495A-BDD8-7E925C873353}" type="pres">
      <dgm:prSet presAssocID="{B74C29DB-3C6A-4238-9AEE-AC055AFD068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CF2CCD5F-EF96-473E-953D-9764DDFB9285}" type="pres">
      <dgm:prSet presAssocID="{B74C29DB-3C6A-4238-9AEE-AC055AFD068F}" presName="spaceRect" presStyleCnt="0"/>
      <dgm:spPr/>
    </dgm:pt>
    <dgm:pt modelId="{EC1DF46C-0CC8-4A08-A176-8FAD12610717}" type="pres">
      <dgm:prSet presAssocID="{B74C29DB-3C6A-4238-9AEE-AC055AFD068F}" presName="textRect" presStyleLbl="revTx" presStyleIdx="2" presStyleCnt="3">
        <dgm:presLayoutVars>
          <dgm:chMax val="1"/>
          <dgm:chPref val="1"/>
        </dgm:presLayoutVars>
      </dgm:prSet>
      <dgm:spPr/>
    </dgm:pt>
  </dgm:ptLst>
  <dgm:cxnLst>
    <dgm:cxn modelId="{C7462508-ABBF-4758-940A-FD0CC99FF925}" srcId="{6CD253BD-58A5-4119-9F25-5CF02D821BF8}" destId="{B74C29DB-3C6A-4238-9AEE-AC055AFD068F}" srcOrd="2" destOrd="0" parTransId="{67C104DA-5E0A-4187-A93F-DEA9C5BC8791}" sibTransId="{FE3F02A4-E158-4590-9A97-51A93B62B2ED}"/>
    <dgm:cxn modelId="{C67E8511-34F0-439B-A329-9EB0F968BEA7}" type="presOf" srcId="{C740ABEF-D7EF-4501-BEBE-89B0531FCB49}" destId="{2E7113E4-7E25-400A-A813-748102CD4BB0}" srcOrd="0" destOrd="0" presId="urn:microsoft.com/office/officeart/2018/5/layout/IconCircleLabelList"/>
    <dgm:cxn modelId="{CFAC7818-8C09-410B-8588-DC5F528BE31A}" type="presOf" srcId="{6CD253BD-58A5-4119-9F25-5CF02D821BF8}" destId="{B0A9E220-8A8A-4C18-BB86-D2FC4638CE12}" srcOrd="0" destOrd="0" presId="urn:microsoft.com/office/officeart/2018/5/layout/IconCircleLabelList"/>
    <dgm:cxn modelId="{147BCB71-E3F6-401A-A912-0360C4AF37C5}" type="presOf" srcId="{0DEE50A7-C8E9-49F7-A511-F0CC5C167627}" destId="{BFCABAEE-EA05-4DD1-AC3C-88BF4BF9D06F}" srcOrd="0" destOrd="0" presId="urn:microsoft.com/office/officeart/2018/5/layout/IconCircleLabelList"/>
    <dgm:cxn modelId="{3D82D0AE-05EB-4F98-9B0C-5759A99A4E28}" srcId="{6CD253BD-58A5-4119-9F25-5CF02D821BF8}" destId="{0DEE50A7-C8E9-49F7-A511-F0CC5C167627}" srcOrd="1" destOrd="0" parTransId="{A4A53837-1F56-4C64-9EA8-5B97B3D70B78}" sibTransId="{464433EB-C9D9-4013-AF89-2396EC592A3E}"/>
    <dgm:cxn modelId="{3C589FC5-4BF9-486A-B18A-D93DF16A24E3}" type="presOf" srcId="{B74C29DB-3C6A-4238-9AEE-AC055AFD068F}" destId="{EC1DF46C-0CC8-4A08-A176-8FAD12610717}" srcOrd="0" destOrd="0" presId="urn:microsoft.com/office/officeart/2018/5/layout/IconCircleLabelList"/>
    <dgm:cxn modelId="{01D23CF6-9EE8-4B76-B14D-1C62A76973D6}" srcId="{6CD253BD-58A5-4119-9F25-5CF02D821BF8}" destId="{C740ABEF-D7EF-4501-BEBE-89B0531FCB49}" srcOrd="0" destOrd="0" parTransId="{15674FB1-FCBB-42FC-A888-9970E92E3A47}" sibTransId="{BFB25DD1-8DCB-4E6A-A7BD-746131FE4240}"/>
    <dgm:cxn modelId="{82A2FD83-08F5-483D-87C3-26E853243932}" type="presParOf" srcId="{B0A9E220-8A8A-4C18-BB86-D2FC4638CE12}" destId="{00EF0FB0-57E4-4E95-8D99-6B318044BFFC}" srcOrd="0" destOrd="0" presId="urn:microsoft.com/office/officeart/2018/5/layout/IconCircleLabelList"/>
    <dgm:cxn modelId="{70A653A5-B93C-443D-8EBC-704F7BAC6496}" type="presParOf" srcId="{00EF0FB0-57E4-4E95-8D99-6B318044BFFC}" destId="{D06480A0-1118-4314-A7F4-5E935069D207}" srcOrd="0" destOrd="0" presId="urn:microsoft.com/office/officeart/2018/5/layout/IconCircleLabelList"/>
    <dgm:cxn modelId="{BF4A71AD-3795-47BC-A140-2FEAD35A560A}" type="presParOf" srcId="{00EF0FB0-57E4-4E95-8D99-6B318044BFFC}" destId="{DAE30338-1AE0-4313-BCE2-C4098CF3BA91}" srcOrd="1" destOrd="0" presId="urn:microsoft.com/office/officeart/2018/5/layout/IconCircleLabelList"/>
    <dgm:cxn modelId="{ED6429B1-91A1-4687-9C30-F4268ABE236F}" type="presParOf" srcId="{00EF0FB0-57E4-4E95-8D99-6B318044BFFC}" destId="{993FC489-B7E7-40B6-8658-F0611597A5EC}" srcOrd="2" destOrd="0" presId="urn:microsoft.com/office/officeart/2018/5/layout/IconCircleLabelList"/>
    <dgm:cxn modelId="{9E09DCE8-9CD8-41E1-B44F-E47BDF0314DE}" type="presParOf" srcId="{00EF0FB0-57E4-4E95-8D99-6B318044BFFC}" destId="{2E7113E4-7E25-400A-A813-748102CD4BB0}" srcOrd="3" destOrd="0" presId="urn:microsoft.com/office/officeart/2018/5/layout/IconCircleLabelList"/>
    <dgm:cxn modelId="{EA5B9021-BB36-4AC3-8580-689BA537E92A}" type="presParOf" srcId="{B0A9E220-8A8A-4C18-BB86-D2FC4638CE12}" destId="{23821F7B-1A72-4BD8-9030-D022819CE7A3}" srcOrd="1" destOrd="0" presId="urn:microsoft.com/office/officeart/2018/5/layout/IconCircleLabelList"/>
    <dgm:cxn modelId="{8DE9E007-E46F-4D96-A5F6-EC4A6F4E520A}" type="presParOf" srcId="{B0A9E220-8A8A-4C18-BB86-D2FC4638CE12}" destId="{9D31FD62-8830-4168-8D79-990CE99A6007}" srcOrd="2" destOrd="0" presId="urn:microsoft.com/office/officeart/2018/5/layout/IconCircleLabelList"/>
    <dgm:cxn modelId="{C93B60FA-998F-4A3D-8C18-3D067C95776D}" type="presParOf" srcId="{9D31FD62-8830-4168-8D79-990CE99A6007}" destId="{305307F9-7EB9-4F9D-8C1B-9BDD800A9FB1}" srcOrd="0" destOrd="0" presId="urn:microsoft.com/office/officeart/2018/5/layout/IconCircleLabelList"/>
    <dgm:cxn modelId="{9F6E91B0-93E1-4881-A87C-C818783DC76D}" type="presParOf" srcId="{9D31FD62-8830-4168-8D79-990CE99A6007}" destId="{B1F93556-A02C-4194-8184-5AAD4E4D33E0}" srcOrd="1" destOrd="0" presId="urn:microsoft.com/office/officeart/2018/5/layout/IconCircleLabelList"/>
    <dgm:cxn modelId="{35D0190C-E0AF-4784-BACC-618F5B69238C}" type="presParOf" srcId="{9D31FD62-8830-4168-8D79-990CE99A6007}" destId="{2AD331EC-EC5C-4FBD-8FEA-B9C8823D280D}" srcOrd="2" destOrd="0" presId="urn:microsoft.com/office/officeart/2018/5/layout/IconCircleLabelList"/>
    <dgm:cxn modelId="{1A5BB661-CB11-4DE3-86F0-8424B023A875}" type="presParOf" srcId="{9D31FD62-8830-4168-8D79-990CE99A6007}" destId="{BFCABAEE-EA05-4DD1-AC3C-88BF4BF9D06F}" srcOrd="3" destOrd="0" presId="urn:microsoft.com/office/officeart/2018/5/layout/IconCircleLabelList"/>
    <dgm:cxn modelId="{B4A7C08B-549C-4E0F-BD91-05A43AAAA71D}" type="presParOf" srcId="{B0A9E220-8A8A-4C18-BB86-D2FC4638CE12}" destId="{F56B5437-3B4A-4C2D-B3FF-E332F3A0955E}" srcOrd="3" destOrd="0" presId="urn:microsoft.com/office/officeart/2018/5/layout/IconCircleLabelList"/>
    <dgm:cxn modelId="{E2A015BA-0D48-45DE-AE73-C4E5D5AADF46}" type="presParOf" srcId="{B0A9E220-8A8A-4C18-BB86-D2FC4638CE12}" destId="{F3552B79-1BF7-4D37-A126-06A0C42ECDA3}" srcOrd="4" destOrd="0" presId="urn:microsoft.com/office/officeart/2018/5/layout/IconCircleLabelList"/>
    <dgm:cxn modelId="{339D770A-1B07-4D75-A31A-8818EE998F68}" type="presParOf" srcId="{F3552B79-1BF7-4D37-A126-06A0C42ECDA3}" destId="{0C5FB461-8F73-4A7C-88D9-911C403A95AB}" srcOrd="0" destOrd="0" presId="urn:microsoft.com/office/officeart/2018/5/layout/IconCircleLabelList"/>
    <dgm:cxn modelId="{0BC8F681-7CAF-4A00-8242-C5C9A790D55F}" type="presParOf" srcId="{F3552B79-1BF7-4D37-A126-06A0C42ECDA3}" destId="{DE2D42D3-20EB-495A-BDD8-7E925C873353}" srcOrd="1" destOrd="0" presId="urn:microsoft.com/office/officeart/2018/5/layout/IconCircleLabelList"/>
    <dgm:cxn modelId="{06D4297E-FC35-46A3-9E51-848B4585AC2B}" type="presParOf" srcId="{F3552B79-1BF7-4D37-A126-06A0C42ECDA3}" destId="{CF2CCD5F-EF96-473E-953D-9764DDFB9285}" srcOrd="2" destOrd="0" presId="urn:microsoft.com/office/officeart/2018/5/layout/IconCircleLabelList"/>
    <dgm:cxn modelId="{FAC1BF66-CDB6-4A60-AA7F-A1F23C5AB19D}" type="presParOf" srcId="{F3552B79-1BF7-4D37-A126-06A0C42ECDA3}" destId="{EC1DF46C-0CC8-4A08-A176-8FAD1261071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BE287D2-0779-4D6B-A443-6FE9DD9E8A3A}"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43704D1C-7087-4FAB-A519-DABACB28299F}">
      <dgm:prSet/>
      <dgm:spPr/>
      <dgm:t>
        <a:bodyPr/>
        <a:lstStyle/>
        <a:p>
          <a:r>
            <a:rPr lang="fr-FR"/>
            <a:t>Il arrive qu’un imprévu (retard de livraison, produit détérioré, …), entre dans le processus de relation. Dans ce cas il faut savoir reconnaitre l’erreur.</a:t>
          </a:r>
          <a:endParaRPr lang="en-US"/>
        </a:p>
      </dgm:t>
    </dgm:pt>
    <dgm:pt modelId="{6AFE2B5A-E6E7-4571-A484-63BD0136D736}" type="parTrans" cxnId="{E16DE028-770A-4521-8509-17B3CC5AF12D}">
      <dgm:prSet/>
      <dgm:spPr/>
      <dgm:t>
        <a:bodyPr/>
        <a:lstStyle/>
        <a:p>
          <a:endParaRPr lang="en-US"/>
        </a:p>
      </dgm:t>
    </dgm:pt>
    <dgm:pt modelId="{D9C8943A-8978-4CF4-BEC6-2B2D6EEA17F5}" type="sibTrans" cxnId="{E16DE028-770A-4521-8509-17B3CC5AF12D}">
      <dgm:prSet/>
      <dgm:spPr/>
      <dgm:t>
        <a:bodyPr/>
        <a:lstStyle/>
        <a:p>
          <a:endParaRPr lang="en-US"/>
        </a:p>
      </dgm:t>
    </dgm:pt>
    <dgm:pt modelId="{FA4712D4-D2B1-4DC1-81F2-34C0D62FD567}">
      <dgm:prSet/>
      <dgm:spPr/>
      <dgm:t>
        <a:bodyPr/>
        <a:lstStyle/>
        <a:p>
          <a:r>
            <a:rPr lang="fr-FR" dirty="0"/>
            <a:t>En niant les faits, une relation de Perdant-Perdant s’installe, et entrainera le départ du client à la concurrence</a:t>
          </a:r>
          <a:endParaRPr lang="en-US" dirty="0"/>
        </a:p>
      </dgm:t>
    </dgm:pt>
    <dgm:pt modelId="{8C87939D-98EA-4065-94E1-A7A717C06FE2}" type="parTrans" cxnId="{7E87F6E6-00ED-4824-8D10-EEEBE183F336}">
      <dgm:prSet/>
      <dgm:spPr/>
      <dgm:t>
        <a:bodyPr/>
        <a:lstStyle/>
        <a:p>
          <a:endParaRPr lang="en-US"/>
        </a:p>
      </dgm:t>
    </dgm:pt>
    <dgm:pt modelId="{FEA03F1B-BE92-4943-8D89-66D62145E152}" type="sibTrans" cxnId="{7E87F6E6-00ED-4824-8D10-EEEBE183F336}">
      <dgm:prSet/>
      <dgm:spPr/>
      <dgm:t>
        <a:bodyPr/>
        <a:lstStyle/>
        <a:p>
          <a:endParaRPr lang="en-US"/>
        </a:p>
      </dgm:t>
    </dgm:pt>
    <dgm:pt modelId="{3ABC59BD-4B1A-4850-A0AA-C200B4ECAD8D}">
      <dgm:prSet/>
      <dgm:spPr/>
      <dgm:t>
        <a:bodyPr/>
        <a:lstStyle/>
        <a:p>
          <a:r>
            <a:rPr lang="fr-FR"/>
            <a:t>Le client sera moins enclin à partir à la concurrence car il est, malgré l’erreur initiale, satisfait, et à terme c’est une relation Gagnant-Gagnant qui sera mise en place.</a:t>
          </a:r>
          <a:endParaRPr lang="en-US"/>
        </a:p>
      </dgm:t>
    </dgm:pt>
    <dgm:pt modelId="{CF618EE7-E168-48E8-A65E-507F02BC0D53}" type="parTrans" cxnId="{43F16D72-C50B-452B-A01E-D93CAFD6EDEE}">
      <dgm:prSet/>
      <dgm:spPr/>
      <dgm:t>
        <a:bodyPr/>
        <a:lstStyle/>
        <a:p>
          <a:endParaRPr lang="en-US"/>
        </a:p>
      </dgm:t>
    </dgm:pt>
    <dgm:pt modelId="{E463350C-27DD-4DDD-958C-AFE1F97D5941}" type="sibTrans" cxnId="{43F16D72-C50B-452B-A01E-D93CAFD6EDEE}">
      <dgm:prSet/>
      <dgm:spPr/>
      <dgm:t>
        <a:bodyPr/>
        <a:lstStyle/>
        <a:p>
          <a:endParaRPr lang="en-US"/>
        </a:p>
      </dgm:t>
    </dgm:pt>
    <dgm:pt modelId="{7FD760E1-62FF-418F-84C0-23162EE50A3F}" type="pres">
      <dgm:prSet presAssocID="{FBE287D2-0779-4D6B-A443-6FE9DD9E8A3A}" presName="root" presStyleCnt="0">
        <dgm:presLayoutVars>
          <dgm:dir/>
          <dgm:resizeHandles val="exact"/>
        </dgm:presLayoutVars>
      </dgm:prSet>
      <dgm:spPr/>
    </dgm:pt>
    <dgm:pt modelId="{80907D10-1F00-4555-AECD-FF7D9BA2C1F9}" type="pres">
      <dgm:prSet presAssocID="{43704D1C-7087-4FAB-A519-DABACB28299F}" presName="compNode" presStyleCnt="0"/>
      <dgm:spPr/>
    </dgm:pt>
    <dgm:pt modelId="{64589FCD-6106-40D6-A7C6-8C2DCEA5A680}" type="pres">
      <dgm:prSet presAssocID="{43704D1C-7087-4FAB-A519-DABACB28299F}" presName="bgRect" presStyleLbl="bgShp" presStyleIdx="0" presStyleCnt="3"/>
      <dgm:spPr/>
    </dgm:pt>
    <dgm:pt modelId="{9ACD3485-A254-458B-97B9-893C2ECAA237}" type="pres">
      <dgm:prSet presAssocID="{43704D1C-7087-4FAB-A519-DABACB28299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90A211B6-1159-4923-8398-198D334C8DA9}" type="pres">
      <dgm:prSet presAssocID="{43704D1C-7087-4FAB-A519-DABACB28299F}" presName="spaceRect" presStyleCnt="0"/>
      <dgm:spPr/>
    </dgm:pt>
    <dgm:pt modelId="{E0C41CD6-177C-4A8A-8044-544DD1B71003}" type="pres">
      <dgm:prSet presAssocID="{43704D1C-7087-4FAB-A519-DABACB28299F}" presName="parTx" presStyleLbl="revTx" presStyleIdx="0" presStyleCnt="3">
        <dgm:presLayoutVars>
          <dgm:chMax val="0"/>
          <dgm:chPref val="0"/>
        </dgm:presLayoutVars>
      </dgm:prSet>
      <dgm:spPr/>
    </dgm:pt>
    <dgm:pt modelId="{BA1EDCCA-81BF-4A5F-A0BE-B85656E570F7}" type="pres">
      <dgm:prSet presAssocID="{D9C8943A-8978-4CF4-BEC6-2B2D6EEA17F5}" presName="sibTrans" presStyleCnt="0"/>
      <dgm:spPr/>
    </dgm:pt>
    <dgm:pt modelId="{1FB8C5DE-FB3C-4479-AFE1-9831F47C161A}" type="pres">
      <dgm:prSet presAssocID="{FA4712D4-D2B1-4DC1-81F2-34C0D62FD567}" presName="compNode" presStyleCnt="0"/>
      <dgm:spPr/>
    </dgm:pt>
    <dgm:pt modelId="{07184086-D5A6-4E7C-8F6E-07044AF37A7B}" type="pres">
      <dgm:prSet presAssocID="{FA4712D4-D2B1-4DC1-81F2-34C0D62FD567}" presName="bgRect" presStyleLbl="bgShp" presStyleIdx="1" presStyleCnt="3"/>
      <dgm:spPr/>
    </dgm:pt>
    <dgm:pt modelId="{185DD588-77C1-403C-AC2C-6F31C22AC155}" type="pres">
      <dgm:prSet presAssocID="{FA4712D4-D2B1-4DC1-81F2-34C0D62FD56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C33D35B9-F6E8-486D-B7B2-9E3776A37E3D}" type="pres">
      <dgm:prSet presAssocID="{FA4712D4-D2B1-4DC1-81F2-34C0D62FD567}" presName="spaceRect" presStyleCnt="0"/>
      <dgm:spPr/>
    </dgm:pt>
    <dgm:pt modelId="{9DA86403-5B84-4C09-B41E-5C5F39EC66BC}" type="pres">
      <dgm:prSet presAssocID="{FA4712D4-D2B1-4DC1-81F2-34C0D62FD567}" presName="parTx" presStyleLbl="revTx" presStyleIdx="1" presStyleCnt="3">
        <dgm:presLayoutVars>
          <dgm:chMax val="0"/>
          <dgm:chPref val="0"/>
        </dgm:presLayoutVars>
      </dgm:prSet>
      <dgm:spPr/>
    </dgm:pt>
    <dgm:pt modelId="{223DA588-DE48-41A8-A908-E4D74A782311}" type="pres">
      <dgm:prSet presAssocID="{FEA03F1B-BE92-4943-8D89-66D62145E152}" presName="sibTrans" presStyleCnt="0"/>
      <dgm:spPr/>
    </dgm:pt>
    <dgm:pt modelId="{30F6991F-126F-42E7-9D59-7E9DE76D17DF}" type="pres">
      <dgm:prSet presAssocID="{3ABC59BD-4B1A-4850-A0AA-C200B4ECAD8D}" presName="compNode" presStyleCnt="0"/>
      <dgm:spPr/>
    </dgm:pt>
    <dgm:pt modelId="{76755B5F-C4EC-48C2-A0A2-FD05BF6B032D}" type="pres">
      <dgm:prSet presAssocID="{3ABC59BD-4B1A-4850-A0AA-C200B4ECAD8D}" presName="bgRect" presStyleLbl="bgShp" presStyleIdx="2" presStyleCnt="3"/>
      <dgm:spPr/>
    </dgm:pt>
    <dgm:pt modelId="{29F3A750-1034-4092-A9D1-519521F241FA}" type="pres">
      <dgm:prSet presAssocID="{3ABC59BD-4B1A-4850-A0AA-C200B4ECAD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odium"/>
        </a:ext>
      </dgm:extLst>
    </dgm:pt>
    <dgm:pt modelId="{D0F8C1BD-99DB-4A48-AE34-20031264877A}" type="pres">
      <dgm:prSet presAssocID="{3ABC59BD-4B1A-4850-A0AA-C200B4ECAD8D}" presName="spaceRect" presStyleCnt="0"/>
      <dgm:spPr/>
    </dgm:pt>
    <dgm:pt modelId="{AD959467-8C19-4D4F-84BD-57C210B28FF3}" type="pres">
      <dgm:prSet presAssocID="{3ABC59BD-4B1A-4850-A0AA-C200B4ECAD8D}" presName="parTx" presStyleLbl="revTx" presStyleIdx="2" presStyleCnt="3">
        <dgm:presLayoutVars>
          <dgm:chMax val="0"/>
          <dgm:chPref val="0"/>
        </dgm:presLayoutVars>
      </dgm:prSet>
      <dgm:spPr/>
    </dgm:pt>
  </dgm:ptLst>
  <dgm:cxnLst>
    <dgm:cxn modelId="{7975F607-EC7D-42DE-824B-A960E9D8838D}" type="presOf" srcId="{FA4712D4-D2B1-4DC1-81F2-34C0D62FD567}" destId="{9DA86403-5B84-4C09-B41E-5C5F39EC66BC}" srcOrd="0" destOrd="0" presId="urn:microsoft.com/office/officeart/2018/2/layout/IconVerticalSolidList"/>
    <dgm:cxn modelId="{E16DE028-770A-4521-8509-17B3CC5AF12D}" srcId="{FBE287D2-0779-4D6B-A443-6FE9DD9E8A3A}" destId="{43704D1C-7087-4FAB-A519-DABACB28299F}" srcOrd="0" destOrd="0" parTransId="{6AFE2B5A-E6E7-4571-A484-63BD0136D736}" sibTransId="{D9C8943A-8978-4CF4-BEC6-2B2D6EEA17F5}"/>
    <dgm:cxn modelId="{B5DD9D3D-2A9B-4D30-B45A-10A2C0BC72D8}" type="presOf" srcId="{3ABC59BD-4B1A-4850-A0AA-C200B4ECAD8D}" destId="{AD959467-8C19-4D4F-84BD-57C210B28FF3}" srcOrd="0" destOrd="0" presId="urn:microsoft.com/office/officeart/2018/2/layout/IconVerticalSolidList"/>
    <dgm:cxn modelId="{43F16D72-C50B-452B-A01E-D93CAFD6EDEE}" srcId="{FBE287D2-0779-4D6B-A443-6FE9DD9E8A3A}" destId="{3ABC59BD-4B1A-4850-A0AA-C200B4ECAD8D}" srcOrd="2" destOrd="0" parTransId="{CF618EE7-E168-48E8-A65E-507F02BC0D53}" sibTransId="{E463350C-27DD-4DDD-958C-AFE1F97D5941}"/>
    <dgm:cxn modelId="{B19C6C97-EF25-4490-ACF5-316478395CAD}" type="presOf" srcId="{43704D1C-7087-4FAB-A519-DABACB28299F}" destId="{E0C41CD6-177C-4A8A-8044-544DD1B71003}" srcOrd="0" destOrd="0" presId="urn:microsoft.com/office/officeart/2018/2/layout/IconVerticalSolidList"/>
    <dgm:cxn modelId="{986A87D6-825A-4385-843D-BD339AB1F76D}" type="presOf" srcId="{FBE287D2-0779-4D6B-A443-6FE9DD9E8A3A}" destId="{7FD760E1-62FF-418F-84C0-23162EE50A3F}" srcOrd="0" destOrd="0" presId="urn:microsoft.com/office/officeart/2018/2/layout/IconVerticalSolidList"/>
    <dgm:cxn modelId="{7E87F6E6-00ED-4824-8D10-EEEBE183F336}" srcId="{FBE287D2-0779-4D6B-A443-6FE9DD9E8A3A}" destId="{FA4712D4-D2B1-4DC1-81F2-34C0D62FD567}" srcOrd="1" destOrd="0" parTransId="{8C87939D-98EA-4065-94E1-A7A717C06FE2}" sibTransId="{FEA03F1B-BE92-4943-8D89-66D62145E152}"/>
    <dgm:cxn modelId="{D957AF8C-0072-43AB-B729-1F281899949D}" type="presParOf" srcId="{7FD760E1-62FF-418F-84C0-23162EE50A3F}" destId="{80907D10-1F00-4555-AECD-FF7D9BA2C1F9}" srcOrd="0" destOrd="0" presId="urn:microsoft.com/office/officeart/2018/2/layout/IconVerticalSolidList"/>
    <dgm:cxn modelId="{BFEB5EA4-7538-45AC-A251-71DFE5197DA6}" type="presParOf" srcId="{80907D10-1F00-4555-AECD-FF7D9BA2C1F9}" destId="{64589FCD-6106-40D6-A7C6-8C2DCEA5A680}" srcOrd="0" destOrd="0" presId="urn:microsoft.com/office/officeart/2018/2/layout/IconVerticalSolidList"/>
    <dgm:cxn modelId="{13D11EBE-C189-4B5E-BD84-88898D4EB227}" type="presParOf" srcId="{80907D10-1F00-4555-AECD-FF7D9BA2C1F9}" destId="{9ACD3485-A254-458B-97B9-893C2ECAA237}" srcOrd="1" destOrd="0" presId="urn:microsoft.com/office/officeart/2018/2/layout/IconVerticalSolidList"/>
    <dgm:cxn modelId="{FCD5AF49-AF05-4FCD-8E42-DA2EB9537CEF}" type="presParOf" srcId="{80907D10-1F00-4555-AECD-FF7D9BA2C1F9}" destId="{90A211B6-1159-4923-8398-198D334C8DA9}" srcOrd="2" destOrd="0" presId="urn:microsoft.com/office/officeart/2018/2/layout/IconVerticalSolidList"/>
    <dgm:cxn modelId="{61D2BFCA-162E-4073-98EE-8E5191F8D8DC}" type="presParOf" srcId="{80907D10-1F00-4555-AECD-FF7D9BA2C1F9}" destId="{E0C41CD6-177C-4A8A-8044-544DD1B71003}" srcOrd="3" destOrd="0" presId="urn:microsoft.com/office/officeart/2018/2/layout/IconVerticalSolidList"/>
    <dgm:cxn modelId="{40DB279B-D96D-4A5C-B7D4-EB10247F7E1F}" type="presParOf" srcId="{7FD760E1-62FF-418F-84C0-23162EE50A3F}" destId="{BA1EDCCA-81BF-4A5F-A0BE-B85656E570F7}" srcOrd="1" destOrd="0" presId="urn:microsoft.com/office/officeart/2018/2/layout/IconVerticalSolidList"/>
    <dgm:cxn modelId="{DABC9903-9FBE-42A5-A48D-D5E82B65722D}" type="presParOf" srcId="{7FD760E1-62FF-418F-84C0-23162EE50A3F}" destId="{1FB8C5DE-FB3C-4479-AFE1-9831F47C161A}" srcOrd="2" destOrd="0" presId="urn:microsoft.com/office/officeart/2018/2/layout/IconVerticalSolidList"/>
    <dgm:cxn modelId="{03F1C20D-8C5D-41FA-AE80-8AD42FFCABDA}" type="presParOf" srcId="{1FB8C5DE-FB3C-4479-AFE1-9831F47C161A}" destId="{07184086-D5A6-4E7C-8F6E-07044AF37A7B}" srcOrd="0" destOrd="0" presId="urn:microsoft.com/office/officeart/2018/2/layout/IconVerticalSolidList"/>
    <dgm:cxn modelId="{99DA76B8-DAD9-4A6C-8585-FE971D03E167}" type="presParOf" srcId="{1FB8C5DE-FB3C-4479-AFE1-9831F47C161A}" destId="{185DD588-77C1-403C-AC2C-6F31C22AC155}" srcOrd="1" destOrd="0" presId="urn:microsoft.com/office/officeart/2018/2/layout/IconVerticalSolidList"/>
    <dgm:cxn modelId="{AB4A0B4B-DD67-4447-8310-9D311929F5CC}" type="presParOf" srcId="{1FB8C5DE-FB3C-4479-AFE1-9831F47C161A}" destId="{C33D35B9-F6E8-486D-B7B2-9E3776A37E3D}" srcOrd="2" destOrd="0" presId="urn:microsoft.com/office/officeart/2018/2/layout/IconVerticalSolidList"/>
    <dgm:cxn modelId="{D1866CE8-24C3-43CB-BD9C-D35975834409}" type="presParOf" srcId="{1FB8C5DE-FB3C-4479-AFE1-9831F47C161A}" destId="{9DA86403-5B84-4C09-B41E-5C5F39EC66BC}" srcOrd="3" destOrd="0" presId="urn:microsoft.com/office/officeart/2018/2/layout/IconVerticalSolidList"/>
    <dgm:cxn modelId="{D1F1FD0B-18D9-4842-9AC5-54FA77EE7C1E}" type="presParOf" srcId="{7FD760E1-62FF-418F-84C0-23162EE50A3F}" destId="{223DA588-DE48-41A8-A908-E4D74A782311}" srcOrd="3" destOrd="0" presId="urn:microsoft.com/office/officeart/2018/2/layout/IconVerticalSolidList"/>
    <dgm:cxn modelId="{DACF7AFD-E6BC-4DCA-A519-BF6C380BD090}" type="presParOf" srcId="{7FD760E1-62FF-418F-84C0-23162EE50A3F}" destId="{30F6991F-126F-42E7-9D59-7E9DE76D17DF}" srcOrd="4" destOrd="0" presId="urn:microsoft.com/office/officeart/2018/2/layout/IconVerticalSolidList"/>
    <dgm:cxn modelId="{F9D33EA0-0A8F-47ED-9C48-2C7BA44DCD74}" type="presParOf" srcId="{30F6991F-126F-42E7-9D59-7E9DE76D17DF}" destId="{76755B5F-C4EC-48C2-A0A2-FD05BF6B032D}" srcOrd="0" destOrd="0" presId="urn:microsoft.com/office/officeart/2018/2/layout/IconVerticalSolidList"/>
    <dgm:cxn modelId="{0D4DEDC3-5732-4AAF-9569-EFD821B57707}" type="presParOf" srcId="{30F6991F-126F-42E7-9D59-7E9DE76D17DF}" destId="{29F3A750-1034-4092-A9D1-519521F241FA}" srcOrd="1" destOrd="0" presId="urn:microsoft.com/office/officeart/2018/2/layout/IconVerticalSolidList"/>
    <dgm:cxn modelId="{E41FAE5E-FEB9-4CE9-ACB1-7673C9D65807}" type="presParOf" srcId="{30F6991F-126F-42E7-9D59-7E9DE76D17DF}" destId="{D0F8C1BD-99DB-4A48-AE34-20031264877A}" srcOrd="2" destOrd="0" presId="urn:microsoft.com/office/officeart/2018/2/layout/IconVerticalSolidList"/>
    <dgm:cxn modelId="{340B9380-53DB-4DEA-B40C-05EFC0A52375}" type="presParOf" srcId="{30F6991F-126F-42E7-9D59-7E9DE76D17DF}" destId="{AD959467-8C19-4D4F-84BD-57C210B28FF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42E6D45-7D18-420C-A753-5BE18E60C065}"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06537520-752B-4B58-A5E8-8B6A468CF9AD}">
      <dgm:prSet/>
      <dgm:spPr/>
      <dgm:t>
        <a:bodyPr/>
        <a:lstStyle/>
        <a:p>
          <a:r>
            <a:rPr lang="fr-FR" dirty="0"/>
            <a:t>les clients sont ultra connectés, et usent de tous les moyens qui sont à leur disposition pour obtenir des informations et entrer en relation avec l’entreprise.</a:t>
          </a:r>
          <a:endParaRPr lang="en-US" dirty="0"/>
        </a:p>
      </dgm:t>
    </dgm:pt>
    <dgm:pt modelId="{C40D43D5-2E50-47C8-9CBB-A5D17CB658D2}" type="parTrans" cxnId="{2CFBBEF0-7230-43F0-A716-A03146706694}">
      <dgm:prSet/>
      <dgm:spPr/>
      <dgm:t>
        <a:bodyPr/>
        <a:lstStyle/>
        <a:p>
          <a:endParaRPr lang="en-US"/>
        </a:p>
      </dgm:t>
    </dgm:pt>
    <dgm:pt modelId="{63905182-967B-4B84-B6B0-29BE3EDD0CE1}" type="sibTrans" cxnId="{2CFBBEF0-7230-43F0-A716-A03146706694}">
      <dgm:prSet/>
      <dgm:spPr/>
      <dgm:t>
        <a:bodyPr/>
        <a:lstStyle/>
        <a:p>
          <a:endParaRPr lang="en-US"/>
        </a:p>
      </dgm:t>
    </dgm:pt>
    <dgm:pt modelId="{0A660C84-669F-494F-8B20-86CE82315797}">
      <dgm:prSet/>
      <dgm:spPr/>
      <dgm:t>
        <a:bodyPr/>
        <a:lstStyle/>
        <a:p>
          <a:r>
            <a:rPr lang="fr-FR" dirty="0"/>
            <a:t>Ce n’est pas apporter une réponse immédiate au besoin du client, mais qu’il faut entrer en communication rapidement avec lui pour lui dire que l’on a entendu son besoin et que l’on agit dans les plus brefs délais pour le résoudre.</a:t>
          </a:r>
          <a:endParaRPr lang="en-US" dirty="0"/>
        </a:p>
      </dgm:t>
    </dgm:pt>
    <dgm:pt modelId="{9445847A-558C-4BCD-A33A-C2247779DF55}" type="parTrans" cxnId="{B4407157-22C9-496C-BF9D-38F09F8D3509}">
      <dgm:prSet/>
      <dgm:spPr/>
      <dgm:t>
        <a:bodyPr/>
        <a:lstStyle/>
        <a:p>
          <a:endParaRPr lang="en-US"/>
        </a:p>
      </dgm:t>
    </dgm:pt>
    <dgm:pt modelId="{E16299F3-BDC4-4252-9A10-C3BC661D6F61}" type="sibTrans" cxnId="{B4407157-22C9-496C-BF9D-38F09F8D3509}">
      <dgm:prSet/>
      <dgm:spPr/>
      <dgm:t>
        <a:bodyPr/>
        <a:lstStyle/>
        <a:p>
          <a:endParaRPr lang="en-US"/>
        </a:p>
      </dgm:t>
    </dgm:pt>
    <dgm:pt modelId="{BABB1FD0-E901-42B6-870E-1DF8305CB55D}">
      <dgm:prSet/>
      <dgm:spPr/>
      <dgm:t>
        <a:bodyPr/>
        <a:lstStyle/>
        <a:p>
          <a:r>
            <a:rPr lang="fr-FR" dirty="0"/>
            <a:t>Le temps de réaction maximum est variable selon les environnements multi canaux utilisés par les clients. </a:t>
          </a:r>
          <a:endParaRPr lang="en-US" dirty="0"/>
        </a:p>
      </dgm:t>
    </dgm:pt>
    <dgm:pt modelId="{4E1DA14C-AA99-491C-99F0-441CF3015364}" type="parTrans" cxnId="{F458FD60-123B-45FC-B1DD-D75EB14BA2AF}">
      <dgm:prSet/>
      <dgm:spPr/>
      <dgm:t>
        <a:bodyPr/>
        <a:lstStyle/>
        <a:p>
          <a:endParaRPr lang="en-US"/>
        </a:p>
      </dgm:t>
    </dgm:pt>
    <dgm:pt modelId="{5AC3FC4C-12BD-4032-B7CE-047B4D7238C4}" type="sibTrans" cxnId="{F458FD60-123B-45FC-B1DD-D75EB14BA2AF}">
      <dgm:prSet/>
      <dgm:spPr/>
      <dgm:t>
        <a:bodyPr/>
        <a:lstStyle/>
        <a:p>
          <a:endParaRPr lang="en-US"/>
        </a:p>
      </dgm:t>
    </dgm:pt>
    <dgm:pt modelId="{742305E4-C2EA-4641-B6E3-0C35208EFDEA}" type="pres">
      <dgm:prSet presAssocID="{B42E6D45-7D18-420C-A753-5BE18E60C065}" presName="linear" presStyleCnt="0">
        <dgm:presLayoutVars>
          <dgm:animLvl val="lvl"/>
          <dgm:resizeHandles val="exact"/>
        </dgm:presLayoutVars>
      </dgm:prSet>
      <dgm:spPr/>
    </dgm:pt>
    <dgm:pt modelId="{234185B8-3984-472C-872E-6BECAD534498}" type="pres">
      <dgm:prSet presAssocID="{06537520-752B-4B58-A5E8-8B6A468CF9AD}" presName="parentText" presStyleLbl="node1" presStyleIdx="0" presStyleCnt="3">
        <dgm:presLayoutVars>
          <dgm:chMax val="0"/>
          <dgm:bulletEnabled val="1"/>
        </dgm:presLayoutVars>
      </dgm:prSet>
      <dgm:spPr/>
    </dgm:pt>
    <dgm:pt modelId="{7D68E702-4BEA-4A0E-9D51-973740523A52}" type="pres">
      <dgm:prSet presAssocID="{63905182-967B-4B84-B6B0-29BE3EDD0CE1}" presName="spacer" presStyleCnt="0"/>
      <dgm:spPr/>
    </dgm:pt>
    <dgm:pt modelId="{C5320F24-F3A9-4AA8-8E2C-6837A551F0D3}" type="pres">
      <dgm:prSet presAssocID="{0A660C84-669F-494F-8B20-86CE82315797}" presName="parentText" presStyleLbl="node1" presStyleIdx="1" presStyleCnt="3">
        <dgm:presLayoutVars>
          <dgm:chMax val="0"/>
          <dgm:bulletEnabled val="1"/>
        </dgm:presLayoutVars>
      </dgm:prSet>
      <dgm:spPr/>
    </dgm:pt>
    <dgm:pt modelId="{0A897070-C1FD-4D5F-BA6F-9CFA4182027F}" type="pres">
      <dgm:prSet presAssocID="{E16299F3-BDC4-4252-9A10-C3BC661D6F61}" presName="spacer" presStyleCnt="0"/>
      <dgm:spPr/>
    </dgm:pt>
    <dgm:pt modelId="{B9EC8E84-7592-42B3-9F62-1DFD997FE625}" type="pres">
      <dgm:prSet presAssocID="{BABB1FD0-E901-42B6-870E-1DF8305CB55D}" presName="parentText" presStyleLbl="node1" presStyleIdx="2" presStyleCnt="3">
        <dgm:presLayoutVars>
          <dgm:chMax val="0"/>
          <dgm:bulletEnabled val="1"/>
        </dgm:presLayoutVars>
      </dgm:prSet>
      <dgm:spPr/>
    </dgm:pt>
  </dgm:ptLst>
  <dgm:cxnLst>
    <dgm:cxn modelId="{FB724D3E-EBC6-485F-8AF5-CAF0760B3170}" type="presOf" srcId="{06537520-752B-4B58-A5E8-8B6A468CF9AD}" destId="{234185B8-3984-472C-872E-6BECAD534498}" srcOrd="0" destOrd="0" presId="urn:microsoft.com/office/officeart/2005/8/layout/vList2"/>
    <dgm:cxn modelId="{F458FD60-123B-45FC-B1DD-D75EB14BA2AF}" srcId="{B42E6D45-7D18-420C-A753-5BE18E60C065}" destId="{BABB1FD0-E901-42B6-870E-1DF8305CB55D}" srcOrd="2" destOrd="0" parTransId="{4E1DA14C-AA99-491C-99F0-441CF3015364}" sibTransId="{5AC3FC4C-12BD-4032-B7CE-047B4D7238C4}"/>
    <dgm:cxn modelId="{8C88CD4F-4B0E-4931-BAFB-544892B9ACC6}" type="presOf" srcId="{B42E6D45-7D18-420C-A753-5BE18E60C065}" destId="{742305E4-C2EA-4641-B6E3-0C35208EFDEA}" srcOrd="0" destOrd="0" presId="urn:microsoft.com/office/officeart/2005/8/layout/vList2"/>
    <dgm:cxn modelId="{B4407157-22C9-496C-BF9D-38F09F8D3509}" srcId="{B42E6D45-7D18-420C-A753-5BE18E60C065}" destId="{0A660C84-669F-494F-8B20-86CE82315797}" srcOrd="1" destOrd="0" parTransId="{9445847A-558C-4BCD-A33A-C2247779DF55}" sibTransId="{E16299F3-BDC4-4252-9A10-C3BC661D6F61}"/>
    <dgm:cxn modelId="{F7385459-D59A-4014-B1FB-EC5D77A7BBA8}" type="presOf" srcId="{0A660C84-669F-494F-8B20-86CE82315797}" destId="{C5320F24-F3A9-4AA8-8E2C-6837A551F0D3}" srcOrd="0" destOrd="0" presId="urn:microsoft.com/office/officeart/2005/8/layout/vList2"/>
    <dgm:cxn modelId="{9ADAC77A-D31B-417F-B22E-AF21C7309C22}" type="presOf" srcId="{BABB1FD0-E901-42B6-870E-1DF8305CB55D}" destId="{B9EC8E84-7592-42B3-9F62-1DFD997FE625}" srcOrd="0" destOrd="0" presId="urn:microsoft.com/office/officeart/2005/8/layout/vList2"/>
    <dgm:cxn modelId="{2CFBBEF0-7230-43F0-A716-A03146706694}" srcId="{B42E6D45-7D18-420C-A753-5BE18E60C065}" destId="{06537520-752B-4B58-A5E8-8B6A468CF9AD}" srcOrd="0" destOrd="0" parTransId="{C40D43D5-2E50-47C8-9CBB-A5D17CB658D2}" sibTransId="{63905182-967B-4B84-B6B0-29BE3EDD0CE1}"/>
    <dgm:cxn modelId="{85AB9A51-E380-4973-806E-7274855991F0}" type="presParOf" srcId="{742305E4-C2EA-4641-B6E3-0C35208EFDEA}" destId="{234185B8-3984-472C-872E-6BECAD534498}" srcOrd="0" destOrd="0" presId="urn:microsoft.com/office/officeart/2005/8/layout/vList2"/>
    <dgm:cxn modelId="{FC062B31-13B4-4424-8C77-9C67AB471A19}" type="presParOf" srcId="{742305E4-C2EA-4641-B6E3-0C35208EFDEA}" destId="{7D68E702-4BEA-4A0E-9D51-973740523A52}" srcOrd="1" destOrd="0" presId="urn:microsoft.com/office/officeart/2005/8/layout/vList2"/>
    <dgm:cxn modelId="{2A2650D2-19AF-4F7C-A528-F42CCE3AA648}" type="presParOf" srcId="{742305E4-C2EA-4641-B6E3-0C35208EFDEA}" destId="{C5320F24-F3A9-4AA8-8E2C-6837A551F0D3}" srcOrd="2" destOrd="0" presId="urn:microsoft.com/office/officeart/2005/8/layout/vList2"/>
    <dgm:cxn modelId="{B192895E-89B7-4F5F-97F8-77EE84C7B6D6}" type="presParOf" srcId="{742305E4-C2EA-4641-B6E3-0C35208EFDEA}" destId="{0A897070-C1FD-4D5F-BA6F-9CFA4182027F}" srcOrd="3" destOrd="0" presId="urn:microsoft.com/office/officeart/2005/8/layout/vList2"/>
    <dgm:cxn modelId="{7489A637-2802-4190-8C17-C854E5A24D52}" type="presParOf" srcId="{742305E4-C2EA-4641-B6E3-0C35208EFDEA}" destId="{B9EC8E84-7592-42B3-9F62-1DFD997FE62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A16189B-38E7-4D20-B86A-E702495BE690}"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83CD481-9801-4348-92DC-D0981049DA01}">
      <dgm:prSet/>
      <dgm:spPr/>
      <dgm:t>
        <a:bodyPr/>
        <a:lstStyle/>
        <a:p>
          <a:pPr>
            <a:defRPr cap="all"/>
          </a:pPr>
          <a:r>
            <a:rPr lang="fr-FR"/>
            <a:t>Le service client a pour objectif de satisfaire le client, mais il faut aussi satisfaire les collaborateurs de ce service et de toute la société, pour augmenter l’engagement et ainsi véhiculer une image positive auprès des clients.</a:t>
          </a:r>
          <a:endParaRPr lang="en-US"/>
        </a:p>
      </dgm:t>
    </dgm:pt>
    <dgm:pt modelId="{6D3BC9A8-D851-4F13-800D-2DB4372B96B6}" type="parTrans" cxnId="{1FDA1526-D2BB-4A58-B1DB-A2304AB4981F}">
      <dgm:prSet/>
      <dgm:spPr/>
      <dgm:t>
        <a:bodyPr/>
        <a:lstStyle/>
        <a:p>
          <a:endParaRPr lang="en-US"/>
        </a:p>
      </dgm:t>
    </dgm:pt>
    <dgm:pt modelId="{AE694C60-71CB-4FBE-9AF9-C3366EF1A44F}" type="sibTrans" cxnId="{1FDA1526-D2BB-4A58-B1DB-A2304AB4981F}">
      <dgm:prSet/>
      <dgm:spPr/>
      <dgm:t>
        <a:bodyPr/>
        <a:lstStyle/>
        <a:p>
          <a:endParaRPr lang="en-US"/>
        </a:p>
      </dgm:t>
    </dgm:pt>
    <dgm:pt modelId="{C3C3B807-A48E-4266-BC70-1EB929A4A0C6}">
      <dgm:prSet/>
      <dgm:spPr/>
      <dgm:t>
        <a:bodyPr/>
        <a:lstStyle/>
        <a:p>
          <a:pPr>
            <a:defRPr cap="all"/>
          </a:pPr>
          <a:r>
            <a:rPr lang="fr-FR" dirty="0"/>
            <a:t>Il est du devoir de la direction et du management d’offrir la meilleure qualité de vie professionnelle pour améliorer la qualité du service client, et donc de la performance de l’entreprise.</a:t>
          </a:r>
          <a:endParaRPr lang="en-US" dirty="0"/>
        </a:p>
      </dgm:t>
    </dgm:pt>
    <dgm:pt modelId="{8AF4B35A-725D-49E8-A580-05CD6AFBA451}" type="parTrans" cxnId="{2CA3FA75-1293-4F2E-B0F1-2581E47B502B}">
      <dgm:prSet/>
      <dgm:spPr/>
      <dgm:t>
        <a:bodyPr/>
        <a:lstStyle/>
        <a:p>
          <a:endParaRPr lang="en-US"/>
        </a:p>
      </dgm:t>
    </dgm:pt>
    <dgm:pt modelId="{A0307482-BE1F-4B65-9A7B-BD8EABD71F19}" type="sibTrans" cxnId="{2CA3FA75-1293-4F2E-B0F1-2581E47B502B}">
      <dgm:prSet/>
      <dgm:spPr/>
      <dgm:t>
        <a:bodyPr/>
        <a:lstStyle/>
        <a:p>
          <a:endParaRPr lang="en-US"/>
        </a:p>
      </dgm:t>
    </dgm:pt>
    <dgm:pt modelId="{4EA44175-DA19-4BE7-BDFC-60F4B67774B9}">
      <dgm:prSet/>
      <dgm:spPr/>
      <dgm:t>
        <a:bodyPr/>
        <a:lstStyle/>
        <a:p>
          <a:pPr>
            <a:defRPr cap="all"/>
          </a:pPr>
          <a:r>
            <a:rPr lang="fr-FR" dirty="0"/>
            <a:t>il faut donc miser sur le sens de la communication des équipes.</a:t>
          </a:r>
          <a:endParaRPr lang="en-US" dirty="0"/>
        </a:p>
      </dgm:t>
    </dgm:pt>
    <dgm:pt modelId="{EECE9EC5-FC5F-4025-8C43-B705E541EF20}" type="parTrans" cxnId="{7D689C99-82BE-44DB-81BB-B31AB79D17DF}">
      <dgm:prSet/>
      <dgm:spPr/>
      <dgm:t>
        <a:bodyPr/>
        <a:lstStyle/>
        <a:p>
          <a:endParaRPr lang="en-US"/>
        </a:p>
      </dgm:t>
    </dgm:pt>
    <dgm:pt modelId="{DC6B2C7A-A5DD-4D1E-9FCC-12FEA5815202}" type="sibTrans" cxnId="{7D689C99-82BE-44DB-81BB-B31AB79D17DF}">
      <dgm:prSet/>
      <dgm:spPr/>
      <dgm:t>
        <a:bodyPr/>
        <a:lstStyle/>
        <a:p>
          <a:endParaRPr lang="en-US"/>
        </a:p>
      </dgm:t>
    </dgm:pt>
    <dgm:pt modelId="{EE8E1A45-EF2F-4A13-8696-076534F2D292}" type="pres">
      <dgm:prSet presAssocID="{5A16189B-38E7-4D20-B86A-E702495BE690}" presName="root" presStyleCnt="0">
        <dgm:presLayoutVars>
          <dgm:dir/>
          <dgm:resizeHandles val="exact"/>
        </dgm:presLayoutVars>
      </dgm:prSet>
      <dgm:spPr/>
    </dgm:pt>
    <dgm:pt modelId="{EBA4CD08-3BCF-44D1-8D56-3B5F57A050B5}" type="pres">
      <dgm:prSet presAssocID="{C83CD481-9801-4348-92DC-D0981049DA01}" presName="compNode" presStyleCnt="0"/>
      <dgm:spPr/>
    </dgm:pt>
    <dgm:pt modelId="{51ED50D5-A2A4-4B81-80CE-EF1BDFD94149}" type="pres">
      <dgm:prSet presAssocID="{C83CD481-9801-4348-92DC-D0981049DA01}" presName="iconBgRect" presStyleLbl="bgShp" presStyleIdx="0" presStyleCnt="3"/>
      <dgm:spPr>
        <a:prstGeom prst="round2DiagRect">
          <a:avLst>
            <a:gd name="adj1" fmla="val 29727"/>
            <a:gd name="adj2" fmla="val 0"/>
          </a:avLst>
        </a:prstGeom>
      </dgm:spPr>
    </dgm:pt>
    <dgm:pt modelId="{F94D9876-CA35-41BE-A50D-11BB03841806}" type="pres">
      <dgm:prSet presAssocID="{C83CD481-9801-4348-92DC-D0981049DA0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0994E584-0FA0-4F55-BB37-68BEBE4B1D3D}" type="pres">
      <dgm:prSet presAssocID="{C83CD481-9801-4348-92DC-D0981049DA01}" presName="spaceRect" presStyleCnt="0"/>
      <dgm:spPr/>
    </dgm:pt>
    <dgm:pt modelId="{8EE4EF89-616F-4AF5-B1E6-5EFDAF93E84F}" type="pres">
      <dgm:prSet presAssocID="{C83CD481-9801-4348-92DC-D0981049DA01}" presName="textRect" presStyleLbl="revTx" presStyleIdx="0" presStyleCnt="3">
        <dgm:presLayoutVars>
          <dgm:chMax val="1"/>
          <dgm:chPref val="1"/>
        </dgm:presLayoutVars>
      </dgm:prSet>
      <dgm:spPr/>
    </dgm:pt>
    <dgm:pt modelId="{2F46EF9E-FF8D-41E9-B779-0B891EE62536}" type="pres">
      <dgm:prSet presAssocID="{AE694C60-71CB-4FBE-9AF9-C3366EF1A44F}" presName="sibTrans" presStyleCnt="0"/>
      <dgm:spPr/>
    </dgm:pt>
    <dgm:pt modelId="{67CBE73B-CA7A-4CE0-BFE3-C7BD1F827E11}" type="pres">
      <dgm:prSet presAssocID="{C3C3B807-A48E-4266-BC70-1EB929A4A0C6}" presName="compNode" presStyleCnt="0"/>
      <dgm:spPr/>
    </dgm:pt>
    <dgm:pt modelId="{308113F1-2EF2-4538-AF2C-40E4EA7740A2}" type="pres">
      <dgm:prSet presAssocID="{C3C3B807-A48E-4266-BC70-1EB929A4A0C6}" presName="iconBgRect" presStyleLbl="bgShp" presStyleIdx="1" presStyleCnt="3"/>
      <dgm:spPr>
        <a:prstGeom prst="round2DiagRect">
          <a:avLst>
            <a:gd name="adj1" fmla="val 29727"/>
            <a:gd name="adj2" fmla="val 0"/>
          </a:avLst>
        </a:prstGeom>
      </dgm:spPr>
    </dgm:pt>
    <dgm:pt modelId="{80CF7D81-748D-416B-A833-9BEB2FB242D0}" type="pres">
      <dgm:prSet presAssocID="{C3C3B807-A48E-4266-BC70-1EB929A4A0C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6698FC35-6D0F-488A-8CAA-D630651F6597}" type="pres">
      <dgm:prSet presAssocID="{C3C3B807-A48E-4266-BC70-1EB929A4A0C6}" presName="spaceRect" presStyleCnt="0"/>
      <dgm:spPr/>
    </dgm:pt>
    <dgm:pt modelId="{95E5CC3C-16D9-4DD0-AB22-F5491217DB8E}" type="pres">
      <dgm:prSet presAssocID="{C3C3B807-A48E-4266-BC70-1EB929A4A0C6}" presName="textRect" presStyleLbl="revTx" presStyleIdx="1" presStyleCnt="3">
        <dgm:presLayoutVars>
          <dgm:chMax val="1"/>
          <dgm:chPref val="1"/>
        </dgm:presLayoutVars>
      </dgm:prSet>
      <dgm:spPr/>
    </dgm:pt>
    <dgm:pt modelId="{2FC0859E-933E-4DD9-8663-1E7E011D5A04}" type="pres">
      <dgm:prSet presAssocID="{A0307482-BE1F-4B65-9A7B-BD8EABD71F19}" presName="sibTrans" presStyleCnt="0"/>
      <dgm:spPr/>
    </dgm:pt>
    <dgm:pt modelId="{60BDF621-6CBA-4BEE-AA92-F572B4BB7F5C}" type="pres">
      <dgm:prSet presAssocID="{4EA44175-DA19-4BE7-BDFC-60F4B67774B9}" presName="compNode" presStyleCnt="0"/>
      <dgm:spPr/>
    </dgm:pt>
    <dgm:pt modelId="{F21D45B3-4F92-4D6A-947A-15D4D7E70E70}" type="pres">
      <dgm:prSet presAssocID="{4EA44175-DA19-4BE7-BDFC-60F4B67774B9}" presName="iconBgRect" presStyleLbl="bgShp" presStyleIdx="2" presStyleCnt="3"/>
      <dgm:spPr>
        <a:prstGeom prst="round2DiagRect">
          <a:avLst>
            <a:gd name="adj1" fmla="val 29727"/>
            <a:gd name="adj2" fmla="val 0"/>
          </a:avLst>
        </a:prstGeom>
      </dgm:spPr>
    </dgm:pt>
    <dgm:pt modelId="{1A0A1726-C274-4BA1-8555-E332960FB535}" type="pres">
      <dgm:prSet presAssocID="{4EA44175-DA19-4BE7-BDFC-60F4B67774B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740FB408-CC46-4908-A66B-B5DF0832BB84}" type="pres">
      <dgm:prSet presAssocID="{4EA44175-DA19-4BE7-BDFC-60F4B67774B9}" presName="spaceRect" presStyleCnt="0"/>
      <dgm:spPr/>
    </dgm:pt>
    <dgm:pt modelId="{F8C5AAE9-C065-4262-B5FA-1F30CC28CA1F}" type="pres">
      <dgm:prSet presAssocID="{4EA44175-DA19-4BE7-BDFC-60F4B67774B9}" presName="textRect" presStyleLbl="revTx" presStyleIdx="2" presStyleCnt="3">
        <dgm:presLayoutVars>
          <dgm:chMax val="1"/>
          <dgm:chPref val="1"/>
        </dgm:presLayoutVars>
      </dgm:prSet>
      <dgm:spPr/>
    </dgm:pt>
  </dgm:ptLst>
  <dgm:cxnLst>
    <dgm:cxn modelId="{A02DEE08-A3BF-4790-B36E-A769C99AE68A}" type="presOf" srcId="{C83CD481-9801-4348-92DC-D0981049DA01}" destId="{8EE4EF89-616F-4AF5-B1E6-5EFDAF93E84F}" srcOrd="0" destOrd="0" presId="urn:microsoft.com/office/officeart/2018/5/layout/IconLeafLabelList"/>
    <dgm:cxn modelId="{1FDA1526-D2BB-4A58-B1DB-A2304AB4981F}" srcId="{5A16189B-38E7-4D20-B86A-E702495BE690}" destId="{C83CD481-9801-4348-92DC-D0981049DA01}" srcOrd="0" destOrd="0" parTransId="{6D3BC9A8-D851-4F13-800D-2DB4372B96B6}" sibTransId="{AE694C60-71CB-4FBE-9AF9-C3366EF1A44F}"/>
    <dgm:cxn modelId="{FBD61C32-0DA9-40C1-9784-529DAA54A585}" type="presOf" srcId="{C3C3B807-A48E-4266-BC70-1EB929A4A0C6}" destId="{95E5CC3C-16D9-4DD0-AB22-F5491217DB8E}" srcOrd="0" destOrd="0" presId="urn:microsoft.com/office/officeart/2018/5/layout/IconLeafLabelList"/>
    <dgm:cxn modelId="{2CA3FA75-1293-4F2E-B0F1-2581E47B502B}" srcId="{5A16189B-38E7-4D20-B86A-E702495BE690}" destId="{C3C3B807-A48E-4266-BC70-1EB929A4A0C6}" srcOrd="1" destOrd="0" parTransId="{8AF4B35A-725D-49E8-A580-05CD6AFBA451}" sibTransId="{A0307482-BE1F-4B65-9A7B-BD8EABD71F19}"/>
    <dgm:cxn modelId="{2FAC7B56-9E57-483F-9A5A-BA254FC8B705}" type="presOf" srcId="{4EA44175-DA19-4BE7-BDFC-60F4B67774B9}" destId="{F8C5AAE9-C065-4262-B5FA-1F30CC28CA1F}" srcOrd="0" destOrd="0" presId="urn:microsoft.com/office/officeart/2018/5/layout/IconLeafLabelList"/>
    <dgm:cxn modelId="{7D689C99-82BE-44DB-81BB-B31AB79D17DF}" srcId="{5A16189B-38E7-4D20-B86A-E702495BE690}" destId="{4EA44175-DA19-4BE7-BDFC-60F4B67774B9}" srcOrd="2" destOrd="0" parTransId="{EECE9EC5-FC5F-4025-8C43-B705E541EF20}" sibTransId="{DC6B2C7A-A5DD-4D1E-9FCC-12FEA5815202}"/>
    <dgm:cxn modelId="{49C389ED-B192-4B9D-84D3-1F35F5A2A0EF}" type="presOf" srcId="{5A16189B-38E7-4D20-B86A-E702495BE690}" destId="{EE8E1A45-EF2F-4A13-8696-076534F2D292}" srcOrd="0" destOrd="0" presId="urn:microsoft.com/office/officeart/2018/5/layout/IconLeafLabelList"/>
    <dgm:cxn modelId="{343F9BC5-C262-46AF-9822-AE88BDC91D21}" type="presParOf" srcId="{EE8E1A45-EF2F-4A13-8696-076534F2D292}" destId="{EBA4CD08-3BCF-44D1-8D56-3B5F57A050B5}" srcOrd="0" destOrd="0" presId="urn:microsoft.com/office/officeart/2018/5/layout/IconLeafLabelList"/>
    <dgm:cxn modelId="{61A91787-5381-4DA8-953F-9FA3BDAE86C7}" type="presParOf" srcId="{EBA4CD08-3BCF-44D1-8D56-3B5F57A050B5}" destId="{51ED50D5-A2A4-4B81-80CE-EF1BDFD94149}" srcOrd="0" destOrd="0" presId="urn:microsoft.com/office/officeart/2018/5/layout/IconLeafLabelList"/>
    <dgm:cxn modelId="{A391996E-67E3-41A0-B9C1-5BFA375F42E9}" type="presParOf" srcId="{EBA4CD08-3BCF-44D1-8D56-3B5F57A050B5}" destId="{F94D9876-CA35-41BE-A50D-11BB03841806}" srcOrd="1" destOrd="0" presId="urn:microsoft.com/office/officeart/2018/5/layout/IconLeafLabelList"/>
    <dgm:cxn modelId="{4820A7DF-3EE2-4B2C-8204-387C3E27EDE2}" type="presParOf" srcId="{EBA4CD08-3BCF-44D1-8D56-3B5F57A050B5}" destId="{0994E584-0FA0-4F55-BB37-68BEBE4B1D3D}" srcOrd="2" destOrd="0" presId="urn:microsoft.com/office/officeart/2018/5/layout/IconLeafLabelList"/>
    <dgm:cxn modelId="{A6479202-27E2-41E0-B7AC-44CA3A97EC04}" type="presParOf" srcId="{EBA4CD08-3BCF-44D1-8D56-3B5F57A050B5}" destId="{8EE4EF89-616F-4AF5-B1E6-5EFDAF93E84F}" srcOrd="3" destOrd="0" presId="urn:microsoft.com/office/officeart/2018/5/layout/IconLeafLabelList"/>
    <dgm:cxn modelId="{B19CC0FB-2621-4E20-868C-799A3356AF1E}" type="presParOf" srcId="{EE8E1A45-EF2F-4A13-8696-076534F2D292}" destId="{2F46EF9E-FF8D-41E9-B779-0B891EE62536}" srcOrd="1" destOrd="0" presId="urn:microsoft.com/office/officeart/2018/5/layout/IconLeafLabelList"/>
    <dgm:cxn modelId="{13E23118-E783-44F0-AE63-3BA5A09B0DA5}" type="presParOf" srcId="{EE8E1A45-EF2F-4A13-8696-076534F2D292}" destId="{67CBE73B-CA7A-4CE0-BFE3-C7BD1F827E11}" srcOrd="2" destOrd="0" presId="urn:microsoft.com/office/officeart/2018/5/layout/IconLeafLabelList"/>
    <dgm:cxn modelId="{EDCC18DD-1312-4EBA-8DF0-FF42F57C224B}" type="presParOf" srcId="{67CBE73B-CA7A-4CE0-BFE3-C7BD1F827E11}" destId="{308113F1-2EF2-4538-AF2C-40E4EA7740A2}" srcOrd="0" destOrd="0" presId="urn:microsoft.com/office/officeart/2018/5/layout/IconLeafLabelList"/>
    <dgm:cxn modelId="{0E0FEF2F-E68B-4C1B-845B-F67F442567DF}" type="presParOf" srcId="{67CBE73B-CA7A-4CE0-BFE3-C7BD1F827E11}" destId="{80CF7D81-748D-416B-A833-9BEB2FB242D0}" srcOrd="1" destOrd="0" presId="urn:microsoft.com/office/officeart/2018/5/layout/IconLeafLabelList"/>
    <dgm:cxn modelId="{5E980AED-3426-4E0B-B45B-7A61530ABE71}" type="presParOf" srcId="{67CBE73B-CA7A-4CE0-BFE3-C7BD1F827E11}" destId="{6698FC35-6D0F-488A-8CAA-D630651F6597}" srcOrd="2" destOrd="0" presId="urn:microsoft.com/office/officeart/2018/5/layout/IconLeafLabelList"/>
    <dgm:cxn modelId="{C48FF15F-EF28-4BE2-A3E1-855591EE8E93}" type="presParOf" srcId="{67CBE73B-CA7A-4CE0-BFE3-C7BD1F827E11}" destId="{95E5CC3C-16D9-4DD0-AB22-F5491217DB8E}" srcOrd="3" destOrd="0" presId="urn:microsoft.com/office/officeart/2018/5/layout/IconLeafLabelList"/>
    <dgm:cxn modelId="{69A73AFD-5F6D-43E6-A5A0-37CEFC0925B8}" type="presParOf" srcId="{EE8E1A45-EF2F-4A13-8696-076534F2D292}" destId="{2FC0859E-933E-4DD9-8663-1E7E011D5A04}" srcOrd="3" destOrd="0" presId="urn:microsoft.com/office/officeart/2018/5/layout/IconLeafLabelList"/>
    <dgm:cxn modelId="{7690033A-EBA7-4B36-99A5-AA60E0AB1C0C}" type="presParOf" srcId="{EE8E1A45-EF2F-4A13-8696-076534F2D292}" destId="{60BDF621-6CBA-4BEE-AA92-F572B4BB7F5C}" srcOrd="4" destOrd="0" presId="urn:microsoft.com/office/officeart/2018/5/layout/IconLeafLabelList"/>
    <dgm:cxn modelId="{FAAD2BCB-4F25-4872-A122-933C0EF8D080}" type="presParOf" srcId="{60BDF621-6CBA-4BEE-AA92-F572B4BB7F5C}" destId="{F21D45B3-4F92-4D6A-947A-15D4D7E70E70}" srcOrd="0" destOrd="0" presId="urn:microsoft.com/office/officeart/2018/5/layout/IconLeafLabelList"/>
    <dgm:cxn modelId="{D1B03F99-CB34-42A0-872D-BADE9C30389D}" type="presParOf" srcId="{60BDF621-6CBA-4BEE-AA92-F572B4BB7F5C}" destId="{1A0A1726-C274-4BA1-8555-E332960FB535}" srcOrd="1" destOrd="0" presId="urn:microsoft.com/office/officeart/2018/5/layout/IconLeafLabelList"/>
    <dgm:cxn modelId="{154084EF-5713-4812-B476-83E476104B85}" type="presParOf" srcId="{60BDF621-6CBA-4BEE-AA92-F572B4BB7F5C}" destId="{740FB408-CC46-4908-A66B-B5DF0832BB84}" srcOrd="2" destOrd="0" presId="urn:microsoft.com/office/officeart/2018/5/layout/IconLeafLabelList"/>
    <dgm:cxn modelId="{62D3A89E-3D76-433E-818D-CBF44F6DC486}" type="presParOf" srcId="{60BDF621-6CBA-4BEE-AA92-F572B4BB7F5C}" destId="{F8C5AAE9-C065-4262-B5FA-1F30CC28CA1F}"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069891A-2867-4BD0-A91E-CF51FC77BD40}" type="doc">
      <dgm:prSet loTypeId="urn:microsoft.com/office/officeart/2005/8/layout/process4" loCatId="process" qsTypeId="urn:microsoft.com/office/officeart/2005/8/quickstyle/simple2" qsCatId="simple" csTypeId="urn:microsoft.com/office/officeart/2005/8/colors/colorful5" csCatId="colorful"/>
      <dgm:spPr/>
      <dgm:t>
        <a:bodyPr/>
        <a:lstStyle/>
        <a:p>
          <a:endParaRPr lang="en-US"/>
        </a:p>
      </dgm:t>
    </dgm:pt>
    <dgm:pt modelId="{F88384D9-28B2-486B-8818-B6D02180444A}">
      <dgm:prSet/>
      <dgm:spPr/>
      <dgm:t>
        <a:bodyPr/>
        <a:lstStyle/>
        <a:p>
          <a:r>
            <a:rPr lang="fr-FR"/>
            <a:t>Un produit de qualité sans un bon service client peut être inutile, mais si ces deux facteurs sont présents, vous pouvez envisager la suite très sereinement.</a:t>
          </a:r>
          <a:endParaRPr lang="en-US"/>
        </a:p>
      </dgm:t>
    </dgm:pt>
    <dgm:pt modelId="{11E85EC5-28CD-4394-8180-EDDBB43E0931}" type="parTrans" cxnId="{F47600DF-91B8-4F4F-AEF4-9A57D2495B61}">
      <dgm:prSet/>
      <dgm:spPr/>
      <dgm:t>
        <a:bodyPr/>
        <a:lstStyle/>
        <a:p>
          <a:endParaRPr lang="en-US"/>
        </a:p>
      </dgm:t>
    </dgm:pt>
    <dgm:pt modelId="{0763BF98-600A-4ED6-A8D3-CBA073A4705C}" type="sibTrans" cxnId="{F47600DF-91B8-4F4F-AEF4-9A57D2495B61}">
      <dgm:prSet/>
      <dgm:spPr/>
      <dgm:t>
        <a:bodyPr/>
        <a:lstStyle/>
        <a:p>
          <a:endParaRPr lang="en-US"/>
        </a:p>
      </dgm:t>
    </dgm:pt>
    <dgm:pt modelId="{8BDD24BE-919C-4678-AE32-23717AC4CFD8}">
      <dgm:prSet/>
      <dgm:spPr/>
      <dgm:t>
        <a:bodyPr/>
        <a:lstStyle/>
        <a:p>
          <a:r>
            <a:rPr lang="fr-FR"/>
            <a:t>Un bon service à la clientèle est </a:t>
          </a:r>
          <a:r>
            <a:rPr lang="fr-FR" b="1"/>
            <a:t>grandement renforcé</a:t>
          </a:r>
          <a:r>
            <a:rPr lang="fr-FR"/>
            <a:t> par le fait d’avoir </a:t>
          </a:r>
          <a:r>
            <a:rPr lang="fr-FR" b="1"/>
            <a:t>des produits et services de qualité</a:t>
          </a:r>
          <a:r>
            <a:rPr lang="fr-FR"/>
            <a:t> qui minimisent les plaintes des clients et les problèmes qui génèrent l'insatisfaction.</a:t>
          </a:r>
          <a:endParaRPr lang="en-US"/>
        </a:p>
      </dgm:t>
    </dgm:pt>
    <dgm:pt modelId="{429CD712-3DB8-4940-9D3A-A8EAA49BB672}" type="parTrans" cxnId="{880C87DC-41F5-4D96-A43B-CD68C0C6CD39}">
      <dgm:prSet/>
      <dgm:spPr/>
      <dgm:t>
        <a:bodyPr/>
        <a:lstStyle/>
        <a:p>
          <a:endParaRPr lang="en-US"/>
        </a:p>
      </dgm:t>
    </dgm:pt>
    <dgm:pt modelId="{475DB2BD-3300-4F0C-8BE3-8DC04DEF9D6F}" type="sibTrans" cxnId="{880C87DC-41F5-4D96-A43B-CD68C0C6CD39}">
      <dgm:prSet/>
      <dgm:spPr/>
      <dgm:t>
        <a:bodyPr/>
        <a:lstStyle/>
        <a:p>
          <a:endParaRPr lang="en-US"/>
        </a:p>
      </dgm:t>
    </dgm:pt>
    <dgm:pt modelId="{182D702F-8E05-4A1D-B7E4-5549CBE4BC35}" type="pres">
      <dgm:prSet presAssocID="{6069891A-2867-4BD0-A91E-CF51FC77BD40}" presName="Name0" presStyleCnt="0">
        <dgm:presLayoutVars>
          <dgm:dir/>
          <dgm:animLvl val="lvl"/>
          <dgm:resizeHandles val="exact"/>
        </dgm:presLayoutVars>
      </dgm:prSet>
      <dgm:spPr/>
    </dgm:pt>
    <dgm:pt modelId="{4BB982D6-ECDA-4F03-8FFB-405A4697BEB5}" type="pres">
      <dgm:prSet presAssocID="{8BDD24BE-919C-4678-AE32-23717AC4CFD8}" presName="boxAndChildren" presStyleCnt="0"/>
      <dgm:spPr/>
    </dgm:pt>
    <dgm:pt modelId="{7383D2DB-CECC-4F69-884E-B91C2E27AF78}" type="pres">
      <dgm:prSet presAssocID="{8BDD24BE-919C-4678-AE32-23717AC4CFD8}" presName="parentTextBox" presStyleLbl="node1" presStyleIdx="0" presStyleCnt="2"/>
      <dgm:spPr/>
    </dgm:pt>
    <dgm:pt modelId="{45CDC797-1D35-4C6D-9CB6-17322A45EF38}" type="pres">
      <dgm:prSet presAssocID="{0763BF98-600A-4ED6-A8D3-CBA073A4705C}" presName="sp" presStyleCnt="0"/>
      <dgm:spPr/>
    </dgm:pt>
    <dgm:pt modelId="{D5DFB537-1526-4E62-AA7A-61EAF23097A3}" type="pres">
      <dgm:prSet presAssocID="{F88384D9-28B2-486B-8818-B6D02180444A}" presName="arrowAndChildren" presStyleCnt="0"/>
      <dgm:spPr/>
    </dgm:pt>
    <dgm:pt modelId="{B25B30FC-2D44-4961-9DD6-5618E8BEEB43}" type="pres">
      <dgm:prSet presAssocID="{F88384D9-28B2-486B-8818-B6D02180444A}" presName="parentTextArrow" presStyleLbl="node1" presStyleIdx="1" presStyleCnt="2"/>
      <dgm:spPr/>
    </dgm:pt>
  </dgm:ptLst>
  <dgm:cxnLst>
    <dgm:cxn modelId="{E91C5218-CC4D-4C33-8BE2-5E710641CD54}" type="presOf" srcId="{8BDD24BE-919C-4678-AE32-23717AC4CFD8}" destId="{7383D2DB-CECC-4F69-884E-B91C2E27AF78}" srcOrd="0" destOrd="0" presId="urn:microsoft.com/office/officeart/2005/8/layout/process4"/>
    <dgm:cxn modelId="{A6B52C7F-B2F6-4E59-B814-DE7F3CEDE671}" type="presOf" srcId="{F88384D9-28B2-486B-8818-B6D02180444A}" destId="{B25B30FC-2D44-4961-9DD6-5618E8BEEB43}" srcOrd="0" destOrd="0" presId="urn:microsoft.com/office/officeart/2005/8/layout/process4"/>
    <dgm:cxn modelId="{D5F84EB6-B557-47A2-B716-827A966745E8}" type="presOf" srcId="{6069891A-2867-4BD0-A91E-CF51FC77BD40}" destId="{182D702F-8E05-4A1D-B7E4-5549CBE4BC35}" srcOrd="0" destOrd="0" presId="urn:microsoft.com/office/officeart/2005/8/layout/process4"/>
    <dgm:cxn modelId="{880C87DC-41F5-4D96-A43B-CD68C0C6CD39}" srcId="{6069891A-2867-4BD0-A91E-CF51FC77BD40}" destId="{8BDD24BE-919C-4678-AE32-23717AC4CFD8}" srcOrd="1" destOrd="0" parTransId="{429CD712-3DB8-4940-9D3A-A8EAA49BB672}" sibTransId="{475DB2BD-3300-4F0C-8BE3-8DC04DEF9D6F}"/>
    <dgm:cxn modelId="{F47600DF-91B8-4F4F-AEF4-9A57D2495B61}" srcId="{6069891A-2867-4BD0-A91E-CF51FC77BD40}" destId="{F88384D9-28B2-486B-8818-B6D02180444A}" srcOrd="0" destOrd="0" parTransId="{11E85EC5-28CD-4394-8180-EDDBB43E0931}" sibTransId="{0763BF98-600A-4ED6-A8D3-CBA073A4705C}"/>
    <dgm:cxn modelId="{A631FBA8-06DE-4CCF-9C40-E82E2B68A446}" type="presParOf" srcId="{182D702F-8E05-4A1D-B7E4-5549CBE4BC35}" destId="{4BB982D6-ECDA-4F03-8FFB-405A4697BEB5}" srcOrd="0" destOrd="0" presId="urn:microsoft.com/office/officeart/2005/8/layout/process4"/>
    <dgm:cxn modelId="{9FE466DB-13F4-4740-870F-8CEC078754CF}" type="presParOf" srcId="{4BB982D6-ECDA-4F03-8FFB-405A4697BEB5}" destId="{7383D2DB-CECC-4F69-884E-B91C2E27AF78}" srcOrd="0" destOrd="0" presId="urn:microsoft.com/office/officeart/2005/8/layout/process4"/>
    <dgm:cxn modelId="{7743AD88-FCB4-457C-830D-98D7C735A9AC}" type="presParOf" srcId="{182D702F-8E05-4A1D-B7E4-5549CBE4BC35}" destId="{45CDC797-1D35-4C6D-9CB6-17322A45EF38}" srcOrd="1" destOrd="0" presId="urn:microsoft.com/office/officeart/2005/8/layout/process4"/>
    <dgm:cxn modelId="{C9F32F0C-FD8A-4FC7-8E86-BEC279A129B4}" type="presParOf" srcId="{182D702F-8E05-4A1D-B7E4-5549CBE4BC35}" destId="{D5DFB537-1526-4E62-AA7A-61EAF23097A3}" srcOrd="2" destOrd="0" presId="urn:microsoft.com/office/officeart/2005/8/layout/process4"/>
    <dgm:cxn modelId="{7097BA28-2F48-45B2-9239-68B3180817ED}" type="presParOf" srcId="{D5DFB537-1526-4E62-AA7A-61EAF23097A3}" destId="{B25B30FC-2D44-4961-9DD6-5618E8BEEB43}"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1D7D4C1-6CC2-42DE-8FE5-8BFFD53DB7A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A416B2D-7B85-4C75-AB13-38537DD0D54B}">
      <dgm:prSet/>
      <dgm:spPr/>
      <dgm:t>
        <a:bodyPr/>
        <a:lstStyle/>
        <a:p>
          <a:r>
            <a:rPr lang="fr-FR" b="1"/>
            <a:t>En écoutant les opinions des clients</a:t>
          </a:r>
          <a:r>
            <a:rPr lang="fr-FR"/>
            <a:t>, </a:t>
          </a:r>
          <a:r>
            <a:rPr lang="fr-FR" b="1"/>
            <a:t>en gardant</a:t>
          </a:r>
          <a:r>
            <a:rPr lang="fr-FR"/>
            <a:t> une trace </a:t>
          </a:r>
          <a:r>
            <a:rPr lang="fr-FR" b="1"/>
            <a:t>de leur feedback</a:t>
          </a:r>
          <a:r>
            <a:rPr lang="fr-FR"/>
            <a:t>, vous pouvez extraire beaucoup de valeur.</a:t>
          </a:r>
          <a:endParaRPr lang="en-US"/>
        </a:p>
      </dgm:t>
    </dgm:pt>
    <dgm:pt modelId="{791ACCF3-F012-4C78-8061-447967C898AD}" type="parTrans" cxnId="{E8AD1DAA-0F85-49EF-877C-D0B62558FFFF}">
      <dgm:prSet/>
      <dgm:spPr/>
      <dgm:t>
        <a:bodyPr/>
        <a:lstStyle/>
        <a:p>
          <a:endParaRPr lang="en-US"/>
        </a:p>
      </dgm:t>
    </dgm:pt>
    <dgm:pt modelId="{F4BBA115-26EB-4998-9AC5-6151DEFAFCB6}" type="sibTrans" cxnId="{E8AD1DAA-0F85-49EF-877C-D0B62558FFFF}">
      <dgm:prSet/>
      <dgm:spPr/>
      <dgm:t>
        <a:bodyPr/>
        <a:lstStyle/>
        <a:p>
          <a:endParaRPr lang="en-US"/>
        </a:p>
      </dgm:t>
    </dgm:pt>
    <dgm:pt modelId="{80DD8B4A-F2B2-4642-AC52-575EFF8AB658}">
      <dgm:prSet/>
      <dgm:spPr/>
      <dgm:t>
        <a:bodyPr/>
        <a:lstStyle/>
        <a:p>
          <a:r>
            <a:rPr lang="fr-FR"/>
            <a:t>Les entreprises les plus performantes utilisent les critiques qu'elles reçoivent de leurs clients pour s’améliorer en continu.</a:t>
          </a:r>
          <a:endParaRPr lang="en-US"/>
        </a:p>
      </dgm:t>
    </dgm:pt>
    <dgm:pt modelId="{C24F068C-6BF7-45D4-807A-52FC116EEDCD}" type="parTrans" cxnId="{3640ED95-FF78-42B0-AED6-58D4D6141069}">
      <dgm:prSet/>
      <dgm:spPr/>
      <dgm:t>
        <a:bodyPr/>
        <a:lstStyle/>
        <a:p>
          <a:endParaRPr lang="en-US"/>
        </a:p>
      </dgm:t>
    </dgm:pt>
    <dgm:pt modelId="{84FEA3A8-5FC4-4F45-AACA-8B60346923F9}" type="sibTrans" cxnId="{3640ED95-FF78-42B0-AED6-58D4D6141069}">
      <dgm:prSet/>
      <dgm:spPr/>
      <dgm:t>
        <a:bodyPr/>
        <a:lstStyle/>
        <a:p>
          <a:endParaRPr lang="en-US"/>
        </a:p>
      </dgm:t>
    </dgm:pt>
    <dgm:pt modelId="{F9EAB98A-BA70-4438-AF5A-AF2EB1E6058D}" type="pres">
      <dgm:prSet presAssocID="{61D7D4C1-6CC2-42DE-8FE5-8BFFD53DB7A2}" presName="root" presStyleCnt="0">
        <dgm:presLayoutVars>
          <dgm:dir/>
          <dgm:resizeHandles val="exact"/>
        </dgm:presLayoutVars>
      </dgm:prSet>
      <dgm:spPr/>
    </dgm:pt>
    <dgm:pt modelId="{326EF164-557A-40C5-947C-576B11189A20}" type="pres">
      <dgm:prSet presAssocID="{6A416B2D-7B85-4C75-AB13-38537DD0D54B}" presName="compNode" presStyleCnt="0"/>
      <dgm:spPr/>
    </dgm:pt>
    <dgm:pt modelId="{5C7672A2-0061-4D0C-9070-EC7B170FC0A9}" type="pres">
      <dgm:prSet presAssocID="{6A416B2D-7B85-4C75-AB13-38537DD0D54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of People"/>
        </a:ext>
      </dgm:extLst>
    </dgm:pt>
    <dgm:pt modelId="{D17150F8-B989-4A92-8CDF-4C79B759FDE9}" type="pres">
      <dgm:prSet presAssocID="{6A416B2D-7B85-4C75-AB13-38537DD0D54B}" presName="spaceRect" presStyleCnt="0"/>
      <dgm:spPr/>
    </dgm:pt>
    <dgm:pt modelId="{3A2992DE-1EFA-4BEA-8DAD-93F1A4E965E7}" type="pres">
      <dgm:prSet presAssocID="{6A416B2D-7B85-4C75-AB13-38537DD0D54B}" presName="textRect" presStyleLbl="revTx" presStyleIdx="0" presStyleCnt="2">
        <dgm:presLayoutVars>
          <dgm:chMax val="1"/>
          <dgm:chPref val="1"/>
        </dgm:presLayoutVars>
      </dgm:prSet>
      <dgm:spPr/>
    </dgm:pt>
    <dgm:pt modelId="{3BD206A1-543F-43B3-ADCD-F4466D2AA1FC}" type="pres">
      <dgm:prSet presAssocID="{F4BBA115-26EB-4998-9AC5-6151DEFAFCB6}" presName="sibTrans" presStyleCnt="0"/>
      <dgm:spPr/>
    </dgm:pt>
    <dgm:pt modelId="{905D7E9E-711B-4A57-BA7C-85403E12082D}" type="pres">
      <dgm:prSet presAssocID="{80DD8B4A-F2B2-4642-AC52-575EFF8AB658}" presName="compNode" presStyleCnt="0"/>
      <dgm:spPr/>
    </dgm:pt>
    <dgm:pt modelId="{ABBC394A-311F-4F00-BEFE-52F14696972A}" type="pres">
      <dgm:prSet presAssocID="{80DD8B4A-F2B2-4642-AC52-575EFF8AB65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04A6E228-D758-4DF4-9083-569C9BA0B98D}" type="pres">
      <dgm:prSet presAssocID="{80DD8B4A-F2B2-4642-AC52-575EFF8AB658}" presName="spaceRect" presStyleCnt="0"/>
      <dgm:spPr/>
    </dgm:pt>
    <dgm:pt modelId="{AE2E51FD-5F98-4D4A-9B0F-35204A951AA8}" type="pres">
      <dgm:prSet presAssocID="{80DD8B4A-F2B2-4642-AC52-575EFF8AB658}" presName="textRect" presStyleLbl="revTx" presStyleIdx="1" presStyleCnt="2">
        <dgm:presLayoutVars>
          <dgm:chMax val="1"/>
          <dgm:chPref val="1"/>
        </dgm:presLayoutVars>
      </dgm:prSet>
      <dgm:spPr/>
    </dgm:pt>
  </dgm:ptLst>
  <dgm:cxnLst>
    <dgm:cxn modelId="{50C29879-40B4-481A-88BD-4C10DE3DBA5F}" type="presOf" srcId="{6A416B2D-7B85-4C75-AB13-38537DD0D54B}" destId="{3A2992DE-1EFA-4BEA-8DAD-93F1A4E965E7}" srcOrd="0" destOrd="0" presId="urn:microsoft.com/office/officeart/2018/2/layout/IconLabelList"/>
    <dgm:cxn modelId="{6E659C8B-B79A-4653-9823-2C2BF076B80C}" type="presOf" srcId="{80DD8B4A-F2B2-4642-AC52-575EFF8AB658}" destId="{AE2E51FD-5F98-4D4A-9B0F-35204A951AA8}" srcOrd="0" destOrd="0" presId="urn:microsoft.com/office/officeart/2018/2/layout/IconLabelList"/>
    <dgm:cxn modelId="{3640ED95-FF78-42B0-AED6-58D4D6141069}" srcId="{61D7D4C1-6CC2-42DE-8FE5-8BFFD53DB7A2}" destId="{80DD8B4A-F2B2-4642-AC52-575EFF8AB658}" srcOrd="1" destOrd="0" parTransId="{C24F068C-6BF7-45D4-807A-52FC116EEDCD}" sibTransId="{84FEA3A8-5FC4-4F45-AACA-8B60346923F9}"/>
    <dgm:cxn modelId="{E8AD1DAA-0F85-49EF-877C-D0B62558FFFF}" srcId="{61D7D4C1-6CC2-42DE-8FE5-8BFFD53DB7A2}" destId="{6A416B2D-7B85-4C75-AB13-38537DD0D54B}" srcOrd="0" destOrd="0" parTransId="{791ACCF3-F012-4C78-8061-447967C898AD}" sibTransId="{F4BBA115-26EB-4998-9AC5-6151DEFAFCB6}"/>
    <dgm:cxn modelId="{E2997AF7-C991-4BFF-95EB-F1CF988C62A5}" type="presOf" srcId="{61D7D4C1-6CC2-42DE-8FE5-8BFFD53DB7A2}" destId="{F9EAB98A-BA70-4438-AF5A-AF2EB1E6058D}" srcOrd="0" destOrd="0" presId="urn:microsoft.com/office/officeart/2018/2/layout/IconLabelList"/>
    <dgm:cxn modelId="{EC3E1752-B3CC-4FDD-806C-C1639E355F6D}" type="presParOf" srcId="{F9EAB98A-BA70-4438-AF5A-AF2EB1E6058D}" destId="{326EF164-557A-40C5-947C-576B11189A20}" srcOrd="0" destOrd="0" presId="urn:microsoft.com/office/officeart/2018/2/layout/IconLabelList"/>
    <dgm:cxn modelId="{3143A785-6E37-4A47-93D1-A06C869CAEC3}" type="presParOf" srcId="{326EF164-557A-40C5-947C-576B11189A20}" destId="{5C7672A2-0061-4D0C-9070-EC7B170FC0A9}" srcOrd="0" destOrd="0" presId="urn:microsoft.com/office/officeart/2018/2/layout/IconLabelList"/>
    <dgm:cxn modelId="{99876793-E5F8-4397-BC24-689C6A8A549D}" type="presParOf" srcId="{326EF164-557A-40C5-947C-576B11189A20}" destId="{D17150F8-B989-4A92-8CDF-4C79B759FDE9}" srcOrd="1" destOrd="0" presId="urn:microsoft.com/office/officeart/2018/2/layout/IconLabelList"/>
    <dgm:cxn modelId="{E04BF147-D5E9-4D84-A441-59265414E293}" type="presParOf" srcId="{326EF164-557A-40C5-947C-576B11189A20}" destId="{3A2992DE-1EFA-4BEA-8DAD-93F1A4E965E7}" srcOrd="2" destOrd="0" presId="urn:microsoft.com/office/officeart/2018/2/layout/IconLabelList"/>
    <dgm:cxn modelId="{1FBC0881-7411-4EF8-B49C-5B981C891184}" type="presParOf" srcId="{F9EAB98A-BA70-4438-AF5A-AF2EB1E6058D}" destId="{3BD206A1-543F-43B3-ADCD-F4466D2AA1FC}" srcOrd="1" destOrd="0" presId="urn:microsoft.com/office/officeart/2018/2/layout/IconLabelList"/>
    <dgm:cxn modelId="{ECAC27E3-F9BC-4753-AB85-80C9628B7098}" type="presParOf" srcId="{F9EAB98A-BA70-4438-AF5A-AF2EB1E6058D}" destId="{905D7E9E-711B-4A57-BA7C-85403E12082D}" srcOrd="2" destOrd="0" presId="urn:microsoft.com/office/officeart/2018/2/layout/IconLabelList"/>
    <dgm:cxn modelId="{1775623D-6EFC-473A-9DE8-536D61D224AA}" type="presParOf" srcId="{905D7E9E-711B-4A57-BA7C-85403E12082D}" destId="{ABBC394A-311F-4F00-BEFE-52F14696972A}" srcOrd="0" destOrd="0" presId="urn:microsoft.com/office/officeart/2018/2/layout/IconLabelList"/>
    <dgm:cxn modelId="{5AD2109C-D7AD-4373-8DC2-ED0F38AA7B50}" type="presParOf" srcId="{905D7E9E-711B-4A57-BA7C-85403E12082D}" destId="{04A6E228-D758-4DF4-9083-569C9BA0B98D}" srcOrd="1" destOrd="0" presId="urn:microsoft.com/office/officeart/2018/2/layout/IconLabelList"/>
    <dgm:cxn modelId="{7C423C5E-A5B6-4E23-B27D-3B71DE479261}" type="presParOf" srcId="{905D7E9E-711B-4A57-BA7C-85403E12082D}" destId="{AE2E51FD-5F98-4D4A-9B0F-35204A951AA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900B17-286F-4FFF-A4BB-82D66654A20F}"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6CB402FD-5963-47D3-9514-2F19D28EC710}">
      <dgm:prSet custT="1"/>
      <dgm:spPr/>
      <dgm:t>
        <a:bodyPr/>
        <a:lstStyle/>
        <a:p>
          <a:pPr>
            <a:defRPr cap="all"/>
          </a:pPr>
          <a:r>
            <a:rPr lang="fr-FR" sz="1200" dirty="0"/>
            <a:t>en réalisant une étude auprès de plus de 2 300 salariés. </a:t>
          </a:r>
        </a:p>
        <a:p>
          <a:pPr>
            <a:defRPr cap="all"/>
          </a:pPr>
          <a:r>
            <a:rPr lang="fr-FR" sz="1200" dirty="0"/>
            <a:t>Pour 29 % d'entre eux, le sens au travail est relié avant tout aux</a:t>
          </a:r>
          <a:r>
            <a:rPr lang="fr-FR" sz="1200" b="1" dirty="0"/>
            <a:t> tâches du quotidien</a:t>
          </a:r>
          <a:r>
            <a:rPr lang="fr-FR" sz="1200" dirty="0"/>
            <a:t>, tandis que pour 26 % il repose sur la coopération entre collègues, et pour les 26 % restants sur les valeurs de l’organisation. Selon les personnes, le sens au travail est donc soit davantage </a:t>
          </a:r>
          <a:r>
            <a:rPr lang="fr-FR" sz="1200" b="1" dirty="0"/>
            <a:t>individuel, collectif ou organisationnel</a:t>
          </a:r>
          <a:r>
            <a:rPr lang="fr-FR" sz="1200" dirty="0"/>
            <a:t>.</a:t>
          </a:r>
          <a:endParaRPr lang="en-US" sz="1200" dirty="0"/>
        </a:p>
      </dgm:t>
    </dgm:pt>
    <dgm:pt modelId="{48C928FA-4448-4D39-9E11-0389CAB15422}" type="parTrans" cxnId="{CE62D838-1B05-4A00-9816-37AFC23F2107}">
      <dgm:prSet/>
      <dgm:spPr/>
      <dgm:t>
        <a:bodyPr/>
        <a:lstStyle/>
        <a:p>
          <a:endParaRPr lang="en-US"/>
        </a:p>
      </dgm:t>
    </dgm:pt>
    <dgm:pt modelId="{3FE7560F-23E3-4056-B612-C0D218C5D0CC}" type="sibTrans" cxnId="{CE62D838-1B05-4A00-9816-37AFC23F2107}">
      <dgm:prSet/>
      <dgm:spPr/>
      <dgm:t>
        <a:bodyPr/>
        <a:lstStyle/>
        <a:p>
          <a:endParaRPr lang="en-US"/>
        </a:p>
      </dgm:t>
    </dgm:pt>
    <dgm:pt modelId="{A6A4E745-B211-4956-8E85-2FDCEE973033}">
      <dgm:prSet/>
      <dgm:spPr/>
      <dgm:t>
        <a:bodyPr/>
        <a:lstStyle/>
        <a:p>
          <a:pPr>
            <a:defRPr cap="all"/>
          </a:pPr>
          <a:r>
            <a:rPr lang="fr-FR"/>
            <a:t>Si un côté domine plus qu'un autre pour chacun, cela ne signifie pas que ces trois aspects ne sont pas complémentaires. Si 85 % des personnes interrogées considèrent qu'il revient à chacun de « donner un sens à son travail », 63 % reconnaissent également </a:t>
          </a:r>
          <a:r>
            <a:rPr lang="fr-FR" b="1"/>
            <a:t>l'importance du rôle du manager</a:t>
          </a:r>
          <a:r>
            <a:rPr lang="fr-FR"/>
            <a:t> dans cette quête de sens.</a:t>
          </a:r>
          <a:endParaRPr lang="en-US"/>
        </a:p>
      </dgm:t>
    </dgm:pt>
    <dgm:pt modelId="{A812BB69-08FE-41AE-AA32-207DD8033888}" type="parTrans" cxnId="{0F271731-0288-42F3-8393-9C3459F20113}">
      <dgm:prSet/>
      <dgm:spPr/>
      <dgm:t>
        <a:bodyPr/>
        <a:lstStyle/>
        <a:p>
          <a:endParaRPr lang="en-US"/>
        </a:p>
      </dgm:t>
    </dgm:pt>
    <dgm:pt modelId="{15AF8ADE-E1ED-4E3B-A28D-AAE9AE28EC1D}" type="sibTrans" cxnId="{0F271731-0288-42F3-8393-9C3459F20113}">
      <dgm:prSet/>
      <dgm:spPr/>
      <dgm:t>
        <a:bodyPr/>
        <a:lstStyle/>
        <a:p>
          <a:endParaRPr lang="en-US"/>
        </a:p>
      </dgm:t>
    </dgm:pt>
    <dgm:pt modelId="{CA1D2F8B-4B3B-43FA-A7DE-F7A34F51C293}" type="pres">
      <dgm:prSet presAssocID="{F4900B17-286F-4FFF-A4BB-82D66654A20F}" presName="root" presStyleCnt="0">
        <dgm:presLayoutVars>
          <dgm:dir/>
          <dgm:resizeHandles val="exact"/>
        </dgm:presLayoutVars>
      </dgm:prSet>
      <dgm:spPr/>
    </dgm:pt>
    <dgm:pt modelId="{98B59552-C88F-46E9-AC50-D943389A8957}" type="pres">
      <dgm:prSet presAssocID="{6CB402FD-5963-47D3-9514-2F19D28EC710}" presName="compNode" presStyleCnt="0"/>
      <dgm:spPr/>
    </dgm:pt>
    <dgm:pt modelId="{08DDD6FA-DD89-4E16-BB3A-CA56C31A8CB5}" type="pres">
      <dgm:prSet presAssocID="{6CB402FD-5963-47D3-9514-2F19D28EC710}" presName="iconBgRect" presStyleLbl="bgShp" presStyleIdx="0" presStyleCnt="2"/>
      <dgm:spPr/>
    </dgm:pt>
    <dgm:pt modelId="{CBB8E177-DEF6-4B63-85B4-0AA80432D5A4}" type="pres">
      <dgm:prSet presAssocID="{6CB402FD-5963-47D3-9514-2F19D28EC71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2C237228-8471-4AF6-942F-BC77AD069873}" type="pres">
      <dgm:prSet presAssocID="{6CB402FD-5963-47D3-9514-2F19D28EC710}" presName="spaceRect" presStyleCnt="0"/>
      <dgm:spPr/>
    </dgm:pt>
    <dgm:pt modelId="{1B61E053-A2D7-45EB-BCD8-2C38A0E059A1}" type="pres">
      <dgm:prSet presAssocID="{6CB402FD-5963-47D3-9514-2F19D28EC710}" presName="textRect" presStyleLbl="revTx" presStyleIdx="0" presStyleCnt="2">
        <dgm:presLayoutVars>
          <dgm:chMax val="1"/>
          <dgm:chPref val="1"/>
        </dgm:presLayoutVars>
      </dgm:prSet>
      <dgm:spPr/>
    </dgm:pt>
    <dgm:pt modelId="{C9151880-DBCE-40E6-8D49-95E9B1A662A3}" type="pres">
      <dgm:prSet presAssocID="{3FE7560F-23E3-4056-B612-C0D218C5D0CC}" presName="sibTrans" presStyleCnt="0"/>
      <dgm:spPr/>
    </dgm:pt>
    <dgm:pt modelId="{8957E90F-B7D8-43BE-9331-32A32081A6E6}" type="pres">
      <dgm:prSet presAssocID="{A6A4E745-B211-4956-8E85-2FDCEE973033}" presName="compNode" presStyleCnt="0"/>
      <dgm:spPr/>
    </dgm:pt>
    <dgm:pt modelId="{E6E62B74-AED1-4965-985C-7C23C6292EA7}" type="pres">
      <dgm:prSet presAssocID="{A6A4E745-B211-4956-8E85-2FDCEE973033}" presName="iconBgRect" presStyleLbl="bgShp" presStyleIdx="1" presStyleCnt="2"/>
      <dgm:spPr/>
    </dgm:pt>
    <dgm:pt modelId="{3598397D-39C4-4F76-BCCD-6AF281A422D1}" type="pres">
      <dgm:prSet presAssocID="{A6A4E745-B211-4956-8E85-2FDCEE97303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0427F150-CE92-4E66-959B-EEF0BD7B39FB}" type="pres">
      <dgm:prSet presAssocID="{A6A4E745-B211-4956-8E85-2FDCEE973033}" presName="spaceRect" presStyleCnt="0"/>
      <dgm:spPr/>
    </dgm:pt>
    <dgm:pt modelId="{7AB36C33-BD88-4DF0-A16B-36EAB78CE0CF}" type="pres">
      <dgm:prSet presAssocID="{A6A4E745-B211-4956-8E85-2FDCEE973033}" presName="textRect" presStyleLbl="revTx" presStyleIdx="1" presStyleCnt="2">
        <dgm:presLayoutVars>
          <dgm:chMax val="1"/>
          <dgm:chPref val="1"/>
        </dgm:presLayoutVars>
      </dgm:prSet>
      <dgm:spPr/>
    </dgm:pt>
  </dgm:ptLst>
  <dgm:cxnLst>
    <dgm:cxn modelId="{0F271731-0288-42F3-8393-9C3459F20113}" srcId="{F4900B17-286F-4FFF-A4BB-82D66654A20F}" destId="{A6A4E745-B211-4956-8E85-2FDCEE973033}" srcOrd="1" destOrd="0" parTransId="{A812BB69-08FE-41AE-AA32-207DD8033888}" sibTransId="{15AF8ADE-E1ED-4E3B-A28D-AAE9AE28EC1D}"/>
    <dgm:cxn modelId="{CE62D838-1B05-4A00-9816-37AFC23F2107}" srcId="{F4900B17-286F-4FFF-A4BB-82D66654A20F}" destId="{6CB402FD-5963-47D3-9514-2F19D28EC710}" srcOrd="0" destOrd="0" parTransId="{48C928FA-4448-4D39-9E11-0389CAB15422}" sibTransId="{3FE7560F-23E3-4056-B612-C0D218C5D0CC}"/>
    <dgm:cxn modelId="{34E7E35F-5FF8-419A-8FD8-AA234FF585D4}" type="presOf" srcId="{A6A4E745-B211-4956-8E85-2FDCEE973033}" destId="{7AB36C33-BD88-4DF0-A16B-36EAB78CE0CF}" srcOrd="0" destOrd="0" presId="urn:microsoft.com/office/officeart/2018/5/layout/IconCircleLabelList"/>
    <dgm:cxn modelId="{19D3CFD5-8462-4FCD-A189-6935B4CACE6E}" type="presOf" srcId="{F4900B17-286F-4FFF-A4BB-82D66654A20F}" destId="{CA1D2F8B-4B3B-43FA-A7DE-F7A34F51C293}" srcOrd="0" destOrd="0" presId="urn:microsoft.com/office/officeart/2018/5/layout/IconCircleLabelList"/>
    <dgm:cxn modelId="{0229F7E7-FC37-441F-A95E-57CD2D177699}" type="presOf" srcId="{6CB402FD-5963-47D3-9514-2F19D28EC710}" destId="{1B61E053-A2D7-45EB-BCD8-2C38A0E059A1}" srcOrd="0" destOrd="0" presId="urn:microsoft.com/office/officeart/2018/5/layout/IconCircleLabelList"/>
    <dgm:cxn modelId="{8D90BD86-8855-40E2-8532-01D56A2759AE}" type="presParOf" srcId="{CA1D2F8B-4B3B-43FA-A7DE-F7A34F51C293}" destId="{98B59552-C88F-46E9-AC50-D943389A8957}" srcOrd="0" destOrd="0" presId="urn:microsoft.com/office/officeart/2018/5/layout/IconCircleLabelList"/>
    <dgm:cxn modelId="{5A775151-20E2-4385-B772-8D2C3CAF70BC}" type="presParOf" srcId="{98B59552-C88F-46E9-AC50-D943389A8957}" destId="{08DDD6FA-DD89-4E16-BB3A-CA56C31A8CB5}" srcOrd="0" destOrd="0" presId="urn:microsoft.com/office/officeart/2018/5/layout/IconCircleLabelList"/>
    <dgm:cxn modelId="{F4834040-1EF3-4453-AC0D-114125598FA4}" type="presParOf" srcId="{98B59552-C88F-46E9-AC50-D943389A8957}" destId="{CBB8E177-DEF6-4B63-85B4-0AA80432D5A4}" srcOrd="1" destOrd="0" presId="urn:microsoft.com/office/officeart/2018/5/layout/IconCircleLabelList"/>
    <dgm:cxn modelId="{84BF3754-4DA6-461C-8C86-60ECD44507B8}" type="presParOf" srcId="{98B59552-C88F-46E9-AC50-D943389A8957}" destId="{2C237228-8471-4AF6-942F-BC77AD069873}" srcOrd="2" destOrd="0" presId="urn:microsoft.com/office/officeart/2018/5/layout/IconCircleLabelList"/>
    <dgm:cxn modelId="{86F5D0A0-E677-4FD2-AC68-8EEE1CD3240A}" type="presParOf" srcId="{98B59552-C88F-46E9-AC50-D943389A8957}" destId="{1B61E053-A2D7-45EB-BCD8-2C38A0E059A1}" srcOrd="3" destOrd="0" presId="urn:microsoft.com/office/officeart/2018/5/layout/IconCircleLabelList"/>
    <dgm:cxn modelId="{A75BB93A-D642-4420-BAD6-57BA57A6FF5F}" type="presParOf" srcId="{CA1D2F8B-4B3B-43FA-A7DE-F7A34F51C293}" destId="{C9151880-DBCE-40E6-8D49-95E9B1A662A3}" srcOrd="1" destOrd="0" presId="urn:microsoft.com/office/officeart/2018/5/layout/IconCircleLabelList"/>
    <dgm:cxn modelId="{531B1D27-0E0E-41E3-B3E7-A218C66A8889}" type="presParOf" srcId="{CA1D2F8B-4B3B-43FA-A7DE-F7A34F51C293}" destId="{8957E90F-B7D8-43BE-9331-32A32081A6E6}" srcOrd="2" destOrd="0" presId="urn:microsoft.com/office/officeart/2018/5/layout/IconCircleLabelList"/>
    <dgm:cxn modelId="{853924F9-430B-4D62-BBFE-3E205237560E}" type="presParOf" srcId="{8957E90F-B7D8-43BE-9331-32A32081A6E6}" destId="{E6E62B74-AED1-4965-985C-7C23C6292EA7}" srcOrd="0" destOrd="0" presId="urn:microsoft.com/office/officeart/2018/5/layout/IconCircleLabelList"/>
    <dgm:cxn modelId="{B5542FBB-9968-4F08-A566-0BADFDDD43C6}" type="presParOf" srcId="{8957E90F-B7D8-43BE-9331-32A32081A6E6}" destId="{3598397D-39C4-4F76-BCCD-6AF281A422D1}" srcOrd="1" destOrd="0" presId="urn:microsoft.com/office/officeart/2018/5/layout/IconCircleLabelList"/>
    <dgm:cxn modelId="{71944471-DAF8-4E49-AB52-4F4D65193E3D}" type="presParOf" srcId="{8957E90F-B7D8-43BE-9331-32A32081A6E6}" destId="{0427F150-CE92-4E66-959B-EEF0BD7B39FB}" srcOrd="2" destOrd="0" presId="urn:microsoft.com/office/officeart/2018/5/layout/IconCircleLabelList"/>
    <dgm:cxn modelId="{EC9C70E9-E4DB-45CD-957C-3839B1D72633}" type="presParOf" srcId="{8957E90F-B7D8-43BE-9331-32A32081A6E6}" destId="{7AB36C33-BD88-4DF0-A16B-36EAB78CE0C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1E7E36B-6721-47AA-8DB8-E2F62754C066}" type="doc">
      <dgm:prSet loTypeId="urn:microsoft.com/office/officeart/2005/8/layout/default" loCatId="list" qsTypeId="urn:microsoft.com/office/officeart/2005/8/quickstyle/simple2" qsCatId="simple" csTypeId="urn:microsoft.com/office/officeart/2005/8/colors/colorful2" csCatId="colorful"/>
      <dgm:spPr/>
      <dgm:t>
        <a:bodyPr/>
        <a:lstStyle/>
        <a:p>
          <a:endParaRPr lang="en-US"/>
        </a:p>
      </dgm:t>
    </dgm:pt>
    <dgm:pt modelId="{CA57F294-18AD-408B-8D64-98DCB016F054}">
      <dgm:prSet/>
      <dgm:spPr/>
      <dgm:t>
        <a:bodyPr/>
        <a:lstStyle/>
        <a:p>
          <a:r>
            <a:rPr lang="fr-FR"/>
            <a:t>La flexibilité doit être au cœur de tout ce que votre entreprise fait.</a:t>
          </a:r>
          <a:endParaRPr lang="en-US"/>
        </a:p>
      </dgm:t>
    </dgm:pt>
    <dgm:pt modelId="{6A38EBBD-0C43-4F13-AFDA-A1BD064BA3C5}" type="parTrans" cxnId="{FCFCB73A-24D5-4D98-853F-8747B0411A30}">
      <dgm:prSet/>
      <dgm:spPr/>
      <dgm:t>
        <a:bodyPr/>
        <a:lstStyle/>
        <a:p>
          <a:endParaRPr lang="en-US"/>
        </a:p>
      </dgm:t>
    </dgm:pt>
    <dgm:pt modelId="{C694C2EB-1879-423A-83E7-CBB6E609071B}" type="sibTrans" cxnId="{FCFCB73A-24D5-4D98-853F-8747B0411A30}">
      <dgm:prSet/>
      <dgm:spPr/>
      <dgm:t>
        <a:bodyPr/>
        <a:lstStyle/>
        <a:p>
          <a:endParaRPr lang="en-US"/>
        </a:p>
      </dgm:t>
    </dgm:pt>
    <dgm:pt modelId="{5196A90C-5AF9-4779-868E-57961C74201C}">
      <dgm:prSet/>
      <dgm:spPr/>
      <dgm:t>
        <a:bodyPr/>
        <a:lstStyle/>
        <a:p>
          <a:r>
            <a:rPr lang="fr-FR"/>
            <a:t>De la gestion de projet au service à la clientèle, c’est </a:t>
          </a:r>
          <a:r>
            <a:rPr lang="fr-FR" b="1"/>
            <a:t>la capacité</a:t>
          </a:r>
          <a:r>
            <a:rPr lang="fr-FR"/>
            <a:t> d'une entreprise à </a:t>
          </a:r>
          <a:r>
            <a:rPr lang="fr-FR" b="1"/>
            <a:t>rester agile</a:t>
          </a:r>
          <a:r>
            <a:rPr lang="fr-FR"/>
            <a:t> qui lui permet de réagir de manière efficace. </a:t>
          </a:r>
          <a:endParaRPr lang="en-US"/>
        </a:p>
      </dgm:t>
    </dgm:pt>
    <dgm:pt modelId="{18872296-86DF-4AB7-8126-56AE627AA352}" type="parTrans" cxnId="{F2E79936-1C7C-43A9-9BEC-FCA6CD4FF48A}">
      <dgm:prSet/>
      <dgm:spPr/>
      <dgm:t>
        <a:bodyPr/>
        <a:lstStyle/>
        <a:p>
          <a:endParaRPr lang="en-US"/>
        </a:p>
      </dgm:t>
    </dgm:pt>
    <dgm:pt modelId="{292C4943-AA62-494F-8207-D3704075BC10}" type="sibTrans" cxnId="{F2E79936-1C7C-43A9-9BEC-FCA6CD4FF48A}">
      <dgm:prSet/>
      <dgm:spPr/>
      <dgm:t>
        <a:bodyPr/>
        <a:lstStyle/>
        <a:p>
          <a:endParaRPr lang="en-US"/>
        </a:p>
      </dgm:t>
    </dgm:pt>
    <dgm:pt modelId="{6091C530-9BDB-4EE8-A375-420A86E10928}" type="pres">
      <dgm:prSet presAssocID="{61E7E36B-6721-47AA-8DB8-E2F62754C066}" presName="diagram" presStyleCnt="0">
        <dgm:presLayoutVars>
          <dgm:dir/>
          <dgm:resizeHandles val="exact"/>
        </dgm:presLayoutVars>
      </dgm:prSet>
      <dgm:spPr/>
    </dgm:pt>
    <dgm:pt modelId="{B077C377-B96A-4717-A266-23EAD38D8601}" type="pres">
      <dgm:prSet presAssocID="{CA57F294-18AD-408B-8D64-98DCB016F054}" presName="node" presStyleLbl="node1" presStyleIdx="0" presStyleCnt="2">
        <dgm:presLayoutVars>
          <dgm:bulletEnabled val="1"/>
        </dgm:presLayoutVars>
      </dgm:prSet>
      <dgm:spPr/>
    </dgm:pt>
    <dgm:pt modelId="{FC215850-B9CE-4EBF-9ACC-23F19388418B}" type="pres">
      <dgm:prSet presAssocID="{C694C2EB-1879-423A-83E7-CBB6E609071B}" presName="sibTrans" presStyleCnt="0"/>
      <dgm:spPr/>
    </dgm:pt>
    <dgm:pt modelId="{36A393DF-478D-4390-9ED8-29405349429F}" type="pres">
      <dgm:prSet presAssocID="{5196A90C-5AF9-4779-868E-57961C74201C}" presName="node" presStyleLbl="node1" presStyleIdx="1" presStyleCnt="2">
        <dgm:presLayoutVars>
          <dgm:bulletEnabled val="1"/>
        </dgm:presLayoutVars>
      </dgm:prSet>
      <dgm:spPr/>
    </dgm:pt>
  </dgm:ptLst>
  <dgm:cxnLst>
    <dgm:cxn modelId="{F2E79936-1C7C-43A9-9BEC-FCA6CD4FF48A}" srcId="{61E7E36B-6721-47AA-8DB8-E2F62754C066}" destId="{5196A90C-5AF9-4779-868E-57961C74201C}" srcOrd="1" destOrd="0" parTransId="{18872296-86DF-4AB7-8126-56AE627AA352}" sibTransId="{292C4943-AA62-494F-8207-D3704075BC10}"/>
    <dgm:cxn modelId="{FCFCB73A-24D5-4D98-853F-8747B0411A30}" srcId="{61E7E36B-6721-47AA-8DB8-E2F62754C066}" destId="{CA57F294-18AD-408B-8D64-98DCB016F054}" srcOrd="0" destOrd="0" parTransId="{6A38EBBD-0C43-4F13-AFDA-A1BD064BA3C5}" sibTransId="{C694C2EB-1879-423A-83E7-CBB6E609071B}"/>
    <dgm:cxn modelId="{C14CDC91-9746-405C-8F7A-39C224B39C00}" type="presOf" srcId="{61E7E36B-6721-47AA-8DB8-E2F62754C066}" destId="{6091C530-9BDB-4EE8-A375-420A86E10928}" srcOrd="0" destOrd="0" presId="urn:microsoft.com/office/officeart/2005/8/layout/default"/>
    <dgm:cxn modelId="{BECDF4B2-3CC2-49B0-A4CA-7D6E03348253}" type="presOf" srcId="{5196A90C-5AF9-4779-868E-57961C74201C}" destId="{36A393DF-478D-4390-9ED8-29405349429F}" srcOrd="0" destOrd="0" presId="urn:microsoft.com/office/officeart/2005/8/layout/default"/>
    <dgm:cxn modelId="{49D073BD-9AEC-4041-BB3F-69362FC90063}" type="presOf" srcId="{CA57F294-18AD-408B-8D64-98DCB016F054}" destId="{B077C377-B96A-4717-A266-23EAD38D8601}" srcOrd="0" destOrd="0" presId="urn:microsoft.com/office/officeart/2005/8/layout/default"/>
    <dgm:cxn modelId="{A0692DB7-169D-4F36-BCED-9937996AAA2F}" type="presParOf" srcId="{6091C530-9BDB-4EE8-A375-420A86E10928}" destId="{B077C377-B96A-4717-A266-23EAD38D8601}" srcOrd="0" destOrd="0" presId="urn:microsoft.com/office/officeart/2005/8/layout/default"/>
    <dgm:cxn modelId="{6EB806BC-1EC3-4BD4-AB9D-9C13BA949255}" type="presParOf" srcId="{6091C530-9BDB-4EE8-A375-420A86E10928}" destId="{FC215850-B9CE-4EBF-9ACC-23F19388418B}" srcOrd="1" destOrd="0" presId="urn:microsoft.com/office/officeart/2005/8/layout/default"/>
    <dgm:cxn modelId="{6AE53CFC-7B28-4AC1-A5A6-76716A3A0893}" type="presParOf" srcId="{6091C530-9BDB-4EE8-A375-420A86E10928}" destId="{36A393DF-478D-4390-9ED8-29405349429F}"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116E58F-F412-4BB9-A382-45D44928C32D}"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E6E57F7-6227-4595-8CA7-522B96EF295D}">
      <dgm:prSet custT="1"/>
      <dgm:spPr/>
      <dgm:t>
        <a:bodyPr/>
        <a:lstStyle/>
        <a:p>
          <a:r>
            <a:rPr lang="fr-FR" sz="1600" dirty="0"/>
            <a:t>Même s’il peut être parfois incroyablement difficile d'admettre vos erreurs, ceci est vital pour votre entreprise.</a:t>
          </a:r>
          <a:endParaRPr lang="en-US" sz="1600" dirty="0"/>
        </a:p>
      </dgm:t>
    </dgm:pt>
    <dgm:pt modelId="{BE22E559-E03A-4214-9484-99D678E18047}" type="parTrans" cxnId="{DA3F6C75-5393-4D3B-95A2-17C5F4A90682}">
      <dgm:prSet/>
      <dgm:spPr/>
      <dgm:t>
        <a:bodyPr/>
        <a:lstStyle/>
        <a:p>
          <a:endParaRPr lang="en-US"/>
        </a:p>
      </dgm:t>
    </dgm:pt>
    <dgm:pt modelId="{6B26703B-8C18-4263-B0D9-D0885280576A}" type="sibTrans" cxnId="{DA3F6C75-5393-4D3B-95A2-17C5F4A90682}">
      <dgm:prSet/>
      <dgm:spPr/>
      <dgm:t>
        <a:bodyPr/>
        <a:lstStyle/>
        <a:p>
          <a:endParaRPr lang="en-US"/>
        </a:p>
      </dgm:t>
    </dgm:pt>
    <dgm:pt modelId="{B7A1482C-483A-48DD-BE09-3004E84C248F}">
      <dgm:prSet custT="1"/>
      <dgm:spPr/>
      <dgm:t>
        <a:bodyPr/>
        <a:lstStyle/>
        <a:p>
          <a:r>
            <a:rPr lang="fr-FR" sz="1400" dirty="0"/>
            <a:t>Dans la plupart des cas, </a:t>
          </a:r>
          <a:r>
            <a:rPr lang="fr-FR" sz="1400" b="1" dirty="0"/>
            <a:t>cela renforce la confiance des consommateurs</a:t>
          </a:r>
          <a:r>
            <a:rPr lang="fr-FR" sz="1400" dirty="0"/>
            <a:t> en leur montrant que vous êtes </a:t>
          </a:r>
          <a:r>
            <a:rPr lang="fr-FR" sz="1400" b="1" dirty="0"/>
            <a:t>prêt à accepter les erreurs</a:t>
          </a:r>
          <a:r>
            <a:rPr lang="fr-FR" sz="1400" dirty="0"/>
            <a:t> et à </a:t>
          </a:r>
          <a:r>
            <a:rPr lang="fr-FR" sz="1400" b="1" dirty="0"/>
            <a:t>trouver des solutions</a:t>
          </a:r>
          <a:r>
            <a:rPr lang="fr-FR" sz="1400" dirty="0"/>
            <a:t>. De plus ce genre d’actions renforce les relations clients sur le long terme.</a:t>
          </a:r>
          <a:endParaRPr lang="en-US" sz="1400" dirty="0"/>
        </a:p>
      </dgm:t>
    </dgm:pt>
    <dgm:pt modelId="{0F8F599C-5CEA-4798-9B69-C2DBB3ABF63F}" type="parTrans" cxnId="{1017FC82-29F6-4523-9621-FE75D1040966}">
      <dgm:prSet/>
      <dgm:spPr/>
      <dgm:t>
        <a:bodyPr/>
        <a:lstStyle/>
        <a:p>
          <a:endParaRPr lang="en-US"/>
        </a:p>
      </dgm:t>
    </dgm:pt>
    <dgm:pt modelId="{2D62CC78-738F-4CB2-9A34-6CB72470B316}" type="sibTrans" cxnId="{1017FC82-29F6-4523-9621-FE75D1040966}">
      <dgm:prSet/>
      <dgm:spPr/>
      <dgm:t>
        <a:bodyPr/>
        <a:lstStyle/>
        <a:p>
          <a:endParaRPr lang="en-US"/>
        </a:p>
      </dgm:t>
    </dgm:pt>
    <dgm:pt modelId="{0057473D-88AA-480E-9899-BAB66542F529}" type="pres">
      <dgm:prSet presAssocID="{E116E58F-F412-4BB9-A382-45D44928C32D}" presName="root" presStyleCnt="0">
        <dgm:presLayoutVars>
          <dgm:dir/>
          <dgm:resizeHandles val="exact"/>
        </dgm:presLayoutVars>
      </dgm:prSet>
      <dgm:spPr/>
    </dgm:pt>
    <dgm:pt modelId="{04843320-DFF5-4C99-B005-87519F7BBCAA}" type="pres">
      <dgm:prSet presAssocID="{EE6E57F7-6227-4595-8CA7-522B96EF295D}" presName="compNode" presStyleCnt="0"/>
      <dgm:spPr/>
    </dgm:pt>
    <dgm:pt modelId="{29788BDC-520E-4973-8F8D-52810CA223DE}" type="pres">
      <dgm:prSet presAssocID="{EE6E57F7-6227-4595-8CA7-522B96EF295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6247F74B-1364-4E9D-A511-461997D7602D}" type="pres">
      <dgm:prSet presAssocID="{EE6E57F7-6227-4595-8CA7-522B96EF295D}" presName="spaceRect" presStyleCnt="0"/>
      <dgm:spPr/>
    </dgm:pt>
    <dgm:pt modelId="{4E355B52-DED5-4771-9484-6C3E7B1EEBD1}" type="pres">
      <dgm:prSet presAssocID="{EE6E57F7-6227-4595-8CA7-522B96EF295D}" presName="textRect" presStyleLbl="revTx" presStyleIdx="0" presStyleCnt="2">
        <dgm:presLayoutVars>
          <dgm:chMax val="1"/>
          <dgm:chPref val="1"/>
        </dgm:presLayoutVars>
      </dgm:prSet>
      <dgm:spPr/>
    </dgm:pt>
    <dgm:pt modelId="{7896D918-3FF5-46B0-AE87-E7B99AE02C77}" type="pres">
      <dgm:prSet presAssocID="{6B26703B-8C18-4263-B0D9-D0885280576A}" presName="sibTrans" presStyleCnt="0"/>
      <dgm:spPr/>
    </dgm:pt>
    <dgm:pt modelId="{ABED22D0-C8D3-41EA-9E78-E68F6346E7AD}" type="pres">
      <dgm:prSet presAssocID="{B7A1482C-483A-48DD-BE09-3004E84C248F}" presName="compNode" presStyleCnt="0"/>
      <dgm:spPr/>
    </dgm:pt>
    <dgm:pt modelId="{6CF331F7-3AAA-4A59-9A09-673D63271472}" type="pres">
      <dgm:prSet presAssocID="{B7A1482C-483A-48DD-BE09-3004E84C248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B561F2E2-2E0C-49E0-84B3-1644E82EFD00}" type="pres">
      <dgm:prSet presAssocID="{B7A1482C-483A-48DD-BE09-3004E84C248F}" presName="spaceRect" presStyleCnt="0"/>
      <dgm:spPr/>
    </dgm:pt>
    <dgm:pt modelId="{6BC22EDE-1F57-401B-99AF-B60FFBF54705}" type="pres">
      <dgm:prSet presAssocID="{B7A1482C-483A-48DD-BE09-3004E84C248F}" presName="textRect" presStyleLbl="revTx" presStyleIdx="1" presStyleCnt="2" custScaleX="117111">
        <dgm:presLayoutVars>
          <dgm:chMax val="1"/>
          <dgm:chPref val="1"/>
        </dgm:presLayoutVars>
      </dgm:prSet>
      <dgm:spPr/>
    </dgm:pt>
  </dgm:ptLst>
  <dgm:cxnLst>
    <dgm:cxn modelId="{9F95DF19-83EB-4250-8C6C-6D5F700C00FF}" type="presOf" srcId="{B7A1482C-483A-48DD-BE09-3004E84C248F}" destId="{6BC22EDE-1F57-401B-99AF-B60FFBF54705}" srcOrd="0" destOrd="0" presId="urn:microsoft.com/office/officeart/2018/2/layout/IconLabelList"/>
    <dgm:cxn modelId="{A34AFF41-D2B1-40B4-8E56-64B1802710F7}" type="presOf" srcId="{E116E58F-F412-4BB9-A382-45D44928C32D}" destId="{0057473D-88AA-480E-9899-BAB66542F529}" srcOrd="0" destOrd="0" presId="urn:microsoft.com/office/officeart/2018/2/layout/IconLabelList"/>
    <dgm:cxn modelId="{C0811771-D041-4B2A-975C-84E29F7A9920}" type="presOf" srcId="{EE6E57F7-6227-4595-8CA7-522B96EF295D}" destId="{4E355B52-DED5-4771-9484-6C3E7B1EEBD1}" srcOrd="0" destOrd="0" presId="urn:microsoft.com/office/officeart/2018/2/layout/IconLabelList"/>
    <dgm:cxn modelId="{DA3F6C75-5393-4D3B-95A2-17C5F4A90682}" srcId="{E116E58F-F412-4BB9-A382-45D44928C32D}" destId="{EE6E57F7-6227-4595-8CA7-522B96EF295D}" srcOrd="0" destOrd="0" parTransId="{BE22E559-E03A-4214-9484-99D678E18047}" sibTransId="{6B26703B-8C18-4263-B0D9-D0885280576A}"/>
    <dgm:cxn modelId="{1017FC82-29F6-4523-9621-FE75D1040966}" srcId="{E116E58F-F412-4BB9-A382-45D44928C32D}" destId="{B7A1482C-483A-48DD-BE09-3004E84C248F}" srcOrd="1" destOrd="0" parTransId="{0F8F599C-5CEA-4798-9B69-C2DBB3ABF63F}" sibTransId="{2D62CC78-738F-4CB2-9A34-6CB72470B316}"/>
    <dgm:cxn modelId="{A2CC6643-6368-4A20-94A5-DA4185A6491F}" type="presParOf" srcId="{0057473D-88AA-480E-9899-BAB66542F529}" destId="{04843320-DFF5-4C99-B005-87519F7BBCAA}" srcOrd="0" destOrd="0" presId="urn:microsoft.com/office/officeart/2018/2/layout/IconLabelList"/>
    <dgm:cxn modelId="{CA60C8D7-526D-4F99-A607-E48E8172CF7C}" type="presParOf" srcId="{04843320-DFF5-4C99-B005-87519F7BBCAA}" destId="{29788BDC-520E-4973-8F8D-52810CA223DE}" srcOrd="0" destOrd="0" presId="urn:microsoft.com/office/officeart/2018/2/layout/IconLabelList"/>
    <dgm:cxn modelId="{0C06DD6C-4955-4CF4-BD1B-E861A0484F4A}" type="presParOf" srcId="{04843320-DFF5-4C99-B005-87519F7BBCAA}" destId="{6247F74B-1364-4E9D-A511-461997D7602D}" srcOrd="1" destOrd="0" presId="urn:microsoft.com/office/officeart/2018/2/layout/IconLabelList"/>
    <dgm:cxn modelId="{E65B2935-D279-43C3-90E7-6712D6F7CFE1}" type="presParOf" srcId="{04843320-DFF5-4C99-B005-87519F7BBCAA}" destId="{4E355B52-DED5-4771-9484-6C3E7B1EEBD1}" srcOrd="2" destOrd="0" presId="urn:microsoft.com/office/officeart/2018/2/layout/IconLabelList"/>
    <dgm:cxn modelId="{1DBEBAA9-5F1D-4C0E-834B-CAC522990846}" type="presParOf" srcId="{0057473D-88AA-480E-9899-BAB66542F529}" destId="{7896D918-3FF5-46B0-AE87-E7B99AE02C77}" srcOrd="1" destOrd="0" presId="urn:microsoft.com/office/officeart/2018/2/layout/IconLabelList"/>
    <dgm:cxn modelId="{B3F68613-9043-461B-8803-5C8E5C553AF7}" type="presParOf" srcId="{0057473D-88AA-480E-9899-BAB66542F529}" destId="{ABED22D0-C8D3-41EA-9E78-E68F6346E7AD}" srcOrd="2" destOrd="0" presId="urn:microsoft.com/office/officeart/2018/2/layout/IconLabelList"/>
    <dgm:cxn modelId="{9BE5300A-7750-4A34-A2AD-18A1092BE396}" type="presParOf" srcId="{ABED22D0-C8D3-41EA-9E78-E68F6346E7AD}" destId="{6CF331F7-3AAA-4A59-9A09-673D63271472}" srcOrd="0" destOrd="0" presId="urn:microsoft.com/office/officeart/2018/2/layout/IconLabelList"/>
    <dgm:cxn modelId="{A0ABEB44-28BC-491F-9A6A-64401CD94D0F}" type="presParOf" srcId="{ABED22D0-C8D3-41EA-9E78-E68F6346E7AD}" destId="{B561F2E2-2E0C-49E0-84B3-1644E82EFD00}" srcOrd="1" destOrd="0" presId="urn:microsoft.com/office/officeart/2018/2/layout/IconLabelList"/>
    <dgm:cxn modelId="{0DA018AF-816A-477B-A329-581ADF754E31}" type="presParOf" srcId="{ABED22D0-C8D3-41EA-9E78-E68F6346E7AD}" destId="{6BC22EDE-1F57-401B-99AF-B60FFBF5470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BA15ADE-BAC0-451A-8B41-F60F1090E0F9}"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104D351C-D25A-4ECC-99B6-90F67D0CB056}">
      <dgm:prSet/>
      <dgm:spPr/>
      <dgm:t>
        <a:bodyPr/>
        <a:lstStyle/>
        <a:p>
          <a:r>
            <a:rPr lang="fr-FR" dirty="0"/>
            <a:t>Le sens du service est  lié à la satisfaction clientèle, la qualité de votre service et votre travail collaboratif</a:t>
          </a:r>
          <a:endParaRPr lang="en-US" dirty="0"/>
        </a:p>
      </dgm:t>
    </dgm:pt>
    <dgm:pt modelId="{8B2E6ED2-4AA2-468B-81C4-40EF3E00CC85}" type="parTrans" cxnId="{882DC317-1BAC-4CAE-867A-6A97433957A7}">
      <dgm:prSet/>
      <dgm:spPr/>
      <dgm:t>
        <a:bodyPr/>
        <a:lstStyle/>
        <a:p>
          <a:endParaRPr lang="en-US"/>
        </a:p>
      </dgm:t>
    </dgm:pt>
    <dgm:pt modelId="{2037E44B-5FB5-48B8-B7B3-925F000C8458}" type="sibTrans" cxnId="{882DC317-1BAC-4CAE-867A-6A97433957A7}">
      <dgm:prSet/>
      <dgm:spPr/>
      <dgm:t>
        <a:bodyPr/>
        <a:lstStyle/>
        <a:p>
          <a:endParaRPr lang="en-US"/>
        </a:p>
      </dgm:t>
    </dgm:pt>
    <dgm:pt modelId="{22F42813-D261-45A6-89A3-58D380B60971}">
      <dgm:prSet/>
      <dgm:spPr/>
      <dgm:t>
        <a:bodyPr/>
        <a:lstStyle/>
        <a:p>
          <a:r>
            <a:rPr lang="fr-FR"/>
            <a:t>Plus votre travail sera de qualité plus la satisfaction client se fera ressentir. Vous représentez l’image de votre entreprise au travers votre sens du travail. </a:t>
          </a:r>
          <a:endParaRPr lang="en-US"/>
        </a:p>
      </dgm:t>
    </dgm:pt>
    <dgm:pt modelId="{BEBD9915-166F-4299-889C-7A66CF86BBB5}" type="parTrans" cxnId="{75E70D62-0F7E-4F35-999E-F368A6D74334}">
      <dgm:prSet/>
      <dgm:spPr/>
      <dgm:t>
        <a:bodyPr/>
        <a:lstStyle/>
        <a:p>
          <a:endParaRPr lang="en-US"/>
        </a:p>
      </dgm:t>
    </dgm:pt>
    <dgm:pt modelId="{8FEBE1E5-77FF-42A7-BE3F-34B637C03717}" type="sibTrans" cxnId="{75E70D62-0F7E-4F35-999E-F368A6D74334}">
      <dgm:prSet/>
      <dgm:spPr/>
      <dgm:t>
        <a:bodyPr/>
        <a:lstStyle/>
        <a:p>
          <a:endParaRPr lang="en-US"/>
        </a:p>
      </dgm:t>
    </dgm:pt>
    <dgm:pt modelId="{1517AA64-9429-45D3-8D30-991F9DF1945D}">
      <dgm:prSet/>
      <dgm:spPr/>
      <dgm:t>
        <a:bodyPr/>
        <a:lstStyle/>
        <a:p>
          <a:r>
            <a:rPr lang="fr-FR"/>
            <a:t>Une meilleure image fera prospérer votre entreprise et fidéliser vos clients. </a:t>
          </a:r>
          <a:endParaRPr lang="en-US"/>
        </a:p>
      </dgm:t>
    </dgm:pt>
    <dgm:pt modelId="{39854D1A-3FAC-480F-AE91-F67687CFDDC6}" type="parTrans" cxnId="{F1FEAC15-4B40-4B7F-A46B-4621C437CE08}">
      <dgm:prSet/>
      <dgm:spPr/>
      <dgm:t>
        <a:bodyPr/>
        <a:lstStyle/>
        <a:p>
          <a:endParaRPr lang="en-US"/>
        </a:p>
      </dgm:t>
    </dgm:pt>
    <dgm:pt modelId="{E39F3C37-78F3-4CDA-923F-B19116079541}" type="sibTrans" cxnId="{F1FEAC15-4B40-4B7F-A46B-4621C437CE08}">
      <dgm:prSet/>
      <dgm:spPr/>
      <dgm:t>
        <a:bodyPr/>
        <a:lstStyle/>
        <a:p>
          <a:endParaRPr lang="en-US"/>
        </a:p>
      </dgm:t>
    </dgm:pt>
    <dgm:pt modelId="{6B1A7554-9259-42CD-9919-6E0A2D3E1854}" type="pres">
      <dgm:prSet presAssocID="{0BA15ADE-BAC0-451A-8B41-F60F1090E0F9}" presName="outerComposite" presStyleCnt="0">
        <dgm:presLayoutVars>
          <dgm:chMax val="5"/>
          <dgm:dir/>
          <dgm:resizeHandles val="exact"/>
        </dgm:presLayoutVars>
      </dgm:prSet>
      <dgm:spPr/>
    </dgm:pt>
    <dgm:pt modelId="{91496FD4-5BB2-48C4-B56A-EA07100BBDDD}" type="pres">
      <dgm:prSet presAssocID="{0BA15ADE-BAC0-451A-8B41-F60F1090E0F9}" presName="dummyMaxCanvas" presStyleCnt="0">
        <dgm:presLayoutVars/>
      </dgm:prSet>
      <dgm:spPr/>
    </dgm:pt>
    <dgm:pt modelId="{5948FCD1-27DB-4D63-AE8B-37C84FFEC06E}" type="pres">
      <dgm:prSet presAssocID="{0BA15ADE-BAC0-451A-8B41-F60F1090E0F9}" presName="ThreeNodes_1" presStyleLbl="node1" presStyleIdx="0" presStyleCnt="3">
        <dgm:presLayoutVars>
          <dgm:bulletEnabled val="1"/>
        </dgm:presLayoutVars>
      </dgm:prSet>
      <dgm:spPr/>
    </dgm:pt>
    <dgm:pt modelId="{EDCCA7C7-0CCB-4E79-B866-6299150EA624}" type="pres">
      <dgm:prSet presAssocID="{0BA15ADE-BAC0-451A-8B41-F60F1090E0F9}" presName="ThreeNodes_2" presStyleLbl="node1" presStyleIdx="1" presStyleCnt="3">
        <dgm:presLayoutVars>
          <dgm:bulletEnabled val="1"/>
        </dgm:presLayoutVars>
      </dgm:prSet>
      <dgm:spPr/>
    </dgm:pt>
    <dgm:pt modelId="{EDDFAF7F-BF02-451D-8317-32445E436F9E}" type="pres">
      <dgm:prSet presAssocID="{0BA15ADE-BAC0-451A-8B41-F60F1090E0F9}" presName="ThreeNodes_3" presStyleLbl="node1" presStyleIdx="2" presStyleCnt="3">
        <dgm:presLayoutVars>
          <dgm:bulletEnabled val="1"/>
        </dgm:presLayoutVars>
      </dgm:prSet>
      <dgm:spPr/>
    </dgm:pt>
    <dgm:pt modelId="{81112043-FE38-490A-863C-C7205F3B4FA1}" type="pres">
      <dgm:prSet presAssocID="{0BA15ADE-BAC0-451A-8B41-F60F1090E0F9}" presName="ThreeConn_1-2" presStyleLbl="fgAccFollowNode1" presStyleIdx="0" presStyleCnt="2">
        <dgm:presLayoutVars>
          <dgm:bulletEnabled val="1"/>
        </dgm:presLayoutVars>
      </dgm:prSet>
      <dgm:spPr/>
    </dgm:pt>
    <dgm:pt modelId="{2824635C-2FB3-457F-8EDF-4DC7AD070E72}" type="pres">
      <dgm:prSet presAssocID="{0BA15ADE-BAC0-451A-8B41-F60F1090E0F9}" presName="ThreeConn_2-3" presStyleLbl="fgAccFollowNode1" presStyleIdx="1" presStyleCnt="2">
        <dgm:presLayoutVars>
          <dgm:bulletEnabled val="1"/>
        </dgm:presLayoutVars>
      </dgm:prSet>
      <dgm:spPr/>
    </dgm:pt>
    <dgm:pt modelId="{6CB6DDA4-8ED5-477A-AE12-801002ECA5D0}" type="pres">
      <dgm:prSet presAssocID="{0BA15ADE-BAC0-451A-8B41-F60F1090E0F9}" presName="ThreeNodes_1_text" presStyleLbl="node1" presStyleIdx="2" presStyleCnt="3">
        <dgm:presLayoutVars>
          <dgm:bulletEnabled val="1"/>
        </dgm:presLayoutVars>
      </dgm:prSet>
      <dgm:spPr/>
    </dgm:pt>
    <dgm:pt modelId="{51B0CD24-0DA0-4691-92E2-3483E7069A26}" type="pres">
      <dgm:prSet presAssocID="{0BA15ADE-BAC0-451A-8B41-F60F1090E0F9}" presName="ThreeNodes_2_text" presStyleLbl="node1" presStyleIdx="2" presStyleCnt="3">
        <dgm:presLayoutVars>
          <dgm:bulletEnabled val="1"/>
        </dgm:presLayoutVars>
      </dgm:prSet>
      <dgm:spPr/>
    </dgm:pt>
    <dgm:pt modelId="{A290339A-B5A0-407C-893B-61839B325A1E}" type="pres">
      <dgm:prSet presAssocID="{0BA15ADE-BAC0-451A-8B41-F60F1090E0F9}" presName="ThreeNodes_3_text" presStyleLbl="node1" presStyleIdx="2" presStyleCnt="3">
        <dgm:presLayoutVars>
          <dgm:bulletEnabled val="1"/>
        </dgm:presLayoutVars>
      </dgm:prSet>
      <dgm:spPr/>
    </dgm:pt>
  </dgm:ptLst>
  <dgm:cxnLst>
    <dgm:cxn modelId="{7A128508-DA5B-47BD-8C45-2C1FAE830E09}" type="presOf" srcId="{2037E44B-5FB5-48B8-B7B3-925F000C8458}" destId="{81112043-FE38-490A-863C-C7205F3B4FA1}" srcOrd="0" destOrd="0" presId="urn:microsoft.com/office/officeart/2005/8/layout/vProcess5"/>
    <dgm:cxn modelId="{F1FEAC15-4B40-4B7F-A46B-4621C437CE08}" srcId="{0BA15ADE-BAC0-451A-8B41-F60F1090E0F9}" destId="{1517AA64-9429-45D3-8D30-991F9DF1945D}" srcOrd="2" destOrd="0" parTransId="{39854D1A-3FAC-480F-AE91-F67687CFDDC6}" sibTransId="{E39F3C37-78F3-4CDA-923F-B19116079541}"/>
    <dgm:cxn modelId="{882DC317-1BAC-4CAE-867A-6A97433957A7}" srcId="{0BA15ADE-BAC0-451A-8B41-F60F1090E0F9}" destId="{104D351C-D25A-4ECC-99B6-90F67D0CB056}" srcOrd="0" destOrd="0" parTransId="{8B2E6ED2-4AA2-468B-81C4-40EF3E00CC85}" sibTransId="{2037E44B-5FB5-48B8-B7B3-925F000C8458}"/>
    <dgm:cxn modelId="{75E70D62-0F7E-4F35-999E-F368A6D74334}" srcId="{0BA15ADE-BAC0-451A-8B41-F60F1090E0F9}" destId="{22F42813-D261-45A6-89A3-58D380B60971}" srcOrd="1" destOrd="0" parTransId="{BEBD9915-166F-4299-889C-7A66CF86BBB5}" sibTransId="{8FEBE1E5-77FF-42A7-BE3F-34B637C03717}"/>
    <dgm:cxn modelId="{37083262-F8D2-4186-97F5-24B6FACC3E5C}" type="presOf" srcId="{1517AA64-9429-45D3-8D30-991F9DF1945D}" destId="{A290339A-B5A0-407C-893B-61839B325A1E}" srcOrd="1" destOrd="0" presId="urn:microsoft.com/office/officeart/2005/8/layout/vProcess5"/>
    <dgm:cxn modelId="{68B8CD59-9516-401E-A7AC-D4F0A69CE3C4}" type="presOf" srcId="{22F42813-D261-45A6-89A3-58D380B60971}" destId="{51B0CD24-0DA0-4691-92E2-3483E7069A26}" srcOrd="1" destOrd="0" presId="urn:microsoft.com/office/officeart/2005/8/layout/vProcess5"/>
    <dgm:cxn modelId="{CDDEA981-A7E2-4C75-99E6-169A97FE57A9}" type="presOf" srcId="{22F42813-D261-45A6-89A3-58D380B60971}" destId="{EDCCA7C7-0CCB-4E79-B866-6299150EA624}" srcOrd="0" destOrd="0" presId="urn:microsoft.com/office/officeart/2005/8/layout/vProcess5"/>
    <dgm:cxn modelId="{A54E4B82-B3F7-4741-B8A4-E411DE5B1594}" type="presOf" srcId="{104D351C-D25A-4ECC-99B6-90F67D0CB056}" destId="{5948FCD1-27DB-4D63-AE8B-37C84FFEC06E}" srcOrd="0" destOrd="0" presId="urn:microsoft.com/office/officeart/2005/8/layout/vProcess5"/>
    <dgm:cxn modelId="{20281B8C-B065-4806-9F01-3A394B0C6CE8}" type="presOf" srcId="{1517AA64-9429-45D3-8D30-991F9DF1945D}" destId="{EDDFAF7F-BF02-451D-8317-32445E436F9E}" srcOrd="0" destOrd="0" presId="urn:microsoft.com/office/officeart/2005/8/layout/vProcess5"/>
    <dgm:cxn modelId="{F88F54EA-CD37-4567-9E9C-EFD121CFD71A}" type="presOf" srcId="{0BA15ADE-BAC0-451A-8B41-F60F1090E0F9}" destId="{6B1A7554-9259-42CD-9919-6E0A2D3E1854}" srcOrd="0" destOrd="0" presId="urn:microsoft.com/office/officeart/2005/8/layout/vProcess5"/>
    <dgm:cxn modelId="{909EBCF8-ED31-45B3-B024-88FAC9721332}" type="presOf" srcId="{8FEBE1E5-77FF-42A7-BE3F-34B637C03717}" destId="{2824635C-2FB3-457F-8EDF-4DC7AD070E72}" srcOrd="0" destOrd="0" presId="urn:microsoft.com/office/officeart/2005/8/layout/vProcess5"/>
    <dgm:cxn modelId="{0F6FEFFD-28CA-4EB7-A655-6740BE1DF74D}" type="presOf" srcId="{104D351C-D25A-4ECC-99B6-90F67D0CB056}" destId="{6CB6DDA4-8ED5-477A-AE12-801002ECA5D0}" srcOrd="1" destOrd="0" presId="urn:microsoft.com/office/officeart/2005/8/layout/vProcess5"/>
    <dgm:cxn modelId="{49DA1A09-BAB4-48F9-A57C-4DF73FBEC217}" type="presParOf" srcId="{6B1A7554-9259-42CD-9919-6E0A2D3E1854}" destId="{91496FD4-5BB2-48C4-B56A-EA07100BBDDD}" srcOrd="0" destOrd="0" presId="urn:microsoft.com/office/officeart/2005/8/layout/vProcess5"/>
    <dgm:cxn modelId="{F30D43F3-989D-4119-AEF3-4F111328E04F}" type="presParOf" srcId="{6B1A7554-9259-42CD-9919-6E0A2D3E1854}" destId="{5948FCD1-27DB-4D63-AE8B-37C84FFEC06E}" srcOrd="1" destOrd="0" presId="urn:microsoft.com/office/officeart/2005/8/layout/vProcess5"/>
    <dgm:cxn modelId="{9840DECA-402D-4D5B-A87A-9F06F0415285}" type="presParOf" srcId="{6B1A7554-9259-42CD-9919-6E0A2D3E1854}" destId="{EDCCA7C7-0CCB-4E79-B866-6299150EA624}" srcOrd="2" destOrd="0" presId="urn:microsoft.com/office/officeart/2005/8/layout/vProcess5"/>
    <dgm:cxn modelId="{A04D6E83-214A-4AEB-9821-2F1B090DC361}" type="presParOf" srcId="{6B1A7554-9259-42CD-9919-6E0A2D3E1854}" destId="{EDDFAF7F-BF02-451D-8317-32445E436F9E}" srcOrd="3" destOrd="0" presId="urn:microsoft.com/office/officeart/2005/8/layout/vProcess5"/>
    <dgm:cxn modelId="{6A0B39AE-6C8D-41D3-AD0A-15EBC3ECD2EE}" type="presParOf" srcId="{6B1A7554-9259-42CD-9919-6E0A2D3E1854}" destId="{81112043-FE38-490A-863C-C7205F3B4FA1}" srcOrd="4" destOrd="0" presId="urn:microsoft.com/office/officeart/2005/8/layout/vProcess5"/>
    <dgm:cxn modelId="{2F212F0B-818E-45B6-B34A-8E11C5AA786E}" type="presParOf" srcId="{6B1A7554-9259-42CD-9919-6E0A2D3E1854}" destId="{2824635C-2FB3-457F-8EDF-4DC7AD070E72}" srcOrd="5" destOrd="0" presId="urn:microsoft.com/office/officeart/2005/8/layout/vProcess5"/>
    <dgm:cxn modelId="{3AB0B721-CE5A-4A8A-A2CF-7371F116DD4E}" type="presParOf" srcId="{6B1A7554-9259-42CD-9919-6E0A2D3E1854}" destId="{6CB6DDA4-8ED5-477A-AE12-801002ECA5D0}" srcOrd="6" destOrd="0" presId="urn:microsoft.com/office/officeart/2005/8/layout/vProcess5"/>
    <dgm:cxn modelId="{044DFB3A-1A43-485D-A368-14F6858AA7FE}" type="presParOf" srcId="{6B1A7554-9259-42CD-9919-6E0A2D3E1854}" destId="{51B0CD24-0DA0-4691-92E2-3483E7069A26}" srcOrd="7" destOrd="0" presId="urn:microsoft.com/office/officeart/2005/8/layout/vProcess5"/>
    <dgm:cxn modelId="{4D2865AD-B246-4D60-BC94-696486ADA809}" type="presParOf" srcId="{6B1A7554-9259-42CD-9919-6E0A2D3E1854}" destId="{A290339A-B5A0-407C-893B-61839B325A1E}"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C27F9CC-3DB6-4C24-A82A-83AAB9232ED8}"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2DB8ADA1-4CED-4B67-BF0F-BA89A285128D}">
      <dgm:prSet/>
      <dgm:spPr/>
      <dgm:t>
        <a:bodyPr/>
        <a:lstStyle/>
        <a:p>
          <a:pPr>
            <a:lnSpc>
              <a:spcPct val="100000"/>
            </a:lnSpc>
          </a:pPr>
          <a:r>
            <a:rPr lang="fr-FR" dirty="0"/>
            <a:t>En lien avec votre formation, vous êtes en charges de créer des énigmes de votre choix dans un degrés difficile.</a:t>
          </a:r>
          <a:endParaRPr lang="en-US" dirty="0"/>
        </a:p>
      </dgm:t>
    </dgm:pt>
    <dgm:pt modelId="{0681CB64-069F-4A80-B359-0B45F8332FB9}" type="parTrans" cxnId="{A665F32B-E2E1-43F9-B016-748A9AA21FA0}">
      <dgm:prSet/>
      <dgm:spPr/>
      <dgm:t>
        <a:bodyPr/>
        <a:lstStyle/>
        <a:p>
          <a:endParaRPr lang="en-US"/>
        </a:p>
      </dgm:t>
    </dgm:pt>
    <dgm:pt modelId="{AA99ACD8-6972-45DF-B0FE-F28BAF99CFF9}" type="sibTrans" cxnId="{A665F32B-E2E1-43F9-B016-748A9AA21FA0}">
      <dgm:prSet/>
      <dgm:spPr/>
      <dgm:t>
        <a:bodyPr/>
        <a:lstStyle/>
        <a:p>
          <a:endParaRPr lang="en-US"/>
        </a:p>
      </dgm:t>
    </dgm:pt>
    <dgm:pt modelId="{DF20B2DC-B5BC-4F12-ABC6-A395EF6FAC0C}">
      <dgm:prSet/>
      <dgm:spPr/>
      <dgm:t>
        <a:bodyPr/>
        <a:lstStyle/>
        <a:p>
          <a:pPr>
            <a:lnSpc>
              <a:spcPct val="100000"/>
            </a:lnSpc>
          </a:pPr>
          <a:r>
            <a:rPr lang="fr-FR"/>
            <a:t>travail d’équipe et compétition sont  de rigueur</a:t>
          </a:r>
          <a:endParaRPr lang="en-US"/>
        </a:p>
      </dgm:t>
    </dgm:pt>
    <dgm:pt modelId="{FCC4FA17-4E2C-4C09-8569-791A12BB28E3}" type="parTrans" cxnId="{CC8820D6-A4B4-483B-95E7-7D2B3FB1C330}">
      <dgm:prSet/>
      <dgm:spPr/>
      <dgm:t>
        <a:bodyPr/>
        <a:lstStyle/>
        <a:p>
          <a:endParaRPr lang="en-US"/>
        </a:p>
      </dgm:t>
    </dgm:pt>
    <dgm:pt modelId="{645C00FC-1F9B-4BB3-A539-75DBFCB229D1}" type="sibTrans" cxnId="{CC8820D6-A4B4-483B-95E7-7D2B3FB1C330}">
      <dgm:prSet/>
      <dgm:spPr/>
      <dgm:t>
        <a:bodyPr/>
        <a:lstStyle/>
        <a:p>
          <a:endParaRPr lang="en-US"/>
        </a:p>
      </dgm:t>
    </dgm:pt>
    <dgm:pt modelId="{C46567A2-DA23-499C-BEFE-61676D63ED43}">
      <dgm:prSet/>
      <dgm:spPr/>
      <dgm:t>
        <a:bodyPr/>
        <a:lstStyle/>
        <a:p>
          <a:pPr>
            <a:lnSpc>
              <a:spcPct val="100000"/>
            </a:lnSpc>
          </a:pPr>
          <a:r>
            <a:rPr lang="fr-FR"/>
            <a:t>Vous aurez que 45 min pour résoudre toutes les énigmes pour être les vainqueurs! </a:t>
          </a:r>
          <a:endParaRPr lang="en-US"/>
        </a:p>
      </dgm:t>
    </dgm:pt>
    <dgm:pt modelId="{AE27AC38-EE07-4FF9-ADFF-FBD55F185408}" type="parTrans" cxnId="{97932773-EF9D-4127-B58D-A48123879678}">
      <dgm:prSet/>
      <dgm:spPr/>
      <dgm:t>
        <a:bodyPr/>
        <a:lstStyle/>
        <a:p>
          <a:endParaRPr lang="en-US"/>
        </a:p>
      </dgm:t>
    </dgm:pt>
    <dgm:pt modelId="{33170E79-3E12-4F10-8122-D96C4C3301CF}" type="sibTrans" cxnId="{97932773-EF9D-4127-B58D-A48123879678}">
      <dgm:prSet/>
      <dgm:spPr/>
      <dgm:t>
        <a:bodyPr/>
        <a:lstStyle/>
        <a:p>
          <a:endParaRPr lang="en-US"/>
        </a:p>
      </dgm:t>
    </dgm:pt>
    <dgm:pt modelId="{23580E31-E05D-4B2A-B8FB-2705942D64B1}" type="pres">
      <dgm:prSet presAssocID="{8C27F9CC-3DB6-4C24-A82A-83AAB9232ED8}" presName="root" presStyleCnt="0">
        <dgm:presLayoutVars>
          <dgm:dir/>
          <dgm:resizeHandles val="exact"/>
        </dgm:presLayoutVars>
      </dgm:prSet>
      <dgm:spPr/>
    </dgm:pt>
    <dgm:pt modelId="{584CEC7D-14F6-4977-8B0F-32E0F38214B0}" type="pres">
      <dgm:prSet presAssocID="{2DB8ADA1-4CED-4B67-BF0F-BA89A285128D}" presName="compNode" presStyleCnt="0"/>
      <dgm:spPr/>
    </dgm:pt>
    <dgm:pt modelId="{57B4D8F1-B3B0-44F5-9756-D0CDA0853515}" type="pres">
      <dgm:prSet presAssocID="{2DB8ADA1-4CED-4B67-BF0F-BA89A285128D}" presName="bgRect" presStyleLbl="bgShp" presStyleIdx="0" presStyleCnt="3"/>
      <dgm:spPr/>
    </dgm:pt>
    <dgm:pt modelId="{EEED1EBF-02FB-4713-8E10-7C07F5A643C9}" type="pres">
      <dgm:prSet presAssocID="{2DB8ADA1-4CED-4B67-BF0F-BA89A285128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1D0005F3-EAFF-4FB0-BF1F-54023CF8EDE7}" type="pres">
      <dgm:prSet presAssocID="{2DB8ADA1-4CED-4B67-BF0F-BA89A285128D}" presName="spaceRect" presStyleCnt="0"/>
      <dgm:spPr/>
    </dgm:pt>
    <dgm:pt modelId="{5768DCC4-260E-41FB-8636-D617935FBA04}" type="pres">
      <dgm:prSet presAssocID="{2DB8ADA1-4CED-4B67-BF0F-BA89A285128D}" presName="parTx" presStyleLbl="revTx" presStyleIdx="0" presStyleCnt="3">
        <dgm:presLayoutVars>
          <dgm:chMax val="0"/>
          <dgm:chPref val="0"/>
        </dgm:presLayoutVars>
      </dgm:prSet>
      <dgm:spPr/>
    </dgm:pt>
    <dgm:pt modelId="{30D8B13F-EFDF-46B6-8EB5-3D5AF8D53C32}" type="pres">
      <dgm:prSet presAssocID="{AA99ACD8-6972-45DF-B0FE-F28BAF99CFF9}" presName="sibTrans" presStyleCnt="0"/>
      <dgm:spPr/>
    </dgm:pt>
    <dgm:pt modelId="{86E45CE0-9CF0-4F04-BD58-F75CC1B1CAA1}" type="pres">
      <dgm:prSet presAssocID="{DF20B2DC-B5BC-4F12-ABC6-A395EF6FAC0C}" presName="compNode" presStyleCnt="0"/>
      <dgm:spPr/>
    </dgm:pt>
    <dgm:pt modelId="{9488D65B-C2CA-432C-B438-F15899742D85}" type="pres">
      <dgm:prSet presAssocID="{DF20B2DC-B5BC-4F12-ABC6-A395EF6FAC0C}" presName="bgRect" presStyleLbl="bgShp" presStyleIdx="1" presStyleCnt="3"/>
      <dgm:spPr/>
    </dgm:pt>
    <dgm:pt modelId="{1198722E-28B9-49CA-AE0F-93C28CDB7C68}" type="pres">
      <dgm:prSet presAssocID="{DF20B2DC-B5BC-4F12-ABC6-A395EF6FAC0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87FA13C6-A69E-4A47-9F9D-0470C5C01103}" type="pres">
      <dgm:prSet presAssocID="{DF20B2DC-B5BC-4F12-ABC6-A395EF6FAC0C}" presName="spaceRect" presStyleCnt="0"/>
      <dgm:spPr/>
    </dgm:pt>
    <dgm:pt modelId="{C6E2A120-9EE2-4533-8D68-8EFBA5E30CDC}" type="pres">
      <dgm:prSet presAssocID="{DF20B2DC-B5BC-4F12-ABC6-A395EF6FAC0C}" presName="parTx" presStyleLbl="revTx" presStyleIdx="1" presStyleCnt="3">
        <dgm:presLayoutVars>
          <dgm:chMax val="0"/>
          <dgm:chPref val="0"/>
        </dgm:presLayoutVars>
      </dgm:prSet>
      <dgm:spPr/>
    </dgm:pt>
    <dgm:pt modelId="{9FF5A582-8AC4-4661-9008-99E23C1F94E2}" type="pres">
      <dgm:prSet presAssocID="{645C00FC-1F9B-4BB3-A539-75DBFCB229D1}" presName="sibTrans" presStyleCnt="0"/>
      <dgm:spPr/>
    </dgm:pt>
    <dgm:pt modelId="{B6BB257E-C3C0-4EAB-BD09-63EAAC40F608}" type="pres">
      <dgm:prSet presAssocID="{C46567A2-DA23-499C-BEFE-61676D63ED43}" presName="compNode" presStyleCnt="0"/>
      <dgm:spPr/>
    </dgm:pt>
    <dgm:pt modelId="{F5B90220-FEB0-4581-B51A-727A1B26BB4E}" type="pres">
      <dgm:prSet presAssocID="{C46567A2-DA23-499C-BEFE-61676D63ED43}" presName="bgRect" presStyleLbl="bgShp" presStyleIdx="2" presStyleCnt="3"/>
      <dgm:spPr/>
    </dgm:pt>
    <dgm:pt modelId="{E8D88DB1-077D-4622-A9C5-440B3B2A30B3}" type="pres">
      <dgm:prSet presAssocID="{C46567A2-DA23-499C-BEFE-61676D63ED4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Setting"/>
        </a:ext>
      </dgm:extLst>
    </dgm:pt>
    <dgm:pt modelId="{5C838680-9D27-4C9A-8C9C-BEA8F9355A86}" type="pres">
      <dgm:prSet presAssocID="{C46567A2-DA23-499C-BEFE-61676D63ED43}" presName="spaceRect" presStyleCnt="0"/>
      <dgm:spPr/>
    </dgm:pt>
    <dgm:pt modelId="{677F9347-2059-47FC-9EB3-C04B4843EA15}" type="pres">
      <dgm:prSet presAssocID="{C46567A2-DA23-499C-BEFE-61676D63ED43}" presName="parTx" presStyleLbl="revTx" presStyleIdx="2" presStyleCnt="3">
        <dgm:presLayoutVars>
          <dgm:chMax val="0"/>
          <dgm:chPref val="0"/>
        </dgm:presLayoutVars>
      </dgm:prSet>
      <dgm:spPr/>
    </dgm:pt>
  </dgm:ptLst>
  <dgm:cxnLst>
    <dgm:cxn modelId="{A665F32B-E2E1-43F9-B016-748A9AA21FA0}" srcId="{8C27F9CC-3DB6-4C24-A82A-83AAB9232ED8}" destId="{2DB8ADA1-4CED-4B67-BF0F-BA89A285128D}" srcOrd="0" destOrd="0" parTransId="{0681CB64-069F-4A80-B359-0B45F8332FB9}" sibTransId="{AA99ACD8-6972-45DF-B0FE-F28BAF99CFF9}"/>
    <dgm:cxn modelId="{04222A45-82F3-4376-B9F2-3509F2A13690}" type="presOf" srcId="{8C27F9CC-3DB6-4C24-A82A-83AAB9232ED8}" destId="{23580E31-E05D-4B2A-B8FB-2705942D64B1}" srcOrd="0" destOrd="0" presId="urn:microsoft.com/office/officeart/2018/2/layout/IconVerticalSolidList"/>
    <dgm:cxn modelId="{97932773-EF9D-4127-B58D-A48123879678}" srcId="{8C27F9CC-3DB6-4C24-A82A-83AAB9232ED8}" destId="{C46567A2-DA23-499C-BEFE-61676D63ED43}" srcOrd="2" destOrd="0" parTransId="{AE27AC38-EE07-4FF9-ADFF-FBD55F185408}" sibTransId="{33170E79-3E12-4F10-8122-D96C4C3301CF}"/>
    <dgm:cxn modelId="{9B5B438A-44AA-49B0-A0E9-2F4128F5B94F}" type="presOf" srcId="{2DB8ADA1-4CED-4B67-BF0F-BA89A285128D}" destId="{5768DCC4-260E-41FB-8636-D617935FBA04}" srcOrd="0" destOrd="0" presId="urn:microsoft.com/office/officeart/2018/2/layout/IconVerticalSolidList"/>
    <dgm:cxn modelId="{1F7D08BB-4A1A-445E-AB63-84D9D202DDE8}" type="presOf" srcId="{DF20B2DC-B5BC-4F12-ABC6-A395EF6FAC0C}" destId="{C6E2A120-9EE2-4533-8D68-8EFBA5E30CDC}" srcOrd="0" destOrd="0" presId="urn:microsoft.com/office/officeart/2018/2/layout/IconVerticalSolidList"/>
    <dgm:cxn modelId="{AC1534D4-1623-4618-B2D7-BD24265427A1}" type="presOf" srcId="{C46567A2-DA23-499C-BEFE-61676D63ED43}" destId="{677F9347-2059-47FC-9EB3-C04B4843EA15}" srcOrd="0" destOrd="0" presId="urn:microsoft.com/office/officeart/2018/2/layout/IconVerticalSolidList"/>
    <dgm:cxn modelId="{CC8820D6-A4B4-483B-95E7-7D2B3FB1C330}" srcId="{8C27F9CC-3DB6-4C24-A82A-83AAB9232ED8}" destId="{DF20B2DC-B5BC-4F12-ABC6-A395EF6FAC0C}" srcOrd="1" destOrd="0" parTransId="{FCC4FA17-4E2C-4C09-8569-791A12BB28E3}" sibTransId="{645C00FC-1F9B-4BB3-A539-75DBFCB229D1}"/>
    <dgm:cxn modelId="{0C5A6DF9-65D0-4E7A-85C6-A22B472590C6}" type="presParOf" srcId="{23580E31-E05D-4B2A-B8FB-2705942D64B1}" destId="{584CEC7D-14F6-4977-8B0F-32E0F38214B0}" srcOrd="0" destOrd="0" presId="urn:microsoft.com/office/officeart/2018/2/layout/IconVerticalSolidList"/>
    <dgm:cxn modelId="{4C6999EA-9AB2-48B1-92D3-E6B513F122CD}" type="presParOf" srcId="{584CEC7D-14F6-4977-8B0F-32E0F38214B0}" destId="{57B4D8F1-B3B0-44F5-9756-D0CDA0853515}" srcOrd="0" destOrd="0" presId="urn:microsoft.com/office/officeart/2018/2/layout/IconVerticalSolidList"/>
    <dgm:cxn modelId="{FC53C6C8-004E-416D-86E1-ECD3048D74F3}" type="presParOf" srcId="{584CEC7D-14F6-4977-8B0F-32E0F38214B0}" destId="{EEED1EBF-02FB-4713-8E10-7C07F5A643C9}" srcOrd="1" destOrd="0" presId="urn:microsoft.com/office/officeart/2018/2/layout/IconVerticalSolidList"/>
    <dgm:cxn modelId="{AD9F4D4C-C963-405B-84C9-8F7873A139DD}" type="presParOf" srcId="{584CEC7D-14F6-4977-8B0F-32E0F38214B0}" destId="{1D0005F3-EAFF-4FB0-BF1F-54023CF8EDE7}" srcOrd="2" destOrd="0" presId="urn:microsoft.com/office/officeart/2018/2/layout/IconVerticalSolidList"/>
    <dgm:cxn modelId="{63C0E800-E6F9-40A5-AD33-0D055B7AC9F2}" type="presParOf" srcId="{584CEC7D-14F6-4977-8B0F-32E0F38214B0}" destId="{5768DCC4-260E-41FB-8636-D617935FBA04}" srcOrd="3" destOrd="0" presId="urn:microsoft.com/office/officeart/2018/2/layout/IconVerticalSolidList"/>
    <dgm:cxn modelId="{B75222D0-B933-4374-93DE-03B0C41A91B0}" type="presParOf" srcId="{23580E31-E05D-4B2A-B8FB-2705942D64B1}" destId="{30D8B13F-EFDF-46B6-8EB5-3D5AF8D53C32}" srcOrd="1" destOrd="0" presId="urn:microsoft.com/office/officeart/2018/2/layout/IconVerticalSolidList"/>
    <dgm:cxn modelId="{97017DB8-E333-49AF-BBC7-DD899BD16A50}" type="presParOf" srcId="{23580E31-E05D-4B2A-B8FB-2705942D64B1}" destId="{86E45CE0-9CF0-4F04-BD58-F75CC1B1CAA1}" srcOrd="2" destOrd="0" presId="urn:microsoft.com/office/officeart/2018/2/layout/IconVerticalSolidList"/>
    <dgm:cxn modelId="{A15F2B61-864F-4526-9C7A-F1AF85DB1E1F}" type="presParOf" srcId="{86E45CE0-9CF0-4F04-BD58-F75CC1B1CAA1}" destId="{9488D65B-C2CA-432C-B438-F15899742D85}" srcOrd="0" destOrd="0" presId="urn:microsoft.com/office/officeart/2018/2/layout/IconVerticalSolidList"/>
    <dgm:cxn modelId="{236AE390-A2BB-4B7A-B41E-0C3CFB5F6427}" type="presParOf" srcId="{86E45CE0-9CF0-4F04-BD58-F75CC1B1CAA1}" destId="{1198722E-28B9-49CA-AE0F-93C28CDB7C68}" srcOrd="1" destOrd="0" presId="urn:microsoft.com/office/officeart/2018/2/layout/IconVerticalSolidList"/>
    <dgm:cxn modelId="{EF5D3EFC-5048-48F8-9BBD-64B9942DF082}" type="presParOf" srcId="{86E45CE0-9CF0-4F04-BD58-F75CC1B1CAA1}" destId="{87FA13C6-A69E-4A47-9F9D-0470C5C01103}" srcOrd="2" destOrd="0" presId="urn:microsoft.com/office/officeart/2018/2/layout/IconVerticalSolidList"/>
    <dgm:cxn modelId="{D547DA6B-3A93-41B8-A225-A8A0FA1A350E}" type="presParOf" srcId="{86E45CE0-9CF0-4F04-BD58-F75CC1B1CAA1}" destId="{C6E2A120-9EE2-4533-8D68-8EFBA5E30CDC}" srcOrd="3" destOrd="0" presId="urn:microsoft.com/office/officeart/2018/2/layout/IconVerticalSolidList"/>
    <dgm:cxn modelId="{3C51A0FA-46E4-4821-BDCC-34AD5B55109A}" type="presParOf" srcId="{23580E31-E05D-4B2A-B8FB-2705942D64B1}" destId="{9FF5A582-8AC4-4661-9008-99E23C1F94E2}" srcOrd="3" destOrd="0" presId="urn:microsoft.com/office/officeart/2018/2/layout/IconVerticalSolidList"/>
    <dgm:cxn modelId="{F3A68B07-1B29-4DB0-B1C0-27951C43C4DF}" type="presParOf" srcId="{23580E31-E05D-4B2A-B8FB-2705942D64B1}" destId="{B6BB257E-C3C0-4EAB-BD09-63EAAC40F608}" srcOrd="4" destOrd="0" presId="urn:microsoft.com/office/officeart/2018/2/layout/IconVerticalSolidList"/>
    <dgm:cxn modelId="{08EE4C00-A2F1-4D2D-947E-CE1B030E2E7B}" type="presParOf" srcId="{B6BB257E-C3C0-4EAB-BD09-63EAAC40F608}" destId="{F5B90220-FEB0-4581-B51A-727A1B26BB4E}" srcOrd="0" destOrd="0" presId="urn:microsoft.com/office/officeart/2018/2/layout/IconVerticalSolidList"/>
    <dgm:cxn modelId="{C5C1AC38-6E22-456D-B223-D9844585F31C}" type="presParOf" srcId="{B6BB257E-C3C0-4EAB-BD09-63EAAC40F608}" destId="{E8D88DB1-077D-4622-A9C5-440B3B2A30B3}" srcOrd="1" destOrd="0" presId="urn:microsoft.com/office/officeart/2018/2/layout/IconVerticalSolidList"/>
    <dgm:cxn modelId="{17C7AA9A-C1A1-4916-83ED-E62EBA8FEDA0}" type="presParOf" srcId="{B6BB257E-C3C0-4EAB-BD09-63EAAC40F608}" destId="{5C838680-9D27-4C9A-8C9C-BEA8F9355A86}" srcOrd="2" destOrd="0" presId="urn:microsoft.com/office/officeart/2018/2/layout/IconVerticalSolidList"/>
    <dgm:cxn modelId="{1DB7E29A-D2D6-4B32-99E4-79EE5D75FAA1}" type="presParOf" srcId="{B6BB257E-C3C0-4EAB-BD09-63EAAC40F608}" destId="{677F9347-2059-47FC-9EB3-C04B4843EA1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D377D4-D02C-4047-B191-E346317312A6}"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9D29E6DA-11A5-47A7-9153-50F803A1E9B6}">
      <dgm:prSet/>
      <dgm:spPr/>
      <dgm:t>
        <a:bodyPr/>
        <a:lstStyle/>
        <a:p>
          <a:r>
            <a:rPr lang="fr-FR" b="1" dirty="0"/>
            <a:t>“Le travail est au fondement de l’ordre social, il détermine largement la place des individus dans la société </a:t>
          </a:r>
        </a:p>
        <a:p>
          <a:r>
            <a:rPr lang="fr-FR" b="1" dirty="0"/>
            <a:t> Travailler est une norme, un fait social”</a:t>
          </a:r>
          <a:endParaRPr lang="en-US" dirty="0"/>
        </a:p>
      </dgm:t>
    </dgm:pt>
    <dgm:pt modelId="{CD5442DF-E114-4ACB-936C-79098151EBD8}" type="parTrans" cxnId="{A44A6EFB-32AA-48CF-9B1E-E40961DB2516}">
      <dgm:prSet/>
      <dgm:spPr/>
      <dgm:t>
        <a:bodyPr/>
        <a:lstStyle/>
        <a:p>
          <a:endParaRPr lang="en-US"/>
        </a:p>
      </dgm:t>
    </dgm:pt>
    <dgm:pt modelId="{1870EFE9-AFBC-4CBA-ABD0-1573E23D281E}" type="sibTrans" cxnId="{A44A6EFB-32AA-48CF-9B1E-E40961DB2516}">
      <dgm:prSet/>
      <dgm:spPr/>
      <dgm:t>
        <a:bodyPr/>
        <a:lstStyle/>
        <a:p>
          <a:endParaRPr lang="en-US"/>
        </a:p>
      </dgm:t>
    </dgm:pt>
    <dgm:pt modelId="{EA7316A1-127C-4050-A0C8-208C781B1B3A}">
      <dgm:prSet/>
      <dgm:spPr/>
      <dgm:t>
        <a:bodyPr/>
        <a:lstStyle/>
        <a:p>
          <a:r>
            <a:rPr lang="fr-FR" b="1"/>
            <a:t>Dominique Méda, professeure de sociologie à l’Université Paris Dauphine.</a:t>
          </a:r>
          <a:endParaRPr lang="en-US"/>
        </a:p>
      </dgm:t>
    </dgm:pt>
    <dgm:pt modelId="{4C03C827-F47B-46FD-89A0-D9842E8185DE}" type="parTrans" cxnId="{373A8E70-894A-49C0-88EA-A6C83A0AA317}">
      <dgm:prSet/>
      <dgm:spPr/>
      <dgm:t>
        <a:bodyPr/>
        <a:lstStyle/>
        <a:p>
          <a:endParaRPr lang="en-US"/>
        </a:p>
      </dgm:t>
    </dgm:pt>
    <dgm:pt modelId="{95BF83EA-6C7D-46DA-83CF-DAF3386CEDC4}" type="sibTrans" cxnId="{373A8E70-894A-49C0-88EA-A6C83A0AA317}">
      <dgm:prSet/>
      <dgm:spPr/>
      <dgm:t>
        <a:bodyPr/>
        <a:lstStyle/>
        <a:p>
          <a:endParaRPr lang="en-US"/>
        </a:p>
      </dgm:t>
    </dgm:pt>
    <dgm:pt modelId="{3E13A5CF-2152-4842-B87A-A2E7954E9776}" type="pres">
      <dgm:prSet presAssocID="{60D377D4-D02C-4047-B191-E346317312A6}" presName="Name0" presStyleCnt="0">
        <dgm:presLayoutVars>
          <dgm:dir/>
          <dgm:animLvl val="lvl"/>
          <dgm:resizeHandles val="exact"/>
        </dgm:presLayoutVars>
      </dgm:prSet>
      <dgm:spPr/>
    </dgm:pt>
    <dgm:pt modelId="{7E6B1471-30BB-435C-9316-893F7F97DE3F}" type="pres">
      <dgm:prSet presAssocID="{EA7316A1-127C-4050-A0C8-208C781B1B3A}" presName="boxAndChildren" presStyleCnt="0"/>
      <dgm:spPr/>
    </dgm:pt>
    <dgm:pt modelId="{CBCD7CD3-A95A-4F6A-86D0-1FA89A0DE062}" type="pres">
      <dgm:prSet presAssocID="{EA7316A1-127C-4050-A0C8-208C781B1B3A}" presName="parentTextBox" presStyleLbl="node1" presStyleIdx="0" presStyleCnt="2"/>
      <dgm:spPr/>
    </dgm:pt>
    <dgm:pt modelId="{B5315CD5-E73F-4ECC-879B-33FC5676D54E}" type="pres">
      <dgm:prSet presAssocID="{1870EFE9-AFBC-4CBA-ABD0-1573E23D281E}" presName="sp" presStyleCnt="0"/>
      <dgm:spPr/>
    </dgm:pt>
    <dgm:pt modelId="{31293CB8-E359-45FE-82CB-AA938B0009D6}" type="pres">
      <dgm:prSet presAssocID="{9D29E6DA-11A5-47A7-9153-50F803A1E9B6}" presName="arrowAndChildren" presStyleCnt="0"/>
      <dgm:spPr/>
    </dgm:pt>
    <dgm:pt modelId="{569DBD7C-3055-4A62-BDD2-9A46D6DD6529}" type="pres">
      <dgm:prSet presAssocID="{9D29E6DA-11A5-47A7-9153-50F803A1E9B6}" presName="parentTextArrow" presStyleLbl="node1" presStyleIdx="1" presStyleCnt="2"/>
      <dgm:spPr/>
    </dgm:pt>
  </dgm:ptLst>
  <dgm:cxnLst>
    <dgm:cxn modelId="{1FCA8447-534B-4F82-AE9B-28A1FC42F094}" type="presOf" srcId="{EA7316A1-127C-4050-A0C8-208C781B1B3A}" destId="{CBCD7CD3-A95A-4F6A-86D0-1FA89A0DE062}" srcOrd="0" destOrd="0" presId="urn:microsoft.com/office/officeart/2005/8/layout/process4"/>
    <dgm:cxn modelId="{373A8E70-894A-49C0-88EA-A6C83A0AA317}" srcId="{60D377D4-D02C-4047-B191-E346317312A6}" destId="{EA7316A1-127C-4050-A0C8-208C781B1B3A}" srcOrd="1" destOrd="0" parTransId="{4C03C827-F47B-46FD-89A0-D9842E8185DE}" sibTransId="{95BF83EA-6C7D-46DA-83CF-DAF3386CEDC4}"/>
    <dgm:cxn modelId="{B6D9BF54-99C7-4614-A989-F87592A3A746}" type="presOf" srcId="{9D29E6DA-11A5-47A7-9153-50F803A1E9B6}" destId="{569DBD7C-3055-4A62-BDD2-9A46D6DD6529}" srcOrd="0" destOrd="0" presId="urn:microsoft.com/office/officeart/2005/8/layout/process4"/>
    <dgm:cxn modelId="{C73895A8-6BB9-40E4-A731-B2265BEF5DF6}" type="presOf" srcId="{60D377D4-D02C-4047-B191-E346317312A6}" destId="{3E13A5CF-2152-4842-B87A-A2E7954E9776}" srcOrd="0" destOrd="0" presId="urn:microsoft.com/office/officeart/2005/8/layout/process4"/>
    <dgm:cxn modelId="{A44A6EFB-32AA-48CF-9B1E-E40961DB2516}" srcId="{60D377D4-D02C-4047-B191-E346317312A6}" destId="{9D29E6DA-11A5-47A7-9153-50F803A1E9B6}" srcOrd="0" destOrd="0" parTransId="{CD5442DF-E114-4ACB-936C-79098151EBD8}" sibTransId="{1870EFE9-AFBC-4CBA-ABD0-1573E23D281E}"/>
    <dgm:cxn modelId="{C66A98BC-14C4-4F4D-AAC4-799497B9F8D7}" type="presParOf" srcId="{3E13A5CF-2152-4842-B87A-A2E7954E9776}" destId="{7E6B1471-30BB-435C-9316-893F7F97DE3F}" srcOrd="0" destOrd="0" presId="urn:microsoft.com/office/officeart/2005/8/layout/process4"/>
    <dgm:cxn modelId="{F4C3BDD1-8E8F-419F-B46A-7C4FA6491FCB}" type="presParOf" srcId="{7E6B1471-30BB-435C-9316-893F7F97DE3F}" destId="{CBCD7CD3-A95A-4F6A-86D0-1FA89A0DE062}" srcOrd="0" destOrd="0" presId="urn:microsoft.com/office/officeart/2005/8/layout/process4"/>
    <dgm:cxn modelId="{C61F6F4B-0CB2-4332-8C33-FB5090600349}" type="presParOf" srcId="{3E13A5CF-2152-4842-B87A-A2E7954E9776}" destId="{B5315CD5-E73F-4ECC-879B-33FC5676D54E}" srcOrd="1" destOrd="0" presId="urn:microsoft.com/office/officeart/2005/8/layout/process4"/>
    <dgm:cxn modelId="{550A549B-F856-4A45-B8A2-66E5DE54C36F}" type="presParOf" srcId="{3E13A5CF-2152-4842-B87A-A2E7954E9776}" destId="{31293CB8-E359-45FE-82CB-AA938B0009D6}" srcOrd="2" destOrd="0" presId="urn:microsoft.com/office/officeart/2005/8/layout/process4"/>
    <dgm:cxn modelId="{543954D4-5215-4196-B588-93B528A70123}" type="presParOf" srcId="{31293CB8-E359-45FE-82CB-AA938B0009D6}" destId="{569DBD7C-3055-4A62-BDD2-9A46D6DD6529}"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108828-2EDD-44AC-B709-0B95CCAEA9B2}" type="doc">
      <dgm:prSet loTypeId="urn:microsoft.com/office/officeart/2018/2/layout/IconLabelList" loCatId="icon" qsTypeId="urn:microsoft.com/office/officeart/2005/8/quickstyle/simple4" qsCatId="simple" csTypeId="urn:microsoft.com/office/officeart/2018/5/colors/Iconchunking_neutralbg_colorful1" csCatId="colorful" phldr="1"/>
      <dgm:spPr/>
      <dgm:t>
        <a:bodyPr/>
        <a:lstStyle/>
        <a:p>
          <a:endParaRPr lang="en-US"/>
        </a:p>
      </dgm:t>
    </dgm:pt>
    <dgm:pt modelId="{7E2653EE-1054-434F-8653-B44BA8F3DEED}">
      <dgm:prSet custT="1"/>
      <dgm:spPr/>
      <dgm:t>
        <a:bodyPr/>
        <a:lstStyle/>
        <a:p>
          <a:r>
            <a:rPr lang="fr-FR" sz="2000" b="1" dirty="0"/>
            <a:t>Il est alors tout à fait légitime de se demander si le salarié, et plus largement le travailleur, trouve un sens à son </a:t>
          </a:r>
          <a:r>
            <a:rPr lang="fr-FR" sz="2800" b="1" dirty="0"/>
            <a:t>travail</a:t>
          </a:r>
          <a:r>
            <a:rPr lang="fr-FR" sz="2000" b="1" dirty="0"/>
            <a:t>, et si oui, le(s)quel(s) ? </a:t>
          </a:r>
          <a:endParaRPr lang="en-US" sz="2000" dirty="0"/>
        </a:p>
      </dgm:t>
    </dgm:pt>
    <dgm:pt modelId="{CC244FAB-675B-454F-885D-B30B6B1C7705}" type="parTrans" cxnId="{89C0602A-FE41-46CF-BF03-BDFD4EC48D66}">
      <dgm:prSet/>
      <dgm:spPr/>
      <dgm:t>
        <a:bodyPr/>
        <a:lstStyle/>
        <a:p>
          <a:endParaRPr lang="en-US"/>
        </a:p>
      </dgm:t>
    </dgm:pt>
    <dgm:pt modelId="{7A8A2CE1-5971-47B9-82F9-ABBCC2315FB6}" type="sibTrans" cxnId="{89C0602A-FE41-46CF-BF03-BDFD4EC48D66}">
      <dgm:prSet/>
      <dgm:spPr/>
      <dgm:t>
        <a:bodyPr/>
        <a:lstStyle/>
        <a:p>
          <a:endParaRPr lang="en-US"/>
        </a:p>
      </dgm:t>
    </dgm:pt>
    <dgm:pt modelId="{17405D32-77E0-4ADC-9BA0-1C33137B586C}">
      <dgm:prSet/>
      <dgm:spPr/>
      <dgm:t>
        <a:bodyPr/>
        <a:lstStyle/>
        <a:p>
          <a:r>
            <a:rPr lang="fr-FR" b="1"/>
            <a:t>Et vous? </a:t>
          </a:r>
          <a:endParaRPr lang="en-US"/>
        </a:p>
      </dgm:t>
    </dgm:pt>
    <dgm:pt modelId="{E058B066-E748-4BD2-A93B-6671A2EE8942}" type="parTrans" cxnId="{0403E2B2-2E0F-4E6D-9832-2F1225D3F26A}">
      <dgm:prSet/>
      <dgm:spPr/>
      <dgm:t>
        <a:bodyPr/>
        <a:lstStyle/>
        <a:p>
          <a:endParaRPr lang="en-US"/>
        </a:p>
      </dgm:t>
    </dgm:pt>
    <dgm:pt modelId="{EB8A3A64-46F4-4CAD-B09C-E44E86B1EEE2}" type="sibTrans" cxnId="{0403E2B2-2E0F-4E6D-9832-2F1225D3F26A}">
      <dgm:prSet/>
      <dgm:spPr/>
      <dgm:t>
        <a:bodyPr/>
        <a:lstStyle/>
        <a:p>
          <a:endParaRPr lang="en-US"/>
        </a:p>
      </dgm:t>
    </dgm:pt>
    <dgm:pt modelId="{49A5BAEF-444C-4976-BF96-9ABDEE1F3F56}" type="pres">
      <dgm:prSet presAssocID="{8F108828-2EDD-44AC-B709-0B95CCAEA9B2}" presName="root" presStyleCnt="0">
        <dgm:presLayoutVars>
          <dgm:dir/>
          <dgm:resizeHandles val="exact"/>
        </dgm:presLayoutVars>
      </dgm:prSet>
      <dgm:spPr/>
    </dgm:pt>
    <dgm:pt modelId="{BC8CD732-A000-4AA9-9D43-169BD114C190}" type="pres">
      <dgm:prSet presAssocID="{7E2653EE-1054-434F-8653-B44BA8F3DEED}" presName="compNode" presStyleCnt="0"/>
      <dgm:spPr/>
    </dgm:pt>
    <dgm:pt modelId="{E47138B0-3C8C-4941-8681-8BFC7D8E7B64}" type="pres">
      <dgm:prSet presAssocID="{7E2653EE-1054-434F-8653-B44BA8F3DEE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A580C88-2C38-483D-A593-CE9AE145B93F}" type="pres">
      <dgm:prSet presAssocID="{7E2653EE-1054-434F-8653-B44BA8F3DEED}" presName="spaceRect" presStyleCnt="0"/>
      <dgm:spPr/>
    </dgm:pt>
    <dgm:pt modelId="{1CF3A356-1BBF-4C7E-B1B4-7415E385393D}" type="pres">
      <dgm:prSet presAssocID="{7E2653EE-1054-434F-8653-B44BA8F3DEED}" presName="textRect" presStyleLbl="revTx" presStyleIdx="0" presStyleCnt="2">
        <dgm:presLayoutVars>
          <dgm:chMax val="1"/>
          <dgm:chPref val="1"/>
        </dgm:presLayoutVars>
      </dgm:prSet>
      <dgm:spPr/>
    </dgm:pt>
    <dgm:pt modelId="{56F44064-A05A-40C2-9C03-BD6A6C7441A6}" type="pres">
      <dgm:prSet presAssocID="{7A8A2CE1-5971-47B9-82F9-ABBCC2315FB6}" presName="sibTrans" presStyleCnt="0"/>
      <dgm:spPr/>
    </dgm:pt>
    <dgm:pt modelId="{555EE03A-EF4E-4CE5-98BA-0CE8D3713803}" type="pres">
      <dgm:prSet presAssocID="{17405D32-77E0-4ADC-9BA0-1C33137B586C}" presName="compNode" presStyleCnt="0"/>
      <dgm:spPr/>
    </dgm:pt>
    <dgm:pt modelId="{BCF451F6-072B-4C77-BF21-37577EFBCCB4}" type="pres">
      <dgm:prSet presAssocID="{17405D32-77E0-4ADC-9BA0-1C33137B586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Pencil"/>
        </a:ext>
      </dgm:extLst>
    </dgm:pt>
    <dgm:pt modelId="{C7BCCD83-2C6B-4D4C-B176-9B03AED893E6}" type="pres">
      <dgm:prSet presAssocID="{17405D32-77E0-4ADC-9BA0-1C33137B586C}" presName="spaceRect" presStyleCnt="0"/>
      <dgm:spPr/>
    </dgm:pt>
    <dgm:pt modelId="{1DEAAD8A-D8BB-48F7-9C0B-FE2ABC60F221}" type="pres">
      <dgm:prSet presAssocID="{17405D32-77E0-4ADC-9BA0-1C33137B586C}" presName="textRect" presStyleLbl="revTx" presStyleIdx="1" presStyleCnt="2">
        <dgm:presLayoutVars>
          <dgm:chMax val="1"/>
          <dgm:chPref val="1"/>
        </dgm:presLayoutVars>
      </dgm:prSet>
      <dgm:spPr/>
    </dgm:pt>
  </dgm:ptLst>
  <dgm:cxnLst>
    <dgm:cxn modelId="{89C0602A-FE41-46CF-BF03-BDFD4EC48D66}" srcId="{8F108828-2EDD-44AC-B709-0B95CCAEA9B2}" destId="{7E2653EE-1054-434F-8653-B44BA8F3DEED}" srcOrd="0" destOrd="0" parTransId="{CC244FAB-675B-454F-885D-B30B6B1C7705}" sibTransId="{7A8A2CE1-5971-47B9-82F9-ABBCC2315FB6}"/>
    <dgm:cxn modelId="{758E428A-F6FC-4EAD-9087-7F0D1300BC82}" type="presOf" srcId="{7E2653EE-1054-434F-8653-B44BA8F3DEED}" destId="{1CF3A356-1BBF-4C7E-B1B4-7415E385393D}" srcOrd="0" destOrd="0" presId="urn:microsoft.com/office/officeart/2018/2/layout/IconLabelList"/>
    <dgm:cxn modelId="{0403E2B2-2E0F-4E6D-9832-2F1225D3F26A}" srcId="{8F108828-2EDD-44AC-B709-0B95CCAEA9B2}" destId="{17405D32-77E0-4ADC-9BA0-1C33137B586C}" srcOrd="1" destOrd="0" parTransId="{E058B066-E748-4BD2-A93B-6671A2EE8942}" sibTransId="{EB8A3A64-46F4-4CAD-B09C-E44E86B1EEE2}"/>
    <dgm:cxn modelId="{E1A196D9-CC91-4164-9630-ABDC7313695B}" type="presOf" srcId="{17405D32-77E0-4ADC-9BA0-1C33137B586C}" destId="{1DEAAD8A-D8BB-48F7-9C0B-FE2ABC60F221}" srcOrd="0" destOrd="0" presId="urn:microsoft.com/office/officeart/2018/2/layout/IconLabelList"/>
    <dgm:cxn modelId="{529885EE-49F5-4623-9D87-4D57E0204DD1}" type="presOf" srcId="{8F108828-2EDD-44AC-B709-0B95CCAEA9B2}" destId="{49A5BAEF-444C-4976-BF96-9ABDEE1F3F56}" srcOrd="0" destOrd="0" presId="urn:microsoft.com/office/officeart/2018/2/layout/IconLabelList"/>
    <dgm:cxn modelId="{1BE131F1-3165-4B17-832B-E65125DFFA86}" type="presParOf" srcId="{49A5BAEF-444C-4976-BF96-9ABDEE1F3F56}" destId="{BC8CD732-A000-4AA9-9D43-169BD114C190}" srcOrd="0" destOrd="0" presId="urn:microsoft.com/office/officeart/2018/2/layout/IconLabelList"/>
    <dgm:cxn modelId="{9B374EFE-18DA-4ADF-97D3-A0DB542BDF80}" type="presParOf" srcId="{BC8CD732-A000-4AA9-9D43-169BD114C190}" destId="{E47138B0-3C8C-4941-8681-8BFC7D8E7B64}" srcOrd="0" destOrd="0" presId="urn:microsoft.com/office/officeart/2018/2/layout/IconLabelList"/>
    <dgm:cxn modelId="{46C7EACF-1AC8-4523-8447-A6BC5D7388B1}" type="presParOf" srcId="{BC8CD732-A000-4AA9-9D43-169BD114C190}" destId="{1A580C88-2C38-483D-A593-CE9AE145B93F}" srcOrd="1" destOrd="0" presId="urn:microsoft.com/office/officeart/2018/2/layout/IconLabelList"/>
    <dgm:cxn modelId="{D2D03049-3AE5-45B8-99D0-A0157BF81AD3}" type="presParOf" srcId="{BC8CD732-A000-4AA9-9D43-169BD114C190}" destId="{1CF3A356-1BBF-4C7E-B1B4-7415E385393D}" srcOrd="2" destOrd="0" presId="urn:microsoft.com/office/officeart/2018/2/layout/IconLabelList"/>
    <dgm:cxn modelId="{5AAD617E-A3AB-4B84-AA1B-89F1270F92EE}" type="presParOf" srcId="{49A5BAEF-444C-4976-BF96-9ABDEE1F3F56}" destId="{56F44064-A05A-40C2-9C03-BD6A6C7441A6}" srcOrd="1" destOrd="0" presId="urn:microsoft.com/office/officeart/2018/2/layout/IconLabelList"/>
    <dgm:cxn modelId="{AC6214DE-E7E2-42F2-AA2D-BB6FE630F400}" type="presParOf" srcId="{49A5BAEF-444C-4976-BF96-9ABDEE1F3F56}" destId="{555EE03A-EF4E-4CE5-98BA-0CE8D3713803}" srcOrd="2" destOrd="0" presId="urn:microsoft.com/office/officeart/2018/2/layout/IconLabelList"/>
    <dgm:cxn modelId="{A8D1E2AE-66E0-46B3-9D12-9208D677FFEF}" type="presParOf" srcId="{555EE03A-EF4E-4CE5-98BA-0CE8D3713803}" destId="{BCF451F6-072B-4C77-BF21-37577EFBCCB4}" srcOrd="0" destOrd="0" presId="urn:microsoft.com/office/officeart/2018/2/layout/IconLabelList"/>
    <dgm:cxn modelId="{AF5DD720-AD97-4146-9C9F-6EA75C08E8EC}" type="presParOf" srcId="{555EE03A-EF4E-4CE5-98BA-0CE8D3713803}" destId="{C7BCCD83-2C6B-4D4C-B176-9B03AED893E6}" srcOrd="1" destOrd="0" presId="urn:microsoft.com/office/officeart/2018/2/layout/IconLabelList"/>
    <dgm:cxn modelId="{5E327CE9-A221-43F2-8A35-9081B5BD8E66}" type="presParOf" srcId="{555EE03A-EF4E-4CE5-98BA-0CE8D3713803}" destId="{1DEAAD8A-D8BB-48F7-9C0B-FE2ABC60F22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63638D9-DD20-4D33-B501-A0FA9ADEDB21}"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2472E856-F250-4089-9A16-6F10F5B40CF5}">
      <dgm:prSet/>
      <dgm:spPr/>
      <dgm:t>
        <a:bodyPr/>
        <a:lstStyle/>
        <a:p>
          <a:r>
            <a:rPr lang="fr-FR" dirty="0"/>
            <a:t>le sens au travail est relié à l’activité réelle quotidienne (aux tâches concrètes) à la coopération entre collègues et aux valeurs de l’organisation. En analysant ces données par statut, on observe une nette tendance :</a:t>
          </a:r>
          <a:endParaRPr lang="en-US" dirty="0"/>
        </a:p>
      </dgm:t>
    </dgm:pt>
    <dgm:pt modelId="{F4D57EA0-B304-4C29-9B04-12C8265CD14E}" type="parTrans" cxnId="{062A33E8-B1CB-4A1C-B32B-90CF5617A687}">
      <dgm:prSet/>
      <dgm:spPr/>
      <dgm:t>
        <a:bodyPr/>
        <a:lstStyle/>
        <a:p>
          <a:endParaRPr lang="en-US"/>
        </a:p>
      </dgm:t>
    </dgm:pt>
    <dgm:pt modelId="{64C303CE-845B-40B3-9806-BC08899D3283}" type="sibTrans" cxnId="{062A33E8-B1CB-4A1C-B32B-90CF5617A687}">
      <dgm:prSet/>
      <dgm:spPr/>
      <dgm:t>
        <a:bodyPr/>
        <a:lstStyle/>
        <a:p>
          <a:endParaRPr lang="en-US"/>
        </a:p>
      </dgm:t>
    </dgm:pt>
    <dgm:pt modelId="{7B8E23B0-1E7B-4B95-B002-FBC4B891BDEB}">
      <dgm:prSet/>
      <dgm:spPr/>
      <dgm:t>
        <a:bodyPr/>
        <a:lstStyle/>
        <a:p>
          <a:r>
            <a:rPr lang="fr-FR" dirty="0" err="1"/>
            <a:t>les“cadres</a:t>
          </a:r>
          <a:r>
            <a:rPr lang="fr-FR" dirty="0"/>
            <a:t> supérieurs et cadres dirigeants” accordent plus d’importance aux valeurs de l’organisation et à la coopération ;</a:t>
          </a:r>
          <a:endParaRPr lang="en-US" dirty="0"/>
        </a:p>
      </dgm:t>
    </dgm:pt>
    <dgm:pt modelId="{FB61E94D-0E13-426F-A006-11DC7D622F4F}" type="parTrans" cxnId="{E71B1D97-2D4F-48FA-B93E-F3958B1BBA3C}">
      <dgm:prSet/>
      <dgm:spPr/>
      <dgm:t>
        <a:bodyPr/>
        <a:lstStyle/>
        <a:p>
          <a:endParaRPr lang="en-US"/>
        </a:p>
      </dgm:t>
    </dgm:pt>
    <dgm:pt modelId="{CF2DB1D0-B685-4C0D-B393-436655503187}" type="sibTrans" cxnId="{E71B1D97-2D4F-48FA-B93E-F3958B1BBA3C}">
      <dgm:prSet/>
      <dgm:spPr/>
      <dgm:t>
        <a:bodyPr/>
        <a:lstStyle/>
        <a:p>
          <a:endParaRPr lang="en-US"/>
        </a:p>
      </dgm:t>
    </dgm:pt>
    <dgm:pt modelId="{ABA9528D-C80F-493A-8698-317D59349DB3}">
      <dgm:prSet/>
      <dgm:spPr/>
      <dgm:t>
        <a:bodyPr/>
        <a:lstStyle/>
        <a:p>
          <a:r>
            <a:rPr lang="fr-FR" dirty="0"/>
            <a:t>les “non-cadres et cadres” accordent plus d’importance à l’activité réelle quotidienne.</a:t>
          </a:r>
          <a:endParaRPr lang="en-US" dirty="0"/>
        </a:p>
      </dgm:t>
    </dgm:pt>
    <dgm:pt modelId="{ABA1BDCB-520D-49E4-AB7F-95113466E0D7}" type="parTrans" cxnId="{1B0D498D-A58E-4D22-9C77-12E8D5BD7EE4}">
      <dgm:prSet/>
      <dgm:spPr/>
      <dgm:t>
        <a:bodyPr/>
        <a:lstStyle/>
        <a:p>
          <a:endParaRPr lang="en-US"/>
        </a:p>
      </dgm:t>
    </dgm:pt>
    <dgm:pt modelId="{B2E459AD-BFCB-4975-9BD4-F17CE8C88F20}" type="sibTrans" cxnId="{1B0D498D-A58E-4D22-9C77-12E8D5BD7EE4}">
      <dgm:prSet/>
      <dgm:spPr/>
      <dgm:t>
        <a:bodyPr/>
        <a:lstStyle/>
        <a:p>
          <a:endParaRPr lang="en-US"/>
        </a:p>
      </dgm:t>
    </dgm:pt>
    <dgm:pt modelId="{36F106C0-04E9-44F2-B84C-1A6A4278C0C0}" type="pres">
      <dgm:prSet presAssocID="{663638D9-DD20-4D33-B501-A0FA9ADEDB21}" presName="root" presStyleCnt="0">
        <dgm:presLayoutVars>
          <dgm:dir/>
          <dgm:resizeHandles val="exact"/>
        </dgm:presLayoutVars>
      </dgm:prSet>
      <dgm:spPr/>
    </dgm:pt>
    <dgm:pt modelId="{040DC08D-E313-472F-8F53-8F96A442FD0B}" type="pres">
      <dgm:prSet presAssocID="{2472E856-F250-4089-9A16-6F10F5B40CF5}" presName="compNode" presStyleCnt="0"/>
      <dgm:spPr/>
    </dgm:pt>
    <dgm:pt modelId="{C6DADA60-1C34-499E-B8B3-A76DFA0047D6}" type="pres">
      <dgm:prSet presAssocID="{2472E856-F250-4089-9A16-6F10F5B40CF5}" presName="bgRect" presStyleLbl="bgShp" presStyleIdx="0" presStyleCnt="3"/>
      <dgm:spPr/>
    </dgm:pt>
    <dgm:pt modelId="{DA3C0F4D-A71A-4EE4-838E-60A8A30DF41C}" type="pres">
      <dgm:prSet presAssocID="{2472E856-F250-4089-9A16-6F10F5B40CF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7E545573-A1D1-42FE-AC20-0104784F4E04}" type="pres">
      <dgm:prSet presAssocID="{2472E856-F250-4089-9A16-6F10F5B40CF5}" presName="spaceRect" presStyleCnt="0"/>
      <dgm:spPr/>
    </dgm:pt>
    <dgm:pt modelId="{B39F63B3-95E9-4CA9-9F92-4C047784CBE6}" type="pres">
      <dgm:prSet presAssocID="{2472E856-F250-4089-9A16-6F10F5B40CF5}" presName="parTx" presStyleLbl="revTx" presStyleIdx="0" presStyleCnt="3">
        <dgm:presLayoutVars>
          <dgm:chMax val="0"/>
          <dgm:chPref val="0"/>
        </dgm:presLayoutVars>
      </dgm:prSet>
      <dgm:spPr/>
    </dgm:pt>
    <dgm:pt modelId="{EF33E1E3-231B-4517-A1EA-7B22674C1957}" type="pres">
      <dgm:prSet presAssocID="{64C303CE-845B-40B3-9806-BC08899D3283}" presName="sibTrans" presStyleCnt="0"/>
      <dgm:spPr/>
    </dgm:pt>
    <dgm:pt modelId="{599D8DFA-C64D-4BB0-908B-2C4525D9BF2C}" type="pres">
      <dgm:prSet presAssocID="{7B8E23B0-1E7B-4B95-B002-FBC4B891BDEB}" presName="compNode" presStyleCnt="0"/>
      <dgm:spPr/>
    </dgm:pt>
    <dgm:pt modelId="{F2D11001-5A84-4C0B-86F9-51F441637598}" type="pres">
      <dgm:prSet presAssocID="{7B8E23B0-1E7B-4B95-B002-FBC4B891BDEB}" presName="bgRect" presStyleLbl="bgShp" presStyleIdx="1" presStyleCnt="3"/>
      <dgm:spPr/>
    </dgm:pt>
    <dgm:pt modelId="{7A104999-8281-47B8-875E-113AEC6B5193}" type="pres">
      <dgm:prSet presAssocID="{7B8E23B0-1E7B-4B95-B002-FBC4B891BDE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BF11B8F3-C529-463E-A5B3-330C4FD7C59E}" type="pres">
      <dgm:prSet presAssocID="{7B8E23B0-1E7B-4B95-B002-FBC4B891BDEB}" presName="spaceRect" presStyleCnt="0"/>
      <dgm:spPr/>
    </dgm:pt>
    <dgm:pt modelId="{D6ED0A5E-4080-4D45-9747-61AA8BF173DD}" type="pres">
      <dgm:prSet presAssocID="{7B8E23B0-1E7B-4B95-B002-FBC4B891BDEB}" presName="parTx" presStyleLbl="revTx" presStyleIdx="1" presStyleCnt="3">
        <dgm:presLayoutVars>
          <dgm:chMax val="0"/>
          <dgm:chPref val="0"/>
        </dgm:presLayoutVars>
      </dgm:prSet>
      <dgm:spPr/>
    </dgm:pt>
    <dgm:pt modelId="{F0B3A710-F25F-4387-9596-00AE6C051FF8}" type="pres">
      <dgm:prSet presAssocID="{CF2DB1D0-B685-4C0D-B393-436655503187}" presName="sibTrans" presStyleCnt="0"/>
      <dgm:spPr/>
    </dgm:pt>
    <dgm:pt modelId="{AD6A4550-FA29-4C7C-B288-1D13A0DDC5F2}" type="pres">
      <dgm:prSet presAssocID="{ABA9528D-C80F-493A-8698-317D59349DB3}" presName="compNode" presStyleCnt="0"/>
      <dgm:spPr/>
    </dgm:pt>
    <dgm:pt modelId="{17A82FF3-4EC2-4222-BA16-DD20B37C2155}" type="pres">
      <dgm:prSet presAssocID="{ABA9528D-C80F-493A-8698-317D59349DB3}" presName="bgRect" presStyleLbl="bgShp" presStyleIdx="2" presStyleCnt="3"/>
      <dgm:spPr/>
    </dgm:pt>
    <dgm:pt modelId="{C3171920-CF02-4F97-9E94-F53936FBB2B8}" type="pres">
      <dgm:prSet presAssocID="{ABA9528D-C80F-493A-8698-317D59349DB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5F8B5E1B-CB3B-4031-A224-D426D0E4607D}" type="pres">
      <dgm:prSet presAssocID="{ABA9528D-C80F-493A-8698-317D59349DB3}" presName="spaceRect" presStyleCnt="0"/>
      <dgm:spPr/>
    </dgm:pt>
    <dgm:pt modelId="{18845527-8D34-47DE-97D7-487CC2EC3245}" type="pres">
      <dgm:prSet presAssocID="{ABA9528D-C80F-493A-8698-317D59349DB3}" presName="parTx" presStyleLbl="revTx" presStyleIdx="2" presStyleCnt="3">
        <dgm:presLayoutVars>
          <dgm:chMax val="0"/>
          <dgm:chPref val="0"/>
        </dgm:presLayoutVars>
      </dgm:prSet>
      <dgm:spPr/>
    </dgm:pt>
  </dgm:ptLst>
  <dgm:cxnLst>
    <dgm:cxn modelId="{D429C715-EFD4-4F18-8115-489E694AD37A}" type="presOf" srcId="{2472E856-F250-4089-9A16-6F10F5B40CF5}" destId="{B39F63B3-95E9-4CA9-9F92-4C047784CBE6}" srcOrd="0" destOrd="0" presId="urn:microsoft.com/office/officeart/2018/2/layout/IconVerticalSolidList"/>
    <dgm:cxn modelId="{5E312516-7724-44C8-B754-DA00E8E001DD}" type="presOf" srcId="{663638D9-DD20-4D33-B501-A0FA9ADEDB21}" destId="{36F106C0-04E9-44F2-B84C-1A6A4278C0C0}" srcOrd="0" destOrd="0" presId="urn:microsoft.com/office/officeart/2018/2/layout/IconVerticalSolidList"/>
    <dgm:cxn modelId="{BAFB954D-769E-4C12-999E-8BED102A8191}" type="presOf" srcId="{7B8E23B0-1E7B-4B95-B002-FBC4B891BDEB}" destId="{D6ED0A5E-4080-4D45-9747-61AA8BF173DD}" srcOrd="0" destOrd="0" presId="urn:microsoft.com/office/officeart/2018/2/layout/IconVerticalSolidList"/>
    <dgm:cxn modelId="{1B0D498D-A58E-4D22-9C77-12E8D5BD7EE4}" srcId="{663638D9-DD20-4D33-B501-A0FA9ADEDB21}" destId="{ABA9528D-C80F-493A-8698-317D59349DB3}" srcOrd="2" destOrd="0" parTransId="{ABA1BDCB-520D-49E4-AB7F-95113466E0D7}" sibTransId="{B2E459AD-BFCB-4975-9BD4-F17CE8C88F20}"/>
    <dgm:cxn modelId="{E71B1D97-2D4F-48FA-B93E-F3958B1BBA3C}" srcId="{663638D9-DD20-4D33-B501-A0FA9ADEDB21}" destId="{7B8E23B0-1E7B-4B95-B002-FBC4B891BDEB}" srcOrd="1" destOrd="0" parTransId="{FB61E94D-0E13-426F-A006-11DC7D622F4F}" sibTransId="{CF2DB1D0-B685-4C0D-B393-436655503187}"/>
    <dgm:cxn modelId="{062A33E8-B1CB-4A1C-B32B-90CF5617A687}" srcId="{663638D9-DD20-4D33-B501-A0FA9ADEDB21}" destId="{2472E856-F250-4089-9A16-6F10F5B40CF5}" srcOrd="0" destOrd="0" parTransId="{F4D57EA0-B304-4C29-9B04-12C8265CD14E}" sibTransId="{64C303CE-845B-40B3-9806-BC08899D3283}"/>
    <dgm:cxn modelId="{5D1D50F5-A549-44E9-A0AB-18795FEBA0A5}" type="presOf" srcId="{ABA9528D-C80F-493A-8698-317D59349DB3}" destId="{18845527-8D34-47DE-97D7-487CC2EC3245}" srcOrd="0" destOrd="0" presId="urn:microsoft.com/office/officeart/2018/2/layout/IconVerticalSolidList"/>
    <dgm:cxn modelId="{86C3560B-7C71-4F56-97DD-709803A23ABC}" type="presParOf" srcId="{36F106C0-04E9-44F2-B84C-1A6A4278C0C0}" destId="{040DC08D-E313-472F-8F53-8F96A442FD0B}" srcOrd="0" destOrd="0" presId="urn:microsoft.com/office/officeart/2018/2/layout/IconVerticalSolidList"/>
    <dgm:cxn modelId="{C1571FB1-792C-4CDA-A059-BFAE0E0DE2FD}" type="presParOf" srcId="{040DC08D-E313-472F-8F53-8F96A442FD0B}" destId="{C6DADA60-1C34-499E-B8B3-A76DFA0047D6}" srcOrd="0" destOrd="0" presId="urn:microsoft.com/office/officeart/2018/2/layout/IconVerticalSolidList"/>
    <dgm:cxn modelId="{15851593-1062-491E-AF31-047D9C3F5CC7}" type="presParOf" srcId="{040DC08D-E313-472F-8F53-8F96A442FD0B}" destId="{DA3C0F4D-A71A-4EE4-838E-60A8A30DF41C}" srcOrd="1" destOrd="0" presId="urn:microsoft.com/office/officeart/2018/2/layout/IconVerticalSolidList"/>
    <dgm:cxn modelId="{3C6FC4D1-7D00-43BD-85D6-FCB2E149DA76}" type="presParOf" srcId="{040DC08D-E313-472F-8F53-8F96A442FD0B}" destId="{7E545573-A1D1-42FE-AC20-0104784F4E04}" srcOrd="2" destOrd="0" presId="urn:microsoft.com/office/officeart/2018/2/layout/IconVerticalSolidList"/>
    <dgm:cxn modelId="{F029AE5D-F18C-42B7-AB6D-32503BB90F01}" type="presParOf" srcId="{040DC08D-E313-472F-8F53-8F96A442FD0B}" destId="{B39F63B3-95E9-4CA9-9F92-4C047784CBE6}" srcOrd="3" destOrd="0" presId="urn:microsoft.com/office/officeart/2018/2/layout/IconVerticalSolidList"/>
    <dgm:cxn modelId="{449EDB62-EFB4-4602-8528-07E93B0729C8}" type="presParOf" srcId="{36F106C0-04E9-44F2-B84C-1A6A4278C0C0}" destId="{EF33E1E3-231B-4517-A1EA-7B22674C1957}" srcOrd="1" destOrd="0" presId="urn:microsoft.com/office/officeart/2018/2/layout/IconVerticalSolidList"/>
    <dgm:cxn modelId="{FFDD198A-2C0C-4A97-A0D0-9CAD72204B6B}" type="presParOf" srcId="{36F106C0-04E9-44F2-B84C-1A6A4278C0C0}" destId="{599D8DFA-C64D-4BB0-908B-2C4525D9BF2C}" srcOrd="2" destOrd="0" presId="urn:microsoft.com/office/officeart/2018/2/layout/IconVerticalSolidList"/>
    <dgm:cxn modelId="{630711B8-A614-484F-8609-35949C706636}" type="presParOf" srcId="{599D8DFA-C64D-4BB0-908B-2C4525D9BF2C}" destId="{F2D11001-5A84-4C0B-86F9-51F441637598}" srcOrd="0" destOrd="0" presId="urn:microsoft.com/office/officeart/2018/2/layout/IconVerticalSolidList"/>
    <dgm:cxn modelId="{2673D7EA-6B45-4B4F-977D-1D8E14AD3CCF}" type="presParOf" srcId="{599D8DFA-C64D-4BB0-908B-2C4525D9BF2C}" destId="{7A104999-8281-47B8-875E-113AEC6B5193}" srcOrd="1" destOrd="0" presId="urn:microsoft.com/office/officeart/2018/2/layout/IconVerticalSolidList"/>
    <dgm:cxn modelId="{BEE0B543-9145-405D-AB02-E0AC3AA70D5B}" type="presParOf" srcId="{599D8DFA-C64D-4BB0-908B-2C4525D9BF2C}" destId="{BF11B8F3-C529-463E-A5B3-330C4FD7C59E}" srcOrd="2" destOrd="0" presId="urn:microsoft.com/office/officeart/2018/2/layout/IconVerticalSolidList"/>
    <dgm:cxn modelId="{55B14EE4-9355-47A7-B652-1800AB1C8AD4}" type="presParOf" srcId="{599D8DFA-C64D-4BB0-908B-2C4525D9BF2C}" destId="{D6ED0A5E-4080-4D45-9747-61AA8BF173DD}" srcOrd="3" destOrd="0" presId="urn:microsoft.com/office/officeart/2018/2/layout/IconVerticalSolidList"/>
    <dgm:cxn modelId="{33726289-3C32-4E67-92CC-1CBC0402C94C}" type="presParOf" srcId="{36F106C0-04E9-44F2-B84C-1A6A4278C0C0}" destId="{F0B3A710-F25F-4387-9596-00AE6C051FF8}" srcOrd="3" destOrd="0" presId="urn:microsoft.com/office/officeart/2018/2/layout/IconVerticalSolidList"/>
    <dgm:cxn modelId="{416DE7D8-7FE9-4BE7-8509-26591EBCB4D2}" type="presParOf" srcId="{36F106C0-04E9-44F2-B84C-1A6A4278C0C0}" destId="{AD6A4550-FA29-4C7C-B288-1D13A0DDC5F2}" srcOrd="4" destOrd="0" presId="urn:microsoft.com/office/officeart/2018/2/layout/IconVerticalSolidList"/>
    <dgm:cxn modelId="{AD93CFB0-B3F7-4200-893A-B0C954F07204}" type="presParOf" srcId="{AD6A4550-FA29-4C7C-B288-1D13A0DDC5F2}" destId="{17A82FF3-4EC2-4222-BA16-DD20B37C2155}" srcOrd="0" destOrd="0" presId="urn:microsoft.com/office/officeart/2018/2/layout/IconVerticalSolidList"/>
    <dgm:cxn modelId="{56901933-D5C6-43DF-ACA0-809CC543E67E}" type="presParOf" srcId="{AD6A4550-FA29-4C7C-B288-1D13A0DDC5F2}" destId="{C3171920-CF02-4F97-9E94-F53936FBB2B8}" srcOrd="1" destOrd="0" presId="urn:microsoft.com/office/officeart/2018/2/layout/IconVerticalSolidList"/>
    <dgm:cxn modelId="{9B5CD6C7-F4AB-40C4-B981-B02BB6E68391}" type="presParOf" srcId="{AD6A4550-FA29-4C7C-B288-1D13A0DDC5F2}" destId="{5F8B5E1B-CB3B-4031-A224-D426D0E4607D}" srcOrd="2" destOrd="0" presId="urn:microsoft.com/office/officeart/2018/2/layout/IconVerticalSolidList"/>
    <dgm:cxn modelId="{CA6A0362-3C26-45E5-ADD6-0D2CFBFD631E}" type="presParOf" srcId="{AD6A4550-FA29-4C7C-B288-1D13A0DDC5F2}" destId="{18845527-8D34-47DE-97D7-487CC2EC324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75415AF-D1B5-4804-892B-422274000E12}"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074EEBE0-07AA-4531-B7EA-2EFD722E160B}">
      <dgm:prSet/>
      <dgm:spPr/>
      <dgm:t>
        <a:bodyPr/>
        <a:lstStyle/>
        <a:p>
          <a:r>
            <a:rPr lang="fr-FR" dirty="0"/>
            <a:t>Ces données traduisent la complémentarité de l’appropriation du mot sens d’un point de vue individuel (recherche d’équilibre entre ses attentes, besoins et aspirations), associé à un point de vue organisationnel</a:t>
          </a:r>
          <a:endParaRPr lang="en-US" dirty="0"/>
        </a:p>
      </dgm:t>
    </dgm:pt>
    <dgm:pt modelId="{C8BDCE72-AD3E-4D7C-BF2B-30DD1314801B}" type="parTrans" cxnId="{595865F6-85E9-4970-AF02-8C4916912B30}">
      <dgm:prSet/>
      <dgm:spPr/>
      <dgm:t>
        <a:bodyPr/>
        <a:lstStyle/>
        <a:p>
          <a:endParaRPr lang="en-US"/>
        </a:p>
      </dgm:t>
    </dgm:pt>
    <dgm:pt modelId="{7CF9996F-4F6B-4B45-BA48-83D453A3A33F}" type="sibTrans" cxnId="{595865F6-85E9-4970-AF02-8C4916912B30}">
      <dgm:prSet/>
      <dgm:spPr/>
      <dgm:t>
        <a:bodyPr/>
        <a:lstStyle/>
        <a:p>
          <a:endParaRPr lang="en-US"/>
        </a:p>
      </dgm:t>
    </dgm:pt>
    <dgm:pt modelId="{A5BF8A9F-86DC-49C2-A54D-B088B7386598}">
      <dgm:prSet/>
      <dgm:spPr/>
      <dgm:t>
        <a:bodyPr/>
        <a:lstStyle/>
        <a:p>
          <a:r>
            <a:rPr lang="fr-FR" dirty="0"/>
            <a:t>Pour être mieux décryptés, ces résultats doivent être replacés dans le référentiel du travail, défini par Vincent de Gaulejac, en ces termes : “l’avoir”, “l’être” et “le faire”.</a:t>
          </a:r>
          <a:endParaRPr lang="en-US" dirty="0"/>
        </a:p>
      </dgm:t>
    </dgm:pt>
    <dgm:pt modelId="{995DB2AE-D1DC-4494-9329-7A7DA0D6A13A}" type="parTrans" cxnId="{FAF37FB1-A717-47D4-897F-43B0666E9E8E}">
      <dgm:prSet/>
      <dgm:spPr/>
      <dgm:t>
        <a:bodyPr/>
        <a:lstStyle/>
        <a:p>
          <a:endParaRPr lang="en-US"/>
        </a:p>
      </dgm:t>
    </dgm:pt>
    <dgm:pt modelId="{6031F6A5-7CEB-42EF-87D1-8A1E17F08AB4}" type="sibTrans" cxnId="{FAF37FB1-A717-47D4-897F-43B0666E9E8E}">
      <dgm:prSet/>
      <dgm:spPr/>
      <dgm:t>
        <a:bodyPr/>
        <a:lstStyle/>
        <a:p>
          <a:endParaRPr lang="en-US"/>
        </a:p>
      </dgm:t>
    </dgm:pt>
    <dgm:pt modelId="{D128B567-F52C-42AA-8F93-FC7FC6361FBF}" type="pres">
      <dgm:prSet presAssocID="{475415AF-D1B5-4804-892B-422274000E12}" presName="Name0" presStyleCnt="0">
        <dgm:presLayoutVars>
          <dgm:dir/>
          <dgm:animLvl val="lvl"/>
          <dgm:resizeHandles val="exact"/>
        </dgm:presLayoutVars>
      </dgm:prSet>
      <dgm:spPr/>
    </dgm:pt>
    <dgm:pt modelId="{BF3FC56C-CE85-4EEB-BA9A-68E90470A288}" type="pres">
      <dgm:prSet presAssocID="{A5BF8A9F-86DC-49C2-A54D-B088B7386598}" presName="boxAndChildren" presStyleCnt="0"/>
      <dgm:spPr/>
    </dgm:pt>
    <dgm:pt modelId="{260358FC-13F4-43B0-94F3-CADFA0E8037F}" type="pres">
      <dgm:prSet presAssocID="{A5BF8A9F-86DC-49C2-A54D-B088B7386598}" presName="parentTextBox" presStyleLbl="node1" presStyleIdx="0" presStyleCnt="2"/>
      <dgm:spPr/>
    </dgm:pt>
    <dgm:pt modelId="{C79DD675-7B82-40EC-BFDE-5E77F35B11E5}" type="pres">
      <dgm:prSet presAssocID="{7CF9996F-4F6B-4B45-BA48-83D453A3A33F}" presName="sp" presStyleCnt="0"/>
      <dgm:spPr/>
    </dgm:pt>
    <dgm:pt modelId="{E93B2A66-EC81-4078-914D-4D24218B5BA2}" type="pres">
      <dgm:prSet presAssocID="{074EEBE0-07AA-4531-B7EA-2EFD722E160B}" presName="arrowAndChildren" presStyleCnt="0"/>
      <dgm:spPr/>
    </dgm:pt>
    <dgm:pt modelId="{D3A49BF4-F0DB-4FA0-AF06-6783DD5F008D}" type="pres">
      <dgm:prSet presAssocID="{074EEBE0-07AA-4531-B7EA-2EFD722E160B}" presName="parentTextArrow" presStyleLbl="node1" presStyleIdx="1" presStyleCnt="2"/>
      <dgm:spPr/>
    </dgm:pt>
  </dgm:ptLst>
  <dgm:cxnLst>
    <dgm:cxn modelId="{B529592C-92BA-420C-A9EE-853AC5FDB8D0}" type="presOf" srcId="{475415AF-D1B5-4804-892B-422274000E12}" destId="{D128B567-F52C-42AA-8F93-FC7FC6361FBF}" srcOrd="0" destOrd="0" presId="urn:microsoft.com/office/officeart/2005/8/layout/process4"/>
    <dgm:cxn modelId="{FAF37FB1-A717-47D4-897F-43B0666E9E8E}" srcId="{475415AF-D1B5-4804-892B-422274000E12}" destId="{A5BF8A9F-86DC-49C2-A54D-B088B7386598}" srcOrd="1" destOrd="0" parTransId="{995DB2AE-D1DC-4494-9329-7A7DA0D6A13A}" sibTransId="{6031F6A5-7CEB-42EF-87D1-8A1E17F08AB4}"/>
    <dgm:cxn modelId="{9F1613CF-ABF9-498F-A2F8-C268572FD1D4}" type="presOf" srcId="{A5BF8A9F-86DC-49C2-A54D-B088B7386598}" destId="{260358FC-13F4-43B0-94F3-CADFA0E8037F}" srcOrd="0" destOrd="0" presId="urn:microsoft.com/office/officeart/2005/8/layout/process4"/>
    <dgm:cxn modelId="{A881FBEF-5D9E-41B3-88E2-94B74A121BC5}" type="presOf" srcId="{074EEBE0-07AA-4531-B7EA-2EFD722E160B}" destId="{D3A49BF4-F0DB-4FA0-AF06-6783DD5F008D}" srcOrd="0" destOrd="0" presId="urn:microsoft.com/office/officeart/2005/8/layout/process4"/>
    <dgm:cxn modelId="{595865F6-85E9-4970-AF02-8C4916912B30}" srcId="{475415AF-D1B5-4804-892B-422274000E12}" destId="{074EEBE0-07AA-4531-B7EA-2EFD722E160B}" srcOrd="0" destOrd="0" parTransId="{C8BDCE72-AD3E-4D7C-BF2B-30DD1314801B}" sibTransId="{7CF9996F-4F6B-4B45-BA48-83D453A3A33F}"/>
    <dgm:cxn modelId="{A8E424D0-525F-4DCB-92F3-614C47EF2D26}" type="presParOf" srcId="{D128B567-F52C-42AA-8F93-FC7FC6361FBF}" destId="{BF3FC56C-CE85-4EEB-BA9A-68E90470A288}" srcOrd="0" destOrd="0" presId="urn:microsoft.com/office/officeart/2005/8/layout/process4"/>
    <dgm:cxn modelId="{EC160CA6-962E-40B9-9287-3A897A30E09C}" type="presParOf" srcId="{BF3FC56C-CE85-4EEB-BA9A-68E90470A288}" destId="{260358FC-13F4-43B0-94F3-CADFA0E8037F}" srcOrd="0" destOrd="0" presId="urn:microsoft.com/office/officeart/2005/8/layout/process4"/>
    <dgm:cxn modelId="{EB0D733E-6F62-462D-A062-823F829174CB}" type="presParOf" srcId="{D128B567-F52C-42AA-8F93-FC7FC6361FBF}" destId="{C79DD675-7B82-40EC-BFDE-5E77F35B11E5}" srcOrd="1" destOrd="0" presId="urn:microsoft.com/office/officeart/2005/8/layout/process4"/>
    <dgm:cxn modelId="{61052BB1-C9A3-4967-8DCB-26230F9B6739}" type="presParOf" srcId="{D128B567-F52C-42AA-8F93-FC7FC6361FBF}" destId="{E93B2A66-EC81-4078-914D-4D24218B5BA2}" srcOrd="2" destOrd="0" presId="urn:microsoft.com/office/officeart/2005/8/layout/process4"/>
    <dgm:cxn modelId="{61C64DB5-86B8-4E4D-8088-733780E69306}" type="presParOf" srcId="{E93B2A66-EC81-4078-914D-4D24218B5BA2}" destId="{D3A49BF4-F0DB-4FA0-AF06-6783DD5F008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5DA5DB1-58FB-44FC-9CDE-3F1A74259948}"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7721BB1B-53DA-4378-8122-7A0783FE4360}">
      <dgm:prSet/>
      <dgm:spPr/>
      <dgm:t>
        <a:bodyPr/>
        <a:lstStyle/>
        <a:p>
          <a:pPr>
            <a:lnSpc>
              <a:spcPct val="100000"/>
            </a:lnSpc>
          </a:pPr>
          <a:r>
            <a:rPr lang="fr-FR"/>
            <a:t>économiques (salaire, prime, etc.) ;</a:t>
          </a:r>
          <a:endParaRPr lang="en-US"/>
        </a:p>
      </dgm:t>
    </dgm:pt>
    <dgm:pt modelId="{779FB00F-AE83-45A9-B181-E1D9AE587920}" type="parTrans" cxnId="{A72B1531-51E5-41BB-A5E0-9219EACD6877}">
      <dgm:prSet/>
      <dgm:spPr/>
      <dgm:t>
        <a:bodyPr/>
        <a:lstStyle/>
        <a:p>
          <a:endParaRPr lang="en-US"/>
        </a:p>
      </dgm:t>
    </dgm:pt>
    <dgm:pt modelId="{94ED6FF8-13D4-4A1A-97A0-D341DC461644}" type="sibTrans" cxnId="{A72B1531-51E5-41BB-A5E0-9219EACD6877}">
      <dgm:prSet/>
      <dgm:spPr/>
      <dgm:t>
        <a:bodyPr/>
        <a:lstStyle/>
        <a:p>
          <a:endParaRPr lang="en-US"/>
        </a:p>
      </dgm:t>
    </dgm:pt>
    <dgm:pt modelId="{633AFEF4-36C1-45A8-86BF-82245CE89399}">
      <dgm:prSet/>
      <dgm:spPr/>
      <dgm:t>
        <a:bodyPr/>
        <a:lstStyle/>
        <a:p>
          <a:pPr>
            <a:lnSpc>
              <a:spcPct val="100000"/>
            </a:lnSpc>
          </a:pPr>
          <a:r>
            <a:rPr lang="fr-FR"/>
            <a:t>sociaux (constitution d’un réseau social, statut, etc.) ;</a:t>
          </a:r>
          <a:endParaRPr lang="en-US"/>
        </a:p>
      </dgm:t>
    </dgm:pt>
    <dgm:pt modelId="{3D9DE94F-1015-4462-AE62-D7210034DE1C}" type="parTrans" cxnId="{984A8325-F269-409D-8808-5B8E858FA425}">
      <dgm:prSet/>
      <dgm:spPr/>
      <dgm:t>
        <a:bodyPr/>
        <a:lstStyle/>
        <a:p>
          <a:endParaRPr lang="en-US"/>
        </a:p>
      </dgm:t>
    </dgm:pt>
    <dgm:pt modelId="{808AF148-D0CB-4AF1-900B-350DB509042E}" type="sibTrans" cxnId="{984A8325-F269-409D-8808-5B8E858FA425}">
      <dgm:prSet/>
      <dgm:spPr/>
      <dgm:t>
        <a:bodyPr/>
        <a:lstStyle/>
        <a:p>
          <a:endParaRPr lang="en-US"/>
        </a:p>
      </dgm:t>
    </dgm:pt>
    <dgm:pt modelId="{1ADDA7D5-1A5D-41CD-BBC9-73CF5DA67D9C}">
      <dgm:prSet/>
      <dgm:spPr/>
      <dgm:t>
        <a:bodyPr/>
        <a:lstStyle/>
        <a:p>
          <a:pPr>
            <a:lnSpc>
              <a:spcPct val="100000"/>
            </a:lnSpc>
          </a:pPr>
          <a:r>
            <a:rPr lang="fr-FR"/>
            <a:t>culturels (maîtrise de savoir-faire, développement des compétences, etc.).</a:t>
          </a:r>
          <a:endParaRPr lang="en-US"/>
        </a:p>
      </dgm:t>
    </dgm:pt>
    <dgm:pt modelId="{0E554316-99D2-4609-8563-9076CF58C291}" type="parTrans" cxnId="{57C82699-54EC-457D-BBF1-9D03025CD7EC}">
      <dgm:prSet/>
      <dgm:spPr/>
      <dgm:t>
        <a:bodyPr/>
        <a:lstStyle/>
        <a:p>
          <a:endParaRPr lang="en-US"/>
        </a:p>
      </dgm:t>
    </dgm:pt>
    <dgm:pt modelId="{B9981EF3-533A-4C7C-B05A-C3411AE13AAA}" type="sibTrans" cxnId="{57C82699-54EC-457D-BBF1-9D03025CD7EC}">
      <dgm:prSet/>
      <dgm:spPr/>
      <dgm:t>
        <a:bodyPr/>
        <a:lstStyle/>
        <a:p>
          <a:endParaRPr lang="en-US"/>
        </a:p>
      </dgm:t>
    </dgm:pt>
    <dgm:pt modelId="{08223817-63A5-4764-BF72-73D4CBA3614A}" type="pres">
      <dgm:prSet presAssocID="{75DA5DB1-58FB-44FC-9CDE-3F1A74259948}" presName="root" presStyleCnt="0">
        <dgm:presLayoutVars>
          <dgm:dir/>
          <dgm:resizeHandles val="exact"/>
        </dgm:presLayoutVars>
      </dgm:prSet>
      <dgm:spPr/>
    </dgm:pt>
    <dgm:pt modelId="{EF885343-BB49-4F38-B953-6613814B55D1}" type="pres">
      <dgm:prSet presAssocID="{7721BB1B-53DA-4378-8122-7A0783FE4360}" presName="compNode" presStyleCnt="0"/>
      <dgm:spPr/>
    </dgm:pt>
    <dgm:pt modelId="{208DC100-8308-4633-AB96-158F38733A72}" type="pres">
      <dgm:prSet presAssocID="{7721BB1B-53DA-4378-8122-7A0783FE4360}" presName="bgRect" presStyleLbl="bgShp" presStyleIdx="0" presStyleCnt="3"/>
      <dgm:spPr/>
    </dgm:pt>
    <dgm:pt modelId="{9406167C-C9C9-40DB-9D70-9EFFCAFD2BAF}" type="pres">
      <dgm:prSet presAssocID="{7721BB1B-53DA-4378-8122-7A0783FE436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7F4D0910-F49E-4EC0-B0AF-660C0CBF4C31}" type="pres">
      <dgm:prSet presAssocID="{7721BB1B-53DA-4378-8122-7A0783FE4360}" presName="spaceRect" presStyleCnt="0"/>
      <dgm:spPr/>
    </dgm:pt>
    <dgm:pt modelId="{9537F6CA-344F-44B7-94F5-1A90981A2195}" type="pres">
      <dgm:prSet presAssocID="{7721BB1B-53DA-4378-8122-7A0783FE4360}" presName="parTx" presStyleLbl="revTx" presStyleIdx="0" presStyleCnt="3">
        <dgm:presLayoutVars>
          <dgm:chMax val="0"/>
          <dgm:chPref val="0"/>
        </dgm:presLayoutVars>
      </dgm:prSet>
      <dgm:spPr/>
    </dgm:pt>
    <dgm:pt modelId="{EDA5C939-8A81-4E1B-B224-134B5DBD4BFE}" type="pres">
      <dgm:prSet presAssocID="{94ED6FF8-13D4-4A1A-97A0-D341DC461644}" presName="sibTrans" presStyleCnt="0"/>
      <dgm:spPr/>
    </dgm:pt>
    <dgm:pt modelId="{8A67EA65-F4D5-4443-B6CD-6072DFA806FD}" type="pres">
      <dgm:prSet presAssocID="{633AFEF4-36C1-45A8-86BF-82245CE89399}" presName="compNode" presStyleCnt="0"/>
      <dgm:spPr/>
    </dgm:pt>
    <dgm:pt modelId="{8F47CA87-ADD8-402A-B059-D5D6A5EBA112}" type="pres">
      <dgm:prSet presAssocID="{633AFEF4-36C1-45A8-86BF-82245CE89399}" presName="bgRect" presStyleLbl="bgShp" presStyleIdx="1" presStyleCnt="3"/>
      <dgm:spPr/>
    </dgm:pt>
    <dgm:pt modelId="{E323F086-47AA-4CC8-8C81-326DCF3CC469}" type="pres">
      <dgm:prSet presAssocID="{633AFEF4-36C1-45A8-86BF-82245CE8939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ocial Network"/>
        </a:ext>
      </dgm:extLst>
    </dgm:pt>
    <dgm:pt modelId="{2FB9708B-EF2D-4E76-A328-DBCC0FAC8A3B}" type="pres">
      <dgm:prSet presAssocID="{633AFEF4-36C1-45A8-86BF-82245CE89399}" presName="spaceRect" presStyleCnt="0"/>
      <dgm:spPr/>
    </dgm:pt>
    <dgm:pt modelId="{0EFC77A1-AC9D-42FC-885D-AE32559DF3F4}" type="pres">
      <dgm:prSet presAssocID="{633AFEF4-36C1-45A8-86BF-82245CE89399}" presName="parTx" presStyleLbl="revTx" presStyleIdx="1" presStyleCnt="3">
        <dgm:presLayoutVars>
          <dgm:chMax val="0"/>
          <dgm:chPref val="0"/>
        </dgm:presLayoutVars>
      </dgm:prSet>
      <dgm:spPr/>
    </dgm:pt>
    <dgm:pt modelId="{41FFF8B5-5418-48CD-8C00-694B69C8E779}" type="pres">
      <dgm:prSet presAssocID="{808AF148-D0CB-4AF1-900B-350DB509042E}" presName="sibTrans" presStyleCnt="0"/>
      <dgm:spPr/>
    </dgm:pt>
    <dgm:pt modelId="{544879FD-56F4-455E-9365-F938BDF33031}" type="pres">
      <dgm:prSet presAssocID="{1ADDA7D5-1A5D-41CD-BBC9-73CF5DA67D9C}" presName="compNode" presStyleCnt="0"/>
      <dgm:spPr/>
    </dgm:pt>
    <dgm:pt modelId="{E0F18055-6E63-4EB8-B094-BF236C7429F7}" type="pres">
      <dgm:prSet presAssocID="{1ADDA7D5-1A5D-41CD-BBC9-73CF5DA67D9C}" presName="bgRect" presStyleLbl="bgShp" presStyleIdx="2" presStyleCnt="3"/>
      <dgm:spPr/>
    </dgm:pt>
    <dgm:pt modelId="{F9002C56-3CC0-475B-889B-E45D8A7E4620}" type="pres">
      <dgm:prSet presAssocID="{1ADDA7D5-1A5D-41CD-BBC9-73CF5DA67D9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D9B14F10-2DEE-4CC6-9FB4-F80A99C1C72A}" type="pres">
      <dgm:prSet presAssocID="{1ADDA7D5-1A5D-41CD-BBC9-73CF5DA67D9C}" presName="spaceRect" presStyleCnt="0"/>
      <dgm:spPr/>
    </dgm:pt>
    <dgm:pt modelId="{964F0DE3-27C2-49ED-B670-4462BCED8719}" type="pres">
      <dgm:prSet presAssocID="{1ADDA7D5-1A5D-41CD-BBC9-73CF5DA67D9C}" presName="parTx" presStyleLbl="revTx" presStyleIdx="2" presStyleCnt="3">
        <dgm:presLayoutVars>
          <dgm:chMax val="0"/>
          <dgm:chPref val="0"/>
        </dgm:presLayoutVars>
      </dgm:prSet>
      <dgm:spPr/>
    </dgm:pt>
  </dgm:ptLst>
  <dgm:cxnLst>
    <dgm:cxn modelId="{984A8325-F269-409D-8808-5B8E858FA425}" srcId="{75DA5DB1-58FB-44FC-9CDE-3F1A74259948}" destId="{633AFEF4-36C1-45A8-86BF-82245CE89399}" srcOrd="1" destOrd="0" parTransId="{3D9DE94F-1015-4462-AE62-D7210034DE1C}" sibTransId="{808AF148-D0CB-4AF1-900B-350DB509042E}"/>
    <dgm:cxn modelId="{A72B1531-51E5-41BB-A5E0-9219EACD6877}" srcId="{75DA5DB1-58FB-44FC-9CDE-3F1A74259948}" destId="{7721BB1B-53DA-4378-8122-7A0783FE4360}" srcOrd="0" destOrd="0" parTransId="{779FB00F-AE83-45A9-B181-E1D9AE587920}" sibTransId="{94ED6FF8-13D4-4A1A-97A0-D341DC461644}"/>
    <dgm:cxn modelId="{4B37233D-553E-420F-81F5-C98DE8F886DF}" type="presOf" srcId="{1ADDA7D5-1A5D-41CD-BBC9-73CF5DA67D9C}" destId="{964F0DE3-27C2-49ED-B670-4462BCED8719}" srcOrd="0" destOrd="0" presId="urn:microsoft.com/office/officeart/2018/2/layout/IconVerticalSolidList"/>
    <dgm:cxn modelId="{52C5265E-9A79-497F-BD95-1BCB0EFB5ED0}" type="presOf" srcId="{7721BB1B-53DA-4378-8122-7A0783FE4360}" destId="{9537F6CA-344F-44B7-94F5-1A90981A2195}" srcOrd="0" destOrd="0" presId="urn:microsoft.com/office/officeart/2018/2/layout/IconVerticalSolidList"/>
    <dgm:cxn modelId="{616BD75F-6A39-4558-9F6D-2F5278EB8267}" type="presOf" srcId="{75DA5DB1-58FB-44FC-9CDE-3F1A74259948}" destId="{08223817-63A5-4764-BF72-73D4CBA3614A}" srcOrd="0" destOrd="0" presId="urn:microsoft.com/office/officeart/2018/2/layout/IconVerticalSolidList"/>
    <dgm:cxn modelId="{57C82699-54EC-457D-BBF1-9D03025CD7EC}" srcId="{75DA5DB1-58FB-44FC-9CDE-3F1A74259948}" destId="{1ADDA7D5-1A5D-41CD-BBC9-73CF5DA67D9C}" srcOrd="2" destOrd="0" parTransId="{0E554316-99D2-4609-8563-9076CF58C291}" sibTransId="{B9981EF3-533A-4C7C-B05A-C3411AE13AAA}"/>
    <dgm:cxn modelId="{B652F69A-FA24-4F08-9E93-B2A5B5FEF7E9}" type="presOf" srcId="{633AFEF4-36C1-45A8-86BF-82245CE89399}" destId="{0EFC77A1-AC9D-42FC-885D-AE32559DF3F4}" srcOrd="0" destOrd="0" presId="urn:microsoft.com/office/officeart/2018/2/layout/IconVerticalSolidList"/>
    <dgm:cxn modelId="{426DE38F-AE61-4773-B680-09900D636079}" type="presParOf" srcId="{08223817-63A5-4764-BF72-73D4CBA3614A}" destId="{EF885343-BB49-4F38-B953-6613814B55D1}" srcOrd="0" destOrd="0" presId="urn:microsoft.com/office/officeart/2018/2/layout/IconVerticalSolidList"/>
    <dgm:cxn modelId="{AF1B48CE-E11D-4D4C-BA4C-193B2AC378CD}" type="presParOf" srcId="{EF885343-BB49-4F38-B953-6613814B55D1}" destId="{208DC100-8308-4633-AB96-158F38733A72}" srcOrd="0" destOrd="0" presId="urn:microsoft.com/office/officeart/2018/2/layout/IconVerticalSolidList"/>
    <dgm:cxn modelId="{DA41F4B0-91E5-4E16-8E5D-3B8A68A83477}" type="presParOf" srcId="{EF885343-BB49-4F38-B953-6613814B55D1}" destId="{9406167C-C9C9-40DB-9D70-9EFFCAFD2BAF}" srcOrd="1" destOrd="0" presId="urn:microsoft.com/office/officeart/2018/2/layout/IconVerticalSolidList"/>
    <dgm:cxn modelId="{58B04F93-9B74-4BFC-8C28-4A79D87F1E46}" type="presParOf" srcId="{EF885343-BB49-4F38-B953-6613814B55D1}" destId="{7F4D0910-F49E-4EC0-B0AF-660C0CBF4C31}" srcOrd="2" destOrd="0" presId="urn:microsoft.com/office/officeart/2018/2/layout/IconVerticalSolidList"/>
    <dgm:cxn modelId="{E5D4A11E-7D7C-44D5-95E1-A7CDD81F1DFA}" type="presParOf" srcId="{EF885343-BB49-4F38-B953-6613814B55D1}" destId="{9537F6CA-344F-44B7-94F5-1A90981A2195}" srcOrd="3" destOrd="0" presId="urn:microsoft.com/office/officeart/2018/2/layout/IconVerticalSolidList"/>
    <dgm:cxn modelId="{5059C44B-7D2C-470E-B6DA-2DD5EFD4FDFC}" type="presParOf" srcId="{08223817-63A5-4764-BF72-73D4CBA3614A}" destId="{EDA5C939-8A81-4E1B-B224-134B5DBD4BFE}" srcOrd="1" destOrd="0" presId="urn:microsoft.com/office/officeart/2018/2/layout/IconVerticalSolidList"/>
    <dgm:cxn modelId="{717488B2-EA32-4781-957B-C2A3AFA60DCC}" type="presParOf" srcId="{08223817-63A5-4764-BF72-73D4CBA3614A}" destId="{8A67EA65-F4D5-4443-B6CD-6072DFA806FD}" srcOrd="2" destOrd="0" presId="urn:microsoft.com/office/officeart/2018/2/layout/IconVerticalSolidList"/>
    <dgm:cxn modelId="{1DF6BAB5-1B47-4BAE-B1F4-F28E045EF2B7}" type="presParOf" srcId="{8A67EA65-F4D5-4443-B6CD-6072DFA806FD}" destId="{8F47CA87-ADD8-402A-B059-D5D6A5EBA112}" srcOrd="0" destOrd="0" presId="urn:microsoft.com/office/officeart/2018/2/layout/IconVerticalSolidList"/>
    <dgm:cxn modelId="{FCD1E3D6-3C92-456A-85A3-C5C86C4AD0E6}" type="presParOf" srcId="{8A67EA65-F4D5-4443-B6CD-6072DFA806FD}" destId="{E323F086-47AA-4CC8-8C81-326DCF3CC469}" srcOrd="1" destOrd="0" presId="urn:microsoft.com/office/officeart/2018/2/layout/IconVerticalSolidList"/>
    <dgm:cxn modelId="{C9A85590-189C-4597-8187-0BBBF7066740}" type="presParOf" srcId="{8A67EA65-F4D5-4443-B6CD-6072DFA806FD}" destId="{2FB9708B-EF2D-4E76-A328-DBCC0FAC8A3B}" srcOrd="2" destOrd="0" presId="urn:microsoft.com/office/officeart/2018/2/layout/IconVerticalSolidList"/>
    <dgm:cxn modelId="{E66FCFB1-55FC-468C-9A9E-F303988BF1D3}" type="presParOf" srcId="{8A67EA65-F4D5-4443-B6CD-6072DFA806FD}" destId="{0EFC77A1-AC9D-42FC-885D-AE32559DF3F4}" srcOrd="3" destOrd="0" presId="urn:microsoft.com/office/officeart/2018/2/layout/IconVerticalSolidList"/>
    <dgm:cxn modelId="{AAE1C6A1-F5CE-4C1D-932E-967B0BF9E34D}" type="presParOf" srcId="{08223817-63A5-4764-BF72-73D4CBA3614A}" destId="{41FFF8B5-5418-48CD-8C00-694B69C8E779}" srcOrd="3" destOrd="0" presId="urn:microsoft.com/office/officeart/2018/2/layout/IconVerticalSolidList"/>
    <dgm:cxn modelId="{69DD921C-F85A-492E-A994-7563200AC420}" type="presParOf" srcId="{08223817-63A5-4764-BF72-73D4CBA3614A}" destId="{544879FD-56F4-455E-9365-F938BDF33031}" srcOrd="4" destOrd="0" presId="urn:microsoft.com/office/officeart/2018/2/layout/IconVerticalSolidList"/>
    <dgm:cxn modelId="{A503AF08-324D-4D2C-A404-5457AF4601EC}" type="presParOf" srcId="{544879FD-56F4-455E-9365-F938BDF33031}" destId="{E0F18055-6E63-4EB8-B094-BF236C7429F7}" srcOrd="0" destOrd="0" presId="urn:microsoft.com/office/officeart/2018/2/layout/IconVerticalSolidList"/>
    <dgm:cxn modelId="{F0B13A71-D7C0-464E-A409-273C809419EE}" type="presParOf" srcId="{544879FD-56F4-455E-9365-F938BDF33031}" destId="{F9002C56-3CC0-475B-889B-E45D8A7E4620}" srcOrd="1" destOrd="0" presId="urn:microsoft.com/office/officeart/2018/2/layout/IconVerticalSolidList"/>
    <dgm:cxn modelId="{06145136-0347-45D9-B481-3BFF610E1AE3}" type="presParOf" srcId="{544879FD-56F4-455E-9365-F938BDF33031}" destId="{D9B14F10-2DEE-4CC6-9FB4-F80A99C1C72A}" srcOrd="2" destOrd="0" presId="urn:microsoft.com/office/officeart/2018/2/layout/IconVerticalSolidList"/>
    <dgm:cxn modelId="{3268B282-E4B2-4A02-A7FC-EE9C605FDA5E}" type="presParOf" srcId="{544879FD-56F4-455E-9365-F938BDF33031}" destId="{964F0DE3-27C2-49ED-B670-4462BCED871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328D047-FBDC-4D26-83F3-DE9FE6C16676}" type="doc">
      <dgm:prSet loTypeId="urn:microsoft.com/office/officeart/2018/5/layout/IconLeafLabelList" loCatId="icon" qsTypeId="urn:microsoft.com/office/officeart/2005/8/quickstyle/simple4" qsCatId="simple" csTypeId="urn:microsoft.com/office/officeart/2018/5/colors/Iconchunking_neutralbg_colorful1" csCatId="colorful" phldr="1"/>
      <dgm:spPr/>
      <dgm:t>
        <a:bodyPr/>
        <a:lstStyle/>
        <a:p>
          <a:endParaRPr lang="en-US"/>
        </a:p>
      </dgm:t>
    </dgm:pt>
    <dgm:pt modelId="{55B34447-E3C7-4571-B7C0-209F988405FA}">
      <dgm:prSet/>
      <dgm:spPr/>
      <dgm:t>
        <a:bodyPr/>
        <a:lstStyle/>
        <a:p>
          <a:pPr>
            <a:defRPr cap="all"/>
          </a:pPr>
          <a:r>
            <a:rPr lang="fr-FR"/>
            <a:t>est plus lié à l’épanouissement de l’humain au sein de son environnement de travail</a:t>
          </a:r>
          <a:endParaRPr lang="en-US"/>
        </a:p>
      </dgm:t>
    </dgm:pt>
    <dgm:pt modelId="{B3C2D94C-D611-46BA-AEE0-BF861BE925EA}" type="parTrans" cxnId="{5F262B8D-42AC-4A0A-9716-EEE9C6FF51E3}">
      <dgm:prSet/>
      <dgm:spPr/>
      <dgm:t>
        <a:bodyPr/>
        <a:lstStyle/>
        <a:p>
          <a:endParaRPr lang="en-US"/>
        </a:p>
      </dgm:t>
    </dgm:pt>
    <dgm:pt modelId="{7ACFC2B1-1A89-460C-AA3F-C06FABF5E0D5}" type="sibTrans" cxnId="{5F262B8D-42AC-4A0A-9716-EEE9C6FF51E3}">
      <dgm:prSet/>
      <dgm:spPr/>
      <dgm:t>
        <a:bodyPr/>
        <a:lstStyle/>
        <a:p>
          <a:endParaRPr lang="en-US"/>
        </a:p>
      </dgm:t>
    </dgm:pt>
    <dgm:pt modelId="{D3136F7D-01E2-4C67-A3C9-6335E58C36AA}">
      <dgm:prSet/>
      <dgm:spPr/>
      <dgm:t>
        <a:bodyPr/>
        <a:lstStyle/>
        <a:p>
          <a:pPr>
            <a:defRPr cap="all"/>
          </a:pPr>
          <a:r>
            <a:rPr lang="fr-FR"/>
            <a:t>( gratitude obtenue pour un travail effectué, résolution de conflits, etc.).</a:t>
          </a:r>
          <a:endParaRPr lang="en-US"/>
        </a:p>
      </dgm:t>
    </dgm:pt>
    <dgm:pt modelId="{33F6CF88-0346-4373-9E63-F7E4134E450D}" type="parTrans" cxnId="{BE4F1011-120B-4EEC-BF83-E8B746B8C434}">
      <dgm:prSet/>
      <dgm:spPr/>
      <dgm:t>
        <a:bodyPr/>
        <a:lstStyle/>
        <a:p>
          <a:endParaRPr lang="en-US"/>
        </a:p>
      </dgm:t>
    </dgm:pt>
    <dgm:pt modelId="{A0ECD520-EED3-488D-8DEA-911274560502}" type="sibTrans" cxnId="{BE4F1011-120B-4EEC-BF83-E8B746B8C434}">
      <dgm:prSet/>
      <dgm:spPr/>
      <dgm:t>
        <a:bodyPr/>
        <a:lstStyle/>
        <a:p>
          <a:endParaRPr lang="en-US"/>
        </a:p>
      </dgm:t>
    </dgm:pt>
    <dgm:pt modelId="{76152EF7-DB5E-40B9-8795-C67D00697996}" type="pres">
      <dgm:prSet presAssocID="{C328D047-FBDC-4D26-83F3-DE9FE6C16676}" presName="root" presStyleCnt="0">
        <dgm:presLayoutVars>
          <dgm:dir/>
          <dgm:resizeHandles val="exact"/>
        </dgm:presLayoutVars>
      </dgm:prSet>
      <dgm:spPr/>
    </dgm:pt>
    <dgm:pt modelId="{92C763A5-5330-4755-9A2E-AD0142734D16}" type="pres">
      <dgm:prSet presAssocID="{55B34447-E3C7-4571-B7C0-209F988405FA}" presName="compNode" presStyleCnt="0"/>
      <dgm:spPr/>
    </dgm:pt>
    <dgm:pt modelId="{A0DC0EDE-FCB5-4806-9CAA-D25F986EA3BF}" type="pres">
      <dgm:prSet presAssocID="{55B34447-E3C7-4571-B7C0-209F988405FA}" presName="iconBgRect" presStyleLbl="bgShp" presStyleIdx="0" presStyleCnt="2"/>
      <dgm:spPr>
        <a:prstGeom prst="round2DiagRect">
          <a:avLst>
            <a:gd name="adj1" fmla="val 29727"/>
            <a:gd name="adj2" fmla="val 0"/>
          </a:avLst>
        </a:prstGeom>
      </dgm:spPr>
    </dgm:pt>
    <dgm:pt modelId="{6DB8ABE7-727A-4393-B5C1-06479638884C}" type="pres">
      <dgm:prSet presAssocID="{55B34447-E3C7-4571-B7C0-209F988405F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of People"/>
        </a:ext>
      </dgm:extLst>
    </dgm:pt>
    <dgm:pt modelId="{015666FB-D465-4DB2-8766-AF05440416AD}" type="pres">
      <dgm:prSet presAssocID="{55B34447-E3C7-4571-B7C0-209F988405FA}" presName="spaceRect" presStyleCnt="0"/>
      <dgm:spPr/>
    </dgm:pt>
    <dgm:pt modelId="{31C8AE30-63B3-4B67-8045-5AB39D8D9607}" type="pres">
      <dgm:prSet presAssocID="{55B34447-E3C7-4571-B7C0-209F988405FA}" presName="textRect" presStyleLbl="revTx" presStyleIdx="0" presStyleCnt="2">
        <dgm:presLayoutVars>
          <dgm:chMax val="1"/>
          <dgm:chPref val="1"/>
        </dgm:presLayoutVars>
      </dgm:prSet>
      <dgm:spPr/>
    </dgm:pt>
    <dgm:pt modelId="{79E48CDE-A565-4113-87B2-02F751E3E2B0}" type="pres">
      <dgm:prSet presAssocID="{7ACFC2B1-1A89-460C-AA3F-C06FABF5E0D5}" presName="sibTrans" presStyleCnt="0"/>
      <dgm:spPr/>
    </dgm:pt>
    <dgm:pt modelId="{E4183EAF-B1B1-4E78-9790-E764735200D7}" type="pres">
      <dgm:prSet presAssocID="{D3136F7D-01E2-4C67-A3C9-6335E58C36AA}" presName="compNode" presStyleCnt="0"/>
      <dgm:spPr/>
    </dgm:pt>
    <dgm:pt modelId="{E10AA337-EC07-4784-8374-D52585E54C08}" type="pres">
      <dgm:prSet presAssocID="{D3136F7D-01E2-4C67-A3C9-6335E58C36AA}" presName="iconBgRect" presStyleLbl="bgShp" presStyleIdx="1" presStyleCnt="2"/>
      <dgm:spPr>
        <a:prstGeom prst="round2DiagRect">
          <a:avLst>
            <a:gd name="adj1" fmla="val 29727"/>
            <a:gd name="adj2" fmla="val 0"/>
          </a:avLst>
        </a:prstGeom>
      </dgm:spPr>
    </dgm:pt>
    <dgm:pt modelId="{495EA441-7EAF-4DB4-A01E-E1B5ACD9435B}" type="pres">
      <dgm:prSet presAssocID="{D3136F7D-01E2-4C67-A3C9-6335E58C36A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4CF62D53-0108-4AE3-8FB7-F3457289F1CA}" type="pres">
      <dgm:prSet presAssocID="{D3136F7D-01E2-4C67-A3C9-6335E58C36AA}" presName="spaceRect" presStyleCnt="0"/>
      <dgm:spPr/>
    </dgm:pt>
    <dgm:pt modelId="{07AA66D6-B54E-4525-8E74-60DBFF992869}" type="pres">
      <dgm:prSet presAssocID="{D3136F7D-01E2-4C67-A3C9-6335E58C36AA}" presName="textRect" presStyleLbl="revTx" presStyleIdx="1" presStyleCnt="2">
        <dgm:presLayoutVars>
          <dgm:chMax val="1"/>
          <dgm:chPref val="1"/>
        </dgm:presLayoutVars>
      </dgm:prSet>
      <dgm:spPr/>
    </dgm:pt>
  </dgm:ptLst>
  <dgm:cxnLst>
    <dgm:cxn modelId="{BE4F1011-120B-4EEC-BF83-E8B746B8C434}" srcId="{C328D047-FBDC-4D26-83F3-DE9FE6C16676}" destId="{D3136F7D-01E2-4C67-A3C9-6335E58C36AA}" srcOrd="1" destOrd="0" parTransId="{33F6CF88-0346-4373-9E63-F7E4134E450D}" sibTransId="{A0ECD520-EED3-488D-8DEA-911274560502}"/>
    <dgm:cxn modelId="{7A1A4422-5BCA-46BB-8B92-583A0FADCE43}" type="presOf" srcId="{55B34447-E3C7-4571-B7C0-209F988405FA}" destId="{31C8AE30-63B3-4B67-8045-5AB39D8D9607}" srcOrd="0" destOrd="0" presId="urn:microsoft.com/office/officeart/2018/5/layout/IconLeafLabelList"/>
    <dgm:cxn modelId="{C66BD232-3F5F-4A24-9DEC-2905C01DA181}" type="presOf" srcId="{C328D047-FBDC-4D26-83F3-DE9FE6C16676}" destId="{76152EF7-DB5E-40B9-8795-C67D00697996}" srcOrd="0" destOrd="0" presId="urn:microsoft.com/office/officeart/2018/5/layout/IconLeafLabelList"/>
    <dgm:cxn modelId="{5F262B8D-42AC-4A0A-9716-EEE9C6FF51E3}" srcId="{C328D047-FBDC-4D26-83F3-DE9FE6C16676}" destId="{55B34447-E3C7-4571-B7C0-209F988405FA}" srcOrd="0" destOrd="0" parTransId="{B3C2D94C-D611-46BA-AEE0-BF861BE925EA}" sibTransId="{7ACFC2B1-1A89-460C-AA3F-C06FABF5E0D5}"/>
    <dgm:cxn modelId="{F8492597-B993-4041-A798-F24368CC7A0D}" type="presOf" srcId="{D3136F7D-01E2-4C67-A3C9-6335E58C36AA}" destId="{07AA66D6-B54E-4525-8E74-60DBFF992869}" srcOrd="0" destOrd="0" presId="urn:microsoft.com/office/officeart/2018/5/layout/IconLeafLabelList"/>
    <dgm:cxn modelId="{706261FB-317E-4B74-B765-A4F74F5C6C97}" type="presParOf" srcId="{76152EF7-DB5E-40B9-8795-C67D00697996}" destId="{92C763A5-5330-4755-9A2E-AD0142734D16}" srcOrd="0" destOrd="0" presId="urn:microsoft.com/office/officeart/2018/5/layout/IconLeafLabelList"/>
    <dgm:cxn modelId="{41CE923B-8DC1-4DB8-AB2F-F613AE0A5A4C}" type="presParOf" srcId="{92C763A5-5330-4755-9A2E-AD0142734D16}" destId="{A0DC0EDE-FCB5-4806-9CAA-D25F986EA3BF}" srcOrd="0" destOrd="0" presId="urn:microsoft.com/office/officeart/2018/5/layout/IconLeafLabelList"/>
    <dgm:cxn modelId="{8B0597AF-4B65-4BB2-A4BC-736D26DE69AE}" type="presParOf" srcId="{92C763A5-5330-4755-9A2E-AD0142734D16}" destId="{6DB8ABE7-727A-4393-B5C1-06479638884C}" srcOrd="1" destOrd="0" presId="urn:microsoft.com/office/officeart/2018/5/layout/IconLeafLabelList"/>
    <dgm:cxn modelId="{14494E98-D3AD-4D1B-A195-570D461FD981}" type="presParOf" srcId="{92C763A5-5330-4755-9A2E-AD0142734D16}" destId="{015666FB-D465-4DB2-8766-AF05440416AD}" srcOrd="2" destOrd="0" presId="urn:microsoft.com/office/officeart/2018/5/layout/IconLeafLabelList"/>
    <dgm:cxn modelId="{C5FDEB6F-4FF3-4522-8148-9837EF0897FD}" type="presParOf" srcId="{92C763A5-5330-4755-9A2E-AD0142734D16}" destId="{31C8AE30-63B3-4B67-8045-5AB39D8D9607}" srcOrd="3" destOrd="0" presId="urn:microsoft.com/office/officeart/2018/5/layout/IconLeafLabelList"/>
    <dgm:cxn modelId="{83FF11B5-997F-456E-897B-1118ABB6E3D5}" type="presParOf" srcId="{76152EF7-DB5E-40B9-8795-C67D00697996}" destId="{79E48CDE-A565-4113-87B2-02F751E3E2B0}" srcOrd="1" destOrd="0" presId="urn:microsoft.com/office/officeart/2018/5/layout/IconLeafLabelList"/>
    <dgm:cxn modelId="{327ABF50-B308-447C-A712-DB40949E5FC8}" type="presParOf" srcId="{76152EF7-DB5E-40B9-8795-C67D00697996}" destId="{E4183EAF-B1B1-4E78-9790-E764735200D7}" srcOrd="2" destOrd="0" presId="urn:microsoft.com/office/officeart/2018/5/layout/IconLeafLabelList"/>
    <dgm:cxn modelId="{109918D3-C93D-4E00-AF8F-A53365AF9696}" type="presParOf" srcId="{E4183EAF-B1B1-4E78-9790-E764735200D7}" destId="{E10AA337-EC07-4784-8374-D52585E54C08}" srcOrd="0" destOrd="0" presId="urn:microsoft.com/office/officeart/2018/5/layout/IconLeafLabelList"/>
    <dgm:cxn modelId="{161E3AC4-CDE4-4EF1-8316-410578A985D6}" type="presParOf" srcId="{E4183EAF-B1B1-4E78-9790-E764735200D7}" destId="{495EA441-7EAF-4DB4-A01E-E1B5ACD9435B}" srcOrd="1" destOrd="0" presId="urn:microsoft.com/office/officeart/2018/5/layout/IconLeafLabelList"/>
    <dgm:cxn modelId="{76FD933B-AC2C-4428-9206-3103D6226F53}" type="presParOf" srcId="{E4183EAF-B1B1-4E78-9790-E764735200D7}" destId="{4CF62D53-0108-4AE3-8FB7-F3457289F1CA}" srcOrd="2" destOrd="0" presId="urn:microsoft.com/office/officeart/2018/5/layout/IconLeafLabelList"/>
    <dgm:cxn modelId="{5C6D96C7-8BF1-4773-AE01-971C504BB207}" type="presParOf" srcId="{E4183EAF-B1B1-4E78-9790-E764735200D7}" destId="{07AA66D6-B54E-4525-8E74-60DBFF992869}"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BFA3B2B-FCF7-4314-B6D1-39840727250F}"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F90A0478-B8BA-4FE8-B326-48B5A7D4CAAF}">
      <dgm:prSet/>
      <dgm:spPr/>
      <dgm:t>
        <a:bodyPr/>
        <a:lstStyle/>
        <a:p>
          <a:r>
            <a:rPr lang="fr-FR"/>
            <a:t>entendu comme la production, </a:t>
          </a:r>
          <a:endParaRPr lang="en-US"/>
        </a:p>
      </dgm:t>
    </dgm:pt>
    <dgm:pt modelId="{C674DB55-B0CE-4644-BE79-76895238EC8F}" type="parTrans" cxnId="{BFD36902-7D5F-4C74-A8DE-F3EDD66B4783}">
      <dgm:prSet/>
      <dgm:spPr/>
      <dgm:t>
        <a:bodyPr/>
        <a:lstStyle/>
        <a:p>
          <a:endParaRPr lang="en-US"/>
        </a:p>
      </dgm:t>
    </dgm:pt>
    <dgm:pt modelId="{1840D9BA-9154-48F0-AD25-B92B8E62EEDF}" type="sibTrans" cxnId="{BFD36902-7D5F-4C74-A8DE-F3EDD66B4783}">
      <dgm:prSet/>
      <dgm:spPr/>
      <dgm:t>
        <a:bodyPr/>
        <a:lstStyle/>
        <a:p>
          <a:endParaRPr lang="en-US"/>
        </a:p>
      </dgm:t>
    </dgm:pt>
    <dgm:pt modelId="{BE4F2C67-F622-4BCF-A71F-C75E7BF51994}">
      <dgm:prSet/>
      <dgm:spPr/>
      <dgm:t>
        <a:bodyPr/>
        <a:lstStyle/>
        <a:p>
          <a:r>
            <a:rPr lang="fr-FR" dirty="0"/>
            <a:t>tâche en collaboration directe ou indirecte (accomplissement d’un ouvrage, etc.).</a:t>
          </a:r>
          <a:endParaRPr lang="en-US" dirty="0"/>
        </a:p>
      </dgm:t>
    </dgm:pt>
    <dgm:pt modelId="{C1A9993C-28AE-47ED-89A8-7BD464049C92}" type="parTrans" cxnId="{8C9BDE0F-31C9-4AC2-B304-CAAC1909E844}">
      <dgm:prSet/>
      <dgm:spPr/>
      <dgm:t>
        <a:bodyPr/>
        <a:lstStyle/>
        <a:p>
          <a:endParaRPr lang="en-US"/>
        </a:p>
      </dgm:t>
    </dgm:pt>
    <dgm:pt modelId="{03E57F79-0410-46A0-903B-CB7D54D5F8F3}" type="sibTrans" cxnId="{8C9BDE0F-31C9-4AC2-B304-CAAC1909E844}">
      <dgm:prSet/>
      <dgm:spPr/>
      <dgm:t>
        <a:bodyPr/>
        <a:lstStyle/>
        <a:p>
          <a:endParaRPr lang="en-US"/>
        </a:p>
      </dgm:t>
    </dgm:pt>
    <dgm:pt modelId="{6DE1FE53-2005-4410-9C78-928A9EDF0129}" type="pres">
      <dgm:prSet presAssocID="{EBFA3B2B-FCF7-4314-B6D1-39840727250F}" presName="root" presStyleCnt="0">
        <dgm:presLayoutVars>
          <dgm:dir/>
          <dgm:resizeHandles val="exact"/>
        </dgm:presLayoutVars>
      </dgm:prSet>
      <dgm:spPr/>
    </dgm:pt>
    <dgm:pt modelId="{DB35A802-D45A-4FDB-A2FF-7674FA0EAB0D}" type="pres">
      <dgm:prSet presAssocID="{F90A0478-B8BA-4FE8-B326-48B5A7D4CAAF}" presName="compNode" presStyleCnt="0"/>
      <dgm:spPr/>
    </dgm:pt>
    <dgm:pt modelId="{5D0B4EC0-BB7C-4EC1-86C2-1B37B2F2449B}" type="pres">
      <dgm:prSet presAssocID="{F90A0478-B8BA-4FE8-B326-48B5A7D4CAAF}" presName="bgRect" presStyleLbl="bgShp" presStyleIdx="0" presStyleCnt="2"/>
      <dgm:spPr/>
    </dgm:pt>
    <dgm:pt modelId="{27F8958C-AD8C-4D3D-B1AD-018DC4388269}" type="pres">
      <dgm:prSet presAssocID="{F90A0478-B8BA-4FE8-B326-48B5A7D4CAA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B9ED5EC9-B983-4B71-8BA0-4EB220B11EF4}" type="pres">
      <dgm:prSet presAssocID="{F90A0478-B8BA-4FE8-B326-48B5A7D4CAAF}" presName="spaceRect" presStyleCnt="0"/>
      <dgm:spPr/>
    </dgm:pt>
    <dgm:pt modelId="{2BE2152B-7938-4FF3-98A1-0F85BE6C40E6}" type="pres">
      <dgm:prSet presAssocID="{F90A0478-B8BA-4FE8-B326-48B5A7D4CAAF}" presName="parTx" presStyleLbl="revTx" presStyleIdx="0" presStyleCnt="2">
        <dgm:presLayoutVars>
          <dgm:chMax val="0"/>
          <dgm:chPref val="0"/>
        </dgm:presLayoutVars>
      </dgm:prSet>
      <dgm:spPr/>
    </dgm:pt>
    <dgm:pt modelId="{1AC3B4C9-73C1-486C-B61A-30CF8D74D9F2}" type="pres">
      <dgm:prSet presAssocID="{1840D9BA-9154-48F0-AD25-B92B8E62EEDF}" presName="sibTrans" presStyleCnt="0"/>
      <dgm:spPr/>
    </dgm:pt>
    <dgm:pt modelId="{BE0ED1AF-0DDD-469E-9195-016F19010F82}" type="pres">
      <dgm:prSet presAssocID="{BE4F2C67-F622-4BCF-A71F-C75E7BF51994}" presName="compNode" presStyleCnt="0"/>
      <dgm:spPr/>
    </dgm:pt>
    <dgm:pt modelId="{C57EADF5-401E-420C-A3D8-5D06CD383B1C}" type="pres">
      <dgm:prSet presAssocID="{BE4F2C67-F622-4BCF-A71F-C75E7BF51994}" presName="bgRect" presStyleLbl="bgShp" presStyleIdx="1" presStyleCnt="2"/>
      <dgm:spPr/>
    </dgm:pt>
    <dgm:pt modelId="{E7FFEBDD-5B87-4078-803B-2321B034D977}" type="pres">
      <dgm:prSet presAssocID="{BE4F2C67-F622-4BCF-A71F-C75E7BF5199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71BC9D0E-B7C9-47F8-8615-2A77F953798E}" type="pres">
      <dgm:prSet presAssocID="{BE4F2C67-F622-4BCF-A71F-C75E7BF51994}" presName="spaceRect" presStyleCnt="0"/>
      <dgm:spPr/>
    </dgm:pt>
    <dgm:pt modelId="{E4AABCAF-35DF-410D-B00B-B8CDD357F25F}" type="pres">
      <dgm:prSet presAssocID="{BE4F2C67-F622-4BCF-A71F-C75E7BF51994}" presName="parTx" presStyleLbl="revTx" presStyleIdx="1" presStyleCnt="2">
        <dgm:presLayoutVars>
          <dgm:chMax val="0"/>
          <dgm:chPref val="0"/>
        </dgm:presLayoutVars>
      </dgm:prSet>
      <dgm:spPr/>
    </dgm:pt>
  </dgm:ptLst>
  <dgm:cxnLst>
    <dgm:cxn modelId="{BFD36902-7D5F-4C74-A8DE-F3EDD66B4783}" srcId="{EBFA3B2B-FCF7-4314-B6D1-39840727250F}" destId="{F90A0478-B8BA-4FE8-B326-48B5A7D4CAAF}" srcOrd="0" destOrd="0" parTransId="{C674DB55-B0CE-4644-BE79-76895238EC8F}" sibTransId="{1840D9BA-9154-48F0-AD25-B92B8E62EEDF}"/>
    <dgm:cxn modelId="{8C9BDE0F-31C9-4AC2-B304-CAAC1909E844}" srcId="{EBFA3B2B-FCF7-4314-B6D1-39840727250F}" destId="{BE4F2C67-F622-4BCF-A71F-C75E7BF51994}" srcOrd="1" destOrd="0" parTransId="{C1A9993C-28AE-47ED-89A8-7BD464049C92}" sibTransId="{03E57F79-0410-46A0-903B-CB7D54D5F8F3}"/>
    <dgm:cxn modelId="{1E317C68-9239-4B94-A92D-CE575CB1A5D8}" type="presOf" srcId="{BE4F2C67-F622-4BCF-A71F-C75E7BF51994}" destId="{E4AABCAF-35DF-410D-B00B-B8CDD357F25F}" srcOrd="0" destOrd="0" presId="urn:microsoft.com/office/officeart/2018/2/layout/IconVerticalSolidList"/>
    <dgm:cxn modelId="{5AC71D8F-5FB9-4BBB-B836-6A38BAD6DD52}" type="presOf" srcId="{EBFA3B2B-FCF7-4314-B6D1-39840727250F}" destId="{6DE1FE53-2005-4410-9C78-928A9EDF0129}" srcOrd="0" destOrd="0" presId="urn:microsoft.com/office/officeart/2018/2/layout/IconVerticalSolidList"/>
    <dgm:cxn modelId="{75D432A7-157A-42E7-9079-EFA4876F27EC}" type="presOf" srcId="{F90A0478-B8BA-4FE8-B326-48B5A7D4CAAF}" destId="{2BE2152B-7938-4FF3-98A1-0F85BE6C40E6}" srcOrd="0" destOrd="0" presId="urn:microsoft.com/office/officeart/2018/2/layout/IconVerticalSolidList"/>
    <dgm:cxn modelId="{B07C4DB4-2DEB-4673-83D0-AAEA1A417ECF}" type="presParOf" srcId="{6DE1FE53-2005-4410-9C78-928A9EDF0129}" destId="{DB35A802-D45A-4FDB-A2FF-7674FA0EAB0D}" srcOrd="0" destOrd="0" presId="urn:microsoft.com/office/officeart/2018/2/layout/IconVerticalSolidList"/>
    <dgm:cxn modelId="{17877FD8-8C9A-4D1C-9B22-61A062D36A9C}" type="presParOf" srcId="{DB35A802-D45A-4FDB-A2FF-7674FA0EAB0D}" destId="{5D0B4EC0-BB7C-4EC1-86C2-1B37B2F2449B}" srcOrd="0" destOrd="0" presId="urn:microsoft.com/office/officeart/2018/2/layout/IconVerticalSolidList"/>
    <dgm:cxn modelId="{070E9DC9-7F19-4045-A172-75174678F84A}" type="presParOf" srcId="{DB35A802-D45A-4FDB-A2FF-7674FA0EAB0D}" destId="{27F8958C-AD8C-4D3D-B1AD-018DC4388269}" srcOrd="1" destOrd="0" presId="urn:microsoft.com/office/officeart/2018/2/layout/IconVerticalSolidList"/>
    <dgm:cxn modelId="{D149E9E7-4F58-4B72-8823-39D6369A4DDD}" type="presParOf" srcId="{DB35A802-D45A-4FDB-A2FF-7674FA0EAB0D}" destId="{B9ED5EC9-B983-4B71-8BA0-4EB220B11EF4}" srcOrd="2" destOrd="0" presId="urn:microsoft.com/office/officeart/2018/2/layout/IconVerticalSolidList"/>
    <dgm:cxn modelId="{050D8691-3236-465A-B1D0-E968681C32DC}" type="presParOf" srcId="{DB35A802-D45A-4FDB-A2FF-7674FA0EAB0D}" destId="{2BE2152B-7938-4FF3-98A1-0F85BE6C40E6}" srcOrd="3" destOrd="0" presId="urn:microsoft.com/office/officeart/2018/2/layout/IconVerticalSolidList"/>
    <dgm:cxn modelId="{D770A676-9008-46AC-99AF-A25A4E6C0717}" type="presParOf" srcId="{6DE1FE53-2005-4410-9C78-928A9EDF0129}" destId="{1AC3B4C9-73C1-486C-B61A-30CF8D74D9F2}" srcOrd="1" destOrd="0" presId="urn:microsoft.com/office/officeart/2018/2/layout/IconVerticalSolidList"/>
    <dgm:cxn modelId="{BB4C304C-545B-44EC-8337-B551473DD43F}" type="presParOf" srcId="{6DE1FE53-2005-4410-9C78-928A9EDF0129}" destId="{BE0ED1AF-0DDD-469E-9195-016F19010F82}" srcOrd="2" destOrd="0" presId="urn:microsoft.com/office/officeart/2018/2/layout/IconVerticalSolidList"/>
    <dgm:cxn modelId="{4E65FFC5-70BE-4600-975A-C16DC88F8CCB}" type="presParOf" srcId="{BE0ED1AF-0DDD-469E-9195-016F19010F82}" destId="{C57EADF5-401E-420C-A3D8-5D06CD383B1C}" srcOrd="0" destOrd="0" presId="urn:microsoft.com/office/officeart/2018/2/layout/IconVerticalSolidList"/>
    <dgm:cxn modelId="{CE556EE6-36C1-4B48-9299-D173D3BA283E}" type="presParOf" srcId="{BE0ED1AF-0DDD-469E-9195-016F19010F82}" destId="{E7FFEBDD-5B87-4078-803B-2321B034D977}" srcOrd="1" destOrd="0" presId="urn:microsoft.com/office/officeart/2018/2/layout/IconVerticalSolidList"/>
    <dgm:cxn modelId="{4E31F733-328D-4270-9FAF-77815455B74A}" type="presParOf" srcId="{BE0ED1AF-0DDD-469E-9195-016F19010F82}" destId="{71BC9D0E-B7C9-47F8-8615-2A77F953798E}" srcOrd="2" destOrd="0" presId="urn:microsoft.com/office/officeart/2018/2/layout/IconVerticalSolidList"/>
    <dgm:cxn modelId="{0B4322AD-E7AD-411E-B6F6-F457840475FA}" type="presParOf" srcId="{BE0ED1AF-0DDD-469E-9195-016F19010F82}" destId="{E4AABCAF-35DF-410D-B00B-B8CDD357F25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F55263-C928-47C9-939B-31B7C4A9C2B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70C7CFA-6E03-4328-81C2-F4D92BAB3F3F}">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8AFD8CF-B68E-441B-865F-0A52E4DD7B8B}">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100000"/>
            </a:lnSpc>
            <a:spcBef>
              <a:spcPct val="0"/>
            </a:spcBef>
            <a:spcAft>
              <a:spcPct val="35000"/>
            </a:spcAft>
            <a:buNone/>
          </a:pPr>
          <a:r>
            <a:rPr lang="fr-FR" sz="1900" kern="1200"/>
            <a:t>Le sens du travail</a:t>
          </a:r>
          <a:endParaRPr lang="en-US" sz="1900" kern="1200"/>
        </a:p>
      </dsp:txBody>
      <dsp:txXfrm>
        <a:off x="1131174" y="4597"/>
        <a:ext cx="5382429" cy="979371"/>
      </dsp:txXfrm>
    </dsp:sp>
    <dsp:sp modelId="{D720E9AF-B949-4AB7-8E98-56372BBBC058}">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DA599A1-DC0A-4AA1-AA0B-F4C383559B22}">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1038AB6-890E-4DF8-8ED2-A41B1AFD5665}">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100000"/>
            </a:lnSpc>
            <a:spcBef>
              <a:spcPct val="0"/>
            </a:spcBef>
            <a:spcAft>
              <a:spcPct val="35000"/>
            </a:spcAft>
            <a:buNone/>
          </a:pPr>
          <a:r>
            <a:rPr lang="fr-FR" sz="1900" kern="1200"/>
            <a:t>La satisfaction clientèle </a:t>
          </a:r>
          <a:endParaRPr lang="en-US" sz="1900" kern="1200"/>
        </a:p>
      </dsp:txBody>
      <dsp:txXfrm>
        <a:off x="1131174" y="1228812"/>
        <a:ext cx="5382429" cy="979371"/>
      </dsp:txXfrm>
    </dsp:sp>
    <dsp:sp modelId="{FD3746E3-4193-4865-AE33-93ED437A714D}">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0CA7B48-1BB7-4C05-86BB-3697AB6340DA}">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83C27E3-CE16-4D65-9610-A0196B4D8C5F}">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100000"/>
            </a:lnSpc>
            <a:spcBef>
              <a:spcPct val="0"/>
            </a:spcBef>
            <a:spcAft>
              <a:spcPct val="35000"/>
            </a:spcAft>
            <a:buNone/>
          </a:pPr>
          <a:r>
            <a:rPr lang="fr-FR" sz="1900" kern="1200"/>
            <a:t>Le service qualité</a:t>
          </a:r>
          <a:endParaRPr lang="en-US" sz="1900" kern="1200"/>
        </a:p>
      </dsp:txBody>
      <dsp:txXfrm>
        <a:off x="1131174" y="2453027"/>
        <a:ext cx="5382429" cy="979371"/>
      </dsp:txXfrm>
    </dsp:sp>
    <dsp:sp modelId="{CF731EAF-B14C-47BF-95F1-58B436D69D6F}">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4C12111-2A87-44E7-96D1-99DBBFFD2A0D}">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F4D03D3-0A45-4A09-8FEF-4FA3A6F742CB}">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100000"/>
            </a:lnSpc>
            <a:spcBef>
              <a:spcPct val="0"/>
            </a:spcBef>
            <a:spcAft>
              <a:spcPct val="35000"/>
            </a:spcAft>
            <a:buNone/>
          </a:pPr>
          <a:r>
            <a:rPr lang="fr-FR" sz="1900" kern="1200"/>
            <a:t>Définition du sens du service</a:t>
          </a:r>
          <a:endParaRPr lang="en-US" sz="1900" kern="1200"/>
        </a:p>
      </dsp:txBody>
      <dsp:txXfrm>
        <a:off x="1131174" y="3677241"/>
        <a:ext cx="5382429" cy="979371"/>
      </dsp:txXfrm>
    </dsp:sp>
    <dsp:sp modelId="{509470A2-71CE-47E8-91AC-EFAE0D9D9DE6}">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92C2789-6F90-4E71-AD41-9DBF6F229634}">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F0F84A7-54B3-49B3-868F-1BFD949B5ECF}">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100000"/>
            </a:lnSpc>
            <a:spcBef>
              <a:spcPct val="0"/>
            </a:spcBef>
            <a:spcAft>
              <a:spcPct val="35000"/>
            </a:spcAft>
            <a:buNone/>
          </a:pPr>
          <a:r>
            <a:rPr lang="fr-FR" sz="1900" kern="1200"/>
            <a:t>Les outils du service client</a:t>
          </a:r>
          <a:endParaRPr lang="en-US" sz="1900" kern="1200"/>
        </a:p>
      </dsp:txBody>
      <dsp:txXfrm>
        <a:off x="1131174" y="4901456"/>
        <a:ext cx="5382429" cy="97937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BD2A63-47C5-4A22-BF40-08C6070C2901}">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98FDAA7-CFD9-4037-9A61-FCBF5A9E635A}">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43E6FE0-5E05-4896-8782-7DF848DD9181}">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00100">
            <a:lnSpc>
              <a:spcPct val="90000"/>
            </a:lnSpc>
            <a:spcBef>
              <a:spcPct val="0"/>
            </a:spcBef>
            <a:spcAft>
              <a:spcPct val="35000"/>
            </a:spcAft>
            <a:buNone/>
          </a:pPr>
          <a:r>
            <a:rPr lang="fr-FR" sz="1800" kern="1200" dirty="0"/>
            <a:t>cette question reflète </a:t>
          </a:r>
          <a:r>
            <a:rPr lang="fr-FR" sz="1800" b="1" kern="1200" dirty="0"/>
            <a:t>l'opinion globale de satisfaction du consommateur</a:t>
          </a:r>
          <a:r>
            <a:rPr lang="fr-FR" sz="1800" kern="1200" dirty="0"/>
            <a:t> avec le service qu'il a utilisé.</a:t>
          </a:r>
          <a:endParaRPr lang="en-US" sz="1800" kern="1200" dirty="0"/>
        </a:p>
      </dsp:txBody>
      <dsp:txXfrm>
        <a:off x="1131174" y="4597"/>
        <a:ext cx="5382429" cy="979371"/>
      </dsp:txXfrm>
    </dsp:sp>
    <dsp:sp modelId="{6D861675-5197-4A40-9F47-3E19F0FE55D5}">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D4A0C0C-61CF-4980-8FBF-454DA29B509D}">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CA50D8F-B764-4704-A4E6-B872EDBBD62B}">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00100">
            <a:lnSpc>
              <a:spcPct val="90000"/>
            </a:lnSpc>
            <a:spcBef>
              <a:spcPct val="0"/>
            </a:spcBef>
            <a:spcAft>
              <a:spcPct val="35000"/>
            </a:spcAft>
            <a:buNone/>
          </a:pPr>
          <a:r>
            <a:rPr lang="fr-FR" sz="1800" kern="1200"/>
            <a:t>La qualité perçue est souvent mesurée dans l'un des trois contextes :</a:t>
          </a:r>
          <a:endParaRPr lang="en-US" sz="1800" kern="1200"/>
        </a:p>
      </dsp:txBody>
      <dsp:txXfrm>
        <a:off x="1131174" y="1228812"/>
        <a:ext cx="5382429" cy="979371"/>
      </dsp:txXfrm>
    </dsp:sp>
    <dsp:sp modelId="{110ED45E-8891-478E-8407-C9C662A14DB9}">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747D15E-2066-48A4-915E-C63F9ADBD2DC}">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5E14A22-E228-4A8B-8C38-F98CB8DEE543}">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00100">
            <a:lnSpc>
              <a:spcPct val="90000"/>
            </a:lnSpc>
            <a:spcBef>
              <a:spcPct val="0"/>
            </a:spcBef>
            <a:spcAft>
              <a:spcPct val="35000"/>
            </a:spcAft>
            <a:buNone/>
          </a:pPr>
          <a:r>
            <a:rPr lang="fr-FR" sz="1800" b="1" kern="1200" dirty="0"/>
            <a:t>La qualité globale</a:t>
          </a:r>
          <a:r>
            <a:rPr lang="fr-FR" sz="1800" kern="1200" dirty="0"/>
            <a:t> du service.</a:t>
          </a:r>
          <a:endParaRPr lang="en-US" sz="1800" kern="1200" dirty="0"/>
        </a:p>
      </dsp:txBody>
      <dsp:txXfrm>
        <a:off x="1131174" y="2453027"/>
        <a:ext cx="5382429" cy="979371"/>
      </dsp:txXfrm>
    </dsp:sp>
    <dsp:sp modelId="{D6015AE1-49E9-476E-A839-8F3518FD164B}">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089DCF2-EF76-4762-8B94-5132759C51AC}">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B28EA0E-A2A1-43DB-BF15-CBC66A2D17F4}">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00100">
            <a:lnSpc>
              <a:spcPct val="90000"/>
            </a:lnSpc>
            <a:spcBef>
              <a:spcPct val="0"/>
            </a:spcBef>
            <a:spcAft>
              <a:spcPct val="35000"/>
            </a:spcAft>
            <a:buNone/>
          </a:pPr>
          <a:r>
            <a:rPr lang="fr-FR" sz="1800" b="1" kern="1200"/>
            <a:t>La fiabilité perçue</a:t>
          </a:r>
          <a:r>
            <a:rPr lang="fr-FR" sz="1800" kern="1200"/>
            <a:t>. Elle concerne le service proposé par l'entreprise pour instaurer un climat de confiance pendant l'expérience client.</a:t>
          </a:r>
          <a:endParaRPr lang="en-US" sz="1800" kern="1200"/>
        </a:p>
      </dsp:txBody>
      <dsp:txXfrm>
        <a:off x="1131174" y="3677241"/>
        <a:ext cx="5382429" cy="979371"/>
      </dsp:txXfrm>
    </dsp:sp>
    <dsp:sp modelId="{920AF967-E944-4D40-981D-31A97D84BB7E}">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4A62C7B-0388-40E7-8EB8-E1A195660971}">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1F18FB4-1F65-4E98-968B-F263A5C2D34A}">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00100">
            <a:lnSpc>
              <a:spcPct val="90000"/>
            </a:lnSpc>
            <a:spcBef>
              <a:spcPct val="0"/>
            </a:spcBef>
            <a:spcAft>
              <a:spcPct val="35000"/>
            </a:spcAft>
            <a:buNone/>
          </a:pPr>
          <a:r>
            <a:rPr lang="fr-FR" sz="1800" b="1" kern="1200"/>
            <a:t>L'aptitude à répondre aux besoins du client</a:t>
          </a:r>
          <a:r>
            <a:rPr lang="fr-FR" sz="1800" kern="1200"/>
            <a:t>. Il s'agit du service mais aussi de l'expérience client pendant toute sa période d'achat.</a:t>
          </a:r>
          <a:endParaRPr lang="en-US" sz="1800" kern="1200"/>
        </a:p>
      </dsp:txBody>
      <dsp:txXfrm>
        <a:off x="1131174" y="4901456"/>
        <a:ext cx="5382429" cy="97937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31B8D-B589-40E7-984D-ABDABBBA7153}">
      <dsp:nvSpPr>
        <dsp:cNvPr id="0" name=""/>
        <dsp:cNvSpPr/>
      </dsp:nvSpPr>
      <dsp:spPr>
        <a:xfrm>
          <a:off x="0" y="48177"/>
          <a:ext cx="6513603" cy="285421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t>deux types de réponse : une réponse à échelle ou une réponse ouverte.</a:t>
          </a:r>
          <a:endParaRPr lang="en-US" sz="2800" kern="1200" dirty="0"/>
        </a:p>
      </dsp:txBody>
      <dsp:txXfrm>
        <a:off x="139331" y="187508"/>
        <a:ext cx="6234941" cy="2575553"/>
      </dsp:txXfrm>
    </dsp:sp>
    <dsp:sp modelId="{1B3FFF58-D43A-426F-B389-179AA9D5CC94}">
      <dsp:nvSpPr>
        <dsp:cNvPr id="0" name=""/>
        <dsp:cNvSpPr/>
      </dsp:nvSpPr>
      <dsp:spPr>
        <a:xfrm>
          <a:off x="0" y="2983032"/>
          <a:ext cx="6513603" cy="2854215"/>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a:t>Dans le cas d'une question ouverte, recherchez </a:t>
          </a:r>
          <a:r>
            <a:rPr lang="fr-FR" sz="2800" b="1" kern="1200"/>
            <a:t>les mentions en rapport avec la qualité, la fiabilité et l'épanouissement du client</a:t>
          </a:r>
          <a:r>
            <a:rPr lang="fr-FR" sz="2800" kern="1200"/>
            <a:t>. Ces 3 indicateurs clés sont des facteurs prédictifs de la satisfaction client.</a:t>
          </a:r>
          <a:endParaRPr lang="en-US" sz="2800" kern="1200"/>
        </a:p>
      </dsp:txBody>
      <dsp:txXfrm>
        <a:off x="139331" y="3122363"/>
        <a:ext cx="6234941" cy="257555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23851-5910-415E-9062-92C9782325A9}">
      <dsp:nvSpPr>
        <dsp:cNvPr id="0" name=""/>
        <dsp:cNvSpPr/>
      </dsp:nvSpPr>
      <dsp:spPr>
        <a:xfrm>
          <a:off x="596036" y="1221462"/>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5317B6-D82C-4313-8176-951ED0DCEC76}">
      <dsp:nvSpPr>
        <dsp:cNvPr id="0" name=""/>
        <dsp:cNvSpPr/>
      </dsp:nvSpPr>
      <dsp:spPr>
        <a:xfrm>
          <a:off x="983598" y="1609025"/>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D83C52-DB22-4A4C-A526-B5288ECD9717}">
      <dsp:nvSpPr>
        <dsp:cNvPr id="0" name=""/>
        <dsp:cNvSpPr/>
      </dsp:nvSpPr>
      <dsp:spPr>
        <a:xfrm>
          <a:off x="14692" y="3606463"/>
          <a:ext cx="2981250" cy="105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fr-FR" sz="1400" kern="1200" dirty="0"/>
            <a:t>l'aspect affectif se rattache au fait d'aimer ou de ne pas aimer quelque chose.</a:t>
          </a:r>
          <a:endParaRPr lang="en-US" sz="1400" kern="1200" dirty="0"/>
        </a:p>
      </dsp:txBody>
      <dsp:txXfrm>
        <a:off x="14692" y="3606463"/>
        <a:ext cx="2981250" cy="1057500"/>
      </dsp:txXfrm>
    </dsp:sp>
    <dsp:sp modelId="{6DF55C91-49D5-48DC-AC73-C60917731867}">
      <dsp:nvSpPr>
        <dsp:cNvPr id="0" name=""/>
        <dsp:cNvSpPr/>
      </dsp:nvSpPr>
      <dsp:spPr>
        <a:xfrm>
          <a:off x="4099005" y="1221462"/>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846623-9EED-4C01-97A0-8498EDCCDBFB}">
      <dsp:nvSpPr>
        <dsp:cNvPr id="0" name=""/>
        <dsp:cNvSpPr/>
      </dsp:nvSpPr>
      <dsp:spPr>
        <a:xfrm>
          <a:off x="4486567" y="1609025"/>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708DCB-EC0C-4601-A8F3-D0097FFF07AD}">
      <dsp:nvSpPr>
        <dsp:cNvPr id="0" name=""/>
        <dsp:cNvSpPr/>
      </dsp:nvSpPr>
      <dsp:spPr>
        <a:xfrm>
          <a:off x="3517661" y="3606463"/>
          <a:ext cx="2981250" cy="105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endParaRPr lang="fr-FR" sz="1400" kern="1200" dirty="0"/>
        </a:p>
        <a:p>
          <a:pPr marL="0" lvl="0" indent="0" algn="ctr" defTabSz="622300">
            <a:lnSpc>
              <a:spcPct val="90000"/>
            </a:lnSpc>
            <a:spcBef>
              <a:spcPct val="0"/>
            </a:spcBef>
            <a:spcAft>
              <a:spcPct val="35000"/>
            </a:spcAft>
            <a:buNone/>
            <a:defRPr cap="all"/>
          </a:pPr>
          <a:r>
            <a:rPr lang="fr-FR" sz="1400" kern="1200" dirty="0"/>
            <a:t>. L'aspect affectif se mesure très bien dans un contexte d'évaluation des bénéfices de votre service (SAV, temps d'attente, livraison...)</a:t>
          </a:r>
          <a:endParaRPr lang="en-US" sz="1400" kern="1200" dirty="0"/>
        </a:p>
      </dsp:txBody>
      <dsp:txXfrm>
        <a:off x="3517661" y="3606463"/>
        <a:ext cx="2981250" cy="10575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6BBF0-C7F2-44ED-8843-20758EB6CA91}">
      <dsp:nvSpPr>
        <dsp:cNvPr id="0" name=""/>
        <dsp:cNvSpPr/>
      </dsp:nvSpPr>
      <dsp:spPr>
        <a:xfrm>
          <a:off x="0" y="3552166"/>
          <a:ext cx="6513603" cy="233060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fr-FR" sz="2700" kern="1200"/>
            <a:t>Pour garantir un service client optimisé et adapté à sa clientèle, il faut que celui-ci soit basé sur 5 principes :</a:t>
          </a:r>
          <a:endParaRPr lang="en-US" sz="2700" kern="1200"/>
        </a:p>
      </dsp:txBody>
      <dsp:txXfrm>
        <a:off x="0" y="3552166"/>
        <a:ext cx="6513603" cy="2330605"/>
      </dsp:txXfrm>
    </dsp:sp>
    <dsp:sp modelId="{ED669887-FD19-4E84-BAB3-2C4B6B52CC12}">
      <dsp:nvSpPr>
        <dsp:cNvPr id="0" name=""/>
        <dsp:cNvSpPr/>
      </dsp:nvSpPr>
      <dsp:spPr>
        <a:xfrm rot="10800000">
          <a:off x="0" y="2653"/>
          <a:ext cx="6513603" cy="3584471"/>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fr-FR" sz="2700" kern="1200" dirty="0"/>
            <a:t>72% des clients estiment qu’un service client de qualité est un critère déterminant pour être fidèle à une enseigne. Dès lors, comment assurer la qualité de service à la clientèle, gage de fidélité ?</a:t>
          </a:r>
          <a:endParaRPr lang="en-US" sz="2700" kern="1200" dirty="0"/>
        </a:p>
      </dsp:txBody>
      <dsp:txXfrm rot="10800000">
        <a:off x="0" y="2653"/>
        <a:ext cx="6513603" cy="232908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6480A0-1118-4314-A7F4-5E935069D207}">
      <dsp:nvSpPr>
        <dsp:cNvPr id="0" name=""/>
        <dsp:cNvSpPr/>
      </dsp:nvSpPr>
      <dsp:spPr>
        <a:xfrm>
          <a:off x="679050" y="212757"/>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AE30338-1AE0-4313-BCE2-C4098CF3BA91}">
      <dsp:nvSpPr>
        <dsp:cNvPr id="0" name=""/>
        <dsp:cNvSpPr/>
      </dsp:nvSpPr>
      <dsp:spPr>
        <a:xfrm>
          <a:off x="1081237" y="614945"/>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E7113E4-7E25-400A-A813-748102CD4BB0}">
      <dsp:nvSpPr>
        <dsp:cNvPr id="0" name=""/>
        <dsp:cNvSpPr/>
      </dsp:nvSpPr>
      <dsp:spPr>
        <a:xfrm>
          <a:off x="75768" y="2687757"/>
          <a:ext cx="3093750" cy="1180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fr-FR" sz="1400" kern="1200" dirty="0"/>
            <a:t>Pour assurer la qualité de service à la clientèle, connaitre son client est indispensable ; connaitre son besoin l’est encore plus. Pour savoir quel est son besoin, il faut savoir l’écouter.</a:t>
          </a:r>
          <a:endParaRPr lang="en-US" sz="1400" kern="1200" dirty="0"/>
        </a:p>
      </dsp:txBody>
      <dsp:txXfrm>
        <a:off x="75768" y="2687757"/>
        <a:ext cx="3093750" cy="1180458"/>
      </dsp:txXfrm>
    </dsp:sp>
    <dsp:sp modelId="{305307F9-7EB9-4F9D-8C1B-9BDD800A9FB1}">
      <dsp:nvSpPr>
        <dsp:cNvPr id="0" name=""/>
        <dsp:cNvSpPr/>
      </dsp:nvSpPr>
      <dsp:spPr>
        <a:xfrm>
          <a:off x="4314206" y="212757"/>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1F93556-A02C-4194-8184-5AAD4E4D33E0}">
      <dsp:nvSpPr>
        <dsp:cNvPr id="0" name=""/>
        <dsp:cNvSpPr/>
      </dsp:nvSpPr>
      <dsp:spPr>
        <a:xfrm>
          <a:off x="4716393" y="614945"/>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FCABAEE-EA05-4DD1-AC3C-88BF4BF9D06F}">
      <dsp:nvSpPr>
        <dsp:cNvPr id="0" name=""/>
        <dsp:cNvSpPr/>
      </dsp:nvSpPr>
      <dsp:spPr>
        <a:xfrm>
          <a:off x="3710925" y="2687757"/>
          <a:ext cx="3093750" cy="1180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fr-FR" sz="1200" kern="1200" dirty="0"/>
            <a:t>C’est l’action de base qui permettra de bien définir son besoin ou cerner son problème. Cette écoute active permet d’avoir une compréhension de la situation plus précise, faire le diagnostic adapté, et d’agir de façon cohérente, proportionnée, et dans les meilleurs délais.</a:t>
          </a:r>
          <a:endParaRPr lang="en-US" sz="1200" kern="1200" dirty="0"/>
        </a:p>
      </dsp:txBody>
      <dsp:txXfrm>
        <a:off x="3710925" y="2687757"/>
        <a:ext cx="3093750" cy="1180458"/>
      </dsp:txXfrm>
    </dsp:sp>
    <dsp:sp modelId="{0C5FB461-8F73-4A7C-88D9-911C403A95AB}">
      <dsp:nvSpPr>
        <dsp:cNvPr id="0" name=""/>
        <dsp:cNvSpPr/>
      </dsp:nvSpPr>
      <dsp:spPr>
        <a:xfrm>
          <a:off x="7949362" y="212757"/>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E2D42D3-20EB-495A-BDD8-7E925C873353}">
      <dsp:nvSpPr>
        <dsp:cNvPr id="0" name=""/>
        <dsp:cNvSpPr/>
      </dsp:nvSpPr>
      <dsp:spPr>
        <a:xfrm>
          <a:off x="8351550" y="614945"/>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C1DF46C-0CC8-4A08-A176-8FAD12610717}">
      <dsp:nvSpPr>
        <dsp:cNvPr id="0" name=""/>
        <dsp:cNvSpPr/>
      </dsp:nvSpPr>
      <dsp:spPr>
        <a:xfrm>
          <a:off x="7346081" y="2687757"/>
          <a:ext cx="3093750" cy="1180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fr-FR" sz="1900" kern="1200" dirty="0"/>
            <a:t>Cette simple action assurera une bonne expérience client et une satisfaction augmentée.</a:t>
          </a:r>
          <a:endParaRPr lang="en-US" sz="1900" kern="1200" dirty="0"/>
        </a:p>
      </dsp:txBody>
      <dsp:txXfrm>
        <a:off x="7346081" y="2687757"/>
        <a:ext cx="3093750" cy="118045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589FCD-6106-40D6-A7C6-8C2DCEA5A680}">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ACD3485-A254-458B-97B9-893C2ECAA237}">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0C41CD6-177C-4A8A-8044-544DD1B71003}">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fr-FR" sz="2300" kern="1200"/>
            <a:t>Il arrive qu’un imprévu (retard de livraison, produit détérioré, …), entre dans le processus de relation. Dans ce cas il faut savoir reconnaitre l’erreur.</a:t>
          </a:r>
          <a:endParaRPr lang="en-US" sz="2300" kern="1200"/>
        </a:p>
      </dsp:txBody>
      <dsp:txXfrm>
        <a:off x="1435590" y="531"/>
        <a:ext cx="9080009" cy="1242935"/>
      </dsp:txXfrm>
    </dsp:sp>
    <dsp:sp modelId="{07184086-D5A6-4E7C-8F6E-07044AF37A7B}">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85DD588-77C1-403C-AC2C-6F31C22AC155}">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DA86403-5B84-4C09-B41E-5C5F39EC66BC}">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fr-FR" sz="2300" kern="1200" dirty="0"/>
            <a:t>En niant les faits, une relation de Perdant-Perdant s’installe, et entrainera le départ du client à la concurrence</a:t>
          </a:r>
          <a:endParaRPr lang="en-US" sz="2300" kern="1200" dirty="0"/>
        </a:p>
      </dsp:txBody>
      <dsp:txXfrm>
        <a:off x="1435590" y="1554201"/>
        <a:ext cx="9080009" cy="1242935"/>
      </dsp:txXfrm>
    </dsp:sp>
    <dsp:sp modelId="{76755B5F-C4EC-48C2-A0A2-FD05BF6B032D}">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9F3A750-1034-4092-A9D1-519521F241FA}">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D959467-8C19-4D4F-84BD-57C210B28FF3}">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fr-FR" sz="2300" kern="1200"/>
            <a:t>Le client sera moins enclin à partir à la concurrence car il est, malgré l’erreur initiale, satisfait, et à terme c’est une relation Gagnant-Gagnant qui sera mise en place.</a:t>
          </a:r>
          <a:endParaRPr lang="en-US" sz="2300" kern="1200"/>
        </a:p>
      </dsp:txBody>
      <dsp:txXfrm>
        <a:off x="1435590" y="3107870"/>
        <a:ext cx="9080009" cy="124293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4185B8-3984-472C-872E-6BECAD534498}">
      <dsp:nvSpPr>
        <dsp:cNvPr id="0" name=""/>
        <dsp:cNvSpPr/>
      </dsp:nvSpPr>
      <dsp:spPr>
        <a:xfrm>
          <a:off x="0" y="43931"/>
          <a:ext cx="6513603" cy="1890281"/>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fr-FR" sz="2200" kern="1200" dirty="0"/>
            <a:t>les clients sont ultra connectés, et usent de tous les moyens qui sont à leur disposition pour obtenir des informations et entrer en relation avec l’entreprise.</a:t>
          </a:r>
          <a:endParaRPr lang="en-US" sz="2200" kern="1200" dirty="0"/>
        </a:p>
      </dsp:txBody>
      <dsp:txXfrm>
        <a:off x="92276" y="136207"/>
        <a:ext cx="6329051" cy="1705729"/>
      </dsp:txXfrm>
    </dsp:sp>
    <dsp:sp modelId="{C5320F24-F3A9-4AA8-8E2C-6837A551F0D3}">
      <dsp:nvSpPr>
        <dsp:cNvPr id="0" name=""/>
        <dsp:cNvSpPr/>
      </dsp:nvSpPr>
      <dsp:spPr>
        <a:xfrm>
          <a:off x="0" y="1997572"/>
          <a:ext cx="6513603" cy="1890281"/>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fr-FR" sz="2200" kern="1200" dirty="0"/>
            <a:t>Ce n’est pas apporter une réponse immédiate au besoin du client, mais qu’il faut entrer en communication rapidement avec lui pour lui dire que l’on a entendu son besoin et que l’on agit dans les plus brefs délais pour le résoudre.</a:t>
          </a:r>
          <a:endParaRPr lang="en-US" sz="2200" kern="1200" dirty="0"/>
        </a:p>
      </dsp:txBody>
      <dsp:txXfrm>
        <a:off x="92276" y="2089848"/>
        <a:ext cx="6329051" cy="1705729"/>
      </dsp:txXfrm>
    </dsp:sp>
    <dsp:sp modelId="{B9EC8E84-7592-42B3-9F62-1DFD997FE625}">
      <dsp:nvSpPr>
        <dsp:cNvPr id="0" name=""/>
        <dsp:cNvSpPr/>
      </dsp:nvSpPr>
      <dsp:spPr>
        <a:xfrm>
          <a:off x="0" y="3951213"/>
          <a:ext cx="6513603" cy="1890281"/>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fr-FR" sz="2200" kern="1200" dirty="0"/>
            <a:t>Le temps de réaction maximum est variable selon les environnements multi canaux utilisés par les clients. </a:t>
          </a:r>
          <a:endParaRPr lang="en-US" sz="2200" kern="1200" dirty="0"/>
        </a:p>
      </dsp:txBody>
      <dsp:txXfrm>
        <a:off x="92276" y="4043489"/>
        <a:ext cx="6329051" cy="170572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ED50D5-A2A4-4B81-80CE-EF1BDFD94149}">
      <dsp:nvSpPr>
        <dsp:cNvPr id="0" name=""/>
        <dsp:cNvSpPr/>
      </dsp:nvSpPr>
      <dsp:spPr>
        <a:xfrm>
          <a:off x="426301" y="1402517"/>
          <a:ext cx="1166625" cy="116662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4D9876-CA35-41BE-A50D-11BB03841806}">
      <dsp:nvSpPr>
        <dsp:cNvPr id="0" name=""/>
        <dsp:cNvSpPr/>
      </dsp:nvSpPr>
      <dsp:spPr>
        <a:xfrm>
          <a:off x="674926" y="1651142"/>
          <a:ext cx="669375" cy="669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E4EF89-616F-4AF5-B1E6-5EFDAF93E84F}">
      <dsp:nvSpPr>
        <dsp:cNvPr id="0" name=""/>
        <dsp:cNvSpPr/>
      </dsp:nvSpPr>
      <dsp:spPr>
        <a:xfrm>
          <a:off x="53364" y="2932517"/>
          <a:ext cx="1912500" cy="1550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fr-FR" sz="1100" kern="1200"/>
            <a:t>Le service client a pour objectif de satisfaire le client, mais il faut aussi satisfaire les collaborateurs de ce service et de toute la société, pour augmenter l’engagement et ainsi véhiculer une image positive auprès des clients.</a:t>
          </a:r>
          <a:endParaRPr lang="en-US" sz="1100" kern="1200"/>
        </a:p>
      </dsp:txBody>
      <dsp:txXfrm>
        <a:off x="53364" y="2932517"/>
        <a:ext cx="1912500" cy="1550390"/>
      </dsp:txXfrm>
    </dsp:sp>
    <dsp:sp modelId="{308113F1-2EF2-4538-AF2C-40E4EA7740A2}">
      <dsp:nvSpPr>
        <dsp:cNvPr id="0" name=""/>
        <dsp:cNvSpPr/>
      </dsp:nvSpPr>
      <dsp:spPr>
        <a:xfrm>
          <a:off x="2673489" y="1402517"/>
          <a:ext cx="1166625" cy="116662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CF7D81-748D-416B-A833-9BEB2FB242D0}">
      <dsp:nvSpPr>
        <dsp:cNvPr id="0" name=""/>
        <dsp:cNvSpPr/>
      </dsp:nvSpPr>
      <dsp:spPr>
        <a:xfrm>
          <a:off x="2922114" y="1651142"/>
          <a:ext cx="669375" cy="669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E5CC3C-16D9-4DD0-AB22-F5491217DB8E}">
      <dsp:nvSpPr>
        <dsp:cNvPr id="0" name=""/>
        <dsp:cNvSpPr/>
      </dsp:nvSpPr>
      <dsp:spPr>
        <a:xfrm>
          <a:off x="2300551" y="2932517"/>
          <a:ext cx="1912500" cy="1550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fr-FR" sz="1100" kern="1200" dirty="0"/>
            <a:t>Il est du devoir de la direction et du management d’offrir la meilleure qualité de vie professionnelle pour améliorer la qualité du service client, et donc de la performance de l’entreprise.</a:t>
          </a:r>
          <a:endParaRPr lang="en-US" sz="1100" kern="1200" dirty="0"/>
        </a:p>
      </dsp:txBody>
      <dsp:txXfrm>
        <a:off x="2300551" y="2932517"/>
        <a:ext cx="1912500" cy="1550390"/>
      </dsp:txXfrm>
    </dsp:sp>
    <dsp:sp modelId="{F21D45B3-4F92-4D6A-947A-15D4D7E70E70}">
      <dsp:nvSpPr>
        <dsp:cNvPr id="0" name=""/>
        <dsp:cNvSpPr/>
      </dsp:nvSpPr>
      <dsp:spPr>
        <a:xfrm>
          <a:off x="4920677" y="1402517"/>
          <a:ext cx="1166625" cy="116662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0A1726-C274-4BA1-8555-E332960FB535}">
      <dsp:nvSpPr>
        <dsp:cNvPr id="0" name=""/>
        <dsp:cNvSpPr/>
      </dsp:nvSpPr>
      <dsp:spPr>
        <a:xfrm>
          <a:off x="5169302" y="1651142"/>
          <a:ext cx="669375" cy="669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C5AAE9-C065-4262-B5FA-1F30CC28CA1F}">
      <dsp:nvSpPr>
        <dsp:cNvPr id="0" name=""/>
        <dsp:cNvSpPr/>
      </dsp:nvSpPr>
      <dsp:spPr>
        <a:xfrm>
          <a:off x="4547739" y="2932517"/>
          <a:ext cx="1912500" cy="1550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fr-FR" sz="1100" kern="1200" dirty="0"/>
            <a:t>il faut donc miser sur le sens de la communication des équipes.</a:t>
          </a:r>
          <a:endParaRPr lang="en-US" sz="1100" kern="1200" dirty="0"/>
        </a:p>
      </dsp:txBody>
      <dsp:txXfrm>
        <a:off x="4547739" y="2932517"/>
        <a:ext cx="1912500" cy="155039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83D2DB-CECC-4F69-884E-B91C2E27AF78}">
      <dsp:nvSpPr>
        <dsp:cNvPr id="0" name=""/>
        <dsp:cNvSpPr/>
      </dsp:nvSpPr>
      <dsp:spPr>
        <a:xfrm>
          <a:off x="0" y="1889944"/>
          <a:ext cx="10119359" cy="1240007"/>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fr-FR" sz="2200" kern="1200"/>
            <a:t>Un bon service à la clientèle est </a:t>
          </a:r>
          <a:r>
            <a:rPr lang="fr-FR" sz="2200" b="1" kern="1200"/>
            <a:t>grandement renforcé</a:t>
          </a:r>
          <a:r>
            <a:rPr lang="fr-FR" sz="2200" kern="1200"/>
            <a:t> par le fait d’avoir </a:t>
          </a:r>
          <a:r>
            <a:rPr lang="fr-FR" sz="2200" b="1" kern="1200"/>
            <a:t>des produits et services de qualité</a:t>
          </a:r>
          <a:r>
            <a:rPr lang="fr-FR" sz="2200" kern="1200"/>
            <a:t> qui minimisent les plaintes des clients et les problèmes qui génèrent l'insatisfaction.</a:t>
          </a:r>
          <a:endParaRPr lang="en-US" sz="2200" kern="1200"/>
        </a:p>
      </dsp:txBody>
      <dsp:txXfrm>
        <a:off x="0" y="1889944"/>
        <a:ext cx="10119359" cy="1240007"/>
      </dsp:txXfrm>
    </dsp:sp>
    <dsp:sp modelId="{B25B30FC-2D44-4961-9DD6-5618E8BEEB43}">
      <dsp:nvSpPr>
        <dsp:cNvPr id="0" name=""/>
        <dsp:cNvSpPr/>
      </dsp:nvSpPr>
      <dsp:spPr>
        <a:xfrm rot="10800000">
          <a:off x="0" y="1412"/>
          <a:ext cx="10119359" cy="1907132"/>
        </a:xfrm>
        <a:prstGeom prst="upArrowCallou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fr-FR" sz="2200" kern="1200"/>
            <a:t>Un produit de qualité sans un bon service client peut être inutile, mais si ces deux facteurs sont présents, vous pouvez envisager la suite très sereinement.</a:t>
          </a:r>
          <a:endParaRPr lang="en-US" sz="2200" kern="1200"/>
        </a:p>
      </dsp:txBody>
      <dsp:txXfrm rot="10800000">
        <a:off x="0" y="1412"/>
        <a:ext cx="10119359" cy="123919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672A2-0061-4D0C-9070-EC7B170FC0A9}">
      <dsp:nvSpPr>
        <dsp:cNvPr id="0" name=""/>
        <dsp:cNvSpPr/>
      </dsp:nvSpPr>
      <dsp:spPr>
        <a:xfrm>
          <a:off x="1613664" y="19300"/>
          <a:ext cx="1908562" cy="190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2992DE-1EFA-4BEA-8DAD-93F1A4E965E7}">
      <dsp:nvSpPr>
        <dsp:cNvPr id="0" name=""/>
        <dsp:cNvSpPr/>
      </dsp:nvSpPr>
      <dsp:spPr>
        <a:xfrm>
          <a:off x="447320" y="2392063"/>
          <a:ext cx="424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fr-FR" sz="1700" b="1" kern="1200"/>
            <a:t>En écoutant les opinions des clients</a:t>
          </a:r>
          <a:r>
            <a:rPr lang="fr-FR" sz="1700" kern="1200"/>
            <a:t>, </a:t>
          </a:r>
          <a:r>
            <a:rPr lang="fr-FR" sz="1700" b="1" kern="1200"/>
            <a:t>en gardant</a:t>
          </a:r>
          <a:r>
            <a:rPr lang="fr-FR" sz="1700" kern="1200"/>
            <a:t> une trace </a:t>
          </a:r>
          <a:r>
            <a:rPr lang="fr-FR" sz="1700" b="1" kern="1200"/>
            <a:t>de leur feedback</a:t>
          </a:r>
          <a:r>
            <a:rPr lang="fr-FR" sz="1700" kern="1200"/>
            <a:t>, vous pouvez extraire beaucoup de valeur.</a:t>
          </a:r>
          <a:endParaRPr lang="en-US" sz="1700" kern="1200"/>
        </a:p>
      </dsp:txBody>
      <dsp:txXfrm>
        <a:off x="447320" y="2392063"/>
        <a:ext cx="4241250" cy="720000"/>
      </dsp:txXfrm>
    </dsp:sp>
    <dsp:sp modelId="{ABBC394A-311F-4F00-BEFE-52F14696972A}">
      <dsp:nvSpPr>
        <dsp:cNvPr id="0" name=""/>
        <dsp:cNvSpPr/>
      </dsp:nvSpPr>
      <dsp:spPr>
        <a:xfrm>
          <a:off x="6597133" y="19300"/>
          <a:ext cx="1908562" cy="190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2E51FD-5F98-4D4A-9B0F-35204A951AA8}">
      <dsp:nvSpPr>
        <dsp:cNvPr id="0" name=""/>
        <dsp:cNvSpPr/>
      </dsp:nvSpPr>
      <dsp:spPr>
        <a:xfrm>
          <a:off x="5430789" y="2392063"/>
          <a:ext cx="424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fr-FR" sz="1700" kern="1200"/>
            <a:t>Les entreprises les plus performantes utilisent les critiques qu'elles reçoivent de leurs clients pour s’améliorer en continu.</a:t>
          </a:r>
          <a:endParaRPr lang="en-US" sz="1700" kern="1200"/>
        </a:p>
      </dsp:txBody>
      <dsp:txXfrm>
        <a:off x="5430789" y="2392063"/>
        <a:ext cx="424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DDD6FA-DD89-4E16-BB3A-CA56C31A8CB5}">
      <dsp:nvSpPr>
        <dsp:cNvPr id="0" name=""/>
        <dsp:cNvSpPr/>
      </dsp:nvSpPr>
      <dsp:spPr>
        <a:xfrm>
          <a:off x="585671" y="400434"/>
          <a:ext cx="1818562" cy="181856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B8E177-DEF6-4B63-85B4-0AA80432D5A4}">
      <dsp:nvSpPr>
        <dsp:cNvPr id="0" name=""/>
        <dsp:cNvSpPr/>
      </dsp:nvSpPr>
      <dsp:spPr>
        <a:xfrm>
          <a:off x="973234" y="787996"/>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61E053-A2D7-45EB-BCD8-2C38A0E059A1}">
      <dsp:nvSpPr>
        <dsp:cNvPr id="0" name=""/>
        <dsp:cNvSpPr/>
      </dsp:nvSpPr>
      <dsp:spPr>
        <a:xfrm>
          <a:off x="4328" y="2785434"/>
          <a:ext cx="2981250" cy="1919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fr-FR" sz="1200" kern="1200" dirty="0"/>
            <a:t>en réalisant une étude auprès de plus de 2 300 salariés. </a:t>
          </a:r>
        </a:p>
        <a:p>
          <a:pPr marL="0" lvl="0" indent="0" algn="ctr" defTabSz="533400">
            <a:lnSpc>
              <a:spcPct val="90000"/>
            </a:lnSpc>
            <a:spcBef>
              <a:spcPct val="0"/>
            </a:spcBef>
            <a:spcAft>
              <a:spcPct val="35000"/>
            </a:spcAft>
            <a:buNone/>
            <a:defRPr cap="all"/>
          </a:pPr>
          <a:r>
            <a:rPr lang="fr-FR" sz="1200" kern="1200" dirty="0"/>
            <a:t>Pour 29 % d'entre eux, le sens au travail est relié avant tout aux</a:t>
          </a:r>
          <a:r>
            <a:rPr lang="fr-FR" sz="1200" b="1" kern="1200" dirty="0"/>
            <a:t> tâches du quotidien</a:t>
          </a:r>
          <a:r>
            <a:rPr lang="fr-FR" sz="1200" kern="1200" dirty="0"/>
            <a:t>, tandis que pour 26 % il repose sur la coopération entre collègues, et pour les 26 % restants sur les valeurs de l’organisation. Selon les personnes, le sens au travail est donc soit davantage </a:t>
          </a:r>
          <a:r>
            <a:rPr lang="fr-FR" sz="1200" b="1" kern="1200" dirty="0"/>
            <a:t>individuel, collectif ou organisationnel</a:t>
          </a:r>
          <a:r>
            <a:rPr lang="fr-FR" sz="1200" kern="1200" dirty="0"/>
            <a:t>.</a:t>
          </a:r>
          <a:endParaRPr lang="en-US" sz="1200" kern="1200" dirty="0"/>
        </a:p>
      </dsp:txBody>
      <dsp:txXfrm>
        <a:off x="4328" y="2785434"/>
        <a:ext cx="2981250" cy="1919531"/>
      </dsp:txXfrm>
    </dsp:sp>
    <dsp:sp modelId="{E6E62B74-AED1-4965-985C-7C23C6292EA7}">
      <dsp:nvSpPr>
        <dsp:cNvPr id="0" name=""/>
        <dsp:cNvSpPr/>
      </dsp:nvSpPr>
      <dsp:spPr>
        <a:xfrm>
          <a:off x="4088640" y="400434"/>
          <a:ext cx="1818562" cy="181856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98397D-39C4-4F76-BCCD-6AF281A422D1}">
      <dsp:nvSpPr>
        <dsp:cNvPr id="0" name=""/>
        <dsp:cNvSpPr/>
      </dsp:nvSpPr>
      <dsp:spPr>
        <a:xfrm>
          <a:off x="4476203" y="787996"/>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B36C33-BD88-4DF0-A16B-36EAB78CE0CF}">
      <dsp:nvSpPr>
        <dsp:cNvPr id="0" name=""/>
        <dsp:cNvSpPr/>
      </dsp:nvSpPr>
      <dsp:spPr>
        <a:xfrm>
          <a:off x="3507296" y="2785434"/>
          <a:ext cx="2981250" cy="1919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fr-FR" sz="1300" kern="1200"/>
            <a:t>Si un côté domine plus qu'un autre pour chacun, cela ne signifie pas que ces trois aspects ne sont pas complémentaires. Si 85 % des personnes interrogées considèrent qu'il revient à chacun de « donner un sens à son travail », 63 % reconnaissent également </a:t>
          </a:r>
          <a:r>
            <a:rPr lang="fr-FR" sz="1300" b="1" kern="1200"/>
            <a:t>l'importance du rôle du manager</a:t>
          </a:r>
          <a:r>
            <a:rPr lang="fr-FR" sz="1300" kern="1200"/>
            <a:t> dans cette quête de sens.</a:t>
          </a:r>
          <a:endParaRPr lang="en-US" sz="1300" kern="1200"/>
        </a:p>
      </dsp:txBody>
      <dsp:txXfrm>
        <a:off x="3507296" y="2785434"/>
        <a:ext cx="2981250" cy="191953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77C377-B96A-4717-A266-23EAD38D8601}">
      <dsp:nvSpPr>
        <dsp:cNvPr id="0" name=""/>
        <dsp:cNvSpPr/>
      </dsp:nvSpPr>
      <dsp:spPr>
        <a:xfrm>
          <a:off x="1235" y="120412"/>
          <a:ext cx="4817566" cy="289053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fr-FR" sz="3100" kern="1200"/>
            <a:t>La flexibilité doit être au cœur de tout ce que votre entreprise fait.</a:t>
          </a:r>
          <a:endParaRPr lang="en-US" sz="3100" kern="1200"/>
        </a:p>
      </dsp:txBody>
      <dsp:txXfrm>
        <a:off x="1235" y="120412"/>
        <a:ext cx="4817566" cy="2890539"/>
      </dsp:txXfrm>
    </dsp:sp>
    <dsp:sp modelId="{36A393DF-478D-4390-9ED8-29405349429F}">
      <dsp:nvSpPr>
        <dsp:cNvPr id="0" name=""/>
        <dsp:cNvSpPr/>
      </dsp:nvSpPr>
      <dsp:spPr>
        <a:xfrm>
          <a:off x="5300558" y="120412"/>
          <a:ext cx="4817566" cy="2890539"/>
        </a:xfrm>
        <a:prstGeom prst="rec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fr-FR" sz="3100" kern="1200"/>
            <a:t>De la gestion de projet au service à la clientèle, c’est </a:t>
          </a:r>
          <a:r>
            <a:rPr lang="fr-FR" sz="3100" b="1" kern="1200"/>
            <a:t>la capacité</a:t>
          </a:r>
          <a:r>
            <a:rPr lang="fr-FR" sz="3100" kern="1200"/>
            <a:t> d'une entreprise à </a:t>
          </a:r>
          <a:r>
            <a:rPr lang="fr-FR" sz="3100" b="1" kern="1200"/>
            <a:t>rester agile</a:t>
          </a:r>
          <a:r>
            <a:rPr lang="fr-FR" sz="3100" kern="1200"/>
            <a:t> qui lui permet de réagir de manière efficace. </a:t>
          </a:r>
          <a:endParaRPr lang="en-US" sz="3100" kern="1200"/>
        </a:p>
      </dsp:txBody>
      <dsp:txXfrm>
        <a:off x="5300558" y="120412"/>
        <a:ext cx="4817566" cy="289053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788BDC-520E-4973-8F8D-52810CA223DE}">
      <dsp:nvSpPr>
        <dsp:cNvPr id="0" name=""/>
        <dsp:cNvSpPr/>
      </dsp:nvSpPr>
      <dsp:spPr>
        <a:xfrm>
          <a:off x="1533691" y="60471"/>
          <a:ext cx="1766812" cy="1766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355B52-DED5-4771-9484-6C3E7B1EEBD1}">
      <dsp:nvSpPr>
        <dsp:cNvPr id="0" name=""/>
        <dsp:cNvSpPr/>
      </dsp:nvSpPr>
      <dsp:spPr>
        <a:xfrm>
          <a:off x="453972" y="2278866"/>
          <a:ext cx="3926250" cy="792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fr-FR" sz="1600" kern="1200" dirty="0"/>
            <a:t>Même s’il peut être parfois incroyablement difficile d'admettre vos erreurs, ceci est vital pour votre entreprise.</a:t>
          </a:r>
          <a:endParaRPr lang="en-US" sz="1600" kern="1200" dirty="0"/>
        </a:p>
      </dsp:txBody>
      <dsp:txXfrm>
        <a:off x="453972" y="2278866"/>
        <a:ext cx="3926250" cy="792025"/>
      </dsp:txXfrm>
    </dsp:sp>
    <dsp:sp modelId="{6CF331F7-3AAA-4A59-9A09-673D63271472}">
      <dsp:nvSpPr>
        <dsp:cNvPr id="0" name=""/>
        <dsp:cNvSpPr/>
      </dsp:nvSpPr>
      <dsp:spPr>
        <a:xfrm>
          <a:off x="6482945" y="60471"/>
          <a:ext cx="1766812" cy="1766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C22EDE-1F57-401B-99AF-B60FFBF54705}">
      <dsp:nvSpPr>
        <dsp:cNvPr id="0" name=""/>
        <dsp:cNvSpPr/>
      </dsp:nvSpPr>
      <dsp:spPr>
        <a:xfrm>
          <a:off x="5067316" y="2278866"/>
          <a:ext cx="4598070" cy="792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fr-FR" sz="1400" kern="1200" dirty="0"/>
            <a:t>Dans la plupart des cas, </a:t>
          </a:r>
          <a:r>
            <a:rPr lang="fr-FR" sz="1400" b="1" kern="1200" dirty="0"/>
            <a:t>cela renforce la confiance des consommateurs</a:t>
          </a:r>
          <a:r>
            <a:rPr lang="fr-FR" sz="1400" kern="1200" dirty="0"/>
            <a:t> en leur montrant que vous êtes </a:t>
          </a:r>
          <a:r>
            <a:rPr lang="fr-FR" sz="1400" b="1" kern="1200" dirty="0"/>
            <a:t>prêt à accepter les erreurs</a:t>
          </a:r>
          <a:r>
            <a:rPr lang="fr-FR" sz="1400" kern="1200" dirty="0"/>
            <a:t> et à </a:t>
          </a:r>
          <a:r>
            <a:rPr lang="fr-FR" sz="1400" b="1" kern="1200" dirty="0"/>
            <a:t>trouver des solutions</a:t>
          </a:r>
          <a:r>
            <a:rPr lang="fr-FR" sz="1400" kern="1200" dirty="0"/>
            <a:t>. De plus ce genre d’actions renforce les relations clients sur le long terme.</a:t>
          </a:r>
          <a:endParaRPr lang="en-US" sz="1400" kern="1200" dirty="0"/>
        </a:p>
      </dsp:txBody>
      <dsp:txXfrm>
        <a:off x="5067316" y="2278866"/>
        <a:ext cx="4598070" cy="79202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8FCD1-27DB-4D63-AE8B-37C84FFEC06E}">
      <dsp:nvSpPr>
        <dsp:cNvPr id="0" name=""/>
        <dsp:cNvSpPr/>
      </dsp:nvSpPr>
      <dsp:spPr>
        <a:xfrm>
          <a:off x="0" y="0"/>
          <a:ext cx="8601456" cy="93940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kern="1200" dirty="0"/>
            <a:t>Le sens du service est  lié à la satisfaction clientèle, la qualité de votre service et votre travail collaboratif</a:t>
          </a:r>
          <a:endParaRPr lang="en-US" sz="1700" kern="1200" dirty="0"/>
        </a:p>
      </dsp:txBody>
      <dsp:txXfrm>
        <a:off x="27514" y="27514"/>
        <a:ext cx="7587760" cy="884381"/>
      </dsp:txXfrm>
    </dsp:sp>
    <dsp:sp modelId="{EDCCA7C7-0CCB-4E79-B866-6299150EA624}">
      <dsp:nvSpPr>
        <dsp:cNvPr id="0" name=""/>
        <dsp:cNvSpPr/>
      </dsp:nvSpPr>
      <dsp:spPr>
        <a:xfrm>
          <a:off x="758951" y="1095977"/>
          <a:ext cx="8601456" cy="939409"/>
        </a:xfrm>
        <a:prstGeom prst="roundRect">
          <a:avLst>
            <a:gd name="adj" fmla="val 10000"/>
          </a:avLst>
        </a:prstGeom>
        <a:solidFill>
          <a:schemeClr val="accent2">
            <a:hueOff val="-727682"/>
            <a:satOff val="-41964"/>
            <a:lumOff val="431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kern="1200"/>
            <a:t>Plus votre travail sera de qualité plus la satisfaction client se fera ressentir. Vous représentez l’image de votre entreprise au travers votre sens du travail. </a:t>
          </a:r>
          <a:endParaRPr lang="en-US" sz="1700" kern="1200"/>
        </a:p>
      </dsp:txBody>
      <dsp:txXfrm>
        <a:off x="786465" y="1123491"/>
        <a:ext cx="7176860" cy="884381"/>
      </dsp:txXfrm>
    </dsp:sp>
    <dsp:sp modelId="{EDDFAF7F-BF02-451D-8317-32445E436F9E}">
      <dsp:nvSpPr>
        <dsp:cNvPr id="0" name=""/>
        <dsp:cNvSpPr/>
      </dsp:nvSpPr>
      <dsp:spPr>
        <a:xfrm>
          <a:off x="1517903" y="2191954"/>
          <a:ext cx="8601456" cy="939409"/>
        </a:xfrm>
        <a:prstGeom prst="roundRect">
          <a:avLst>
            <a:gd name="adj" fmla="val 10000"/>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kern="1200"/>
            <a:t>Une meilleure image fera prospérer votre entreprise et fidéliser vos clients. </a:t>
          </a:r>
          <a:endParaRPr lang="en-US" sz="1700" kern="1200"/>
        </a:p>
      </dsp:txBody>
      <dsp:txXfrm>
        <a:off x="1545417" y="2219468"/>
        <a:ext cx="7176860" cy="884381"/>
      </dsp:txXfrm>
    </dsp:sp>
    <dsp:sp modelId="{81112043-FE38-490A-863C-C7205F3B4FA1}">
      <dsp:nvSpPr>
        <dsp:cNvPr id="0" name=""/>
        <dsp:cNvSpPr/>
      </dsp:nvSpPr>
      <dsp:spPr>
        <a:xfrm>
          <a:off x="7990840" y="712385"/>
          <a:ext cx="610615" cy="61061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128228" y="712385"/>
        <a:ext cx="335839" cy="459488"/>
      </dsp:txXfrm>
    </dsp:sp>
    <dsp:sp modelId="{2824635C-2FB3-457F-8EDF-4DC7AD070E72}">
      <dsp:nvSpPr>
        <dsp:cNvPr id="0" name=""/>
        <dsp:cNvSpPr/>
      </dsp:nvSpPr>
      <dsp:spPr>
        <a:xfrm>
          <a:off x="8749792" y="1802099"/>
          <a:ext cx="610615" cy="610615"/>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887180" y="1802099"/>
        <a:ext cx="335839" cy="45948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B4D8F1-B3B0-44F5-9756-D0CDA0853515}">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EED1EBF-02FB-4713-8E10-7C07F5A643C9}">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768DCC4-260E-41FB-8636-D617935FBA04}">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33450">
            <a:lnSpc>
              <a:spcPct val="100000"/>
            </a:lnSpc>
            <a:spcBef>
              <a:spcPct val="0"/>
            </a:spcBef>
            <a:spcAft>
              <a:spcPct val="35000"/>
            </a:spcAft>
            <a:buNone/>
          </a:pPr>
          <a:r>
            <a:rPr lang="fr-FR" sz="2100" kern="1200" dirty="0"/>
            <a:t>En lien avec votre formation, vous êtes en charges de créer des énigmes de votre choix dans un degrés difficile.</a:t>
          </a:r>
          <a:endParaRPr lang="en-US" sz="2100" kern="1200" dirty="0"/>
        </a:p>
      </dsp:txBody>
      <dsp:txXfrm>
        <a:off x="1941716" y="718"/>
        <a:ext cx="4571887" cy="1681139"/>
      </dsp:txXfrm>
    </dsp:sp>
    <dsp:sp modelId="{9488D65B-C2CA-432C-B438-F15899742D85}">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198722E-28B9-49CA-AE0F-93C28CDB7C68}">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6E2A120-9EE2-4533-8D68-8EFBA5E30CDC}">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33450">
            <a:lnSpc>
              <a:spcPct val="100000"/>
            </a:lnSpc>
            <a:spcBef>
              <a:spcPct val="0"/>
            </a:spcBef>
            <a:spcAft>
              <a:spcPct val="35000"/>
            </a:spcAft>
            <a:buNone/>
          </a:pPr>
          <a:r>
            <a:rPr lang="fr-FR" sz="2100" kern="1200"/>
            <a:t>travail d’équipe et compétition sont  de rigueur</a:t>
          </a:r>
          <a:endParaRPr lang="en-US" sz="2100" kern="1200"/>
        </a:p>
      </dsp:txBody>
      <dsp:txXfrm>
        <a:off x="1941716" y="2102143"/>
        <a:ext cx="4571887" cy="1681139"/>
      </dsp:txXfrm>
    </dsp:sp>
    <dsp:sp modelId="{F5B90220-FEB0-4581-B51A-727A1B26BB4E}">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8D88DB1-077D-4622-A9C5-440B3B2A30B3}">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77F9347-2059-47FC-9EB3-C04B4843EA15}">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33450">
            <a:lnSpc>
              <a:spcPct val="100000"/>
            </a:lnSpc>
            <a:spcBef>
              <a:spcPct val="0"/>
            </a:spcBef>
            <a:spcAft>
              <a:spcPct val="35000"/>
            </a:spcAft>
            <a:buNone/>
          </a:pPr>
          <a:r>
            <a:rPr lang="fr-FR" sz="2100" kern="1200"/>
            <a:t>Vous aurez que 45 min pour résoudre toutes les énigmes pour être les vainqueurs! </a:t>
          </a:r>
          <a:endParaRPr lang="en-US" sz="2100" kern="1200"/>
        </a:p>
      </dsp:txBody>
      <dsp:txXfrm>
        <a:off x="1941716" y="4203567"/>
        <a:ext cx="4571887" cy="1681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CD7CD3-A95A-4F6A-86D0-1FA89A0DE062}">
      <dsp:nvSpPr>
        <dsp:cNvPr id="0" name=""/>
        <dsp:cNvSpPr/>
      </dsp:nvSpPr>
      <dsp:spPr>
        <a:xfrm>
          <a:off x="0" y="2986270"/>
          <a:ext cx="5115491" cy="195931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fr-FR" sz="2200" b="1" kern="1200"/>
            <a:t>Dominique Méda, professeure de sociologie à l’Université Paris Dauphine.</a:t>
          </a:r>
          <a:endParaRPr lang="en-US" sz="2200" kern="1200"/>
        </a:p>
      </dsp:txBody>
      <dsp:txXfrm>
        <a:off x="0" y="2986270"/>
        <a:ext cx="5115491" cy="1959316"/>
      </dsp:txXfrm>
    </dsp:sp>
    <dsp:sp modelId="{569DBD7C-3055-4A62-BDD2-9A46D6DD6529}">
      <dsp:nvSpPr>
        <dsp:cNvPr id="0" name=""/>
        <dsp:cNvSpPr/>
      </dsp:nvSpPr>
      <dsp:spPr>
        <a:xfrm rot="10800000">
          <a:off x="0" y="2231"/>
          <a:ext cx="5115491" cy="3013428"/>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fr-FR" sz="2200" b="1" kern="1200" dirty="0"/>
            <a:t>“Le travail est au fondement de l’ordre social, il détermine largement la place des individus dans la société </a:t>
          </a:r>
        </a:p>
        <a:p>
          <a:pPr marL="0" lvl="0" indent="0" algn="ctr" defTabSz="977900">
            <a:lnSpc>
              <a:spcPct val="90000"/>
            </a:lnSpc>
            <a:spcBef>
              <a:spcPct val="0"/>
            </a:spcBef>
            <a:spcAft>
              <a:spcPct val="35000"/>
            </a:spcAft>
            <a:buNone/>
          </a:pPr>
          <a:r>
            <a:rPr lang="fr-FR" sz="2200" b="1" kern="1200" dirty="0"/>
            <a:t> Travailler est une norme, un fait social”</a:t>
          </a:r>
          <a:endParaRPr lang="en-US" sz="2200" kern="1200" dirty="0"/>
        </a:p>
      </dsp:txBody>
      <dsp:txXfrm rot="10800000">
        <a:off x="0" y="2231"/>
        <a:ext cx="5115491" cy="19580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7138B0-3C8C-4941-8681-8BFC7D8E7B64}">
      <dsp:nvSpPr>
        <dsp:cNvPr id="0" name=""/>
        <dsp:cNvSpPr/>
      </dsp:nvSpPr>
      <dsp:spPr>
        <a:xfrm>
          <a:off x="1747800" y="303951"/>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CF3A356-1BBF-4C7E-B1B4-7415E385393D}">
      <dsp:nvSpPr>
        <dsp:cNvPr id="0" name=""/>
        <dsp:cNvSpPr/>
      </dsp:nvSpPr>
      <dsp:spPr>
        <a:xfrm>
          <a:off x="559800" y="2809886"/>
          <a:ext cx="432000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fr-FR" sz="2000" b="1" kern="1200" dirty="0"/>
            <a:t>Il est alors tout à fait légitime de se demander si le salarié, et plus largement le travailleur, trouve un sens à son </a:t>
          </a:r>
          <a:r>
            <a:rPr lang="fr-FR" sz="2800" b="1" kern="1200" dirty="0"/>
            <a:t>travail</a:t>
          </a:r>
          <a:r>
            <a:rPr lang="fr-FR" sz="2000" b="1" kern="1200" dirty="0"/>
            <a:t>, et si oui, le(s)quel(s) ? </a:t>
          </a:r>
          <a:endParaRPr lang="en-US" sz="2000" kern="1200" dirty="0"/>
        </a:p>
      </dsp:txBody>
      <dsp:txXfrm>
        <a:off x="559800" y="2809886"/>
        <a:ext cx="4320000" cy="1237500"/>
      </dsp:txXfrm>
    </dsp:sp>
    <dsp:sp modelId="{BCF451F6-072B-4C77-BF21-37577EFBCCB4}">
      <dsp:nvSpPr>
        <dsp:cNvPr id="0" name=""/>
        <dsp:cNvSpPr/>
      </dsp:nvSpPr>
      <dsp:spPr>
        <a:xfrm>
          <a:off x="6823800" y="303951"/>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DEAAD8A-D8BB-48F7-9C0B-FE2ABC60F221}">
      <dsp:nvSpPr>
        <dsp:cNvPr id="0" name=""/>
        <dsp:cNvSpPr/>
      </dsp:nvSpPr>
      <dsp:spPr>
        <a:xfrm>
          <a:off x="5635800" y="2809886"/>
          <a:ext cx="432000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r>
            <a:rPr lang="fr-FR" sz="5000" b="1" kern="1200"/>
            <a:t>Et vous? </a:t>
          </a:r>
          <a:endParaRPr lang="en-US" sz="5000" kern="1200"/>
        </a:p>
      </dsp:txBody>
      <dsp:txXfrm>
        <a:off x="5635800" y="2809886"/>
        <a:ext cx="4320000" cy="1237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DADA60-1C34-499E-B8B3-A76DFA0047D6}">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A3C0F4D-A71A-4EE4-838E-60A8A30DF41C}">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39F63B3-95E9-4CA9-9F92-4C047784CBE6}">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90000"/>
            </a:lnSpc>
            <a:spcBef>
              <a:spcPct val="0"/>
            </a:spcBef>
            <a:spcAft>
              <a:spcPct val="35000"/>
            </a:spcAft>
            <a:buNone/>
          </a:pPr>
          <a:r>
            <a:rPr lang="fr-FR" sz="2200" kern="1200" dirty="0"/>
            <a:t>le sens au travail est relié à l’activité réelle quotidienne (aux tâches concrètes) à la coopération entre collègues et aux valeurs de l’organisation. En analysant ces données par statut, on observe une nette tendance :</a:t>
          </a:r>
          <a:endParaRPr lang="en-US" sz="2200" kern="1200" dirty="0"/>
        </a:p>
      </dsp:txBody>
      <dsp:txXfrm>
        <a:off x="1435590" y="531"/>
        <a:ext cx="9080009" cy="1242935"/>
      </dsp:txXfrm>
    </dsp:sp>
    <dsp:sp modelId="{F2D11001-5A84-4C0B-86F9-51F441637598}">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A104999-8281-47B8-875E-113AEC6B5193}">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6ED0A5E-4080-4D45-9747-61AA8BF173DD}">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90000"/>
            </a:lnSpc>
            <a:spcBef>
              <a:spcPct val="0"/>
            </a:spcBef>
            <a:spcAft>
              <a:spcPct val="35000"/>
            </a:spcAft>
            <a:buNone/>
          </a:pPr>
          <a:r>
            <a:rPr lang="fr-FR" sz="2200" kern="1200" dirty="0" err="1"/>
            <a:t>les“cadres</a:t>
          </a:r>
          <a:r>
            <a:rPr lang="fr-FR" sz="2200" kern="1200" dirty="0"/>
            <a:t> supérieurs et cadres dirigeants” accordent plus d’importance aux valeurs de l’organisation et à la coopération ;</a:t>
          </a:r>
          <a:endParaRPr lang="en-US" sz="2200" kern="1200" dirty="0"/>
        </a:p>
      </dsp:txBody>
      <dsp:txXfrm>
        <a:off x="1435590" y="1554201"/>
        <a:ext cx="9080009" cy="1242935"/>
      </dsp:txXfrm>
    </dsp:sp>
    <dsp:sp modelId="{17A82FF3-4EC2-4222-BA16-DD20B37C2155}">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3171920-CF02-4F97-9E94-F53936FBB2B8}">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8845527-8D34-47DE-97D7-487CC2EC3245}">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90000"/>
            </a:lnSpc>
            <a:spcBef>
              <a:spcPct val="0"/>
            </a:spcBef>
            <a:spcAft>
              <a:spcPct val="35000"/>
            </a:spcAft>
            <a:buNone/>
          </a:pPr>
          <a:r>
            <a:rPr lang="fr-FR" sz="2200" kern="1200" dirty="0"/>
            <a:t>les “non-cadres et cadres” accordent plus d’importance à l’activité réelle quotidienne.</a:t>
          </a:r>
          <a:endParaRPr lang="en-US" sz="2200" kern="1200" dirty="0"/>
        </a:p>
      </dsp:txBody>
      <dsp:txXfrm>
        <a:off x="1435590" y="3107870"/>
        <a:ext cx="9080009" cy="12429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0358FC-13F4-43B0-94F3-CADFA0E8037F}">
      <dsp:nvSpPr>
        <dsp:cNvPr id="0" name=""/>
        <dsp:cNvSpPr/>
      </dsp:nvSpPr>
      <dsp:spPr>
        <a:xfrm>
          <a:off x="0" y="2463084"/>
          <a:ext cx="10515600" cy="16160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fr-FR" sz="2600" kern="1200" dirty="0"/>
            <a:t>Pour être mieux décryptés, ces résultats doivent être replacés dans le référentiel du travail, défini par Vincent de Gaulejac, en ces termes : “l’avoir”, “l’être” et “le faire”.</a:t>
          </a:r>
          <a:endParaRPr lang="en-US" sz="2600" kern="1200" dirty="0"/>
        </a:p>
      </dsp:txBody>
      <dsp:txXfrm>
        <a:off x="0" y="2463084"/>
        <a:ext cx="10515600" cy="1616049"/>
      </dsp:txXfrm>
    </dsp:sp>
    <dsp:sp modelId="{D3A49BF4-F0DB-4FA0-AF06-6783DD5F008D}">
      <dsp:nvSpPr>
        <dsp:cNvPr id="0" name=""/>
        <dsp:cNvSpPr/>
      </dsp:nvSpPr>
      <dsp:spPr>
        <a:xfrm rot="10800000">
          <a:off x="0" y="1840"/>
          <a:ext cx="10515600" cy="2485484"/>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fr-FR" sz="2600" kern="1200" dirty="0"/>
            <a:t>Ces données traduisent la complémentarité de l’appropriation du mot sens d’un point de vue individuel (recherche d’équilibre entre ses attentes, besoins et aspirations), associé à un point de vue organisationnel</a:t>
          </a:r>
          <a:endParaRPr lang="en-US" sz="2600" kern="1200" dirty="0"/>
        </a:p>
      </dsp:txBody>
      <dsp:txXfrm rot="10800000">
        <a:off x="0" y="1840"/>
        <a:ext cx="10515600" cy="161499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8DC100-8308-4633-AB96-158F38733A72}">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406167C-C9C9-40DB-9D70-9EFFCAFD2BAF}">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537F6CA-344F-44B7-94F5-1A90981A2195}">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100000"/>
            </a:lnSpc>
            <a:spcBef>
              <a:spcPct val="0"/>
            </a:spcBef>
            <a:spcAft>
              <a:spcPct val="35000"/>
            </a:spcAft>
            <a:buNone/>
          </a:pPr>
          <a:r>
            <a:rPr lang="fr-FR" sz="2500" kern="1200"/>
            <a:t>économiques (salaire, prime, etc.) ;</a:t>
          </a:r>
          <a:endParaRPr lang="en-US" sz="2500" kern="1200"/>
        </a:p>
      </dsp:txBody>
      <dsp:txXfrm>
        <a:off x="1941716" y="718"/>
        <a:ext cx="4571887" cy="1681139"/>
      </dsp:txXfrm>
    </dsp:sp>
    <dsp:sp modelId="{8F47CA87-ADD8-402A-B059-D5D6A5EBA112}">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323F086-47AA-4CC8-8C81-326DCF3CC469}">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EFC77A1-AC9D-42FC-885D-AE32559DF3F4}">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100000"/>
            </a:lnSpc>
            <a:spcBef>
              <a:spcPct val="0"/>
            </a:spcBef>
            <a:spcAft>
              <a:spcPct val="35000"/>
            </a:spcAft>
            <a:buNone/>
          </a:pPr>
          <a:r>
            <a:rPr lang="fr-FR" sz="2500" kern="1200"/>
            <a:t>sociaux (constitution d’un réseau social, statut, etc.) ;</a:t>
          </a:r>
          <a:endParaRPr lang="en-US" sz="2500" kern="1200"/>
        </a:p>
      </dsp:txBody>
      <dsp:txXfrm>
        <a:off x="1941716" y="2102143"/>
        <a:ext cx="4571887" cy="1681139"/>
      </dsp:txXfrm>
    </dsp:sp>
    <dsp:sp modelId="{E0F18055-6E63-4EB8-B094-BF236C7429F7}">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9002C56-3CC0-475B-889B-E45D8A7E4620}">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64F0DE3-27C2-49ED-B670-4462BCED8719}">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100000"/>
            </a:lnSpc>
            <a:spcBef>
              <a:spcPct val="0"/>
            </a:spcBef>
            <a:spcAft>
              <a:spcPct val="35000"/>
            </a:spcAft>
            <a:buNone/>
          </a:pPr>
          <a:r>
            <a:rPr lang="fr-FR" sz="2500" kern="1200"/>
            <a:t>culturels (maîtrise de savoir-faire, développement des compétences, etc.).</a:t>
          </a:r>
          <a:endParaRPr lang="en-US" sz="2500" kern="1200"/>
        </a:p>
      </dsp:txBody>
      <dsp:txXfrm>
        <a:off x="1941716" y="4203567"/>
        <a:ext cx="4571887" cy="168113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C0EDE-FCB5-4806-9CAA-D25F986EA3BF}">
      <dsp:nvSpPr>
        <dsp:cNvPr id="0" name=""/>
        <dsp:cNvSpPr/>
      </dsp:nvSpPr>
      <dsp:spPr>
        <a:xfrm>
          <a:off x="596036" y="1390212"/>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DB8ABE7-727A-4393-B5C1-06479638884C}">
      <dsp:nvSpPr>
        <dsp:cNvPr id="0" name=""/>
        <dsp:cNvSpPr/>
      </dsp:nvSpPr>
      <dsp:spPr>
        <a:xfrm>
          <a:off x="983598" y="1777775"/>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1C8AE30-63B3-4B67-8045-5AB39D8D9607}">
      <dsp:nvSpPr>
        <dsp:cNvPr id="0" name=""/>
        <dsp:cNvSpPr/>
      </dsp:nvSpPr>
      <dsp:spPr>
        <a:xfrm>
          <a:off x="14692" y="3775213"/>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fr-FR" sz="1600" kern="1200"/>
            <a:t>est plus lié à l’épanouissement de l’humain au sein de son environnement de travail</a:t>
          </a:r>
          <a:endParaRPr lang="en-US" sz="1600" kern="1200"/>
        </a:p>
      </dsp:txBody>
      <dsp:txXfrm>
        <a:off x="14692" y="3775213"/>
        <a:ext cx="2981250" cy="720000"/>
      </dsp:txXfrm>
    </dsp:sp>
    <dsp:sp modelId="{E10AA337-EC07-4784-8374-D52585E54C08}">
      <dsp:nvSpPr>
        <dsp:cNvPr id="0" name=""/>
        <dsp:cNvSpPr/>
      </dsp:nvSpPr>
      <dsp:spPr>
        <a:xfrm>
          <a:off x="4099005" y="1390212"/>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95EA441-7EAF-4DB4-A01E-E1B5ACD9435B}">
      <dsp:nvSpPr>
        <dsp:cNvPr id="0" name=""/>
        <dsp:cNvSpPr/>
      </dsp:nvSpPr>
      <dsp:spPr>
        <a:xfrm>
          <a:off x="4486567" y="1777775"/>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7AA66D6-B54E-4525-8E74-60DBFF992869}">
      <dsp:nvSpPr>
        <dsp:cNvPr id="0" name=""/>
        <dsp:cNvSpPr/>
      </dsp:nvSpPr>
      <dsp:spPr>
        <a:xfrm>
          <a:off x="3517661" y="3775213"/>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fr-FR" sz="1600" kern="1200"/>
            <a:t>( gratitude obtenue pour un travail effectué, résolution de conflits, etc.).</a:t>
          </a:r>
          <a:endParaRPr lang="en-US" sz="1600" kern="1200"/>
        </a:p>
      </dsp:txBody>
      <dsp:txXfrm>
        <a:off x="3517661" y="3775213"/>
        <a:ext cx="298125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0B4EC0-BB7C-4EC1-86C2-1B37B2F2449B}">
      <dsp:nvSpPr>
        <dsp:cNvPr id="0" name=""/>
        <dsp:cNvSpPr/>
      </dsp:nvSpPr>
      <dsp:spPr>
        <a:xfrm>
          <a:off x="0" y="956381"/>
          <a:ext cx="6513603" cy="1765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7F8958C-AD8C-4D3D-B1AD-018DC4388269}">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BE2152B-7938-4FF3-98A1-0F85BE6C40E6}">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fr-FR" sz="2500" kern="1200"/>
            <a:t>entendu comme la production, </a:t>
          </a:r>
          <a:endParaRPr lang="en-US" sz="2500" kern="1200"/>
        </a:p>
      </dsp:txBody>
      <dsp:txXfrm>
        <a:off x="2039300" y="956381"/>
        <a:ext cx="4474303" cy="1765627"/>
      </dsp:txXfrm>
    </dsp:sp>
    <dsp:sp modelId="{C57EADF5-401E-420C-A3D8-5D06CD383B1C}">
      <dsp:nvSpPr>
        <dsp:cNvPr id="0" name=""/>
        <dsp:cNvSpPr/>
      </dsp:nvSpPr>
      <dsp:spPr>
        <a:xfrm>
          <a:off x="0" y="3163416"/>
          <a:ext cx="6513603" cy="1765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7FFEBDD-5B87-4078-803B-2321B034D977}">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4AABCAF-35DF-410D-B00B-B8CDD357F25F}">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fr-FR" sz="2500" kern="1200" dirty="0"/>
            <a:t>tâche en collaboration directe ou indirecte (accomplissement d’un ouvrage, etc.).</a:t>
          </a:r>
          <a:endParaRPr lang="en-US" sz="2500" kern="1200" dirty="0"/>
        </a:p>
      </dsp:txBody>
      <dsp:txXfrm>
        <a:off x="2039300" y="3163416"/>
        <a:ext cx="4474303" cy="17656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C1826-76C8-4410-AC2E-887514701443}" type="datetimeFigureOut">
              <a:rPr lang="fr-FR" smtClean="0"/>
              <a:t>26/02/2019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3415A4-3AAF-4937-92B1-8AF8914F45E3}" type="slidenum">
              <a:rPr lang="fr-FR" smtClean="0"/>
              <a:t>‹N°›</a:t>
            </a:fld>
            <a:endParaRPr lang="fr-FR"/>
          </a:p>
        </p:txBody>
      </p:sp>
    </p:spTree>
    <p:extLst>
      <p:ext uri="{BB962C8B-B14F-4D97-AF65-F5344CB8AC3E}">
        <p14:creationId xmlns:p14="http://schemas.microsoft.com/office/powerpoint/2010/main" val="3343343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9847ED8B-B410-4D42-A4A7-A2F57BE67DF7}"/>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1105EBA-A276-442D-96FE-CBF1BDD7D030}" type="slidenum">
              <a:rPr lang="fr-FR" altLang="fr-FR" smtClean="0"/>
              <a:pPr/>
              <a:t>27</a:t>
            </a:fld>
            <a:endParaRPr lang="fr-FR" altLang="fr-FR"/>
          </a:p>
        </p:txBody>
      </p:sp>
      <p:sp>
        <p:nvSpPr>
          <p:cNvPr id="143363" name="Rectangle 2">
            <a:extLst>
              <a:ext uri="{FF2B5EF4-FFF2-40B4-BE49-F238E27FC236}">
                <a16:creationId xmlns:a16="http://schemas.microsoft.com/office/drawing/2014/main" id="{D46B12AE-079D-40C9-B57E-7F72445DD9D3}"/>
              </a:ext>
            </a:extLst>
          </p:cNvPr>
          <p:cNvSpPr>
            <a:spLocks noGrp="1" noRot="1" noChangeAspect="1" noChangeArrowheads="1" noTextEdit="1"/>
          </p:cNvSpPr>
          <p:nvPr>
            <p:ph type="sldImg"/>
          </p:nvPr>
        </p:nvSpPr>
        <p:spPr>
          <a:ln/>
        </p:spPr>
      </p:sp>
      <p:sp>
        <p:nvSpPr>
          <p:cNvPr id="143364" name="Rectangle 3">
            <a:extLst>
              <a:ext uri="{FF2B5EF4-FFF2-40B4-BE49-F238E27FC236}">
                <a16:creationId xmlns:a16="http://schemas.microsoft.com/office/drawing/2014/main" id="{F1966B87-8B6E-47BE-894A-11E1143C2299}"/>
              </a:ext>
            </a:extLst>
          </p:cNvPr>
          <p:cNvSpPr>
            <a:spLocks noGrp="1" noChangeArrowheads="1"/>
          </p:cNvSpPr>
          <p:nvPr>
            <p:ph type="body" idx="1"/>
          </p:nvPr>
        </p:nvSpPr>
        <p:spPr>
          <a:noFill/>
        </p:spPr>
        <p:txBody>
          <a:bodyPr/>
          <a:lstStyle/>
          <a:p>
            <a:pPr eaLnBrk="1" hangingPunct="1"/>
            <a:r>
              <a:rPr lang="fr-FR" altLang="fr-FR"/>
              <a:t>Partir d’un objet simple (chaise, crayon, voiture…) et laisser les stagiaires s’exprimer, car tout le monde prétend savoir ce qu’est la qualité, avec pour chacun un bout de définition qui lui est propre.</a:t>
            </a:r>
          </a:p>
          <a:p>
            <a:pPr eaLnBrk="1" hangingPunct="1"/>
            <a:r>
              <a:rPr lang="fr-FR" altLang="fr-FR"/>
              <a:t>Noter au paperboard les propositions.</a:t>
            </a:r>
          </a:p>
          <a:p>
            <a:pPr eaLnBrk="1" hangingPunct="1"/>
            <a:r>
              <a:rPr lang="fr-FR" altLang="fr-FR"/>
              <a:t>Synthétiser au besoin avec la vraie définition « universelle ».</a:t>
            </a:r>
          </a:p>
          <a:p>
            <a:pPr eaLnBrk="1" hangingPunct="1"/>
            <a:r>
              <a:rPr lang="fr-FR" altLang="fr-FR"/>
              <a:t>Bien faire remarquer que la qualité est un terme très souvent galvaudé dans le langage courant, et qui ne signifie pas toujours et forcément « marque », « prix élevé », etc…</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1CE2C7AD-BA71-4BD2-A906-F32E97AA3B79}"/>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42C7884-5C27-475E-8325-5DBF1F2D7E32}" type="slidenum">
              <a:rPr lang="fr-FR" altLang="fr-FR" smtClean="0"/>
              <a:pPr/>
              <a:t>29</a:t>
            </a:fld>
            <a:endParaRPr lang="fr-FR" altLang="fr-FR"/>
          </a:p>
        </p:txBody>
      </p:sp>
      <p:sp>
        <p:nvSpPr>
          <p:cNvPr id="146435" name="Rectangle 2">
            <a:extLst>
              <a:ext uri="{FF2B5EF4-FFF2-40B4-BE49-F238E27FC236}">
                <a16:creationId xmlns:a16="http://schemas.microsoft.com/office/drawing/2014/main" id="{788C8580-9849-4996-A67B-CDA4C1827441}"/>
              </a:ext>
            </a:extLst>
          </p:cNvPr>
          <p:cNvSpPr>
            <a:spLocks noGrp="1" noRot="1" noChangeAspect="1" noChangeArrowheads="1" noTextEdit="1"/>
          </p:cNvSpPr>
          <p:nvPr>
            <p:ph type="sldImg"/>
          </p:nvPr>
        </p:nvSpPr>
        <p:spPr>
          <a:ln/>
        </p:spPr>
      </p:sp>
      <p:sp>
        <p:nvSpPr>
          <p:cNvPr id="146436" name="Rectangle 3">
            <a:extLst>
              <a:ext uri="{FF2B5EF4-FFF2-40B4-BE49-F238E27FC236}">
                <a16:creationId xmlns:a16="http://schemas.microsoft.com/office/drawing/2014/main" id="{E8D2177C-0EC8-4DA6-89D3-E81BC93C4159}"/>
              </a:ext>
            </a:extLst>
          </p:cNvPr>
          <p:cNvSpPr>
            <a:spLocks noGrp="1" noChangeArrowheads="1"/>
          </p:cNvSpPr>
          <p:nvPr>
            <p:ph type="body" idx="1"/>
          </p:nvPr>
        </p:nvSpPr>
        <p:spPr>
          <a:noFill/>
        </p:spPr>
        <p:txBody>
          <a:bodyPr/>
          <a:lstStyle/>
          <a:p>
            <a:pPr eaLnBrk="1" hangingPunct="1"/>
            <a:r>
              <a:rPr lang="fr-FR" altLang="fr-FR"/>
              <a:t>Prendre l’exemple de l’exigence du secteur automobile où le nombre très important de prestataires associés fait que le « zéro défaut » doit être une priorité sur chaque pièce de la future voiture, pour éviter qu’au final ne serait-ce qu’une seule de ces pièces ne soit à l’origine d’une insatisfaction client voire d’un problème de sécurité.</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2" name="Image 3" descr="lmnc_w_reduit.gif">
            <a:extLst>
              <a:ext uri="{FF2B5EF4-FFF2-40B4-BE49-F238E27FC236}">
                <a16:creationId xmlns:a16="http://schemas.microsoft.com/office/drawing/2014/main" id="{D0909BFA-9295-4448-8C1E-6ACCEBB8FD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28201" y="5257800"/>
            <a:ext cx="1902884"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Espace réservé de la date 1">
            <a:extLst>
              <a:ext uri="{FF2B5EF4-FFF2-40B4-BE49-F238E27FC236}">
                <a16:creationId xmlns:a16="http://schemas.microsoft.com/office/drawing/2014/main" id="{0C0882EC-9BBC-47B6-9A35-41A9E2653DCF}"/>
              </a:ext>
            </a:extLst>
          </p:cNvPr>
          <p:cNvSpPr>
            <a:spLocks noGrp="1"/>
          </p:cNvSpPr>
          <p:nvPr>
            <p:ph type="dt" sz="half" idx="10"/>
          </p:nvPr>
        </p:nvSpPr>
        <p:spPr/>
        <p:txBody>
          <a:bodyPr/>
          <a:lstStyle>
            <a:lvl1pPr>
              <a:defRPr/>
            </a:lvl1pPr>
          </a:lstStyle>
          <a:p>
            <a:fld id="{3BB7AE88-3388-4B1B-9A50-7D9BCD9D96B1}" type="datetimeFigureOut">
              <a:rPr lang="fr-FR" smtClean="0"/>
              <a:t>26/02/2019</a:t>
            </a:fld>
            <a:endParaRPr lang="fr-FR"/>
          </a:p>
        </p:txBody>
      </p:sp>
      <p:sp>
        <p:nvSpPr>
          <p:cNvPr id="4" name="Espace réservé du pied de page 2">
            <a:extLst>
              <a:ext uri="{FF2B5EF4-FFF2-40B4-BE49-F238E27FC236}">
                <a16:creationId xmlns:a16="http://schemas.microsoft.com/office/drawing/2014/main" id="{380B5324-BDCE-4B63-A06C-1FB0FA81B51E}"/>
              </a:ext>
            </a:extLst>
          </p:cNvPr>
          <p:cNvSpPr>
            <a:spLocks noGrp="1"/>
          </p:cNvSpPr>
          <p:nvPr>
            <p:ph type="ftr" sz="quarter" idx="11"/>
          </p:nvPr>
        </p:nvSpPr>
        <p:spPr>
          <a:xfrm>
            <a:off x="1524000" y="6003926"/>
            <a:ext cx="9450917" cy="307975"/>
          </a:xfrm>
          <a:prstGeom prst="rect">
            <a:avLst/>
          </a:prstGeom>
        </p:spPr>
        <p:txBody>
          <a:bodyPr/>
          <a:lstStyle>
            <a:lvl1pPr algn="ctr">
              <a:defRPr>
                <a:solidFill>
                  <a:schemeClr val="tx1"/>
                </a:solidFill>
                <a:latin typeface="Arial" charset="0"/>
              </a:defRPr>
            </a:lvl1pPr>
          </a:lstStyle>
          <a:p>
            <a:endParaRPr lang="fr-FR"/>
          </a:p>
        </p:txBody>
      </p:sp>
      <p:sp>
        <p:nvSpPr>
          <p:cNvPr id="5" name="Espace réservé du numéro de diapositive 3">
            <a:extLst>
              <a:ext uri="{FF2B5EF4-FFF2-40B4-BE49-F238E27FC236}">
                <a16:creationId xmlns:a16="http://schemas.microsoft.com/office/drawing/2014/main" id="{59F43294-CF57-4C92-A21E-59A890BA42BF}"/>
              </a:ext>
            </a:extLst>
          </p:cNvPr>
          <p:cNvSpPr>
            <a:spLocks noGrp="1"/>
          </p:cNvSpPr>
          <p:nvPr>
            <p:ph type="sldNum" sz="quarter" idx="12"/>
          </p:nvPr>
        </p:nvSpPr>
        <p:spPr/>
        <p:txBody>
          <a:bodyPr/>
          <a:lstStyle>
            <a:lvl1pPr>
              <a:defRPr/>
            </a:lvl1pPr>
          </a:lstStyle>
          <a:p>
            <a:fld id="{62D33765-AC0D-4609-B53C-4319BBAD9482}" type="slidenum">
              <a:rPr lang="fr-FR" smtClean="0"/>
              <a:t>‹N°›</a:t>
            </a:fld>
            <a:endParaRPr lang="fr-FR"/>
          </a:p>
        </p:txBody>
      </p:sp>
    </p:spTree>
    <p:extLst>
      <p:ext uri="{BB962C8B-B14F-4D97-AF65-F5344CB8AC3E}">
        <p14:creationId xmlns:p14="http://schemas.microsoft.com/office/powerpoint/2010/main" val="2288292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6DDCBF-C4BD-4935-A2F7-31677A16BD0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4648728-CF62-403A-BDCC-0F0E3887612D}"/>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CBA0B91-927D-4D4A-B3C2-147CF756844B}"/>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5" name="Espace réservé du pied de page 4">
            <a:extLst>
              <a:ext uri="{FF2B5EF4-FFF2-40B4-BE49-F238E27FC236}">
                <a16:creationId xmlns:a16="http://schemas.microsoft.com/office/drawing/2014/main" id="{F9DBF62F-05AA-4C79-8E0E-C6D7B5EA10D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27AB75B-10BB-4D20-8DED-D8E91AAE91A2}"/>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292905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1ED7DD-B990-440C-893A-DD7FB7B25A0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2EBD940-F674-46DE-9CB3-A204AC934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CC2503AE-16A6-4951-8E25-3D048899BE07}"/>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5" name="Espace réservé du pied de page 4">
            <a:extLst>
              <a:ext uri="{FF2B5EF4-FFF2-40B4-BE49-F238E27FC236}">
                <a16:creationId xmlns:a16="http://schemas.microsoft.com/office/drawing/2014/main" id="{D12D7E4A-B399-4D89-ACE8-B43DB428CF7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38FB531-799E-4291-A163-43BBCDDBEFB6}"/>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1930917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658289-7EB6-48D7-84EA-CE22D9AD5D9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2C580B8-EF76-4FC9-8DF0-5342BFAB0076}"/>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14ED636-2B03-4342-BB25-E819943C8798}"/>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DCB3B8C-4C47-4FB8-A291-BC51B257AF11}"/>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6" name="Espace réservé du pied de page 5">
            <a:extLst>
              <a:ext uri="{FF2B5EF4-FFF2-40B4-BE49-F238E27FC236}">
                <a16:creationId xmlns:a16="http://schemas.microsoft.com/office/drawing/2014/main" id="{A0439A7E-273B-4D86-B5E7-083A233A7DA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F9A4340-4649-4ED1-B384-8004CDEE442F}"/>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2704122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72327B-3F39-49AB-811D-068D8C50538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3C1F3C8-6DA3-4529-A35D-FB69494289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BE2E5999-E0D4-4B3C-8532-48CE81C4A1E6}"/>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75BC4C5-EF99-4085-AEA1-C705C4A793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1D1E6938-9E11-48BE-A458-5AEDB2EFC9C7}"/>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16375E1-EDA7-411E-8105-4B0D478BAC63}"/>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8" name="Espace réservé du pied de page 7">
            <a:extLst>
              <a:ext uri="{FF2B5EF4-FFF2-40B4-BE49-F238E27FC236}">
                <a16:creationId xmlns:a16="http://schemas.microsoft.com/office/drawing/2014/main" id="{CF68AF4E-D774-4361-BE3D-CD2E6A7E1D3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2E60345-1617-4E4E-9380-2568BB52C3EF}"/>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1031164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D06D9D-25A2-4986-BE64-941694BB9DE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AA8E385-C004-4577-95CB-B6A93C588ABA}"/>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4" name="Espace réservé du pied de page 3">
            <a:extLst>
              <a:ext uri="{FF2B5EF4-FFF2-40B4-BE49-F238E27FC236}">
                <a16:creationId xmlns:a16="http://schemas.microsoft.com/office/drawing/2014/main" id="{D0AAC2B9-1A2E-4602-8C92-08E87F58697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F003FF8-E820-495F-8C8B-030730D077A6}"/>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3856890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6C5A09D-920C-4ABA-A32B-8ADF32D65ED0}"/>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3" name="Espace réservé du pied de page 2">
            <a:extLst>
              <a:ext uri="{FF2B5EF4-FFF2-40B4-BE49-F238E27FC236}">
                <a16:creationId xmlns:a16="http://schemas.microsoft.com/office/drawing/2014/main" id="{0BF58C6D-5B98-46D4-A9DA-12EE2298A7E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0806DF9-21C1-45EF-A5AA-3F2B768A1817}"/>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4050049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653BB3-E12A-4FCF-AFFD-AC857CFFE34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B026CBA-7065-409C-ADEB-37546B7EC9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23871A9-DB4A-44D8-8E27-2920D0B728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6BCCB93B-24D2-48CC-99B4-210E90CE76E9}"/>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6" name="Espace réservé du pied de page 5">
            <a:extLst>
              <a:ext uri="{FF2B5EF4-FFF2-40B4-BE49-F238E27FC236}">
                <a16:creationId xmlns:a16="http://schemas.microsoft.com/office/drawing/2014/main" id="{FB5BCB76-035A-4A90-B507-76FE91C2983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E318AD9-C712-45F4-AF36-5B4788776E10}"/>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4056634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7B298C-22FE-4225-93D8-873DE7F294D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212E1F8-C83C-4D3F-8109-4DCA538AE7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a:extLst>
              <a:ext uri="{FF2B5EF4-FFF2-40B4-BE49-F238E27FC236}">
                <a16:creationId xmlns:a16="http://schemas.microsoft.com/office/drawing/2014/main" id="{D962B60B-D936-486E-8A37-D6A9052CD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764034E7-6F38-4D04-98CC-2AF7A0ADEEC4}"/>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6" name="Espace réservé du pied de page 5">
            <a:extLst>
              <a:ext uri="{FF2B5EF4-FFF2-40B4-BE49-F238E27FC236}">
                <a16:creationId xmlns:a16="http://schemas.microsoft.com/office/drawing/2014/main" id="{D56B47E4-3428-497B-86D2-FB8CB48DF6C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ABFFCF1-6638-40F4-9D95-3BB7AD960F6D}"/>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34088818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1723E5-2726-41B7-8735-7931C324D89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C088941-DBD9-42BF-B761-C23555D219F0}"/>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2603A7-3E4A-40E8-A718-F20BA56DCF04}"/>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5" name="Espace réservé du pied de page 4">
            <a:extLst>
              <a:ext uri="{FF2B5EF4-FFF2-40B4-BE49-F238E27FC236}">
                <a16:creationId xmlns:a16="http://schemas.microsoft.com/office/drawing/2014/main" id="{DBE470AC-3148-45F0-A287-8FC81BFC4F4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EA5BA82-1705-4A6F-9919-F74A675FBD80}"/>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21739504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8AF424C-1A2C-4445-BD08-2BCD2D9F8EF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608260B-C33E-404B-AABF-0E85D8800030}"/>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AFDD34C-3DC5-4D3D-B616-36BFC6F5FA2C}"/>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5" name="Espace réservé du pied de page 4">
            <a:extLst>
              <a:ext uri="{FF2B5EF4-FFF2-40B4-BE49-F238E27FC236}">
                <a16:creationId xmlns:a16="http://schemas.microsoft.com/office/drawing/2014/main" id="{2EBD8E4F-9D97-4A6F-A2AA-79C89688C56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6B2F8FD-C41A-48C0-BD10-33E996061B24}"/>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709308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56E13B-E208-45EA-8787-E9851AF566C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BCDFE15-E207-498E-B5FF-EC34171E5D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405002F-5269-4775-BC7B-B4E22A46E5A6}"/>
              </a:ext>
            </a:extLst>
          </p:cNvPr>
          <p:cNvSpPr>
            <a:spLocks noGrp="1"/>
          </p:cNvSpPr>
          <p:nvPr>
            <p:ph type="dt" sz="half" idx="10"/>
          </p:nvPr>
        </p:nvSpPr>
        <p:spPr/>
        <p:txBody>
          <a:bodyPr/>
          <a:lstStyle/>
          <a:p>
            <a:fld id="{3BB7AE88-3388-4B1B-9A50-7D9BCD9D96B1}" type="datetimeFigureOut">
              <a:rPr lang="fr-FR" smtClean="0"/>
              <a:t>26/02/2019</a:t>
            </a:fld>
            <a:endParaRPr lang="fr-FR"/>
          </a:p>
        </p:txBody>
      </p:sp>
      <p:sp>
        <p:nvSpPr>
          <p:cNvPr id="5" name="Espace réservé du pied de page 4">
            <a:extLst>
              <a:ext uri="{FF2B5EF4-FFF2-40B4-BE49-F238E27FC236}">
                <a16:creationId xmlns:a16="http://schemas.microsoft.com/office/drawing/2014/main" id="{98E88B24-3205-45E2-9A4D-F98A7A4D798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FEFA56B-5766-4280-93B3-CB94E50109E8}"/>
              </a:ext>
            </a:extLst>
          </p:cNvPr>
          <p:cNvSpPr>
            <a:spLocks noGrp="1"/>
          </p:cNvSpPr>
          <p:nvPr>
            <p:ph type="sldNum" sz="quarter" idx="12"/>
          </p:nvPr>
        </p:nvSpPr>
        <p:spPr/>
        <p:txBody>
          <a:bodyPr/>
          <a:lstStyle/>
          <a:p>
            <a:fld id="{62D33765-AC0D-4609-B53C-4319BBAD9482}" type="slidenum">
              <a:rPr lang="fr-FR" smtClean="0"/>
              <a:t>‹N°›</a:t>
            </a:fld>
            <a:endParaRPr lang="fr-FR"/>
          </a:p>
        </p:txBody>
      </p:sp>
    </p:spTree>
    <p:extLst>
      <p:ext uri="{BB962C8B-B14F-4D97-AF65-F5344CB8AC3E}">
        <p14:creationId xmlns:p14="http://schemas.microsoft.com/office/powerpoint/2010/main" val="20014989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FC156F-A6A3-429B-88D3-980111D0FD8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B28161E-4890-4797-9BE4-12837A11FA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B8CA992-90A8-449D-8E29-4D9EC18FC590}"/>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5" name="Espace réservé du pied de page 4">
            <a:extLst>
              <a:ext uri="{FF2B5EF4-FFF2-40B4-BE49-F238E27FC236}">
                <a16:creationId xmlns:a16="http://schemas.microsoft.com/office/drawing/2014/main" id="{0F1E113A-1B1A-4F8C-B276-C27B145C79A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25237E1-0B24-4B54-A5EE-13CDCC812901}"/>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35844194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6DDCBF-C4BD-4935-A2F7-31677A16BD0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4648728-CF62-403A-BDCC-0F0E3887612D}"/>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CBA0B91-927D-4D4A-B3C2-147CF756844B}"/>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5" name="Espace réservé du pied de page 4">
            <a:extLst>
              <a:ext uri="{FF2B5EF4-FFF2-40B4-BE49-F238E27FC236}">
                <a16:creationId xmlns:a16="http://schemas.microsoft.com/office/drawing/2014/main" id="{F9DBF62F-05AA-4C79-8E0E-C6D7B5EA10D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27AB75B-10BB-4D20-8DED-D8E91AAE91A2}"/>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31640861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1ED7DD-B990-440C-893A-DD7FB7B25A0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2EBD940-F674-46DE-9CB3-A204AC934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CC2503AE-16A6-4951-8E25-3D048899BE07}"/>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5" name="Espace réservé du pied de page 4">
            <a:extLst>
              <a:ext uri="{FF2B5EF4-FFF2-40B4-BE49-F238E27FC236}">
                <a16:creationId xmlns:a16="http://schemas.microsoft.com/office/drawing/2014/main" id="{D12D7E4A-B399-4D89-ACE8-B43DB428CF7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38FB531-799E-4291-A163-43BBCDDBEFB6}"/>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5674808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658289-7EB6-48D7-84EA-CE22D9AD5D9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2C580B8-EF76-4FC9-8DF0-5342BFAB0076}"/>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14ED636-2B03-4342-BB25-E819943C8798}"/>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DCB3B8C-4C47-4FB8-A291-BC51B257AF11}"/>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6" name="Espace réservé du pied de page 5">
            <a:extLst>
              <a:ext uri="{FF2B5EF4-FFF2-40B4-BE49-F238E27FC236}">
                <a16:creationId xmlns:a16="http://schemas.microsoft.com/office/drawing/2014/main" id="{A0439A7E-273B-4D86-B5E7-083A233A7DA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F9A4340-4649-4ED1-B384-8004CDEE442F}"/>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27132590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72327B-3F39-49AB-811D-068D8C50538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3C1F3C8-6DA3-4529-A35D-FB69494289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BE2E5999-E0D4-4B3C-8532-48CE81C4A1E6}"/>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75BC4C5-EF99-4085-AEA1-C705C4A793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1D1E6938-9E11-48BE-A458-5AEDB2EFC9C7}"/>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16375E1-EDA7-411E-8105-4B0D478BAC63}"/>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8" name="Espace réservé du pied de page 7">
            <a:extLst>
              <a:ext uri="{FF2B5EF4-FFF2-40B4-BE49-F238E27FC236}">
                <a16:creationId xmlns:a16="http://schemas.microsoft.com/office/drawing/2014/main" id="{CF68AF4E-D774-4361-BE3D-CD2E6A7E1D3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2E60345-1617-4E4E-9380-2568BB52C3EF}"/>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13202526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D06D9D-25A2-4986-BE64-941694BB9DE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AA8E385-C004-4577-95CB-B6A93C588ABA}"/>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4" name="Espace réservé du pied de page 3">
            <a:extLst>
              <a:ext uri="{FF2B5EF4-FFF2-40B4-BE49-F238E27FC236}">
                <a16:creationId xmlns:a16="http://schemas.microsoft.com/office/drawing/2014/main" id="{D0AAC2B9-1A2E-4602-8C92-08E87F58697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F003FF8-E820-495F-8C8B-030730D077A6}"/>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19547904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6C5A09D-920C-4ABA-A32B-8ADF32D65ED0}"/>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3" name="Espace réservé du pied de page 2">
            <a:extLst>
              <a:ext uri="{FF2B5EF4-FFF2-40B4-BE49-F238E27FC236}">
                <a16:creationId xmlns:a16="http://schemas.microsoft.com/office/drawing/2014/main" id="{0BF58C6D-5B98-46D4-A9DA-12EE2298A7E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0806DF9-21C1-45EF-A5AA-3F2B768A1817}"/>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15766187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653BB3-E12A-4FCF-AFFD-AC857CFFE34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B026CBA-7065-409C-ADEB-37546B7EC9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23871A9-DB4A-44D8-8E27-2920D0B728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6BCCB93B-24D2-48CC-99B4-210E90CE76E9}"/>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6" name="Espace réservé du pied de page 5">
            <a:extLst>
              <a:ext uri="{FF2B5EF4-FFF2-40B4-BE49-F238E27FC236}">
                <a16:creationId xmlns:a16="http://schemas.microsoft.com/office/drawing/2014/main" id="{FB5BCB76-035A-4A90-B507-76FE91C2983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E318AD9-C712-45F4-AF36-5B4788776E10}"/>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6780139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7B298C-22FE-4225-93D8-873DE7F294D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212E1F8-C83C-4D3F-8109-4DCA538AE7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a:extLst>
              <a:ext uri="{FF2B5EF4-FFF2-40B4-BE49-F238E27FC236}">
                <a16:creationId xmlns:a16="http://schemas.microsoft.com/office/drawing/2014/main" id="{D962B60B-D936-486E-8A37-D6A9052CD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764034E7-6F38-4D04-98CC-2AF7A0ADEEC4}"/>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6" name="Espace réservé du pied de page 5">
            <a:extLst>
              <a:ext uri="{FF2B5EF4-FFF2-40B4-BE49-F238E27FC236}">
                <a16:creationId xmlns:a16="http://schemas.microsoft.com/office/drawing/2014/main" id="{D56B47E4-3428-497B-86D2-FB8CB48DF6C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ABFFCF1-6638-40F4-9D95-3BB7AD960F6D}"/>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29496164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1723E5-2726-41B7-8735-7931C324D89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C088941-DBD9-42BF-B761-C23555D219F0}"/>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2603A7-3E4A-40E8-A718-F20BA56DCF04}"/>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5" name="Espace réservé du pied de page 4">
            <a:extLst>
              <a:ext uri="{FF2B5EF4-FFF2-40B4-BE49-F238E27FC236}">
                <a16:creationId xmlns:a16="http://schemas.microsoft.com/office/drawing/2014/main" id="{DBE470AC-3148-45F0-A287-8FC81BFC4F4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EA5BA82-1705-4A6F-9919-F74A675FBD80}"/>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3154665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914401" y="2130425"/>
            <a:ext cx="10361084" cy="1468438"/>
          </a:xfrm>
          <a:prstGeom prst="rect">
            <a:avLst/>
          </a:prstGeom>
        </p:spPr>
        <p:txBody>
          <a:bodyPr/>
          <a:lstStyle/>
          <a:p>
            <a:r>
              <a:rPr lang="fr-FR"/>
              <a:t>Modifiez le style du titre</a:t>
            </a:r>
          </a:p>
        </p:txBody>
      </p:sp>
      <p:sp>
        <p:nvSpPr>
          <p:cNvPr id="3" name="Espace réservé du numéro de diapositive 8">
            <a:extLst>
              <a:ext uri="{FF2B5EF4-FFF2-40B4-BE49-F238E27FC236}">
                <a16:creationId xmlns:a16="http://schemas.microsoft.com/office/drawing/2014/main" id="{56E1425F-AF77-4A1A-98F3-C75B8F3B35E6}"/>
              </a:ext>
            </a:extLst>
          </p:cNvPr>
          <p:cNvSpPr>
            <a:spLocks noGrp="1"/>
          </p:cNvSpPr>
          <p:nvPr>
            <p:ph type="sldNum" sz="quarter" idx="10"/>
          </p:nvPr>
        </p:nvSpPr>
        <p:spPr>
          <a:xfrm>
            <a:off x="7823200" y="6448426"/>
            <a:ext cx="2844800" cy="365125"/>
          </a:xfrm>
          <a:prstGeom prst="rect">
            <a:avLst/>
          </a:prstGeom>
        </p:spPr>
        <p:txBody>
          <a:bodyPr/>
          <a:lstStyle>
            <a:lvl1pPr>
              <a:defRPr/>
            </a:lvl1pPr>
          </a:lstStyle>
          <a:p>
            <a:fld id="{62D33765-AC0D-4609-B53C-4319BBAD9482}" type="slidenum">
              <a:rPr lang="fr-FR" smtClean="0"/>
              <a:t>‹N°›</a:t>
            </a:fld>
            <a:endParaRPr lang="fr-FR"/>
          </a:p>
        </p:txBody>
      </p:sp>
    </p:spTree>
    <p:extLst>
      <p:ext uri="{BB962C8B-B14F-4D97-AF65-F5344CB8AC3E}">
        <p14:creationId xmlns:p14="http://schemas.microsoft.com/office/powerpoint/2010/main" val="11385503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8AF424C-1A2C-4445-BD08-2BCD2D9F8EF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608260B-C33E-404B-AABF-0E85D8800030}"/>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AFDD34C-3DC5-4D3D-B616-36BFC6F5FA2C}"/>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5" name="Espace réservé du pied de page 4">
            <a:extLst>
              <a:ext uri="{FF2B5EF4-FFF2-40B4-BE49-F238E27FC236}">
                <a16:creationId xmlns:a16="http://schemas.microsoft.com/office/drawing/2014/main" id="{2EBD8E4F-9D97-4A6F-A2AA-79C89688C56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6B2F8FD-C41A-48C0-BD10-33E996061B24}"/>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11337852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FC156F-A6A3-429B-88D3-980111D0FD8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B28161E-4890-4797-9BE4-12837A11FA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B8CA992-90A8-449D-8E29-4D9EC18FC590}"/>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5" name="Espace réservé du pied de page 4">
            <a:extLst>
              <a:ext uri="{FF2B5EF4-FFF2-40B4-BE49-F238E27FC236}">
                <a16:creationId xmlns:a16="http://schemas.microsoft.com/office/drawing/2014/main" id="{0F1E113A-1B1A-4F8C-B276-C27B145C79A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25237E1-0B24-4B54-A5EE-13CDCC812901}"/>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27987668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6DDCBF-C4BD-4935-A2F7-31677A16BD0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4648728-CF62-403A-BDCC-0F0E3887612D}"/>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CBA0B91-927D-4D4A-B3C2-147CF756844B}"/>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5" name="Espace réservé du pied de page 4">
            <a:extLst>
              <a:ext uri="{FF2B5EF4-FFF2-40B4-BE49-F238E27FC236}">
                <a16:creationId xmlns:a16="http://schemas.microsoft.com/office/drawing/2014/main" id="{F9DBF62F-05AA-4C79-8E0E-C6D7B5EA10D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27AB75B-10BB-4D20-8DED-D8E91AAE91A2}"/>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37033848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1ED7DD-B990-440C-893A-DD7FB7B25A0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2EBD940-F674-46DE-9CB3-A204AC934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CC2503AE-16A6-4951-8E25-3D048899BE07}"/>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5" name="Espace réservé du pied de page 4">
            <a:extLst>
              <a:ext uri="{FF2B5EF4-FFF2-40B4-BE49-F238E27FC236}">
                <a16:creationId xmlns:a16="http://schemas.microsoft.com/office/drawing/2014/main" id="{D12D7E4A-B399-4D89-ACE8-B43DB428CF7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38FB531-799E-4291-A163-43BBCDDBEFB6}"/>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23940960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658289-7EB6-48D7-84EA-CE22D9AD5D9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2C580B8-EF76-4FC9-8DF0-5342BFAB0076}"/>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14ED636-2B03-4342-BB25-E819943C8798}"/>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DCB3B8C-4C47-4FB8-A291-BC51B257AF11}"/>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6" name="Espace réservé du pied de page 5">
            <a:extLst>
              <a:ext uri="{FF2B5EF4-FFF2-40B4-BE49-F238E27FC236}">
                <a16:creationId xmlns:a16="http://schemas.microsoft.com/office/drawing/2014/main" id="{A0439A7E-273B-4D86-B5E7-083A233A7DA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F9A4340-4649-4ED1-B384-8004CDEE442F}"/>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42545430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72327B-3F39-49AB-811D-068D8C50538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3C1F3C8-6DA3-4529-A35D-FB69494289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BE2E5999-E0D4-4B3C-8532-48CE81C4A1E6}"/>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75BC4C5-EF99-4085-AEA1-C705C4A793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1D1E6938-9E11-48BE-A458-5AEDB2EFC9C7}"/>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16375E1-EDA7-411E-8105-4B0D478BAC63}"/>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8" name="Espace réservé du pied de page 7">
            <a:extLst>
              <a:ext uri="{FF2B5EF4-FFF2-40B4-BE49-F238E27FC236}">
                <a16:creationId xmlns:a16="http://schemas.microsoft.com/office/drawing/2014/main" id="{CF68AF4E-D774-4361-BE3D-CD2E6A7E1D3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2E60345-1617-4E4E-9380-2568BB52C3EF}"/>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2758165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D06D9D-25A2-4986-BE64-941694BB9DE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AA8E385-C004-4577-95CB-B6A93C588ABA}"/>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4" name="Espace réservé du pied de page 3">
            <a:extLst>
              <a:ext uri="{FF2B5EF4-FFF2-40B4-BE49-F238E27FC236}">
                <a16:creationId xmlns:a16="http://schemas.microsoft.com/office/drawing/2014/main" id="{D0AAC2B9-1A2E-4602-8C92-08E87F58697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F003FF8-E820-495F-8C8B-030730D077A6}"/>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23443316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6C5A09D-920C-4ABA-A32B-8ADF32D65ED0}"/>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3" name="Espace réservé du pied de page 2">
            <a:extLst>
              <a:ext uri="{FF2B5EF4-FFF2-40B4-BE49-F238E27FC236}">
                <a16:creationId xmlns:a16="http://schemas.microsoft.com/office/drawing/2014/main" id="{0BF58C6D-5B98-46D4-A9DA-12EE2298A7E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0806DF9-21C1-45EF-A5AA-3F2B768A1817}"/>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42031993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653BB3-E12A-4FCF-AFFD-AC857CFFE34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B026CBA-7065-409C-ADEB-37546B7EC9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23871A9-DB4A-44D8-8E27-2920D0B728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6BCCB93B-24D2-48CC-99B4-210E90CE76E9}"/>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6" name="Espace réservé du pied de page 5">
            <a:extLst>
              <a:ext uri="{FF2B5EF4-FFF2-40B4-BE49-F238E27FC236}">
                <a16:creationId xmlns:a16="http://schemas.microsoft.com/office/drawing/2014/main" id="{FB5BCB76-035A-4A90-B507-76FE91C2983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E318AD9-C712-45F4-AF36-5B4788776E10}"/>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32816150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7B298C-22FE-4225-93D8-873DE7F294D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212E1F8-C83C-4D3F-8109-4DCA538AE7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a:extLst>
              <a:ext uri="{FF2B5EF4-FFF2-40B4-BE49-F238E27FC236}">
                <a16:creationId xmlns:a16="http://schemas.microsoft.com/office/drawing/2014/main" id="{D962B60B-D936-486E-8A37-D6A9052CD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764034E7-6F38-4D04-98CC-2AF7A0ADEEC4}"/>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6" name="Espace réservé du pied de page 5">
            <a:extLst>
              <a:ext uri="{FF2B5EF4-FFF2-40B4-BE49-F238E27FC236}">
                <a16:creationId xmlns:a16="http://schemas.microsoft.com/office/drawing/2014/main" id="{D56B47E4-3428-497B-86D2-FB8CB48DF6C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ABFFCF1-6638-40F4-9D95-3BB7AD960F6D}"/>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2259548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Obj_peda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61015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1723E5-2726-41B7-8735-7931C324D89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C088941-DBD9-42BF-B761-C23555D219F0}"/>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2603A7-3E4A-40E8-A718-F20BA56DCF04}"/>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5" name="Espace réservé du pied de page 4">
            <a:extLst>
              <a:ext uri="{FF2B5EF4-FFF2-40B4-BE49-F238E27FC236}">
                <a16:creationId xmlns:a16="http://schemas.microsoft.com/office/drawing/2014/main" id="{DBE470AC-3148-45F0-A287-8FC81BFC4F4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EA5BA82-1705-4A6F-9919-F74A675FBD80}"/>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3784613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8AF424C-1A2C-4445-BD08-2BCD2D9F8EF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608260B-C33E-404B-AABF-0E85D8800030}"/>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AFDD34C-3DC5-4D3D-B616-36BFC6F5FA2C}"/>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5" name="Espace réservé du pied de page 4">
            <a:extLst>
              <a:ext uri="{FF2B5EF4-FFF2-40B4-BE49-F238E27FC236}">
                <a16:creationId xmlns:a16="http://schemas.microsoft.com/office/drawing/2014/main" id="{2EBD8E4F-9D97-4A6F-A2AA-79C89688C56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6B2F8FD-C41A-48C0-BD10-33E996061B24}"/>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3469498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Titre, texte et image">
    <p:spTree>
      <p:nvGrpSpPr>
        <p:cNvPr id="1" name=""/>
        <p:cNvGrpSpPr/>
        <p:nvPr/>
      </p:nvGrpSpPr>
      <p:grpSpPr>
        <a:xfrm>
          <a:off x="0" y="0"/>
          <a:ext cx="0" cy="0"/>
          <a:chOff x="0" y="0"/>
          <a:chExt cx="0" cy="0"/>
        </a:xfrm>
      </p:grpSpPr>
      <p:sp>
        <p:nvSpPr>
          <p:cNvPr id="2" name="Titre 1"/>
          <p:cNvSpPr>
            <a:spLocks noGrp="1"/>
          </p:cNvSpPr>
          <p:nvPr>
            <p:ph type="title"/>
          </p:nvPr>
        </p:nvSpPr>
        <p:spPr bwMode="gray">
          <a:xfrm>
            <a:off x="2064460" y="260648"/>
            <a:ext cx="7872859" cy="1260477"/>
          </a:xfrm>
          <a:prstGeom prst="rect">
            <a:avLst/>
          </a:prstGeom>
        </p:spPr>
        <p:txBody>
          <a:bodyPr/>
          <a:lstStyle>
            <a:lvl1pPr>
              <a:defRPr>
                <a:solidFill>
                  <a:schemeClr val="tx1"/>
                </a:solidFill>
                <a:latin typeface="Calibri"/>
                <a:cs typeface="Calibri"/>
              </a:defRPr>
            </a:lvl1pPr>
          </a:lstStyle>
          <a:p>
            <a:r>
              <a:rPr lang="fr-FR" noProof="0"/>
              <a:t>Modifiez le style du titre</a:t>
            </a:r>
            <a:endParaRPr lang="fr-FR" noProof="0" dirty="0"/>
          </a:p>
        </p:txBody>
      </p:sp>
      <p:sp>
        <p:nvSpPr>
          <p:cNvPr id="14" name="Espace réservé pour une image  10"/>
          <p:cNvSpPr>
            <a:spLocks noGrp="1"/>
          </p:cNvSpPr>
          <p:nvPr>
            <p:ph type="pic" sz="quarter" idx="15"/>
          </p:nvPr>
        </p:nvSpPr>
        <p:spPr bwMode="gray">
          <a:xfrm>
            <a:off x="1534584" y="2202205"/>
            <a:ext cx="3528000" cy="3420000"/>
          </a:xfrm>
          <a:prstGeom prst="rect">
            <a:avLst/>
          </a:prstGeom>
        </p:spPr>
        <p:txBody>
          <a:bodyPr tIns="900000"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a:latin typeface="Calibri"/>
                <a:cs typeface="Calibri"/>
              </a:defRPr>
            </a:lvl1pPr>
          </a:lstStyle>
          <a:p>
            <a:pPr lvl="0"/>
            <a:r>
              <a:rPr lang="fr-FR" noProof="0"/>
              <a:t>Cliquez sur l'icône pour ajouter une image</a:t>
            </a:r>
            <a:endParaRPr lang="fr-FR" noProof="0" dirty="0"/>
          </a:p>
        </p:txBody>
      </p:sp>
      <p:sp>
        <p:nvSpPr>
          <p:cNvPr id="15" name="Espace réservé du contenu 2"/>
          <p:cNvSpPr>
            <a:spLocks noGrp="1"/>
          </p:cNvSpPr>
          <p:nvPr>
            <p:ph idx="17"/>
          </p:nvPr>
        </p:nvSpPr>
        <p:spPr bwMode="gray">
          <a:xfrm>
            <a:off x="5347725" y="2205038"/>
            <a:ext cx="6317225" cy="3816350"/>
          </a:xfrm>
          <a:prstGeom prst="rect">
            <a:avLst/>
          </a:prstGeom>
        </p:spPr>
        <p:txBody>
          <a:bodyPr/>
          <a:lstStyle>
            <a:lvl1pPr>
              <a:defRPr b="1">
                <a:latin typeface="Calibri"/>
                <a:cs typeface="Calibri"/>
              </a:defRPr>
            </a:lvl1pPr>
            <a:lvl2pPr>
              <a:defRPr>
                <a:latin typeface="Calibri"/>
                <a:cs typeface="Calibri"/>
              </a:defRPr>
            </a:lvl2pPr>
            <a:lvl3pPr>
              <a:defRPr>
                <a:latin typeface="Calibri"/>
                <a:cs typeface="Calibri"/>
              </a:defRPr>
            </a:lvl3pPr>
            <a:lvl4pPr>
              <a:defRPr baseline="0">
                <a:latin typeface="Calibri"/>
                <a:cs typeface="Calibri"/>
              </a:defRPr>
            </a:lvl4pPr>
            <a:lvl5pPr>
              <a:defRPr>
                <a:latin typeface="Calibri"/>
                <a:cs typeface="Calibri"/>
              </a:defRPr>
            </a:lvl5pPr>
          </a:lstStyle>
          <a:p>
            <a:pPr lvl="0"/>
            <a:r>
              <a:rPr lang="fr-FR" noProof="0"/>
              <a:t>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FR" noProof="0" dirty="0"/>
          </a:p>
        </p:txBody>
      </p:sp>
      <p:sp>
        <p:nvSpPr>
          <p:cNvPr id="11" name="Espace réservé du texte 4"/>
          <p:cNvSpPr>
            <a:spLocks noGrp="1"/>
          </p:cNvSpPr>
          <p:nvPr>
            <p:ph type="body" sz="quarter" idx="13"/>
          </p:nvPr>
        </p:nvSpPr>
        <p:spPr bwMode="gray">
          <a:xfrm>
            <a:off x="501715" y="549275"/>
            <a:ext cx="1032000" cy="774000"/>
          </a:xfrm>
          <a:prstGeom prst="rect">
            <a:avLst/>
          </a:prstGeom>
          <a:solidFill>
            <a:schemeClr val="accent1"/>
          </a:solidFill>
        </p:spPr>
        <p:txBody>
          <a:bodyPr bIns="0" anchor="ctr"/>
          <a:lstStyle>
            <a:lvl1pPr marL="0" indent="0" algn="ctr">
              <a:lnSpc>
                <a:spcPct val="100000"/>
              </a:lnSpc>
              <a:spcBef>
                <a:spcPts val="0"/>
              </a:spcBef>
              <a:spcAft>
                <a:spcPts val="0"/>
              </a:spcAft>
              <a:buNone/>
              <a:defRPr sz="1100">
                <a:solidFill>
                  <a:schemeClr val="bg1"/>
                </a:solidFill>
                <a:latin typeface="Calibri"/>
                <a:cs typeface="Calibri"/>
              </a:defRPr>
            </a:lvl1pPr>
          </a:lstStyle>
          <a:p>
            <a:pPr lvl="0"/>
            <a:r>
              <a:rPr lang="fr-FR"/>
              <a:t>Modifier les styles du texte du masque</a:t>
            </a:r>
          </a:p>
        </p:txBody>
      </p:sp>
      <p:sp>
        <p:nvSpPr>
          <p:cNvPr id="6" name="Espace réservé du numéro de diapositive 5">
            <a:extLst>
              <a:ext uri="{FF2B5EF4-FFF2-40B4-BE49-F238E27FC236}">
                <a16:creationId xmlns:a16="http://schemas.microsoft.com/office/drawing/2014/main" id="{01843AB8-23D6-4778-B5F1-75E09D8841A6}"/>
              </a:ext>
            </a:extLst>
          </p:cNvPr>
          <p:cNvSpPr>
            <a:spLocks noGrp="1"/>
          </p:cNvSpPr>
          <p:nvPr>
            <p:ph type="sldNum" sz="quarter" idx="18"/>
          </p:nvPr>
        </p:nvSpPr>
        <p:spPr bwMode="gray">
          <a:xfrm>
            <a:off x="11423651" y="6478588"/>
            <a:ext cx="241300" cy="323850"/>
          </a:xfrm>
          <a:prstGeom prst="rect">
            <a:avLst/>
          </a:prstGeom>
        </p:spPr>
        <p:txBody>
          <a:bodyPr/>
          <a:lstStyle>
            <a:lvl1pPr>
              <a:defRPr smtClean="0">
                <a:latin typeface="Calibri"/>
                <a:cs typeface="Calibri"/>
              </a:defRPr>
            </a:lvl1pPr>
          </a:lstStyle>
          <a:p>
            <a:fld id="{62D33765-AC0D-4609-B53C-4319BBAD9482}" type="slidenum">
              <a:rPr lang="fr-FR" smtClean="0"/>
              <a:t>‹N°›</a:t>
            </a:fld>
            <a:endParaRPr lang="fr-FR"/>
          </a:p>
        </p:txBody>
      </p:sp>
    </p:spTree>
    <p:extLst>
      <p:ext uri="{BB962C8B-B14F-4D97-AF65-F5344CB8AC3E}">
        <p14:creationId xmlns:p14="http://schemas.microsoft.com/office/powerpoint/2010/main" val="419196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33_Titre et cont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871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OMMAIRE">
    <p:spTree>
      <p:nvGrpSpPr>
        <p:cNvPr id="1" name=""/>
        <p:cNvGrpSpPr/>
        <p:nvPr/>
      </p:nvGrpSpPr>
      <p:grpSpPr>
        <a:xfrm>
          <a:off x="0" y="0"/>
          <a:ext cx="0" cy="0"/>
          <a:chOff x="0" y="0"/>
          <a:chExt cx="0" cy="0"/>
        </a:xfrm>
      </p:grpSpPr>
      <p:sp>
        <p:nvSpPr>
          <p:cNvPr id="9" name="Titre 1"/>
          <p:cNvSpPr>
            <a:spLocks noGrp="1"/>
          </p:cNvSpPr>
          <p:nvPr>
            <p:ph type="title"/>
          </p:nvPr>
        </p:nvSpPr>
        <p:spPr>
          <a:xfrm>
            <a:off x="609600" y="271934"/>
            <a:ext cx="10972800" cy="1143000"/>
          </a:xfrm>
          <a:prstGeom prst="rect">
            <a:avLst/>
          </a:prstGeom>
        </p:spPr>
        <p:txBody>
          <a:bodyPr/>
          <a:lstStyle>
            <a:lvl1pPr>
              <a:defRPr>
                <a:latin typeface="Calibri"/>
                <a:cs typeface="Calibri"/>
              </a:defRPr>
            </a:lvl1pPr>
          </a:lstStyle>
          <a:p>
            <a:r>
              <a:rPr lang="fr-FR"/>
              <a:t>Modifiez le style du titre</a:t>
            </a:r>
            <a:endParaRPr lang="fr-FR" dirty="0"/>
          </a:p>
        </p:txBody>
      </p:sp>
      <p:sp>
        <p:nvSpPr>
          <p:cNvPr id="21" name="Espace réservé du texte 14"/>
          <p:cNvSpPr>
            <a:spLocks noGrp="1"/>
          </p:cNvSpPr>
          <p:nvPr>
            <p:ph type="body" sz="quarter" idx="22"/>
          </p:nvPr>
        </p:nvSpPr>
        <p:spPr>
          <a:xfrm>
            <a:off x="10223434" y="1700213"/>
            <a:ext cx="673100" cy="504000"/>
          </a:xfrm>
          <a:prstGeom prst="rect">
            <a:avLst/>
          </a:prstGeom>
        </p:spPr>
        <p:txBody>
          <a:bodyPr lIns="0" tIns="108000" rIns="0">
            <a:noAutofit/>
          </a:bodyPr>
          <a:lstStyle>
            <a:lvl1pPr>
              <a:defRPr sz="1000" b="0">
                <a:solidFill>
                  <a:schemeClr val="tx2"/>
                </a:solidFill>
                <a:latin typeface="Calibri"/>
                <a:cs typeface="Calibri"/>
              </a:defRPr>
            </a:lvl1pPr>
          </a:lstStyle>
          <a:p>
            <a:pPr lvl="0"/>
            <a:r>
              <a:rPr lang="fr-FR"/>
              <a:t>Modifier les styles du texte du masque</a:t>
            </a:r>
          </a:p>
        </p:txBody>
      </p:sp>
      <p:sp>
        <p:nvSpPr>
          <p:cNvPr id="22" name="Espace réservé du texte 14"/>
          <p:cNvSpPr>
            <a:spLocks noGrp="1"/>
          </p:cNvSpPr>
          <p:nvPr>
            <p:ph type="body" sz="quarter" idx="23"/>
          </p:nvPr>
        </p:nvSpPr>
        <p:spPr>
          <a:xfrm>
            <a:off x="10223434" y="2446973"/>
            <a:ext cx="673100" cy="504000"/>
          </a:xfrm>
          <a:prstGeom prst="rect">
            <a:avLst/>
          </a:prstGeom>
        </p:spPr>
        <p:txBody>
          <a:bodyPr lIns="0" tIns="108000" rIns="0">
            <a:noAutofit/>
          </a:bodyPr>
          <a:lstStyle>
            <a:lvl1pPr>
              <a:defRPr sz="1000" b="0">
                <a:solidFill>
                  <a:schemeClr val="tx2"/>
                </a:solidFill>
                <a:latin typeface="Calibri"/>
                <a:cs typeface="Calibri"/>
              </a:defRPr>
            </a:lvl1pPr>
          </a:lstStyle>
          <a:p>
            <a:pPr lvl="0"/>
            <a:r>
              <a:rPr lang="fr-FR"/>
              <a:t>Modifier les styles du texte du masque</a:t>
            </a:r>
          </a:p>
        </p:txBody>
      </p:sp>
      <p:sp>
        <p:nvSpPr>
          <p:cNvPr id="23" name="Espace réservé du texte 14"/>
          <p:cNvSpPr>
            <a:spLocks noGrp="1"/>
          </p:cNvSpPr>
          <p:nvPr>
            <p:ph type="body" sz="quarter" idx="24"/>
          </p:nvPr>
        </p:nvSpPr>
        <p:spPr>
          <a:xfrm>
            <a:off x="10223434" y="3193733"/>
            <a:ext cx="673100" cy="504000"/>
          </a:xfrm>
          <a:prstGeom prst="rect">
            <a:avLst/>
          </a:prstGeom>
        </p:spPr>
        <p:txBody>
          <a:bodyPr lIns="0" tIns="108000" rIns="0">
            <a:noAutofit/>
          </a:bodyPr>
          <a:lstStyle>
            <a:lvl1pPr marL="92075" marR="0" indent="-92075" algn="l" defTabSz="914400" rtl="0" eaLnBrk="1" fontAlgn="auto" latinLnBrk="0" hangingPunct="1">
              <a:lnSpc>
                <a:spcPct val="92000"/>
              </a:lnSpc>
              <a:spcBef>
                <a:spcPts val="2400"/>
              </a:spcBef>
              <a:spcAft>
                <a:spcPts val="0"/>
              </a:spcAft>
              <a:buClr>
                <a:schemeClr val="bg1"/>
              </a:buClr>
              <a:buSzTx/>
              <a:buFont typeface="Arial" pitchFamily="34" charset="0"/>
              <a:buChar char="•"/>
              <a:tabLst/>
              <a:defRPr sz="1000" b="0">
                <a:solidFill>
                  <a:schemeClr val="tx2"/>
                </a:solidFill>
                <a:latin typeface="Calibri"/>
                <a:cs typeface="Calibri"/>
              </a:defRPr>
            </a:lvl1pPr>
          </a:lstStyle>
          <a:p>
            <a:pPr lvl="0"/>
            <a:r>
              <a:rPr lang="fr-FR"/>
              <a:t>Modifier les styles du texte du masque</a:t>
            </a:r>
          </a:p>
          <a:p>
            <a:pPr lvl="1"/>
            <a:r>
              <a:rPr lang="fr-FR"/>
              <a:t>Deuxième niveau</a:t>
            </a:r>
          </a:p>
        </p:txBody>
      </p:sp>
      <p:sp>
        <p:nvSpPr>
          <p:cNvPr id="24" name="Espace réservé du texte 14"/>
          <p:cNvSpPr>
            <a:spLocks noGrp="1"/>
          </p:cNvSpPr>
          <p:nvPr>
            <p:ph type="body" sz="quarter" idx="25"/>
          </p:nvPr>
        </p:nvSpPr>
        <p:spPr>
          <a:xfrm>
            <a:off x="10223434" y="3940493"/>
            <a:ext cx="673100" cy="504000"/>
          </a:xfrm>
          <a:prstGeom prst="rect">
            <a:avLst/>
          </a:prstGeom>
        </p:spPr>
        <p:txBody>
          <a:bodyPr lIns="0" tIns="108000" rIns="0">
            <a:noAutofit/>
          </a:bodyPr>
          <a:lstStyle>
            <a:lvl1pPr>
              <a:defRPr sz="1000" b="0">
                <a:solidFill>
                  <a:schemeClr val="tx2"/>
                </a:solidFill>
                <a:latin typeface="Calibri"/>
                <a:cs typeface="Calibri"/>
              </a:defRPr>
            </a:lvl1pPr>
          </a:lstStyle>
          <a:p>
            <a:pPr lvl="0"/>
            <a:r>
              <a:rPr lang="fr-FR"/>
              <a:t>Modifier les styles du texte du masque</a:t>
            </a:r>
          </a:p>
        </p:txBody>
      </p:sp>
      <p:sp>
        <p:nvSpPr>
          <p:cNvPr id="25" name="Espace réservé du texte 14"/>
          <p:cNvSpPr>
            <a:spLocks noGrp="1"/>
          </p:cNvSpPr>
          <p:nvPr>
            <p:ph type="body" sz="quarter" idx="26"/>
          </p:nvPr>
        </p:nvSpPr>
        <p:spPr>
          <a:xfrm>
            <a:off x="10223434" y="4687253"/>
            <a:ext cx="673100" cy="504000"/>
          </a:xfrm>
          <a:prstGeom prst="rect">
            <a:avLst/>
          </a:prstGeom>
        </p:spPr>
        <p:txBody>
          <a:bodyPr lIns="0" tIns="108000" rIns="0">
            <a:noAutofit/>
          </a:bodyPr>
          <a:lstStyle>
            <a:lvl1pPr>
              <a:defRPr sz="1000" b="0">
                <a:solidFill>
                  <a:schemeClr val="tx2"/>
                </a:solidFill>
                <a:latin typeface="Calibri"/>
                <a:cs typeface="Calibri"/>
              </a:defRPr>
            </a:lvl1pPr>
          </a:lstStyle>
          <a:p>
            <a:pPr lvl="0"/>
            <a:r>
              <a:rPr lang="fr-FR"/>
              <a:t>Modifier les styles du texte du masque</a:t>
            </a:r>
          </a:p>
        </p:txBody>
      </p:sp>
      <p:sp>
        <p:nvSpPr>
          <p:cNvPr id="31" name="Espace réservé du texte 8"/>
          <p:cNvSpPr>
            <a:spLocks noGrp="1"/>
          </p:cNvSpPr>
          <p:nvPr>
            <p:ph type="body" sz="quarter" idx="13"/>
          </p:nvPr>
        </p:nvSpPr>
        <p:spPr bwMode="gray">
          <a:xfrm>
            <a:off x="3119669" y="1737376"/>
            <a:ext cx="384043" cy="288032"/>
          </a:xfrm>
          <a:prstGeom prst="rect">
            <a:avLst/>
          </a:prstGeom>
          <a:solidFill>
            <a:schemeClr val="accent1"/>
          </a:solidFill>
        </p:spPr>
        <p:txBody>
          <a:bodyPr tIns="18000" anchor="ctr"/>
          <a:lstStyle>
            <a:lvl1pPr algn="ctr">
              <a:lnSpc>
                <a:spcPct val="100000"/>
              </a:lnSpc>
              <a:spcBef>
                <a:spcPts val="0"/>
              </a:spcBef>
              <a:spcAft>
                <a:spcPts val="0"/>
              </a:spcAft>
              <a:tabLst>
                <a:tab pos="4756150" algn="r"/>
              </a:tabLst>
              <a:defRPr b="1" baseline="0">
                <a:solidFill>
                  <a:schemeClr val="bg1"/>
                </a:solidFill>
                <a:latin typeface="Calibri"/>
                <a:cs typeface="Calibri"/>
              </a:defRPr>
            </a:lvl1pPr>
            <a:lvl2pPr>
              <a:spcAft>
                <a:spcPts val="0"/>
              </a:spcAft>
              <a:tabLst>
                <a:tab pos="4756150" algn="r"/>
              </a:tabLst>
              <a:defRPr b="0"/>
            </a:lvl2pPr>
          </a:lstStyle>
          <a:p>
            <a:pPr lvl="0"/>
            <a:r>
              <a:rPr lang="fr-FR"/>
              <a:t>Modifier les styles du texte du masque</a:t>
            </a:r>
          </a:p>
        </p:txBody>
      </p:sp>
      <p:sp>
        <p:nvSpPr>
          <p:cNvPr id="32" name="Espace réservé du texte 8"/>
          <p:cNvSpPr>
            <a:spLocks noGrp="1"/>
          </p:cNvSpPr>
          <p:nvPr>
            <p:ph type="body" sz="quarter" idx="14"/>
          </p:nvPr>
        </p:nvSpPr>
        <p:spPr bwMode="gray">
          <a:xfrm>
            <a:off x="3839749" y="1700864"/>
            <a:ext cx="6384595" cy="504000"/>
          </a:xfrm>
          <a:prstGeom prst="rect">
            <a:avLst/>
          </a:prstGeom>
        </p:spPr>
        <p:txBody>
          <a:bodyPr tIns="18000"/>
          <a:lstStyle>
            <a:lvl1pPr>
              <a:spcAft>
                <a:spcPts val="0"/>
              </a:spcAft>
              <a:tabLst>
                <a:tab pos="4756150" algn="r"/>
              </a:tabLst>
              <a:defRPr b="1" baseline="0">
                <a:latin typeface="Calibri"/>
                <a:cs typeface="Calibri"/>
              </a:defRPr>
            </a:lvl1pPr>
            <a:lvl2pPr>
              <a:spcAft>
                <a:spcPts val="0"/>
              </a:spcAft>
              <a:tabLst>
                <a:tab pos="4756150" algn="r"/>
              </a:tabLst>
              <a:defRPr b="0">
                <a:latin typeface="Calibri"/>
                <a:cs typeface="Calibri"/>
              </a:defRPr>
            </a:lvl2pPr>
          </a:lstStyle>
          <a:p>
            <a:pPr lvl="0"/>
            <a:r>
              <a:rPr lang="fr-FR"/>
              <a:t>Modifier les styles du texte du masque</a:t>
            </a:r>
          </a:p>
          <a:p>
            <a:pPr lvl="1"/>
            <a:r>
              <a:rPr lang="fr-FR"/>
              <a:t>Deuxième niveau</a:t>
            </a:r>
          </a:p>
        </p:txBody>
      </p:sp>
      <p:sp>
        <p:nvSpPr>
          <p:cNvPr id="33" name="Espace réservé du texte 8"/>
          <p:cNvSpPr>
            <a:spLocks noGrp="1"/>
          </p:cNvSpPr>
          <p:nvPr>
            <p:ph type="body" sz="quarter" idx="15"/>
          </p:nvPr>
        </p:nvSpPr>
        <p:spPr bwMode="gray">
          <a:xfrm>
            <a:off x="3119669" y="2481585"/>
            <a:ext cx="384043" cy="288032"/>
          </a:xfrm>
          <a:prstGeom prst="rect">
            <a:avLst/>
          </a:prstGeom>
          <a:solidFill>
            <a:schemeClr val="accent2"/>
          </a:solidFill>
        </p:spPr>
        <p:txBody>
          <a:bodyPr tIns="18000" anchor="ctr"/>
          <a:lstStyle>
            <a:lvl1pPr algn="ctr">
              <a:lnSpc>
                <a:spcPct val="100000"/>
              </a:lnSpc>
              <a:spcBef>
                <a:spcPts val="0"/>
              </a:spcBef>
              <a:spcAft>
                <a:spcPts val="0"/>
              </a:spcAft>
              <a:tabLst>
                <a:tab pos="4756150" algn="r"/>
              </a:tabLst>
              <a:defRPr b="1" baseline="0">
                <a:solidFill>
                  <a:schemeClr val="bg1"/>
                </a:solidFill>
                <a:latin typeface="Calibri"/>
                <a:cs typeface="Calibri"/>
              </a:defRPr>
            </a:lvl1pPr>
            <a:lvl2pPr>
              <a:spcAft>
                <a:spcPts val="0"/>
              </a:spcAft>
              <a:tabLst>
                <a:tab pos="4756150" algn="r"/>
              </a:tabLst>
              <a:defRPr b="0"/>
            </a:lvl2pPr>
          </a:lstStyle>
          <a:p>
            <a:pPr lvl="0"/>
            <a:r>
              <a:rPr lang="fr-FR"/>
              <a:t>Modifier les styles du texte du masque</a:t>
            </a:r>
          </a:p>
        </p:txBody>
      </p:sp>
      <p:sp>
        <p:nvSpPr>
          <p:cNvPr id="34" name="Espace réservé du texte 8"/>
          <p:cNvSpPr>
            <a:spLocks noGrp="1"/>
          </p:cNvSpPr>
          <p:nvPr>
            <p:ph type="body" sz="quarter" idx="16"/>
          </p:nvPr>
        </p:nvSpPr>
        <p:spPr bwMode="gray">
          <a:xfrm>
            <a:off x="3839749" y="2445073"/>
            <a:ext cx="6384595" cy="504000"/>
          </a:xfrm>
          <a:prstGeom prst="rect">
            <a:avLst/>
          </a:prstGeom>
        </p:spPr>
        <p:txBody>
          <a:bodyPr tIns="18000"/>
          <a:lstStyle>
            <a:lvl1pPr>
              <a:spcAft>
                <a:spcPts val="0"/>
              </a:spcAft>
              <a:tabLst>
                <a:tab pos="4756150" algn="r"/>
              </a:tabLst>
              <a:defRPr b="1" baseline="0">
                <a:latin typeface="Calibri"/>
                <a:cs typeface="Calibri"/>
              </a:defRPr>
            </a:lvl1pPr>
            <a:lvl2pPr>
              <a:spcAft>
                <a:spcPts val="0"/>
              </a:spcAft>
              <a:tabLst>
                <a:tab pos="4756150" algn="r"/>
              </a:tabLst>
              <a:defRPr b="0">
                <a:latin typeface="Calibri"/>
                <a:cs typeface="Calibri"/>
              </a:defRPr>
            </a:lvl2pPr>
          </a:lstStyle>
          <a:p>
            <a:pPr lvl="0"/>
            <a:r>
              <a:rPr lang="fr-FR"/>
              <a:t>Modifier les styles du texte du masque</a:t>
            </a:r>
          </a:p>
          <a:p>
            <a:pPr lvl="1"/>
            <a:r>
              <a:rPr lang="fr-FR"/>
              <a:t>Deuxième niveau</a:t>
            </a:r>
          </a:p>
        </p:txBody>
      </p:sp>
      <p:sp>
        <p:nvSpPr>
          <p:cNvPr id="35" name="Espace réservé du texte 8"/>
          <p:cNvSpPr>
            <a:spLocks noGrp="1"/>
          </p:cNvSpPr>
          <p:nvPr>
            <p:ph type="body" sz="quarter" idx="17"/>
          </p:nvPr>
        </p:nvSpPr>
        <p:spPr bwMode="gray">
          <a:xfrm>
            <a:off x="3119669" y="3225794"/>
            <a:ext cx="384043" cy="288032"/>
          </a:xfrm>
          <a:prstGeom prst="rect">
            <a:avLst/>
          </a:prstGeom>
          <a:solidFill>
            <a:schemeClr val="accent3"/>
          </a:solidFill>
        </p:spPr>
        <p:txBody>
          <a:bodyPr tIns="18000" anchor="ctr"/>
          <a:lstStyle>
            <a:lvl1pPr algn="ctr">
              <a:lnSpc>
                <a:spcPct val="100000"/>
              </a:lnSpc>
              <a:spcBef>
                <a:spcPts val="0"/>
              </a:spcBef>
              <a:spcAft>
                <a:spcPts val="0"/>
              </a:spcAft>
              <a:tabLst>
                <a:tab pos="4756150" algn="r"/>
              </a:tabLst>
              <a:defRPr b="1" baseline="0">
                <a:solidFill>
                  <a:schemeClr val="bg1"/>
                </a:solidFill>
                <a:latin typeface="Calibri"/>
                <a:cs typeface="Calibri"/>
              </a:defRPr>
            </a:lvl1pPr>
            <a:lvl2pPr>
              <a:spcAft>
                <a:spcPts val="0"/>
              </a:spcAft>
              <a:tabLst>
                <a:tab pos="4756150" algn="r"/>
              </a:tabLst>
              <a:defRPr b="0"/>
            </a:lvl2pPr>
          </a:lstStyle>
          <a:p>
            <a:pPr lvl="0"/>
            <a:r>
              <a:rPr lang="fr-FR"/>
              <a:t>Modifier les styles du texte du masque</a:t>
            </a:r>
          </a:p>
        </p:txBody>
      </p:sp>
      <p:sp>
        <p:nvSpPr>
          <p:cNvPr id="36" name="Espace réservé du texte 8"/>
          <p:cNvSpPr>
            <a:spLocks noGrp="1"/>
          </p:cNvSpPr>
          <p:nvPr>
            <p:ph type="body" sz="quarter" idx="18"/>
          </p:nvPr>
        </p:nvSpPr>
        <p:spPr bwMode="gray">
          <a:xfrm>
            <a:off x="3839749" y="3189282"/>
            <a:ext cx="6384595" cy="504000"/>
          </a:xfrm>
          <a:prstGeom prst="rect">
            <a:avLst/>
          </a:prstGeom>
        </p:spPr>
        <p:txBody>
          <a:bodyPr tIns="18000"/>
          <a:lstStyle>
            <a:lvl1pPr>
              <a:spcAft>
                <a:spcPts val="0"/>
              </a:spcAft>
              <a:tabLst>
                <a:tab pos="4756150" algn="r"/>
              </a:tabLst>
              <a:defRPr b="1" baseline="0">
                <a:latin typeface="Calibri"/>
                <a:cs typeface="Calibri"/>
              </a:defRPr>
            </a:lvl1pPr>
            <a:lvl2pPr>
              <a:spcAft>
                <a:spcPts val="0"/>
              </a:spcAft>
              <a:tabLst>
                <a:tab pos="4756150" algn="r"/>
              </a:tabLst>
              <a:defRPr b="0">
                <a:latin typeface="Calibri"/>
                <a:cs typeface="Calibri"/>
              </a:defRPr>
            </a:lvl2pPr>
          </a:lstStyle>
          <a:p>
            <a:pPr lvl="0"/>
            <a:r>
              <a:rPr lang="fr-FR"/>
              <a:t>Modifier les styles du texte du masque</a:t>
            </a:r>
          </a:p>
          <a:p>
            <a:pPr lvl="1"/>
            <a:r>
              <a:rPr lang="fr-FR"/>
              <a:t>Deuxième niveau</a:t>
            </a:r>
          </a:p>
        </p:txBody>
      </p:sp>
      <p:sp>
        <p:nvSpPr>
          <p:cNvPr id="37" name="Espace réservé du texte 8"/>
          <p:cNvSpPr>
            <a:spLocks noGrp="1"/>
          </p:cNvSpPr>
          <p:nvPr>
            <p:ph type="body" sz="quarter" idx="19"/>
          </p:nvPr>
        </p:nvSpPr>
        <p:spPr bwMode="gray">
          <a:xfrm>
            <a:off x="3119669" y="3970003"/>
            <a:ext cx="384043" cy="288032"/>
          </a:xfrm>
          <a:prstGeom prst="rect">
            <a:avLst/>
          </a:prstGeom>
          <a:solidFill>
            <a:schemeClr val="accent4"/>
          </a:solidFill>
        </p:spPr>
        <p:txBody>
          <a:bodyPr tIns="18000" anchor="ctr"/>
          <a:lstStyle>
            <a:lvl1pPr algn="ctr">
              <a:lnSpc>
                <a:spcPct val="100000"/>
              </a:lnSpc>
              <a:spcBef>
                <a:spcPts val="0"/>
              </a:spcBef>
              <a:spcAft>
                <a:spcPts val="0"/>
              </a:spcAft>
              <a:tabLst>
                <a:tab pos="4756150" algn="r"/>
              </a:tabLst>
              <a:defRPr b="1" baseline="0">
                <a:solidFill>
                  <a:schemeClr val="bg1"/>
                </a:solidFill>
                <a:latin typeface="Calibri"/>
                <a:cs typeface="Calibri"/>
              </a:defRPr>
            </a:lvl1pPr>
            <a:lvl2pPr>
              <a:spcAft>
                <a:spcPts val="0"/>
              </a:spcAft>
              <a:tabLst>
                <a:tab pos="4756150" algn="r"/>
              </a:tabLst>
              <a:defRPr b="0"/>
            </a:lvl2pPr>
          </a:lstStyle>
          <a:p>
            <a:pPr lvl="0"/>
            <a:r>
              <a:rPr lang="fr-FR"/>
              <a:t>Modifier les styles du texte du masque</a:t>
            </a:r>
          </a:p>
        </p:txBody>
      </p:sp>
      <p:sp>
        <p:nvSpPr>
          <p:cNvPr id="38" name="Espace réservé du texte 8"/>
          <p:cNvSpPr>
            <a:spLocks noGrp="1"/>
          </p:cNvSpPr>
          <p:nvPr>
            <p:ph type="body" sz="quarter" idx="20"/>
          </p:nvPr>
        </p:nvSpPr>
        <p:spPr bwMode="gray">
          <a:xfrm>
            <a:off x="3839749" y="3933491"/>
            <a:ext cx="6384595" cy="504000"/>
          </a:xfrm>
          <a:prstGeom prst="rect">
            <a:avLst/>
          </a:prstGeom>
        </p:spPr>
        <p:txBody>
          <a:bodyPr tIns="18000"/>
          <a:lstStyle>
            <a:lvl1pPr>
              <a:spcAft>
                <a:spcPts val="0"/>
              </a:spcAft>
              <a:tabLst>
                <a:tab pos="4756150" algn="r"/>
              </a:tabLst>
              <a:defRPr b="1" baseline="0">
                <a:latin typeface="Calibri"/>
                <a:cs typeface="Calibri"/>
              </a:defRPr>
            </a:lvl1pPr>
            <a:lvl2pPr>
              <a:spcAft>
                <a:spcPts val="0"/>
              </a:spcAft>
              <a:tabLst>
                <a:tab pos="4756150" algn="r"/>
              </a:tabLst>
              <a:defRPr b="0">
                <a:latin typeface="Calibri"/>
                <a:cs typeface="Calibri"/>
              </a:defRPr>
            </a:lvl2pPr>
          </a:lstStyle>
          <a:p>
            <a:pPr lvl="0"/>
            <a:r>
              <a:rPr lang="fr-FR"/>
              <a:t>Modifier les styles du texte du masque</a:t>
            </a:r>
          </a:p>
          <a:p>
            <a:pPr lvl="1"/>
            <a:r>
              <a:rPr lang="fr-FR"/>
              <a:t>Deuxième niveau</a:t>
            </a:r>
          </a:p>
        </p:txBody>
      </p:sp>
      <p:sp>
        <p:nvSpPr>
          <p:cNvPr id="39" name="Espace réservé du texte 8"/>
          <p:cNvSpPr>
            <a:spLocks noGrp="1"/>
          </p:cNvSpPr>
          <p:nvPr>
            <p:ph type="body" sz="quarter" idx="21"/>
          </p:nvPr>
        </p:nvSpPr>
        <p:spPr bwMode="gray">
          <a:xfrm>
            <a:off x="3119669" y="4726087"/>
            <a:ext cx="384043" cy="288032"/>
          </a:xfrm>
          <a:prstGeom prst="rect">
            <a:avLst/>
          </a:prstGeom>
          <a:solidFill>
            <a:srgbClr val="009877"/>
          </a:solidFill>
        </p:spPr>
        <p:txBody>
          <a:bodyPr tIns="18000" anchor="ctr"/>
          <a:lstStyle>
            <a:lvl1pPr algn="ctr">
              <a:lnSpc>
                <a:spcPct val="100000"/>
              </a:lnSpc>
              <a:spcBef>
                <a:spcPts val="0"/>
              </a:spcBef>
              <a:spcAft>
                <a:spcPts val="0"/>
              </a:spcAft>
              <a:tabLst>
                <a:tab pos="4756150" algn="r"/>
              </a:tabLst>
              <a:defRPr b="1" baseline="0">
                <a:solidFill>
                  <a:schemeClr val="bg1"/>
                </a:solidFill>
                <a:latin typeface="Calibri"/>
                <a:cs typeface="Calibri"/>
              </a:defRPr>
            </a:lvl1pPr>
            <a:lvl2pPr>
              <a:spcAft>
                <a:spcPts val="0"/>
              </a:spcAft>
              <a:tabLst>
                <a:tab pos="4756150" algn="r"/>
              </a:tabLst>
              <a:defRPr b="0"/>
            </a:lvl2pPr>
          </a:lstStyle>
          <a:p>
            <a:pPr lvl="0"/>
            <a:r>
              <a:rPr lang="fr-FR"/>
              <a:t>Modifier les styles du texte du masque</a:t>
            </a:r>
          </a:p>
        </p:txBody>
      </p:sp>
      <p:sp>
        <p:nvSpPr>
          <p:cNvPr id="40" name="Espace réservé du texte 8"/>
          <p:cNvSpPr>
            <a:spLocks noGrp="1"/>
          </p:cNvSpPr>
          <p:nvPr>
            <p:ph type="body" sz="quarter" idx="27"/>
          </p:nvPr>
        </p:nvSpPr>
        <p:spPr bwMode="gray">
          <a:xfrm>
            <a:off x="3839749" y="4689575"/>
            <a:ext cx="6384595" cy="504000"/>
          </a:xfrm>
          <a:prstGeom prst="rect">
            <a:avLst/>
          </a:prstGeom>
        </p:spPr>
        <p:txBody>
          <a:bodyPr tIns="18000"/>
          <a:lstStyle>
            <a:lvl1pPr>
              <a:spcAft>
                <a:spcPts val="0"/>
              </a:spcAft>
              <a:tabLst>
                <a:tab pos="4756150" algn="r"/>
              </a:tabLst>
              <a:defRPr b="1" baseline="0">
                <a:latin typeface="Calibri"/>
                <a:cs typeface="Calibri"/>
              </a:defRPr>
            </a:lvl1pPr>
            <a:lvl2pPr>
              <a:spcAft>
                <a:spcPts val="0"/>
              </a:spcAft>
              <a:tabLst>
                <a:tab pos="4756150" algn="r"/>
              </a:tabLst>
              <a:defRPr b="0">
                <a:latin typeface="Calibri"/>
                <a:cs typeface="Calibri"/>
              </a:defRPr>
            </a:lvl2pPr>
          </a:lstStyle>
          <a:p>
            <a:pPr lvl="0"/>
            <a:r>
              <a:rPr lang="fr-FR"/>
              <a:t>Modifier les styles du texte du masque</a:t>
            </a:r>
          </a:p>
          <a:p>
            <a:pPr lvl="1"/>
            <a:r>
              <a:rPr lang="fr-FR"/>
              <a:t>Deuxième niveau</a:t>
            </a:r>
          </a:p>
        </p:txBody>
      </p:sp>
      <p:sp>
        <p:nvSpPr>
          <p:cNvPr id="18" name="Espace réservé du numéro de diapositive 5">
            <a:extLst>
              <a:ext uri="{FF2B5EF4-FFF2-40B4-BE49-F238E27FC236}">
                <a16:creationId xmlns:a16="http://schemas.microsoft.com/office/drawing/2014/main" id="{9473E9B7-B406-4D03-A127-6D17E20CB8E2}"/>
              </a:ext>
            </a:extLst>
          </p:cNvPr>
          <p:cNvSpPr>
            <a:spLocks noGrp="1"/>
          </p:cNvSpPr>
          <p:nvPr>
            <p:ph type="sldNum" sz="quarter" idx="28"/>
          </p:nvPr>
        </p:nvSpPr>
        <p:spPr>
          <a:xfrm>
            <a:off x="8737600" y="6453189"/>
            <a:ext cx="2844800" cy="365125"/>
          </a:xfrm>
          <a:prstGeom prst="rect">
            <a:avLst/>
          </a:prstGeom>
        </p:spPr>
        <p:txBody>
          <a:bodyPr vert="horz" lIns="91440" tIns="45720" rIns="91440" bIns="45720" rtlCol="0" anchor="ctr"/>
          <a:lstStyle>
            <a:lvl1pPr algn="r">
              <a:defRPr lang="fr-FR" sz="1200" kern="1200" smtClean="0">
                <a:solidFill>
                  <a:schemeClr val="tx1"/>
                </a:solidFill>
                <a:latin typeface="Calibri"/>
                <a:ea typeface="+mn-ea"/>
                <a:cs typeface="Calibri"/>
              </a:defRPr>
            </a:lvl1pPr>
          </a:lstStyle>
          <a:p>
            <a:fld id="{62D33765-AC0D-4609-B53C-4319BBAD9482}" type="slidenum">
              <a:rPr lang="fr-FR" smtClean="0"/>
              <a:t>‹N°›</a:t>
            </a:fld>
            <a:endParaRPr lang="fr-FR"/>
          </a:p>
        </p:txBody>
      </p:sp>
    </p:spTree>
    <p:extLst>
      <p:ext uri="{BB962C8B-B14F-4D97-AF65-F5344CB8AC3E}">
        <p14:creationId xmlns:p14="http://schemas.microsoft.com/office/powerpoint/2010/main" val="97665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BEBAD0-B70D-48EA-BADD-98ED1BBEBF0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1F724D1-082C-469C-A89C-5E2B5EA43697}"/>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C716E0C-123D-4535-92FE-33A16E619EDE}"/>
              </a:ext>
            </a:extLst>
          </p:cNvPr>
          <p:cNvSpPr>
            <a:spLocks noGrp="1"/>
          </p:cNvSpPr>
          <p:nvPr>
            <p:ph type="dt" sz="half" idx="10"/>
          </p:nvPr>
        </p:nvSpPr>
        <p:spPr/>
        <p:txBody>
          <a:bodyPr/>
          <a:lstStyle/>
          <a:p>
            <a:fld id="{3BB7AE88-3388-4B1B-9A50-7D9BCD9D96B1}" type="datetimeFigureOut">
              <a:rPr lang="fr-FR" smtClean="0"/>
              <a:t>26/02/2019</a:t>
            </a:fld>
            <a:endParaRPr lang="fr-FR"/>
          </a:p>
        </p:txBody>
      </p:sp>
      <p:sp>
        <p:nvSpPr>
          <p:cNvPr id="5" name="Espace réservé du pied de page 4">
            <a:extLst>
              <a:ext uri="{FF2B5EF4-FFF2-40B4-BE49-F238E27FC236}">
                <a16:creationId xmlns:a16="http://schemas.microsoft.com/office/drawing/2014/main" id="{7959935F-8985-4D47-A469-C3776E150FF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8733B0E-1488-44DD-8EA9-59B6DEA6474D}"/>
              </a:ext>
            </a:extLst>
          </p:cNvPr>
          <p:cNvSpPr>
            <a:spLocks noGrp="1"/>
          </p:cNvSpPr>
          <p:nvPr>
            <p:ph type="sldNum" sz="quarter" idx="12"/>
          </p:nvPr>
        </p:nvSpPr>
        <p:spPr/>
        <p:txBody>
          <a:bodyPr/>
          <a:lstStyle/>
          <a:p>
            <a:fld id="{62D33765-AC0D-4609-B53C-4319BBAD9482}" type="slidenum">
              <a:rPr lang="fr-FR" smtClean="0"/>
              <a:t>‹N°›</a:t>
            </a:fld>
            <a:endParaRPr lang="fr-FR"/>
          </a:p>
        </p:txBody>
      </p:sp>
    </p:spTree>
    <p:extLst>
      <p:ext uri="{BB962C8B-B14F-4D97-AF65-F5344CB8AC3E}">
        <p14:creationId xmlns:p14="http://schemas.microsoft.com/office/powerpoint/2010/main" val="2193027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FC156F-A6A3-429B-88D3-980111D0FD8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B28161E-4890-4797-9BE4-12837A11FA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B8CA992-90A8-449D-8E29-4D9EC18FC590}"/>
              </a:ext>
            </a:extLst>
          </p:cNvPr>
          <p:cNvSpPr>
            <a:spLocks noGrp="1"/>
          </p:cNvSpPr>
          <p:nvPr>
            <p:ph type="dt" sz="half" idx="10"/>
          </p:nvPr>
        </p:nvSpPr>
        <p:spPr/>
        <p:txBody>
          <a:bodyPr/>
          <a:lstStyle/>
          <a:p>
            <a:fld id="{6713DEF6-5E62-425E-98C7-FDF549246A63}" type="datetimeFigureOut">
              <a:rPr lang="fr-FR" smtClean="0"/>
              <a:t>26/02/2019</a:t>
            </a:fld>
            <a:endParaRPr lang="fr-FR"/>
          </a:p>
        </p:txBody>
      </p:sp>
      <p:sp>
        <p:nvSpPr>
          <p:cNvPr id="5" name="Espace réservé du pied de page 4">
            <a:extLst>
              <a:ext uri="{FF2B5EF4-FFF2-40B4-BE49-F238E27FC236}">
                <a16:creationId xmlns:a16="http://schemas.microsoft.com/office/drawing/2014/main" id="{0F1E113A-1B1A-4F8C-B276-C27B145C79A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25237E1-0B24-4B54-A5EE-13CDCC812901}"/>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1107556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4.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50" name="Rectangle 3">
            <a:extLst>
              <a:ext uri="{FF2B5EF4-FFF2-40B4-BE49-F238E27FC236}">
                <a16:creationId xmlns:a16="http://schemas.microsoft.com/office/drawing/2014/main" id="{81B7B5FD-E067-4167-8B13-33F3CB5C7069}"/>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2051" name="Rectangle 2">
            <a:extLst>
              <a:ext uri="{FF2B5EF4-FFF2-40B4-BE49-F238E27FC236}">
                <a16:creationId xmlns:a16="http://schemas.microsoft.com/office/drawing/2014/main" id="{84C885D3-11C2-45ED-82FC-F30ED8BB08D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a:t>
            </a:r>
          </a:p>
        </p:txBody>
      </p:sp>
      <p:sp>
        <p:nvSpPr>
          <p:cNvPr id="2" name="Rectangle 4">
            <a:extLst>
              <a:ext uri="{FF2B5EF4-FFF2-40B4-BE49-F238E27FC236}">
                <a16:creationId xmlns:a16="http://schemas.microsoft.com/office/drawing/2014/main" id="{22D7C982-EA3E-48D7-9834-049AF1ABF3D1}"/>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Arial" charset="0"/>
              </a:defRPr>
            </a:lvl1pPr>
          </a:lstStyle>
          <a:p>
            <a:fld id="{3BB7AE88-3388-4B1B-9A50-7D9BCD9D96B1}" type="datetimeFigureOut">
              <a:rPr lang="fr-FR" smtClean="0"/>
              <a:t>26/02/2019</a:t>
            </a:fld>
            <a:endParaRPr lang="fr-FR"/>
          </a:p>
        </p:txBody>
      </p:sp>
      <p:sp>
        <p:nvSpPr>
          <p:cNvPr id="1030" name="Rectangle 6">
            <a:extLst>
              <a:ext uri="{FF2B5EF4-FFF2-40B4-BE49-F238E27FC236}">
                <a16:creationId xmlns:a16="http://schemas.microsoft.com/office/drawing/2014/main" id="{0D691876-E52A-4B2C-8C98-CF4D95D950F1}"/>
              </a:ext>
            </a:extLst>
          </p:cNvPr>
          <p:cNvSpPr>
            <a:spLocks noGrp="1" noChangeArrowheads="1"/>
          </p:cNvSpPr>
          <p:nvPr>
            <p:ph type="sldNum" sz="quarter" idx="4"/>
          </p:nvPr>
        </p:nvSpPr>
        <p:spPr bwMode="auto">
          <a:xfrm>
            <a:off x="8688917" y="6381750"/>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2D33765-AC0D-4609-B53C-4319BBAD9482}" type="slidenum">
              <a:rPr lang="fr-FR" smtClean="0"/>
              <a:t>‹N°›</a:t>
            </a:fld>
            <a:endParaRPr lang="fr-FR"/>
          </a:p>
        </p:txBody>
      </p:sp>
      <p:sp>
        <p:nvSpPr>
          <p:cNvPr id="9" name="Rectangle 8">
            <a:extLst>
              <a:ext uri="{FF2B5EF4-FFF2-40B4-BE49-F238E27FC236}">
                <a16:creationId xmlns:a16="http://schemas.microsoft.com/office/drawing/2014/main" id="{9F0B7228-E0DB-475A-8F25-7A5B3F06B6FA}"/>
              </a:ext>
            </a:extLst>
          </p:cNvPr>
          <p:cNvSpPr/>
          <p:nvPr/>
        </p:nvSpPr>
        <p:spPr bwMode="auto">
          <a:xfrm>
            <a:off x="0" y="5003800"/>
            <a:ext cx="12192000" cy="1854200"/>
          </a:xfrm>
          <a:prstGeom prst="rect">
            <a:avLst/>
          </a:prstGeom>
          <a:solidFill>
            <a:srgbClr val="5F5F5F"/>
          </a:solidFill>
          <a:ln w="38100" cap="flat" cmpd="sng" algn="ctr">
            <a:noFill/>
            <a:prstDash val="solid"/>
            <a:round/>
            <a:headEnd type="none" w="med" len="med"/>
            <a:tailEnd type="triangle" w="med" len="med"/>
          </a:ln>
          <a:effectLst/>
        </p:spPr>
        <p:txBody>
          <a:bodyPr/>
          <a:lstStyle/>
          <a:p>
            <a:pPr algn="ctr">
              <a:defRPr/>
            </a:pPr>
            <a:endParaRPr lang="fr-FR" sz="1800">
              <a:latin typeface="Arial" charset="0"/>
            </a:endParaRPr>
          </a:p>
        </p:txBody>
      </p:sp>
      <p:pic>
        <p:nvPicPr>
          <p:cNvPr id="2055" name="Image 3" descr="lmnc_w_reduit.gif">
            <a:extLst>
              <a:ext uri="{FF2B5EF4-FFF2-40B4-BE49-F238E27FC236}">
                <a16:creationId xmlns:a16="http://schemas.microsoft.com/office/drawing/2014/main" id="{A849C992-B8BC-4398-8BD2-8B6A79BF1DB9}"/>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9728201" y="5257800"/>
            <a:ext cx="1902884"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Image 13" descr="enteteppt.gif">
            <a:extLst>
              <a:ext uri="{FF2B5EF4-FFF2-40B4-BE49-F238E27FC236}">
                <a16:creationId xmlns:a16="http://schemas.microsoft.com/office/drawing/2014/main" id="{8DA057A4-CB66-40F2-A8FF-BA7BA8769FC4}"/>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0" y="4687889"/>
            <a:ext cx="12192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16570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ctr" rtl="0" eaLnBrk="1" fontAlgn="base" hangingPunct="1">
        <a:spcBef>
          <a:spcPct val="0"/>
        </a:spcBef>
        <a:spcAft>
          <a:spcPct val="0"/>
        </a:spcAft>
        <a:defRPr sz="4400">
          <a:solidFill>
            <a:schemeClr val="tx2"/>
          </a:solidFill>
          <a:latin typeface="Arial" pitchFamily="34" charset="0"/>
          <a:ea typeface="+mj-ea"/>
          <a:cs typeface="Arial" pitchFamily="34" charset="0"/>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Verdana" pitchFamily="34" charset="0"/>
        </a:defRPr>
      </a:lvl6pPr>
      <a:lvl7pPr marL="914400" algn="ctr" rtl="0" eaLnBrk="1" fontAlgn="base" hangingPunct="1">
        <a:spcBef>
          <a:spcPct val="0"/>
        </a:spcBef>
        <a:spcAft>
          <a:spcPct val="0"/>
        </a:spcAft>
        <a:defRPr sz="4400">
          <a:solidFill>
            <a:schemeClr val="tx2"/>
          </a:solidFill>
          <a:latin typeface="Verdana" pitchFamily="34" charset="0"/>
        </a:defRPr>
      </a:lvl7pPr>
      <a:lvl8pPr marL="1371600" algn="ctr" rtl="0" eaLnBrk="1" fontAlgn="base" hangingPunct="1">
        <a:spcBef>
          <a:spcPct val="0"/>
        </a:spcBef>
        <a:spcAft>
          <a:spcPct val="0"/>
        </a:spcAft>
        <a:defRPr sz="4400">
          <a:solidFill>
            <a:schemeClr val="tx2"/>
          </a:solidFill>
          <a:latin typeface="Verdana" pitchFamily="34" charset="0"/>
        </a:defRPr>
      </a:lvl8pPr>
      <a:lvl9pPr marL="1828800" algn="ctr" rtl="0" eaLnBrk="1" fontAlgn="base" hangingPunct="1">
        <a:spcBef>
          <a:spcPct val="0"/>
        </a:spcBef>
        <a:spcAft>
          <a:spcPct val="0"/>
        </a:spcAft>
        <a:defRPr sz="4400">
          <a:solidFill>
            <a:schemeClr val="tx2"/>
          </a:solidFill>
          <a:latin typeface="Verdana"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Char char="–"/>
        <a:defRPr sz="2800">
          <a:solidFill>
            <a:schemeClr val="tx1"/>
          </a:solidFill>
          <a:latin typeface="Arial" pitchFamily="34" charset="0"/>
          <a:cs typeface="Arial" pitchFamily="34" charset="0"/>
        </a:defRPr>
      </a:lvl2pPr>
      <a:lvl3pPr marL="1143000" indent="-228600" algn="l" rtl="0" eaLnBrk="1" fontAlgn="base" hangingPunct="1">
        <a:spcBef>
          <a:spcPct val="20000"/>
        </a:spcBef>
        <a:spcAft>
          <a:spcPct val="0"/>
        </a:spcAft>
        <a:buChar char="•"/>
        <a:defRPr sz="2400">
          <a:solidFill>
            <a:schemeClr val="tx1"/>
          </a:solidFill>
          <a:latin typeface="Arial" pitchFamily="34" charset="0"/>
          <a:cs typeface="Arial" pitchFamily="34" charset="0"/>
        </a:defRPr>
      </a:lvl3pPr>
      <a:lvl4pPr marL="16002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4pPr>
      <a:lvl5pPr marL="2057400" indent="-228600" algn="l" rtl="0" eaLnBrk="1" fontAlgn="base" hangingPunct="1">
        <a:spcBef>
          <a:spcPct val="20000"/>
        </a:spcBef>
        <a:spcAft>
          <a:spcPct val="0"/>
        </a:spcAft>
        <a:buChar char="»"/>
        <a:defRPr sz="1600">
          <a:solidFill>
            <a:schemeClr val="tx1"/>
          </a:solidFill>
          <a:latin typeface="Arial" pitchFamily="34" charset="0"/>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6CBADB8-9E4F-4302-9585-E46087E9FB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DCA9DAD-27AE-4C7F-B571-6AA983BC89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F209BE8-AE68-475E-9765-8A71E5E1DE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13DEF6-5E62-425E-98C7-FDF549246A63}" type="datetimeFigureOut">
              <a:rPr lang="fr-FR" smtClean="0"/>
              <a:t>26/02/2019</a:t>
            </a:fld>
            <a:endParaRPr lang="fr-FR"/>
          </a:p>
        </p:txBody>
      </p:sp>
      <p:sp>
        <p:nvSpPr>
          <p:cNvPr id="5" name="Espace réservé du pied de page 4">
            <a:extLst>
              <a:ext uri="{FF2B5EF4-FFF2-40B4-BE49-F238E27FC236}">
                <a16:creationId xmlns:a16="http://schemas.microsoft.com/office/drawing/2014/main" id="{0F1B4BF8-A1A9-4BF3-BA3A-9B5AE0ECE5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4BCA993-03F8-4B09-A67C-326C0BD530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7F56F-9869-4F2D-9E34-A20F29C309B9}" type="slidenum">
              <a:rPr lang="fr-FR" smtClean="0"/>
              <a:t>‹N°›</a:t>
            </a:fld>
            <a:endParaRPr lang="fr-FR"/>
          </a:p>
        </p:txBody>
      </p:sp>
    </p:spTree>
    <p:extLst>
      <p:ext uri="{BB962C8B-B14F-4D97-AF65-F5344CB8AC3E}">
        <p14:creationId xmlns:p14="http://schemas.microsoft.com/office/powerpoint/2010/main" val="228716391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6CBADB8-9E4F-4302-9585-E46087E9FB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DCA9DAD-27AE-4C7F-B571-6AA983BC89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F209BE8-AE68-475E-9765-8A71E5E1DE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13DEF6-5E62-425E-98C7-FDF549246A63}" type="datetimeFigureOut">
              <a:rPr lang="fr-FR" smtClean="0"/>
              <a:t>26/02/2019</a:t>
            </a:fld>
            <a:endParaRPr lang="fr-FR"/>
          </a:p>
        </p:txBody>
      </p:sp>
      <p:sp>
        <p:nvSpPr>
          <p:cNvPr id="5" name="Espace réservé du pied de page 4">
            <a:extLst>
              <a:ext uri="{FF2B5EF4-FFF2-40B4-BE49-F238E27FC236}">
                <a16:creationId xmlns:a16="http://schemas.microsoft.com/office/drawing/2014/main" id="{0F1B4BF8-A1A9-4BF3-BA3A-9B5AE0ECE5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4BCA993-03F8-4B09-A67C-326C0BD530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7F56F-9869-4F2D-9E34-A20F29C309B9}" type="slidenum">
              <a:rPr lang="fr-FR" smtClean="0"/>
              <a:t>‹N°›</a:t>
            </a:fld>
            <a:endParaRPr lang="fr-FR"/>
          </a:p>
        </p:txBody>
      </p:sp>
    </p:spTree>
    <p:extLst>
      <p:ext uri="{BB962C8B-B14F-4D97-AF65-F5344CB8AC3E}">
        <p14:creationId xmlns:p14="http://schemas.microsoft.com/office/powerpoint/2010/main" val="351578935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6CBADB8-9E4F-4302-9585-E46087E9FB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DCA9DAD-27AE-4C7F-B571-6AA983BC89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F209BE8-AE68-475E-9765-8A71E5E1DE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13DEF6-5E62-425E-98C7-FDF549246A63}" type="datetimeFigureOut">
              <a:rPr lang="fr-FR" smtClean="0"/>
              <a:t>26/02/2019</a:t>
            </a:fld>
            <a:endParaRPr lang="fr-FR"/>
          </a:p>
        </p:txBody>
      </p:sp>
      <p:sp>
        <p:nvSpPr>
          <p:cNvPr id="5" name="Espace réservé du pied de page 4">
            <a:extLst>
              <a:ext uri="{FF2B5EF4-FFF2-40B4-BE49-F238E27FC236}">
                <a16:creationId xmlns:a16="http://schemas.microsoft.com/office/drawing/2014/main" id="{0F1B4BF8-A1A9-4BF3-BA3A-9B5AE0ECE5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4BCA993-03F8-4B09-A67C-326C0BD530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7F56F-9869-4F2D-9E34-A20F29C309B9}" type="slidenum">
              <a:rPr lang="fr-FR" smtClean="0"/>
              <a:t>‹N°›</a:t>
            </a:fld>
            <a:endParaRPr lang="fr-FR"/>
          </a:p>
        </p:txBody>
      </p:sp>
    </p:spTree>
    <p:extLst>
      <p:ext uri="{BB962C8B-B14F-4D97-AF65-F5344CB8AC3E}">
        <p14:creationId xmlns:p14="http://schemas.microsoft.com/office/powerpoint/2010/main" val="397911874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0.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0.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0.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0.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0.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0.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0.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0.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jpeg"/><Relationship Id="rId1" Type="http://schemas.openxmlformats.org/officeDocument/2006/relationships/slideLayout" Target="../slideLayouts/slideLayout15.xml"/><Relationship Id="rId5" Type="http://schemas.openxmlformats.org/officeDocument/2006/relationships/image" Target="../media/image62.jpeg"/><Relationship Id="rId4" Type="http://schemas.openxmlformats.org/officeDocument/2006/relationships/image" Target="../media/image61.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10.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10.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10.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10.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10.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44.png"/><Relationship Id="rId1" Type="http://schemas.openxmlformats.org/officeDocument/2006/relationships/slideLayout" Target="../slideLayouts/slideLayout10.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44.png"/><Relationship Id="rId1" Type="http://schemas.openxmlformats.org/officeDocument/2006/relationships/slideLayout" Target="../slideLayouts/slideLayout10.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44.png"/><Relationship Id="rId1" Type="http://schemas.openxmlformats.org/officeDocument/2006/relationships/slideLayout" Target="../slideLayouts/slideLayout10.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image" Target="../media/image44.png"/><Relationship Id="rId1" Type="http://schemas.openxmlformats.org/officeDocument/2006/relationships/slideLayout" Target="../slideLayouts/slideLayout10.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image" Target="../media/image44.png"/><Relationship Id="rId1" Type="http://schemas.openxmlformats.org/officeDocument/2006/relationships/slideLayout" Target="../slideLayouts/slideLayout10.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10.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Sous-titre 2">
            <a:extLst>
              <a:ext uri="{FF2B5EF4-FFF2-40B4-BE49-F238E27FC236}">
                <a16:creationId xmlns:a16="http://schemas.microsoft.com/office/drawing/2014/main" id="{F4CA224B-4888-400F-B41A-4E6AFE15EF61}"/>
              </a:ext>
            </a:extLst>
          </p:cNvPr>
          <p:cNvSpPr>
            <a:spLocks noGrp="1"/>
          </p:cNvSpPr>
          <p:nvPr>
            <p:ph type="subTitle" idx="1"/>
          </p:nvPr>
        </p:nvSpPr>
        <p:spPr>
          <a:xfrm>
            <a:off x="1524000" y="4495800"/>
            <a:ext cx="9144000" cy="762000"/>
          </a:xfrm>
        </p:spPr>
        <p:txBody>
          <a:bodyPr>
            <a:normAutofit/>
          </a:bodyPr>
          <a:lstStyle/>
          <a:p>
            <a:endParaRPr lang="fr-FR" sz="1800"/>
          </a:p>
        </p:txBody>
      </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78B0C3A-CF2D-4595-B915-65A3A5EAD14E}"/>
              </a:ext>
            </a:extLst>
          </p:cNvPr>
          <p:cNvSpPr>
            <a:spLocks noGrp="1"/>
          </p:cNvSpPr>
          <p:nvPr>
            <p:ph type="ctrTitle"/>
          </p:nvPr>
        </p:nvSpPr>
        <p:spPr>
          <a:xfrm>
            <a:off x="1524000" y="2776538"/>
            <a:ext cx="9144000" cy="1381188"/>
          </a:xfrm>
        </p:spPr>
        <p:txBody>
          <a:bodyPr anchor="ctr">
            <a:normAutofit/>
          </a:bodyPr>
          <a:lstStyle/>
          <a:p>
            <a:r>
              <a:rPr lang="fr-FR" sz="4000">
                <a:solidFill>
                  <a:schemeClr val="bg2"/>
                </a:solidFill>
              </a:rPr>
              <a:t>Le sens du service</a:t>
            </a:r>
          </a:p>
        </p:txBody>
      </p:sp>
    </p:spTree>
    <p:extLst>
      <p:ext uri="{BB962C8B-B14F-4D97-AF65-F5344CB8AC3E}">
        <p14:creationId xmlns:p14="http://schemas.microsoft.com/office/powerpoint/2010/main" val="424750848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B06A3A-25BD-4E08-B88F-C53A531F4F97}"/>
              </a:ext>
            </a:extLst>
          </p:cNvPr>
          <p:cNvSpPr>
            <a:spLocks noGrp="1"/>
          </p:cNvSpPr>
          <p:nvPr>
            <p:ph type="title"/>
          </p:nvPr>
        </p:nvSpPr>
        <p:spPr>
          <a:xfrm>
            <a:off x="838200" y="365125"/>
            <a:ext cx="10515600" cy="1325563"/>
          </a:xfrm>
        </p:spPr>
        <p:txBody>
          <a:bodyPr>
            <a:normAutofit/>
          </a:bodyPr>
          <a:lstStyle/>
          <a:p>
            <a:r>
              <a:rPr lang="fr-FR" dirty="0"/>
              <a:t>Plus précisément</a:t>
            </a:r>
          </a:p>
        </p:txBody>
      </p:sp>
      <p:graphicFrame>
        <p:nvGraphicFramePr>
          <p:cNvPr id="5" name="Espace réservé du contenu 2">
            <a:extLst>
              <a:ext uri="{FF2B5EF4-FFF2-40B4-BE49-F238E27FC236}">
                <a16:creationId xmlns:a16="http://schemas.microsoft.com/office/drawing/2014/main" id="{88BABC15-B1D7-425D-97DF-D8D40B4DA94A}"/>
              </a:ext>
            </a:extLst>
          </p:cNvPr>
          <p:cNvGraphicFramePr>
            <a:graphicFrameLocks noGrp="1"/>
          </p:cNvGraphicFramePr>
          <p:nvPr>
            <p:ph idx="1"/>
            <p:extLst>
              <p:ext uri="{D42A27DB-BD31-4B8C-83A1-F6EECF244321}">
                <p14:modId xmlns:p14="http://schemas.microsoft.com/office/powerpoint/2010/main" val="174745914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9674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7A38810-185F-45E8-A321-C7F5FAA618DB}"/>
              </a:ext>
            </a:extLst>
          </p:cNvPr>
          <p:cNvSpPr>
            <a:spLocks noGrp="1"/>
          </p:cNvSpPr>
          <p:nvPr>
            <p:ph type="title"/>
          </p:nvPr>
        </p:nvSpPr>
        <p:spPr>
          <a:xfrm>
            <a:off x="838200" y="5529884"/>
            <a:ext cx="7719381" cy="1096331"/>
          </a:xfrm>
        </p:spPr>
        <p:txBody>
          <a:bodyPr>
            <a:normAutofit/>
          </a:bodyPr>
          <a:lstStyle/>
          <a:p>
            <a:r>
              <a:rPr lang="fr-FR" dirty="0"/>
              <a:t>Référentiel travail</a:t>
            </a:r>
          </a:p>
        </p:txBody>
      </p:sp>
      <p:sp>
        <p:nvSpPr>
          <p:cNvPr id="17" name="Freeform: Shape 16">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Espace réservé du contenu 2">
            <a:extLst>
              <a:ext uri="{FF2B5EF4-FFF2-40B4-BE49-F238E27FC236}">
                <a16:creationId xmlns:a16="http://schemas.microsoft.com/office/drawing/2014/main" id="{8B3F9987-294E-41CB-8A34-B51D22E395EB}"/>
              </a:ext>
            </a:extLst>
          </p:cNvPr>
          <p:cNvGraphicFramePr>
            <a:graphicFrameLocks noGrp="1"/>
          </p:cNvGraphicFramePr>
          <p:nvPr>
            <p:ph idx="1"/>
            <p:extLst>
              <p:ext uri="{D42A27DB-BD31-4B8C-83A1-F6EECF244321}">
                <p14:modId xmlns:p14="http://schemas.microsoft.com/office/powerpoint/2010/main" val="1730958406"/>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0885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C9088D3-7CC2-424D-9784-60419B23C055}"/>
              </a:ext>
            </a:extLst>
          </p:cNvPr>
          <p:cNvSpPr>
            <a:spLocks noGrp="1"/>
          </p:cNvSpPr>
          <p:nvPr>
            <p:ph type="title"/>
          </p:nvPr>
        </p:nvSpPr>
        <p:spPr>
          <a:xfrm>
            <a:off x="863029" y="1012004"/>
            <a:ext cx="3416158" cy="4795408"/>
          </a:xfrm>
        </p:spPr>
        <p:txBody>
          <a:bodyPr>
            <a:normAutofit/>
          </a:bodyPr>
          <a:lstStyle/>
          <a:p>
            <a:r>
              <a:rPr lang="fr-FR" sz="4100">
                <a:solidFill>
                  <a:srgbClr val="FFFFFF"/>
                </a:solidFill>
              </a:rPr>
              <a:t>Le registre “avoir” représente l’acquisition de différents capitaux par son travail :</a:t>
            </a:r>
            <a:br>
              <a:rPr lang="en-US" sz="4100">
                <a:solidFill>
                  <a:srgbClr val="FFFFFF"/>
                </a:solidFill>
              </a:rPr>
            </a:br>
            <a:endParaRPr lang="fr-FR" sz="4100">
              <a:solidFill>
                <a:srgbClr val="FFFFFF"/>
              </a:solidFill>
            </a:endParaRPr>
          </a:p>
        </p:txBody>
      </p:sp>
      <p:graphicFrame>
        <p:nvGraphicFramePr>
          <p:cNvPr id="5" name="Espace réservé du contenu 2">
            <a:extLst>
              <a:ext uri="{FF2B5EF4-FFF2-40B4-BE49-F238E27FC236}">
                <a16:creationId xmlns:a16="http://schemas.microsoft.com/office/drawing/2014/main" id="{4BAFC7FC-8E87-4E31-A184-95C7183D4336}"/>
              </a:ext>
            </a:extLst>
          </p:cNvPr>
          <p:cNvGraphicFramePr>
            <a:graphicFrameLocks noGrp="1"/>
          </p:cNvGraphicFramePr>
          <p:nvPr>
            <p:ph idx="1"/>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4211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B0913435-57A6-4F82-80F3-D606F2F10AAB}"/>
              </a:ext>
            </a:extLst>
          </p:cNvPr>
          <p:cNvSpPr>
            <a:spLocks noGrp="1"/>
          </p:cNvSpPr>
          <p:nvPr>
            <p:ph type="title"/>
          </p:nvPr>
        </p:nvSpPr>
        <p:spPr>
          <a:xfrm>
            <a:off x="863029" y="1012004"/>
            <a:ext cx="3416158" cy="4795408"/>
          </a:xfrm>
        </p:spPr>
        <p:txBody>
          <a:bodyPr>
            <a:normAutofit/>
          </a:bodyPr>
          <a:lstStyle/>
          <a:p>
            <a:r>
              <a:rPr lang="fr-FR">
                <a:solidFill>
                  <a:srgbClr val="FFFFFF"/>
                </a:solidFill>
              </a:rPr>
              <a:t>L’être : </a:t>
            </a:r>
          </a:p>
        </p:txBody>
      </p:sp>
      <p:graphicFrame>
        <p:nvGraphicFramePr>
          <p:cNvPr id="12" name="Espace réservé du contenu 2">
            <a:extLst>
              <a:ext uri="{FF2B5EF4-FFF2-40B4-BE49-F238E27FC236}">
                <a16:creationId xmlns:a16="http://schemas.microsoft.com/office/drawing/2014/main" id="{93BDCF8E-0CA5-4ADC-B9B2-209773BA72E3}"/>
              </a:ext>
            </a:extLst>
          </p:cNvPr>
          <p:cNvGraphicFramePr>
            <a:graphicFrameLocks noGrp="1"/>
          </p:cNvGraphicFramePr>
          <p:nvPr>
            <p:ph idx="1"/>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0422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2B74EA0-1BCF-4970-A3C5-770E925E97B6}"/>
              </a:ext>
            </a:extLst>
          </p:cNvPr>
          <p:cNvSpPr>
            <a:spLocks noGrp="1"/>
          </p:cNvSpPr>
          <p:nvPr>
            <p:ph type="title"/>
          </p:nvPr>
        </p:nvSpPr>
        <p:spPr>
          <a:xfrm>
            <a:off x="863029" y="1012004"/>
            <a:ext cx="3416158" cy="4795408"/>
          </a:xfrm>
        </p:spPr>
        <p:txBody>
          <a:bodyPr>
            <a:normAutofit/>
          </a:bodyPr>
          <a:lstStyle/>
          <a:p>
            <a:r>
              <a:rPr lang="fr-FR">
                <a:solidFill>
                  <a:srgbClr val="FFFFFF"/>
                </a:solidFill>
              </a:rPr>
              <a:t>Le faire est :</a:t>
            </a:r>
          </a:p>
        </p:txBody>
      </p:sp>
      <p:graphicFrame>
        <p:nvGraphicFramePr>
          <p:cNvPr id="38" name="Espace réservé du contenu 2">
            <a:extLst>
              <a:ext uri="{FF2B5EF4-FFF2-40B4-BE49-F238E27FC236}">
                <a16:creationId xmlns:a16="http://schemas.microsoft.com/office/drawing/2014/main" id="{99C8AA64-57C2-4F85-8F70-27BCAD375512}"/>
              </a:ext>
            </a:extLst>
          </p:cNvPr>
          <p:cNvGraphicFramePr>
            <a:graphicFrameLocks noGrp="1"/>
          </p:cNvGraphicFramePr>
          <p:nvPr>
            <p:ph idx="1"/>
            <p:extLst>
              <p:ext uri="{D42A27DB-BD31-4B8C-83A1-F6EECF244321}">
                <p14:modId xmlns:p14="http://schemas.microsoft.com/office/powerpoint/2010/main" val="162427129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3887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9AA0097-19D8-4EEA-98B6-16B9111EEFCE}"/>
              </a:ext>
            </a:extLst>
          </p:cNvPr>
          <p:cNvSpPr>
            <a:spLocks noGrp="1"/>
          </p:cNvSpPr>
          <p:nvPr>
            <p:ph type="title"/>
          </p:nvPr>
        </p:nvSpPr>
        <p:spPr>
          <a:xfrm>
            <a:off x="640079" y="4526280"/>
            <a:ext cx="7410681" cy="1737360"/>
          </a:xfrm>
        </p:spPr>
        <p:txBody>
          <a:bodyPr>
            <a:normAutofit fontScale="90000"/>
          </a:bodyPr>
          <a:lstStyle/>
          <a:p>
            <a:r>
              <a:rPr lang="fr-FR" sz="3700" dirty="0"/>
              <a:t>Parfois Contradictoires, pourtant complémentaires les registres reflètent toujours la complexité humaine</a:t>
            </a:r>
          </a:p>
        </p:txBody>
      </p:sp>
      <p:sp>
        <p:nvSpPr>
          <p:cNvPr id="3" name="Espace réservé du contenu 2">
            <a:extLst>
              <a:ext uri="{FF2B5EF4-FFF2-40B4-BE49-F238E27FC236}">
                <a16:creationId xmlns:a16="http://schemas.microsoft.com/office/drawing/2014/main" id="{22EC88C0-B79B-454E-A9DF-02315713C3B5}"/>
              </a:ext>
            </a:extLst>
          </p:cNvPr>
          <p:cNvSpPr>
            <a:spLocks noGrp="1"/>
          </p:cNvSpPr>
          <p:nvPr>
            <p:ph idx="1"/>
          </p:nvPr>
        </p:nvSpPr>
        <p:spPr>
          <a:xfrm>
            <a:off x="640079" y="154924"/>
            <a:ext cx="5676637" cy="2402840"/>
          </a:xfrm>
        </p:spPr>
        <p:txBody>
          <a:bodyPr anchor="ctr">
            <a:normAutofit/>
          </a:bodyPr>
          <a:lstStyle/>
          <a:p>
            <a:pPr marL="0" indent="0">
              <a:buNone/>
            </a:pPr>
            <a:r>
              <a:rPr lang="fr-FR" sz="1800" dirty="0"/>
              <a:t>Les notions de fierté, de plaisir et de bonheur au travail font aussi partie des réponses recueillies et viennent se greffer sur les différents registres </a:t>
            </a:r>
          </a:p>
        </p:txBody>
      </p:sp>
      <p:sp>
        <p:nvSpPr>
          <p:cNvPr id="10"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F8684E96-E088-4413-9EDD-E27F3E32C887}"/>
              </a:ext>
            </a:extLst>
          </p:cNvPr>
          <p:cNvSpPr/>
          <p:nvPr/>
        </p:nvSpPr>
        <p:spPr>
          <a:xfrm>
            <a:off x="2149075" y="2663720"/>
            <a:ext cx="6096000" cy="1015663"/>
          </a:xfrm>
          <a:prstGeom prst="rect">
            <a:avLst/>
          </a:prstGeom>
        </p:spPr>
        <p:txBody>
          <a:bodyPr>
            <a:spAutoFit/>
          </a:bodyPr>
          <a:lstStyle/>
          <a:p>
            <a:r>
              <a:rPr lang="fr-FR" sz="2000" dirty="0"/>
              <a:t>Cependant, le “faire” l’emporte largement sur les autres registres, mettant donc en lumière l’importance de la réalisation de l’acte professionnel.</a:t>
            </a:r>
          </a:p>
        </p:txBody>
      </p:sp>
    </p:spTree>
    <p:extLst>
      <p:ext uri="{BB962C8B-B14F-4D97-AF65-F5344CB8AC3E}">
        <p14:creationId xmlns:p14="http://schemas.microsoft.com/office/powerpoint/2010/main" val="606721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56BEF179-0396-4631-981F-3079ED279A2B}"/>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BRAINSTORMING</a:t>
            </a:r>
          </a:p>
        </p:txBody>
      </p:sp>
      <p:sp>
        <p:nvSpPr>
          <p:cNvPr id="3" name="Espace réservé du contenu 2">
            <a:extLst>
              <a:ext uri="{FF2B5EF4-FFF2-40B4-BE49-F238E27FC236}">
                <a16:creationId xmlns:a16="http://schemas.microsoft.com/office/drawing/2014/main" id="{781B54A9-9C07-4FDD-9DEB-88C6BF29397C}"/>
              </a:ext>
            </a:extLst>
          </p:cNvPr>
          <p:cNvSpPr>
            <a:spLocks noGrp="1"/>
          </p:cNvSpPr>
          <p:nvPr>
            <p:ph idx="1"/>
          </p:nvPr>
        </p:nvSpPr>
        <p:spPr>
          <a:xfrm>
            <a:off x="3045368" y="4074718"/>
            <a:ext cx="6105194" cy="682079"/>
          </a:xfrm>
        </p:spPr>
        <p:txBody>
          <a:bodyPr vert="horz" lIns="91440" tIns="45720" rIns="91440" bIns="45720" rtlCol="0">
            <a:normAutofit/>
          </a:bodyPr>
          <a:lstStyle/>
          <a:p>
            <a:pPr marL="0" indent="0" algn="ctr">
              <a:buNone/>
            </a:pPr>
            <a:r>
              <a:rPr lang="en-US" sz="2200" kern="1200">
                <a:solidFill>
                  <a:srgbClr val="FFFFFF"/>
                </a:solidFill>
                <a:latin typeface="+mn-lt"/>
                <a:ea typeface="+mn-ea"/>
                <a:cs typeface="+mn-cs"/>
              </a:rPr>
              <a:t>Pour vous, Que signifie avoir le sens du service ? </a:t>
            </a:r>
          </a:p>
        </p:txBody>
      </p:sp>
    </p:spTree>
    <p:extLst>
      <p:ext uri="{BB962C8B-B14F-4D97-AF65-F5344CB8AC3E}">
        <p14:creationId xmlns:p14="http://schemas.microsoft.com/office/powerpoint/2010/main" val="925377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8AA98B4-4EB6-4A4F-870F-9FC1B2484AE0}"/>
              </a:ext>
            </a:extLst>
          </p:cNvPr>
          <p:cNvSpPr>
            <a:spLocks noGrp="1"/>
          </p:cNvSpPr>
          <p:nvPr>
            <p:ph idx="1"/>
          </p:nvPr>
        </p:nvSpPr>
        <p:spPr>
          <a:xfrm>
            <a:off x="4049486" y="2600695"/>
            <a:ext cx="7304314" cy="3576267"/>
          </a:xfrm>
        </p:spPr>
        <p:txBody>
          <a:bodyPr/>
          <a:lstStyle/>
          <a:p>
            <a:pPr marL="0" indent="0">
              <a:buNone/>
            </a:pPr>
            <a:endParaRPr lang="fr-FR" dirty="0"/>
          </a:p>
          <a:p>
            <a:pPr marL="0" indent="0">
              <a:buNone/>
            </a:pPr>
            <a:r>
              <a:rPr lang="fr-FR" dirty="0"/>
              <a:t>2.Service : de servir; une </a:t>
            </a:r>
            <a:r>
              <a:rPr lang="fr-FR" b="1" dirty="0"/>
              <a:t>activité de service</a:t>
            </a:r>
            <a:r>
              <a:rPr lang="fr-FR" dirty="0"/>
              <a:t> se caractérise essentiellement par la mise à disposition d'une capacité technique ou intellectuelle. </a:t>
            </a:r>
          </a:p>
        </p:txBody>
      </p:sp>
      <p:sp>
        <p:nvSpPr>
          <p:cNvPr id="4" name="Rectangle 3">
            <a:extLst>
              <a:ext uri="{FF2B5EF4-FFF2-40B4-BE49-F238E27FC236}">
                <a16:creationId xmlns:a16="http://schemas.microsoft.com/office/drawing/2014/main" id="{0EF8C36E-6B35-4CEB-8156-92BADE1ACAAE}"/>
              </a:ext>
            </a:extLst>
          </p:cNvPr>
          <p:cNvSpPr/>
          <p:nvPr/>
        </p:nvSpPr>
        <p:spPr>
          <a:xfrm>
            <a:off x="1385454" y="1478232"/>
            <a:ext cx="6879772" cy="996170"/>
          </a:xfrm>
          <a:prstGeom prst="rect">
            <a:avLst/>
          </a:prstGeom>
        </p:spPr>
        <p:txBody>
          <a:bodyPr wrap="square">
            <a:spAutoFit/>
          </a:bodyPr>
          <a:lstStyle/>
          <a:p>
            <a:pPr lvl="0">
              <a:lnSpc>
                <a:spcPct val="90000"/>
              </a:lnSpc>
              <a:spcBef>
                <a:spcPts val="1000"/>
              </a:spcBef>
            </a:pPr>
            <a:r>
              <a:rPr lang="fr-FR" sz="2800" dirty="0">
                <a:solidFill>
                  <a:prstClr val="black"/>
                </a:solidFill>
              </a:rPr>
              <a:t>1.Sens : Instinct, besoin de satisfaire l'instinct </a:t>
            </a:r>
          </a:p>
          <a:p>
            <a:pPr lvl="0">
              <a:lnSpc>
                <a:spcPct val="90000"/>
              </a:lnSpc>
              <a:spcBef>
                <a:spcPts val="1000"/>
              </a:spcBef>
            </a:pPr>
            <a:endParaRPr lang="fr-FR" sz="2800" dirty="0">
              <a:solidFill>
                <a:prstClr val="black"/>
              </a:solidFill>
            </a:endParaRPr>
          </a:p>
        </p:txBody>
      </p:sp>
    </p:spTree>
    <p:extLst>
      <p:ext uri="{BB962C8B-B14F-4D97-AF65-F5344CB8AC3E}">
        <p14:creationId xmlns:p14="http://schemas.microsoft.com/office/powerpoint/2010/main" val="3992819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C6C4E197-F184-4F4E-8C8C-3BD2703076B3}"/>
              </a:ext>
            </a:extLst>
          </p:cNvPr>
          <p:cNvSpPr>
            <a:spLocks noGrp="1"/>
          </p:cNvSpPr>
          <p:nvPr>
            <p:ph type="title"/>
          </p:nvPr>
        </p:nvSpPr>
        <p:spPr>
          <a:xfrm>
            <a:off x="640079" y="2053641"/>
            <a:ext cx="3669161" cy="2760098"/>
          </a:xfrm>
        </p:spPr>
        <p:txBody>
          <a:bodyPr>
            <a:normAutofit/>
          </a:bodyPr>
          <a:lstStyle/>
          <a:p>
            <a:r>
              <a:rPr lang="fr-FR">
                <a:solidFill>
                  <a:srgbClr val="FFFFFF"/>
                </a:solidFill>
              </a:rPr>
              <a:t>La satisfaction client</a:t>
            </a:r>
          </a:p>
        </p:txBody>
      </p:sp>
      <p:sp>
        <p:nvSpPr>
          <p:cNvPr id="3" name="Espace réservé du contenu 2">
            <a:extLst>
              <a:ext uri="{FF2B5EF4-FFF2-40B4-BE49-F238E27FC236}">
                <a16:creationId xmlns:a16="http://schemas.microsoft.com/office/drawing/2014/main" id="{2F8C6D05-50FB-4021-8B69-7473B1149A22}"/>
              </a:ext>
            </a:extLst>
          </p:cNvPr>
          <p:cNvSpPr>
            <a:spLocks noGrp="1"/>
          </p:cNvSpPr>
          <p:nvPr>
            <p:ph idx="1"/>
          </p:nvPr>
        </p:nvSpPr>
        <p:spPr>
          <a:xfrm>
            <a:off x="6090574" y="801866"/>
            <a:ext cx="5306084" cy="5230634"/>
          </a:xfrm>
        </p:spPr>
        <p:txBody>
          <a:bodyPr anchor="ctr">
            <a:normAutofit/>
          </a:bodyPr>
          <a:lstStyle/>
          <a:p>
            <a:endParaRPr lang="fr-FR" sz="2400">
              <a:solidFill>
                <a:srgbClr val="000000"/>
              </a:solidFill>
            </a:endParaRPr>
          </a:p>
          <a:p>
            <a:r>
              <a:rPr lang="fr-FR" sz="2400">
                <a:solidFill>
                  <a:srgbClr val="000000"/>
                </a:solidFill>
              </a:rPr>
              <a:t>La satisfaction client concernant un produit ou un service , si elle est maintenue, augmentera la fidélité de votre client. Mais </a:t>
            </a:r>
            <a:r>
              <a:rPr lang="fr-FR" sz="2400" b="1">
                <a:solidFill>
                  <a:srgbClr val="000000"/>
                </a:solidFill>
              </a:rPr>
              <a:t>comment pouvons-nous mesurer efficacement la satisfaction du client</a:t>
            </a:r>
            <a:r>
              <a:rPr lang="fr-FR" sz="2400">
                <a:solidFill>
                  <a:srgbClr val="000000"/>
                </a:solidFill>
              </a:rPr>
              <a:t> ?</a:t>
            </a:r>
          </a:p>
          <a:p>
            <a:endParaRPr lang="fr-FR" sz="2400">
              <a:solidFill>
                <a:srgbClr val="000000"/>
              </a:solidFill>
            </a:endParaRPr>
          </a:p>
          <a:p>
            <a:endParaRPr lang="fr-FR" sz="2400">
              <a:solidFill>
                <a:srgbClr val="000000"/>
              </a:solidFill>
            </a:endParaRPr>
          </a:p>
        </p:txBody>
      </p:sp>
    </p:spTree>
    <p:extLst>
      <p:ext uri="{BB962C8B-B14F-4D97-AF65-F5344CB8AC3E}">
        <p14:creationId xmlns:p14="http://schemas.microsoft.com/office/powerpoint/2010/main" val="3532440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3B12FE51-49D9-44D3-93BD-55B98343C6F1}"/>
              </a:ext>
            </a:extLst>
          </p:cNvPr>
          <p:cNvSpPr>
            <a:spLocks noGrp="1"/>
          </p:cNvSpPr>
          <p:nvPr>
            <p:ph type="title"/>
          </p:nvPr>
        </p:nvSpPr>
        <p:spPr>
          <a:xfrm>
            <a:off x="1179226" y="826680"/>
            <a:ext cx="9833548" cy="1325563"/>
          </a:xfrm>
        </p:spPr>
        <p:txBody>
          <a:bodyPr>
            <a:normAutofit/>
          </a:bodyPr>
          <a:lstStyle/>
          <a:p>
            <a:pPr algn="ctr"/>
            <a:r>
              <a:rPr lang="fr-FR" sz="4000" dirty="0">
                <a:solidFill>
                  <a:srgbClr val="000000"/>
                </a:solidFill>
              </a:rPr>
              <a:t>Voici les 4 dimensions de la satisfaction client essentielles à votre réussite : </a:t>
            </a:r>
            <a:endParaRPr lang="fr-FR" sz="4000" dirty="0">
              <a:solidFill>
                <a:srgbClr val="FFFFFF"/>
              </a:solidFill>
            </a:endParaRPr>
          </a:p>
        </p:txBody>
      </p:sp>
      <p:sp>
        <p:nvSpPr>
          <p:cNvPr id="3" name="Espace réservé du contenu 2">
            <a:extLst>
              <a:ext uri="{FF2B5EF4-FFF2-40B4-BE49-F238E27FC236}">
                <a16:creationId xmlns:a16="http://schemas.microsoft.com/office/drawing/2014/main" id="{2571F388-2D27-4272-888E-B5AACFC8C2E1}"/>
              </a:ext>
            </a:extLst>
          </p:cNvPr>
          <p:cNvSpPr>
            <a:spLocks noGrp="1"/>
          </p:cNvSpPr>
          <p:nvPr>
            <p:ph idx="1"/>
          </p:nvPr>
        </p:nvSpPr>
        <p:spPr>
          <a:xfrm>
            <a:off x="1179226" y="3092970"/>
            <a:ext cx="9833548" cy="2693976"/>
          </a:xfrm>
        </p:spPr>
        <p:txBody>
          <a:bodyPr>
            <a:normAutofit/>
          </a:bodyPr>
          <a:lstStyle/>
          <a:p>
            <a:r>
              <a:rPr lang="fr-FR" sz="2000" dirty="0">
                <a:solidFill>
                  <a:srgbClr val="000000"/>
                </a:solidFill>
              </a:rPr>
              <a:t>les dimensions émotionnelle, </a:t>
            </a:r>
          </a:p>
          <a:p>
            <a:r>
              <a:rPr lang="fr-FR" sz="2000" dirty="0">
                <a:solidFill>
                  <a:srgbClr val="000000"/>
                </a:solidFill>
              </a:rPr>
              <a:t>affective et comportementale, </a:t>
            </a:r>
          </a:p>
          <a:p>
            <a:r>
              <a:rPr lang="fr-FR" sz="2000" dirty="0">
                <a:solidFill>
                  <a:srgbClr val="000000"/>
                </a:solidFill>
              </a:rPr>
              <a:t>affective et cognitive, </a:t>
            </a:r>
          </a:p>
          <a:p>
            <a:r>
              <a:rPr lang="fr-FR" sz="2000" dirty="0">
                <a:solidFill>
                  <a:srgbClr val="000000"/>
                </a:solidFill>
              </a:rPr>
              <a:t>et comportementale.</a:t>
            </a:r>
          </a:p>
        </p:txBody>
      </p:sp>
    </p:spTree>
    <p:extLst>
      <p:ext uri="{BB962C8B-B14F-4D97-AF65-F5344CB8AC3E}">
        <p14:creationId xmlns:p14="http://schemas.microsoft.com/office/powerpoint/2010/main" val="2673589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1963C9FF-C77F-46C3-92FF-F2A2B192D2A4}"/>
              </a:ext>
            </a:extLst>
          </p:cNvPr>
          <p:cNvSpPr>
            <a:spLocks noGrp="1"/>
          </p:cNvSpPr>
          <p:nvPr>
            <p:ph type="title"/>
          </p:nvPr>
        </p:nvSpPr>
        <p:spPr>
          <a:xfrm>
            <a:off x="863029" y="1012004"/>
            <a:ext cx="3416158" cy="4795408"/>
          </a:xfrm>
        </p:spPr>
        <p:txBody>
          <a:bodyPr>
            <a:normAutofit/>
          </a:bodyPr>
          <a:lstStyle/>
          <a:p>
            <a:r>
              <a:rPr lang="fr-FR">
                <a:solidFill>
                  <a:srgbClr val="FFFFFF"/>
                </a:solidFill>
              </a:rPr>
              <a:t>Sommaire </a:t>
            </a:r>
          </a:p>
        </p:txBody>
      </p:sp>
      <p:graphicFrame>
        <p:nvGraphicFramePr>
          <p:cNvPr id="5" name="Espace réservé du contenu 2">
            <a:extLst>
              <a:ext uri="{FF2B5EF4-FFF2-40B4-BE49-F238E27FC236}">
                <a16:creationId xmlns:a16="http://schemas.microsoft.com/office/drawing/2014/main" id="{ABFDFDBF-9F0A-422A-89DC-6A9500CF5EC1}"/>
              </a:ext>
            </a:extLst>
          </p:cNvPr>
          <p:cNvGraphicFramePr>
            <a:graphicFrameLocks noGrp="1"/>
          </p:cNvGraphicFramePr>
          <p:nvPr>
            <p:ph idx="1"/>
            <p:extLst>
              <p:ext uri="{D42A27DB-BD31-4B8C-83A1-F6EECF244321}">
                <p14:modId xmlns:p14="http://schemas.microsoft.com/office/powerpoint/2010/main" val="340028514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1150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87018E6-68AC-478E-AC5B-D4365FCF8EB6}"/>
              </a:ext>
            </a:extLst>
          </p:cNvPr>
          <p:cNvSpPr>
            <a:spLocks noGrp="1"/>
          </p:cNvSpPr>
          <p:nvPr>
            <p:ph type="title"/>
          </p:nvPr>
        </p:nvSpPr>
        <p:spPr>
          <a:xfrm>
            <a:off x="863029" y="1012004"/>
            <a:ext cx="3416158" cy="4795408"/>
          </a:xfrm>
        </p:spPr>
        <p:txBody>
          <a:bodyPr>
            <a:normAutofit/>
          </a:bodyPr>
          <a:lstStyle/>
          <a:p>
            <a:r>
              <a:rPr lang="fr-FR" b="1">
                <a:solidFill>
                  <a:srgbClr val="FFFFFF"/>
                </a:solidFill>
              </a:rPr>
              <a:t>Que permet de comprendre la dimension émotionnelle ?</a:t>
            </a:r>
            <a:br>
              <a:rPr lang="fr-FR" b="1">
                <a:solidFill>
                  <a:srgbClr val="FFFFFF"/>
                </a:solidFill>
              </a:rPr>
            </a:br>
            <a:endParaRPr lang="fr-FR">
              <a:solidFill>
                <a:srgbClr val="FFFFFF"/>
              </a:solidFill>
            </a:endParaRPr>
          </a:p>
        </p:txBody>
      </p:sp>
      <p:graphicFrame>
        <p:nvGraphicFramePr>
          <p:cNvPr id="5" name="Espace réservé du contenu 2">
            <a:extLst>
              <a:ext uri="{FF2B5EF4-FFF2-40B4-BE49-F238E27FC236}">
                <a16:creationId xmlns:a16="http://schemas.microsoft.com/office/drawing/2014/main" id="{F10D2F1A-5283-4623-846C-7261DB4360B7}"/>
              </a:ext>
            </a:extLst>
          </p:cNvPr>
          <p:cNvGraphicFramePr>
            <a:graphicFrameLocks noGrp="1"/>
          </p:cNvGraphicFramePr>
          <p:nvPr>
            <p:ph idx="1"/>
            <p:extLst>
              <p:ext uri="{D42A27DB-BD31-4B8C-83A1-F6EECF244321}">
                <p14:modId xmlns:p14="http://schemas.microsoft.com/office/powerpoint/2010/main" val="84467290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3126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E8BB27A-58D2-4BBE-83F2-B08702A5BAE0}"/>
              </a:ext>
            </a:extLst>
          </p:cNvPr>
          <p:cNvSpPr>
            <a:spLocks noGrp="1"/>
          </p:cNvSpPr>
          <p:nvPr>
            <p:ph type="title"/>
          </p:nvPr>
        </p:nvSpPr>
        <p:spPr>
          <a:xfrm>
            <a:off x="863029" y="1012004"/>
            <a:ext cx="3416158" cy="4795408"/>
          </a:xfrm>
        </p:spPr>
        <p:txBody>
          <a:bodyPr>
            <a:normAutofit/>
          </a:bodyPr>
          <a:lstStyle/>
          <a:p>
            <a:r>
              <a:rPr lang="fr-FR" b="1">
                <a:solidFill>
                  <a:srgbClr val="FFFFFF"/>
                </a:solidFill>
              </a:rPr>
              <a:t>Avec quel type de réponse la dimension émotionnelle peut-elle être mesurée ?</a:t>
            </a:r>
            <a:br>
              <a:rPr lang="fr-FR" b="1">
                <a:solidFill>
                  <a:srgbClr val="FFFFFF"/>
                </a:solidFill>
              </a:rPr>
            </a:br>
            <a:endParaRPr lang="fr-FR">
              <a:solidFill>
                <a:srgbClr val="FFFFFF"/>
              </a:solidFill>
            </a:endParaRPr>
          </a:p>
        </p:txBody>
      </p:sp>
      <p:graphicFrame>
        <p:nvGraphicFramePr>
          <p:cNvPr id="5" name="Espace réservé du contenu 2">
            <a:extLst>
              <a:ext uri="{FF2B5EF4-FFF2-40B4-BE49-F238E27FC236}">
                <a16:creationId xmlns:a16="http://schemas.microsoft.com/office/drawing/2014/main" id="{D188B661-B84F-495A-A6BE-DBE1226C1420}"/>
              </a:ext>
            </a:extLst>
          </p:cNvPr>
          <p:cNvGraphicFramePr>
            <a:graphicFrameLocks noGrp="1"/>
          </p:cNvGraphicFramePr>
          <p:nvPr>
            <p:ph idx="1"/>
            <p:extLst>
              <p:ext uri="{D42A27DB-BD31-4B8C-83A1-F6EECF244321}">
                <p14:modId xmlns:p14="http://schemas.microsoft.com/office/powerpoint/2010/main" val="31989050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8419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F56A2A8D-BC51-49C0-BAD3-D8A94F8C3C57}"/>
              </a:ext>
            </a:extLst>
          </p:cNvPr>
          <p:cNvSpPr>
            <a:spLocks noGrp="1"/>
          </p:cNvSpPr>
          <p:nvPr>
            <p:ph type="title"/>
          </p:nvPr>
        </p:nvSpPr>
        <p:spPr>
          <a:xfrm>
            <a:off x="1179226" y="826680"/>
            <a:ext cx="9833548" cy="1325563"/>
          </a:xfrm>
        </p:spPr>
        <p:txBody>
          <a:bodyPr>
            <a:normAutofit/>
          </a:bodyPr>
          <a:lstStyle/>
          <a:p>
            <a:pPr algn="ctr"/>
            <a:r>
              <a:rPr lang="fr-FR" sz="2800" b="1">
                <a:solidFill>
                  <a:srgbClr val="FFFFFF"/>
                </a:solidFill>
              </a:rPr>
              <a:t>La dimension affective et comportementale permet de mesurer la fidélisation</a:t>
            </a:r>
            <a:br>
              <a:rPr lang="fr-FR" sz="2800" b="1">
                <a:solidFill>
                  <a:srgbClr val="FFFFFF"/>
                </a:solidFill>
              </a:rPr>
            </a:br>
            <a:endParaRPr lang="fr-FR" sz="2800">
              <a:solidFill>
                <a:srgbClr val="FFFFFF"/>
              </a:solidFill>
            </a:endParaRPr>
          </a:p>
        </p:txBody>
      </p:sp>
      <p:sp>
        <p:nvSpPr>
          <p:cNvPr id="3" name="Espace réservé du contenu 2">
            <a:extLst>
              <a:ext uri="{FF2B5EF4-FFF2-40B4-BE49-F238E27FC236}">
                <a16:creationId xmlns:a16="http://schemas.microsoft.com/office/drawing/2014/main" id="{A369D59C-0FF3-490B-A1CE-BF00A8790875}"/>
              </a:ext>
            </a:extLst>
          </p:cNvPr>
          <p:cNvSpPr>
            <a:spLocks noGrp="1"/>
          </p:cNvSpPr>
          <p:nvPr>
            <p:ph idx="1"/>
          </p:nvPr>
        </p:nvSpPr>
        <p:spPr>
          <a:xfrm>
            <a:off x="1179226" y="3092970"/>
            <a:ext cx="9833548" cy="2693976"/>
          </a:xfrm>
        </p:spPr>
        <p:txBody>
          <a:bodyPr>
            <a:normAutofit/>
          </a:bodyPr>
          <a:lstStyle/>
          <a:p>
            <a:r>
              <a:rPr lang="fr-FR" sz="2000" b="1" dirty="0">
                <a:solidFill>
                  <a:srgbClr val="000000"/>
                </a:solidFill>
              </a:rPr>
              <a:t>La fidélisation client reflète la probabilité de rachat </a:t>
            </a:r>
            <a:r>
              <a:rPr lang="fr-FR" sz="2000" dirty="0">
                <a:solidFill>
                  <a:srgbClr val="000000"/>
                </a:solidFill>
              </a:rPr>
              <a:t>du service. La satisfaction du client est un facteur prédictif majeur de rachat. Elle est fortement influencée par les évaluations explicites de la performance des produits, la qualité et la valeur. </a:t>
            </a:r>
          </a:p>
          <a:p>
            <a:endParaRPr lang="fr-FR" sz="2000" dirty="0">
              <a:solidFill>
                <a:srgbClr val="000000"/>
              </a:solidFill>
            </a:endParaRPr>
          </a:p>
          <a:p>
            <a:r>
              <a:rPr lang="fr-FR" sz="2000" dirty="0">
                <a:solidFill>
                  <a:srgbClr val="000000"/>
                </a:solidFill>
              </a:rPr>
              <a:t>Plus un client est à même de recommander une enseigne auprès des autres, plus il est probable qu'il y soit fidèle.</a:t>
            </a:r>
          </a:p>
        </p:txBody>
      </p:sp>
    </p:spTree>
    <p:extLst>
      <p:ext uri="{BB962C8B-B14F-4D97-AF65-F5344CB8AC3E}">
        <p14:creationId xmlns:p14="http://schemas.microsoft.com/office/powerpoint/2010/main" val="4009869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0296F21-6746-4A51-A31F-03BD10686EA8}"/>
              </a:ext>
            </a:extLst>
          </p:cNvPr>
          <p:cNvSpPr>
            <a:spLocks noGrp="1"/>
          </p:cNvSpPr>
          <p:nvPr>
            <p:ph type="title"/>
          </p:nvPr>
        </p:nvSpPr>
        <p:spPr>
          <a:xfrm>
            <a:off x="863029" y="1012004"/>
            <a:ext cx="3416158" cy="4795408"/>
          </a:xfrm>
        </p:spPr>
        <p:txBody>
          <a:bodyPr>
            <a:normAutofit/>
          </a:bodyPr>
          <a:lstStyle/>
          <a:p>
            <a:r>
              <a:rPr lang="fr-FR" sz="3700" b="1">
                <a:solidFill>
                  <a:srgbClr val="FFFFFF"/>
                </a:solidFill>
              </a:rPr>
              <a:t>Dimension affective et cognitive : une mesure de satisfaction des composantes de l'expérience client</a:t>
            </a:r>
            <a:br>
              <a:rPr lang="fr-FR" sz="3700" b="1">
                <a:solidFill>
                  <a:srgbClr val="FFFFFF"/>
                </a:solidFill>
              </a:rPr>
            </a:br>
            <a:endParaRPr lang="fr-FR" sz="3700">
              <a:solidFill>
                <a:srgbClr val="FFFFFF"/>
              </a:solidFill>
            </a:endParaRPr>
          </a:p>
        </p:txBody>
      </p:sp>
      <p:graphicFrame>
        <p:nvGraphicFramePr>
          <p:cNvPr id="5" name="Espace réservé du contenu 2">
            <a:extLst>
              <a:ext uri="{FF2B5EF4-FFF2-40B4-BE49-F238E27FC236}">
                <a16:creationId xmlns:a16="http://schemas.microsoft.com/office/drawing/2014/main" id="{C9742BD2-AA4F-44DD-B54D-6ED7E3B435D1}"/>
              </a:ext>
            </a:extLst>
          </p:cNvPr>
          <p:cNvGraphicFramePr>
            <a:graphicFrameLocks noGrp="1"/>
          </p:cNvGraphicFramePr>
          <p:nvPr>
            <p:ph idx="1"/>
            <p:extLst>
              <p:ext uri="{D42A27DB-BD31-4B8C-83A1-F6EECF244321}">
                <p14:modId xmlns:p14="http://schemas.microsoft.com/office/powerpoint/2010/main" val="778953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0512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CF94D7CE-CD41-4249-983A-61B91230943F}"/>
              </a:ext>
            </a:extLst>
          </p:cNvPr>
          <p:cNvSpPr>
            <a:spLocks noGrp="1"/>
          </p:cNvSpPr>
          <p:nvPr>
            <p:ph type="title"/>
          </p:nvPr>
        </p:nvSpPr>
        <p:spPr>
          <a:xfrm>
            <a:off x="1179226" y="826680"/>
            <a:ext cx="9833548" cy="1325563"/>
          </a:xfrm>
        </p:spPr>
        <p:txBody>
          <a:bodyPr>
            <a:normAutofit/>
          </a:bodyPr>
          <a:lstStyle/>
          <a:p>
            <a:pPr algn="ctr"/>
            <a:r>
              <a:rPr lang="fr-FR" sz="2800" b="1">
                <a:solidFill>
                  <a:srgbClr val="FFFFFF"/>
                </a:solidFill>
              </a:rPr>
              <a:t>Dimensions comportementales : mesure d'intentions de rachat</a:t>
            </a:r>
            <a:br>
              <a:rPr lang="fr-FR" sz="2800" b="1">
                <a:solidFill>
                  <a:srgbClr val="FFFFFF"/>
                </a:solidFill>
              </a:rPr>
            </a:br>
            <a:endParaRPr lang="fr-FR" sz="2800">
              <a:solidFill>
                <a:srgbClr val="FFFFFF"/>
              </a:solidFill>
            </a:endParaRPr>
          </a:p>
        </p:txBody>
      </p:sp>
      <p:sp>
        <p:nvSpPr>
          <p:cNvPr id="3" name="Espace réservé du contenu 2">
            <a:extLst>
              <a:ext uri="{FF2B5EF4-FFF2-40B4-BE49-F238E27FC236}">
                <a16:creationId xmlns:a16="http://schemas.microsoft.com/office/drawing/2014/main" id="{0AFE161C-15C2-406A-B334-5151E4369E53}"/>
              </a:ext>
            </a:extLst>
          </p:cNvPr>
          <p:cNvSpPr>
            <a:spLocks noGrp="1"/>
          </p:cNvSpPr>
          <p:nvPr>
            <p:ph idx="1"/>
          </p:nvPr>
        </p:nvSpPr>
        <p:spPr>
          <a:xfrm>
            <a:off x="1179226" y="3092970"/>
            <a:ext cx="9833548" cy="2693976"/>
          </a:xfrm>
        </p:spPr>
        <p:txBody>
          <a:bodyPr>
            <a:normAutofit/>
          </a:bodyPr>
          <a:lstStyle/>
          <a:p>
            <a:r>
              <a:rPr lang="fr-FR" sz="2000" b="1" dirty="0">
                <a:solidFill>
                  <a:srgbClr val="000000"/>
                </a:solidFill>
              </a:rPr>
              <a:t>la satisfaction client influence</a:t>
            </a:r>
            <a:r>
              <a:rPr lang="fr-FR" sz="2000" dirty="0">
                <a:solidFill>
                  <a:srgbClr val="000000"/>
                </a:solidFill>
              </a:rPr>
              <a:t> le client </a:t>
            </a:r>
            <a:r>
              <a:rPr lang="fr-FR" sz="2000" b="1" dirty="0">
                <a:solidFill>
                  <a:srgbClr val="000000"/>
                </a:solidFill>
              </a:rPr>
              <a:t>sur le renouvellement de son contrat </a:t>
            </a:r>
            <a:r>
              <a:rPr lang="fr-FR" sz="2000" dirty="0">
                <a:solidFill>
                  <a:srgbClr val="000000"/>
                </a:solidFill>
              </a:rPr>
              <a:t>ou sur l'achat de nouveaux services chez vous. Les mesures comportementales reflètent également l'expérience passée du consommateur avec le service client.</a:t>
            </a:r>
          </a:p>
        </p:txBody>
      </p:sp>
    </p:spTree>
    <p:extLst>
      <p:ext uri="{BB962C8B-B14F-4D97-AF65-F5344CB8AC3E}">
        <p14:creationId xmlns:p14="http://schemas.microsoft.com/office/powerpoint/2010/main" val="1336286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08676"/>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Espace réservé du contenu 2">
            <a:extLst>
              <a:ext uri="{FF2B5EF4-FFF2-40B4-BE49-F238E27FC236}">
                <a16:creationId xmlns:a16="http://schemas.microsoft.com/office/drawing/2014/main" id="{3F26E408-A1E6-4344-B5F3-3E7224C43004}"/>
              </a:ext>
            </a:extLst>
          </p:cNvPr>
          <p:cNvSpPr>
            <a:spLocks noGrp="1"/>
          </p:cNvSpPr>
          <p:nvPr>
            <p:ph idx="1"/>
          </p:nvPr>
        </p:nvSpPr>
        <p:spPr>
          <a:xfrm>
            <a:off x="1179226" y="872046"/>
            <a:ext cx="9833548" cy="2945574"/>
          </a:xfrm>
        </p:spPr>
        <p:txBody>
          <a:bodyPr anchor="ctr">
            <a:normAutofit/>
          </a:bodyPr>
          <a:lstStyle/>
          <a:p>
            <a:r>
              <a:rPr lang="fr-FR" sz="2400">
                <a:solidFill>
                  <a:srgbClr val="FFFFFF"/>
                </a:solidFill>
              </a:rPr>
              <a:t>Les 4 dimensions permettent donc de </a:t>
            </a:r>
            <a:r>
              <a:rPr lang="fr-FR" sz="2400" b="1">
                <a:solidFill>
                  <a:srgbClr val="FFFFFF"/>
                </a:solidFill>
              </a:rPr>
              <a:t>couvrir entièrement les différents facteurs de la satisfaction client</a:t>
            </a:r>
            <a:r>
              <a:rPr lang="fr-FR" sz="2400">
                <a:solidFill>
                  <a:srgbClr val="FFFFFF"/>
                </a:solidFill>
              </a:rPr>
              <a:t> et de les expliciter.</a:t>
            </a:r>
          </a:p>
        </p:txBody>
      </p:sp>
    </p:spTree>
    <p:extLst>
      <p:ext uri="{BB962C8B-B14F-4D97-AF65-F5344CB8AC3E}">
        <p14:creationId xmlns:p14="http://schemas.microsoft.com/office/powerpoint/2010/main" val="2883986790"/>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B24401A2-0D34-4A24-A740-F5E8D25FD7FA}"/>
              </a:ext>
            </a:extLst>
          </p:cNvPr>
          <p:cNvSpPr>
            <a:spLocks noGrp="1"/>
          </p:cNvSpPr>
          <p:nvPr>
            <p:ph type="title"/>
          </p:nvPr>
        </p:nvSpPr>
        <p:spPr>
          <a:xfrm>
            <a:off x="838200" y="1760505"/>
            <a:ext cx="10515600" cy="935025"/>
          </a:xfrm>
        </p:spPr>
        <p:txBody>
          <a:bodyPr>
            <a:normAutofit/>
          </a:bodyPr>
          <a:lstStyle/>
          <a:p>
            <a:pPr algn="ctr"/>
            <a:r>
              <a:rPr lang="fr-FR" sz="3200">
                <a:solidFill>
                  <a:schemeClr val="tx2"/>
                </a:solidFill>
              </a:rPr>
              <a:t>Qu’est-ce que la qualité de service? </a:t>
            </a:r>
          </a:p>
        </p:txBody>
      </p:sp>
      <p:sp>
        <p:nvSpPr>
          <p:cNvPr id="3" name="Espace réservé du contenu 2">
            <a:extLst>
              <a:ext uri="{FF2B5EF4-FFF2-40B4-BE49-F238E27FC236}">
                <a16:creationId xmlns:a16="http://schemas.microsoft.com/office/drawing/2014/main" id="{AC68F765-6C10-42C4-BAFA-4160EB92C2A1}"/>
              </a:ext>
            </a:extLst>
          </p:cNvPr>
          <p:cNvSpPr>
            <a:spLocks noGrp="1"/>
          </p:cNvSpPr>
          <p:nvPr>
            <p:ph idx="1"/>
          </p:nvPr>
        </p:nvSpPr>
        <p:spPr>
          <a:xfrm>
            <a:off x="2384952" y="3012928"/>
            <a:ext cx="7422096" cy="2109445"/>
          </a:xfrm>
        </p:spPr>
        <p:txBody>
          <a:bodyPr>
            <a:normAutofit/>
          </a:bodyPr>
          <a:lstStyle/>
          <a:p>
            <a:r>
              <a:rPr lang="fr-FR" sz="1800">
                <a:solidFill>
                  <a:schemeClr val="tx2"/>
                </a:solidFill>
              </a:rPr>
              <a:t>La qualité de service désigne la capacité d’un service à répondre par ses caractéristiques aux différents besoins de ses utilisateurs ou consommateurs (définition Afnor).</a:t>
            </a:r>
          </a:p>
        </p:txBody>
      </p:sp>
    </p:spTree>
    <p:extLst>
      <p:ext uri="{BB962C8B-B14F-4D97-AF65-F5344CB8AC3E}">
        <p14:creationId xmlns:p14="http://schemas.microsoft.com/office/powerpoint/2010/main" val="4252477171"/>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Text Box 3">
            <a:extLst>
              <a:ext uri="{FF2B5EF4-FFF2-40B4-BE49-F238E27FC236}">
                <a16:creationId xmlns:a16="http://schemas.microsoft.com/office/drawing/2014/main" id="{83B68188-8117-497B-BF43-8704F8C51789}"/>
              </a:ext>
            </a:extLst>
          </p:cNvPr>
          <p:cNvSpPr txBox="1">
            <a:spLocks noChangeArrowheads="1"/>
          </p:cNvSpPr>
          <p:nvPr/>
        </p:nvSpPr>
        <p:spPr bwMode="auto">
          <a:xfrm>
            <a:off x="1906588" y="1100138"/>
            <a:ext cx="4591050" cy="457200"/>
          </a:xfrm>
          <a:prstGeom prst="rect">
            <a:avLst/>
          </a:prstGeom>
          <a:solidFill>
            <a:schemeClr val="accent1"/>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fr-FR" altLang="fr-FR" sz="2400" b="1" dirty="0">
                <a:solidFill>
                  <a:schemeClr val="bg1"/>
                </a:solidFill>
                <a:latin typeface="Verdana" panose="020B0604030504040204" pitchFamily="34" charset="0"/>
              </a:rPr>
              <a:t>Qu’est-ce que la Qualité ?</a:t>
            </a:r>
          </a:p>
        </p:txBody>
      </p:sp>
      <p:sp>
        <p:nvSpPr>
          <p:cNvPr id="142340" name="Rectangle 8">
            <a:extLst>
              <a:ext uri="{FF2B5EF4-FFF2-40B4-BE49-F238E27FC236}">
                <a16:creationId xmlns:a16="http://schemas.microsoft.com/office/drawing/2014/main" id="{27C69EFE-FFA2-4629-88F4-7BEAE51233FC}"/>
              </a:ext>
            </a:extLst>
          </p:cNvPr>
          <p:cNvSpPr>
            <a:spLocks noChangeArrowheads="1"/>
          </p:cNvSpPr>
          <p:nvPr/>
        </p:nvSpPr>
        <p:spPr bwMode="auto">
          <a:xfrm>
            <a:off x="1703388" y="188913"/>
            <a:ext cx="2089150" cy="647700"/>
          </a:xfrm>
          <a:prstGeom prst="rect">
            <a:avLst/>
          </a:prstGeom>
          <a:solidFill>
            <a:srgbClr val="6698C2"/>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fr-FR" altLang="fr-FR" sz="2000" b="1" dirty="0">
                <a:solidFill>
                  <a:schemeClr val="bg1"/>
                </a:solidFill>
                <a:latin typeface="Verdana" panose="020B0604030504040204" pitchFamily="34" charset="0"/>
              </a:rPr>
              <a:t>La qualité</a:t>
            </a:r>
          </a:p>
        </p:txBody>
      </p:sp>
      <p:sp>
        <p:nvSpPr>
          <p:cNvPr id="61444" name="Rectangle 4">
            <a:extLst>
              <a:ext uri="{FF2B5EF4-FFF2-40B4-BE49-F238E27FC236}">
                <a16:creationId xmlns:a16="http://schemas.microsoft.com/office/drawing/2014/main" id="{A4CE2C9B-2025-493A-B4AE-8E2AB603F1EB}"/>
              </a:ext>
            </a:extLst>
          </p:cNvPr>
          <p:cNvSpPr>
            <a:spLocks noChangeArrowheads="1"/>
          </p:cNvSpPr>
          <p:nvPr/>
        </p:nvSpPr>
        <p:spPr bwMode="auto">
          <a:xfrm>
            <a:off x="1847850" y="2087563"/>
            <a:ext cx="85979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fr-FR" altLang="fr-FR" sz="2400" b="1" dirty="0">
                <a:latin typeface="Verdana" panose="020B0604030504040204" pitchFamily="34" charset="0"/>
              </a:rPr>
              <a:t>Ensemble des propriétés et caractéristiques</a:t>
            </a:r>
          </a:p>
          <a:p>
            <a:pPr algn="ctr" eaLnBrk="1" hangingPunct="1">
              <a:spcBef>
                <a:spcPct val="0"/>
              </a:spcBef>
              <a:buFontTx/>
              <a:buNone/>
            </a:pPr>
            <a:r>
              <a:rPr lang="fr-FR" altLang="fr-FR" sz="2400" b="1" dirty="0">
                <a:latin typeface="Verdana" panose="020B0604030504040204" pitchFamily="34" charset="0"/>
              </a:rPr>
              <a:t>d'un produit ou d'un service</a:t>
            </a:r>
          </a:p>
          <a:p>
            <a:pPr algn="ctr" eaLnBrk="1" hangingPunct="1">
              <a:spcBef>
                <a:spcPct val="0"/>
              </a:spcBef>
              <a:buFontTx/>
              <a:buNone/>
            </a:pPr>
            <a:r>
              <a:rPr lang="fr-FR" altLang="fr-FR" sz="2400" b="1" dirty="0">
                <a:latin typeface="Verdana" panose="020B0604030504040204" pitchFamily="34" charset="0"/>
              </a:rPr>
              <a:t>qui lui confèrent l'aptitude à</a:t>
            </a:r>
          </a:p>
          <a:p>
            <a:pPr algn="ctr" eaLnBrk="1" hangingPunct="1">
              <a:spcBef>
                <a:spcPct val="0"/>
              </a:spcBef>
              <a:buFontTx/>
              <a:buNone/>
            </a:pPr>
            <a:r>
              <a:rPr lang="fr-FR" altLang="fr-FR" sz="2400" b="1" dirty="0">
                <a:solidFill>
                  <a:srgbClr val="FF0000"/>
                </a:solidFill>
                <a:latin typeface="Verdana" panose="020B0604030504040204" pitchFamily="34" charset="0"/>
              </a:rPr>
              <a:t>satisfaire des besoins</a:t>
            </a:r>
            <a:endParaRPr lang="fr-FR" altLang="fr-FR" sz="2400" b="1" dirty="0">
              <a:latin typeface="Verdana" panose="020B0604030504040204" pitchFamily="34" charset="0"/>
            </a:endParaRPr>
          </a:p>
          <a:p>
            <a:pPr algn="ctr" eaLnBrk="1" hangingPunct="1">
              <a:spcBef>
                <a:spcPct val="0"/>
              </a:spcBef>
              <a:buFontTx/>
              <a:buNone/>
            </a:pPr>
            <a:r>
              <a:rPr lang="fr-FR" altLang="fr-FR" sz="2400" b="1" dirty="0">
                <a:latin typeface="Verdana" panose="020B0604030504040204" pitchFamily="34" charset="0"/>
              </a:rPr>
              <a:t>exprimés ou implicites</a:t>
            </a:r>
            <a:endParaRPr lang="fr-FR" altLang="fr-FR" sz="2400" dirty="0">
              <a:latin typeface="Verdana" panose="020B0604030504040204" pitchFamily="34" charset="0"/>
            </a:endParaRPr>
          </a:p>
        </p:txBody>
      </p:sp>
      <p:pic>
        <p:nvPicPr>
          <p:cNvPr id="61445" name="Picture 5" descr="MCj03113280000[1]">
            <a:extLst>
              <a:ext uri="{FF2B5EF4-FFF2-40B4-BE49-F238E27FC236}">
                <a16:creationId xmlns:a16="http://schemas.microsoft.com/office/drawing/2014/main" id="{55BE0446-11EF-44AB-B3FB-B13E91745F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6064" y="4437064"/>
            <a:ext cx="1417637"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1444">
                                            <p:txEl>
                                              <p:pRg st="0" end="0"/>
                                            </p:txEl>
                                          </p:spTgt>
                                        </p:tgtEl>
                                        <p:attrNameLst>
                                          <p:attrName>style.visibility</p:attrName>
                                        </p:attrNameLst>
                                      </p:cBhvr>
                                      <p:to>
                                        <p:strVal val="visible"/>
                                      </p:to>
                                    </p:set>
                                    <p:animEffect transition="in" filter="fade">
                                      <p:cBhvr>
                                        <p:cTn id="7" dur="2000"/>
                                        <p:tgtEl>
                                          <p:spTgt spid="614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1444">
                                            <p:txEl>
                                              <p:pRg st="1" end="1"/>
                                            </p:txEl>
                                          </p:spTgt>
                                        </p:tgtEl>
                                        <p:attrNameLst>
                                          <p:attrName>style.visibility</p:attrName>
                                        </p:attrNameLst>
                                      </p:cBhvr>
                                      <p:to>
                                        <p:strVal val="visible"/>
                                      </p:to>
                                    </p:set>
                                    <p:animEffect transition="in" filter="fade">
                                      <p:cBhvr>
                                        <p:cTn id="12" dur="2000"/>
                                        <p:tgtEl>
                                          <p:spTgt spid="6144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1444">
                                            <p:txEl>
                                              <p:pRg st="2" end="2"/>
                                            </p:txEl>
                                          </p:spTgt>
                                        </p:tgtEl>
                                        <p:attrNameLst>
                                          <p:attrName>style.visibility</p:attrName>
                                        </p:attrNameLst>
                                      </p:cBhvr>
                                      <p:to>
                                        <p:strVal val="visible"/>
                                      </p:to>
                                    </p:set>
                                    <p:animEffect transition="in" filter="fade">
                                      <p:cBhvr>
                                        <p:cTn id="17" dur="2000"/>
                                        <p:tgtEl>
                                          <p:spTgt spid="6144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1444">
                                            <p:txEl>
                                              <p:pRg st="3" end="3"/>
                                            </p:txEl>
                                          </p:spTgt>
                                        </p:tgtEl>
                                        <p:attrNameLst>
                                          <p:attrName>style.visibility</p:attrName>
                                        </p:attrNameLst>
                                      </p:cBhvr>
                                      <p:to>
                                        <p:strVal val="visible"/>
                                      </p:to>
                                    </p:set>
                                    <p:animEffect transition="in" filter="fade">
                                      <p:cBhvr>
                                        <p:cTn id="22" dur="2000"/>
                                        <p:tgtEl>
                                          <p:spTgt spid="6144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61444">
                                            <p:txEl>
                                              <p:pRg st="4" end="4"/>
                                            </p:txEl>
                                          </p:spTgt>
                                        </p:tgtEl>
                                        <p:attrNameLst>
                                          <p:attrName>style.visibility</p:attrName>
                                        </p:attrNameLst>
                                      </p:cBhvr>
                                      <p:to>
                                        <p:strVal val="visible"/>
                                      </p:to>
                                    </p:set>
                                    <p:animEffect transition="in" filter="fade">
                                      <p:cBhvr>
                                        <p:cTn id="27" dur="2000"/>
                                        <p:tgtEl>
                                          <p:spTgt spid="61444">
                                            <p:txEl>
                                              <p:pRg st="4" end="4"/>
                                            </p:txEl>
                                          </p:spTgt>
                                        </p:tgtEl>
                                      </p:cBhvr>
                                    </p:animEffect>
                                  </p:childTnLst>
                                </p:cTn>
                              </p:par>
                            </p:childTnLst>
                          </p:cTn>
                        </p:par>
                        <p:par>
                          <p:cTn id="28" fill="hold" nodeType="afterGroup">
                            <p:stCondLst>
                              <p:cond delay="2000"/>
                            </p:stCondLst>
                            <p:childTnLst>
                              <p:par>
                                <p:cTn id="29" presetID="2" presetClass="entr" presetSubtype="4" fill="hold" nodeType="afterEffect">
                                  <p:stCondLst>
                                    <p:cond delay="0"/>
                                  </p:stCondLst>
                                  <p:childTnLst>
                                    <p:set>
                                      <p:cBhvr>
                                        <p:cTn id="30" dur="1" fill="hold">
                                          <p:stCondLst>
                                            <p:cond delay="0"/>
                                          </p:stCondLst>
                                        </p:cTn>
                                        <p:tgtEl>
                                          <p:spTgt spid="61445"/>
                                        </p:tgtEl>
                                        <p:attrNameLst>
                                          <p:attrName>style.visibility</p:attrName>
                                        </p:attrNameLst>
                                      </p:cBhvr>
                                      <p:to>
                                        <p:strVal val="visible"/>
                                      </p:to>
                                    </p:set>
                                    <p:anim calcmode="lin" valueType="num">
                                      <p:cBhvr additive="base">
                                        <p:cTn id="31" dur="1000" fill="hold"/>
                                        <p:tgtEl>
                                          <p:spTgt spid="61445"/>
                                        </p:tgtEl>
                                        <p:attrNameLst>
                                          <p:attrName>ppt_x</p:attrName>
                                        </p:attrNameLst>
                                      </p:cBhvr>
                                      <p:tavLst>
                                        <p:tav tm="0">
                                          <p:val>
                                            <p:strVal val="#ppt_x"/>
                                          </p:val>
                                        </p:tav>
                                        <p:tav tm="100000">
                                          <p:val>
                                            <p:strVal val="#ppt_x"/>
                                          </p:val>
                                        </p:tav>
                                      </p:tavLst>
                                    </p:anim>
                                    <p:anim calcmode="lin" valueType="num">
                                      <p:cBhvr additive="base">
                                        <p:cTn id="32" dur="1000" fill="hold"/>
                                        <p:tgtEl>
                                          <p:spTgt spid="61445"/>
                                        </p:tgtEl>
                                        <p:attrNameLst>
                                          <p:attrName>ppt_y</p:attrName>
                                        </p:attrNameLst>
                                      </p:cBhvr>
                                      <p:tavLst>
                                        <p:tav tm="0">
                                          <p:val>
                                            <p:strVal val="1+#ppt_h/2"/>
                                          </p:val>
                                        </p:tav>
                                        <p:tav tm="100000">
                                          <p:val>
                                            <p:strVal val="#ppt_y"/>
                                          </p:val>
                                        </p:tav>
                                      </p:tavLst>
                                    </p:anim>
                                  </p:childTnLst>
                                </p:cTn>
                              </p:par>
                            </p:childTnLst>
                          </p:cTn>
                        </p:par>
                        <p:par>
                          <p:cTn id="33" fill="hold" nodeType="afterGroup">
                            <p:stCondLst>
                              <p:cond delay="3000"/>
                            </p:stCondLst>
                            <p:childTnLst>
                              <p:par>
                                <p:cTn id="34" presetID="6" presetClass="emph" presetSubtype="0" fill="hold" nodeType="afterEffect">
                                  <p:stCondLst>
                                    <p:cond delay="0"/>
                                  </p:stCondLst>
                                  <p:childTnLst>
                                    <p:animScale>
                                      <p:cBhvr>
                                        <p:cTn id="35" dur="2000" fill="hold"/>
                                        <p:tgtEl>
                                          <p:spTgt spid="61444">
                                            <p:txEl>
                                              <p:pRg st="3" end="3"/>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8">
            <a:extLst>
              <a:ext uri="{FF2B5EF4-FFF2-40B4-BE49-F238E27FC236}">
                <a16:creationId xmlns:a16="http://schemas.microsoft.com/office/drawing/2014/main" id="{6C08FC45-6256-43B4-9AC0-2976D612A85B}"/>
              </a:ext>
            </a:extLst>
          </p:cNvPr>
          <p:cNvSpPr txBox="1">
            <a:spLocks noChangeArrowheads="1"/>
          </p:cNvSpPr>
          <p:nvPr/>
        </p:nvSpPr>
        <p:spPr bwMode="auto">
          <a:xfrm>
            <a:off x="1992314" y="4267200"/>
            <a:ext cx="6624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fr-FR" altLang="fr-FR" sz="2400">
                <a:latin typeface="Verdana" panose="020B0604030504040204" pitchFamily="34" charset="0"/>
              </a:rPr>
              <a:t>Pour ne pas être pénalisé financièrement</a:t>
            </a:r>
          </a:p>
        </p:txBody>
      </p:sp>
      <p:sp>
        <p:nvSpPr>
          <p:cNvPr id="63491" name="Text Box 3">
            <a:extLst>
              <a:ext uri="{FF2B5EF4-FFF2-40B4-BE49-F238E27FC236}">
                <a16:creationId xmlns:a16="http://schemas.microsoft.com/office/drawing/2014/main" id="{45D1DF5B-3FC4-4C44-96BF-A37393222965}"/>
              </a:ext>
            </a:extLst>
          </p:cNvPr>
          <p:cNvSpPr txBox="1">
            <a:spLocks noChangeArrowheads="1"/>
          </p:cNvSpPr>
          <p:nvPr/>
        </p:nvSpPr>
        <p:spPr bwMode="auto">
          <a:xfrm>
            <a:off x="1906588" y="1100138"/>
            <a:ext cx="3770312" cy="457200"/>
          </a:xfrm>
          <a:prstGeom prst="rect">
            <a:avLst/>
          </a:prstGeom>
          <a:solidFill>
            <a:schemeClr val="accent1"/>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fr-FR" altLang="fr-FR" sz="2400" b="1" dirty="0">
                <a:solidFill>
                  <a:schemeClr val="bg1"/>
                </a:solidFill>
                <a:latin typeface="Verdana" panose="020B0604030504040204" pitchFamily="34" charset="0"/>
              </a:rPr>
              <a:t>Pourquoi la Qualité ?</a:t>
            </a:r>
          </a:p>
        </p:txBody>
      </p:sp>
      <p:sp>
        <p:nvSpPr>
          <p:cNvPr id="144389" name="Rectangle 8">
            <a:extLst>
              <a:ext uri="{FF2B5EF4-FFF2-40B4-BE49-F238E27FC236}">
                <a16:creationId xmlns:a16="http://schemas.microsoft.com/office/drawing/2014/main" id="{4EF7D50B-A5D9-4745-95E0-A73099DA4800}"/>
              </a:ext>
            </a:extLst>
          </p:cNvPr>
          <p:cNvSpPr>
            <a:spLocks noChangeArrowheads="1"/>
          </p:cNvSpPr>
          <p:nvPr/>
        </p:nvSpPr>
        <p:spPr bwMode="auto">
          <a:xfrm>
            <a:off x="1703388" y="188913"/>
            <a:ext cx="2089150" cy="647700"/>
          </a:xfrm>
          <a:prstGeom prst="rect">
            <a:avLst/>
          </a:prstGeom>
          <a:solidFill>
            <a:srgbClr val="6698C2"/>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fr-FR" altLang="fr-FR" sz="2000" b="1" dirty="0">
                <a:solidFill>
                  <a:schemeClr val="bg1"/>
                </a:solidFill>
                <a:latin typeface="Verdana" panose="020B0604030504040204" pitchFamily="34" charset="0"/>
              </a:rPr>
              <a:t>La qualité</a:t>
            </a:r>
          </a:p>
        </p:txBody>
      </p:sp>
      <p:sp>
        <p:nvSpPr>
          <p:cNvPr id="63493" name="Text Box 5">
            <a:extLst>
              <a:ext uri="{FF2B5EF4-FFF2-40B4-BE49-F238E27FC236}">
                <a16:creationId xmlns:a16="http://schemas.microsoft.com/office/drawing/2014/main" id="{1579DCD6-AE2C-4B70-89B0-40DEE6A544BA}"/>
              </a:ext>
            </a:extLst>
          </p:cNvPr>
          <p:cNvSpPr txBox="1">
            <a:spLocks noChangeArrowheads="1"/>
          </p:cNvSpPr>
          <p:nvPr/>
        </p:nvSpPr>
        <p:spPr bwMode="auto">
          <a:xfrm>
            <a:off x="1971675" y="1963738"/>
            <a:ext cx="4819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FR" altLang="fr-FR" sz="2400">
                <a:latin typeface="Verdana" panose="020B0604030504040204" pitchFamily="34" charset="0"/>
              </a:rPr>
              <a:t>Pour que le client soit satisfait</a:t>
            </a:r>
          </a:p>
        </p:txBody>
      </p:sp>
      <p:pic>
        <p:nvPicPr>
          <p:cNvPr id="63494" name="Picture 6" descr="ANd9GcQ4PSNMRa4ZLlV_R2atgQEiK7GwWlMHiJXNJ3rX-eTxn-uljzqJag">
            <a:extLst>
              <a:ext uri="{FF2B5EF4-FFF2-40B4-BE49-F238E27FC236}">
                <a16:creationId xmlns:a16="http://schemas.microsoft.com/office/drawing/2014/main" id="{ADCDADB0-E918-41FB-8995-AC2469B1E1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9964" y="1412875"/>
            <a:ext cx="216058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Text Box 7">
            <a:extLst>
              <a:ext uri="{FF2B5EF4-FFF2-40B4-BE49-F238E27FC236}">
                <a16:creationId xmlns:a16="http://schemas.microsoft.com/office/drawing/2014/main" id="{27A3C843-1F80-478D-8420-A91435FB271D}"/>
              </a:ext>
            </a:extLst>
          </p:cNvPr>
          <p:cNvSpPr txBox="1">
            <a:spLocks noChangeArrowheads="1"/>
          </p:cNvSpPr>
          <p:nvPr/>
        </p:nvSpPr>
        <p:spPr bwMode="auto">
          <a:xfrm>
            <a:off x="4008439" y="3116263"/>
            <a:ext cx="6059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fr-FR" altLang="fr-FR" sz="2400">
                <a:latin typeface="Verdana" panose="020B0604030504040204" pitchFamily="34" charset="0"/>
              </a:rPr>
              <a:t>Pour être meilleur que les concurrents</a:t>
            </a:r>
            <a:endParaRPr lang="fr-FR" altLang="fr-FR" sz="2400" b="1">
              <a:latin typeface="Verdana" panose="020B0604030504040204" pitchFamily="34" charset="0"/>
            </a:endParaRPr>
          </a:p>
        </p:txBody>
      </p:sp>
      <p:sp>
        <p:nvSpPr>
          <p:cNvPr id="63496" name="Text Box 8">
            <a:extLst>
              <a:ext uri="{FF2B5EF4-FFF2-40B4-BE49-F238E27FC236}">
                <a16:creationId xmlns:a16="http://schemas.microsoft.com/office/drawing/2014/main" id="{3A9DFCB7-4E39-4B1E-8AE1-1FDC9AB926BC}"/>
              </a:ext>
            </a:extLst>
          </p:cNvPr>
          <p:cNvSpPr txBox="1">
            <a:spLocks noChangeArrowheads="1"/>
          </p:cNvSpPr>
          <p:nvPr/>
        </p:nvSpPr>
        <p:spPr bwMode="auto">
          <a:xfrm>
            <a:off x="4180817" y="5516564"/>
            <a:ext cx="539974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fr-FR" altLang="fr-FR" sz="2400">
                <a:latin typeface="Verdana" panose="020B0604030504040204" pitchFamily="34" charset="0"/>
              </a:rPr>
              <a:t>Pour renforcer l’image de marque</a:t>
            </a:r>
          </a:p>
          <a:p>
            <a:pPr algn="r" eaLnBrk="1" hangingPunct="1">
              <a:spcBef>
                <a:spcPct val="0"/>
              </a:spcBef>
              <a:buFontTx/>
              <a:buNone/>
            </a:pPr>
            <a:r>
              <a:rPr lang="fr-FR" altLang="fr-FR" sz="2400">
                <a:latin typeface="Verdana" panose="020B0604030504040204" pitchFamily="34" charset="0"/>
              </a:rPr>
              <a:t>et la confiance des clients</a:t>
            </a:r>
            <a:endParaRPr lang="fr-FR" altLang="fr-FR" sz="2400" b="1">
              <a:latin typeface="Verdana" panose="020B0604030504040204" pitchFamily="34" charset="0"/>
            </a:endParaRPr>
          </a:p>
        </p:txBody>
      </p:sp>
      <p:pic>
        <p:nvPicPr>
          <p:cNvPr id="63497" name="Picture 9" descr="ANd9GcSFKaoogwnM5GI6Yykw0uihi9XPKPdUEOZGuuBUNuyWJXn2-GlwtTQTtZa4">
            <a:extLst>
              <a:ext uri="{FF2B5EF4-FFF2-40B4-BE49-F238E27FC236}">
                <a16:creationId xmlns:a16="http://schemas.microsoft.com/office/drawing/2014/main" id="{081F7993-3504-4114-BDE5-328934440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1" y="2708276"/>
            <a:ext cx="1743075"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8" name="Picture 10" descr="ANd9GcTHXSDoE-6fkNzyeCfALrUefglH4uc6wpaNtUeU1DtMOXyG6LCU">
            <a:extLst>
              <a:ext uri="{FF2B5EF4-FFF2-40B4-BE49-F238E27FC236}">
                <a16:creationId xmlns:a16="http://schemas.microsoft.com/office/drawing/2014/main" id="{0386687D-FA2C-41CC-9033-5E68A11894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1525" y="3752851"/>
            <a:ext cx="2097088"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9" name="Picture 11" descr="ANd9GcTwoOmcbtk2iCyA1wOvK6DPSuzOJnuZEUApaQjYkPeV-Q09K2YUYg">
            <a:extLst>
              <a:ext uri="{FF2B5EF4-FFF2-40B4-BE49-F238E27FC236}">
                <a16:creationId xmlns:a16="http://schemas.microsoft.com/office/drawing/2014/main" id="{657BB11D-C36D-40B7-9CC7-3E532F5941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5189" y="4941889"/>
            <a:ext cx="1728787"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491"/>
                                        </p:tgtEl>
                                        <p:attrNameLst>
                                          <p:attrName>style.visibility</p:attrName>
                                        </p:attrNameLst>
                                      </p:cBhvr>
                                      <p:to>
                                        <p:strVal val="visible"/>
                                      </p:to>
                                    </p:set>
                                    <p:animEffect transition="in" filter="fade">
                                      <p:cBhvr>
                                        <p:cTn id="7" dur="2000"/>
                                        <p:tgtEl>
                                          <p:spTgt spid="634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3493"/>
                                        </p:tgtEl>
                                        <p:attrNameLst>
                                          <p:attrName>style.visibility</p:attrName>
                                        </p:attrNameLst>
                                      </p:cBhvr>
                                      <p:to>
                                        <p:strVal val="visible"/>
                                      </p:to>
                                    </p:set>
                                    <p:animEffect transition="in" filter="fade">
                                      <p:cBhvr>
                                        <p:cTn id="12" dur="2000"/>
                                        <p:tgtEl>
                                          <p:spTgt spid="63493"/>
                                        </p:tgtEl>
                                      </p:cBhvr>
                                    </p:animEffect>
                                  </p:childTnLst>
                                </p:cTn>
                              </p:par>
                              <p:par>
                                <p:cTn id="13" presetID="10" presetClass="entr" presetSubtype="0" fill="hold" nodeType="withEffect">
                                  <p:stCondLst>
                                    <p:cond delay="0"/>
                                  </p:stCondLst>
                                  <p:childTnLst>
                                    <p:set>
                                      <p:cBhvr>
                                        <p:cTn id="14" dur="1" fill="hold">
                                          <p:stCondLst>
                                            <p:cond delay="0"/>
                                          </p:stCondLst>
                                        </p:cTn>
                                        <p:tgtEl>
                                          <p:spTgt spid="63494"/>
                                        </p:tgtEl>
                                        <p:attrNameLst>
                                          <p:attrName>style.visibility</p:attrName>
                                        </p:attrNameLst>
                                      </p:cBhvr>
                                      <p:to>
                                        <p:strVal val="visible"/>
                                      </p:to>
                                    </p:set>
                                    <p:animEffect transition="in" filter="fade">
                                      <p:cBhvr>
                                        <p:cTn id="15" dur="2000"/>
                                        <p:tgtEl>
                                          <p:spTgt spid="6349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63497"/>
                                        </p:tgtEl>
                                        <p:attrNameLst>
                                          <p:attrName>style.visibility</p:attrName>
                                        </p:attrNameLst>
                                      </p:cBhvr>
                                      <p:to>
                                        <p:strVal val="visible"/>
                                      </p:to>
                                    </p:set>
                                    <p:animEffect transition="in" filter="fade">
                                      <p:cBhvr>
                                        <p:cTn id="20" dur="2000"/>
                                        <p:tgtEl>
                                          <p:spTgt spid="6349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3495"/>
                                        </p:tgtEl>
                                        <p:attrNameLst>
                                          <p:attrName>style.visibility</p:attrName>
                                        </p:attrNameLst>
                                      </p:cBhvr>
                                      <p:to>
                                        <p:strVal val="visible"/>
                                      </p:to>
                                    </p:set>
                                    <p:animEffect transition="in" filter="fade">
                                      <p:cBhvr>
                                        <p:cTn id="23" dur="2000"/>
                                        <p:tgtEl>
                                          <p:spTgt spid="6349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63498"/>
                                        </p:tgtEl>
                                        <p:attrNameLst>
                                          <p:attrName>style.visibility</p:attrName>
                                        </p:attrNameLst>
                                      </p:cBhvr>
                                      <p:to>
                                        <p:strVal val="visible"/>
                                      </p:to>
                                    </p:set>
                                    <p:animEffect transition="in" filter="fade">
                                      <p:cBhvr>
                                        <p:cTn id="28" dur="2000"/>
                                        <p:tgtEl>
                                          <p:spTgt spid="6349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3490"/>
                                        </p:tgtEl>
                                        <p:attrNameLst>
                                          <p:attrName>style.visibility</p:attrName>
                                        </p:attrNameLst>
                                      </p:cBhvr>
                                      <p:to>
                                        <p:strVal val="visible"/>
                                      </p:to>
                                    </p:set>
                                    <p:animEffect transition="in" filter="fade">
                                      <p:cBhvr>
                                        <p:cTn id="31" dur="2000"/>
                                        <p:tgtEl>
                                          <p:spTgt spid="6349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63499"/>
                                        </p:tgtEl>
                                        <p:attrNameLst>
                                          <p:attrName>style.visibility</p:attrName>
                                        </p:attrNameLst>
                                      </p:cBhvr>
                                      <p:to>
                                        <p:strVal val="visible"/>
                                      </p:to>
                                    </p:set>
                                    <p:animEffect transition="in" filter="fade">
                                      <p:cBhvr>
                                        <p:cTn id="36" dur="2000"/>
                                        <p:tgtEl>
                                          <p:spTgt spid="6349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3496"/>
                                        </p:tgtEl>
                                        <p:attrNameLst>
                                          <p:attrName>style.visibility</p:attrName>
                                        </p:attrNameLst>
                                      </p:cBhvr>
                                      <p:to>
                                        <p:strVal val="visible"/>
                                      </p:to>
                                    </p:set>
                                    <p:animEffect transition="in" filter="fade">
                                      <p:cBhvr>
                                        <p:cTn id="39" dur="2000"/>
                                        <p:tgtEl>
                                          <p:spTgt spid="63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p:bldP spid="63491" grpId="0" animBg="1"/>
      <p:bldP spid="63493" grpId="0"/>
      <p:bldP spid="63495" grpId="0"/>
      <p:bldP spid="6349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Text Box 3">
            <a:extLst>
              <a:ext uri="{FF2B5EF4-FFF2-40B4-BE49-F238E27FC236}">
                <a16:creationId xmlns:a16="http://schemas.microsoft.com/office/drawing/2014/main" id="{D15536AA-EE3E-497B-AA25-102AC50901A7}"/>
              </a:ext>
            </a:extLst>
          </p:cNvPr>
          <p:cNvSpPr txBox="1">
            <a:spLocks noChangeArrowheads="1"/>
          </p:cNvSpPr>
          <p:nvPr/>
        </p:nvSpPr>
        <p:spPr bwMode="auto">
          <a:xfrm>
            <a:off x="1906589" y="1100138"/>
            <a:ext cx="2663825" cy="457200"/>
          </a:xfrm>
          <a:prstGeom prst="rect">
            <a:avLst/>
          </a:prstGeom>
          <a:solidFill>
            <a:schemeClr val="accent1"/>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fr-FR" altLang="fr-FR" sz="2400" b="1" dirty="0">
                <a:solidFill>
                  <a:schemeClr val="bg1"/>
                </a:solidFill>
                <a:latin typeface="Verdana" panose="020B0604030504040204" pitchFamily="34" charset="0"/>
              </a:rPr>
              <a:t>Quel objectif ?</a:t>
            </a:r>
          </a:p>
        </p:txBody>
      </p:sp>
      <p:sp>
        <p:nvSpPr>
          <p:cNvPr id="145412" name="Rectangle 8">
            <a:extLst>
              <a:ext uri="{FF2B5EF4-FFF2-40B4-BE49-F238E27FC236}">
                <a16:creationId xmlns:a16="http://schemas.microsoft.com/office/drawing/2014/main" id="{26A798AF-BA8C-4C71-B707-97C6CEB5D99F}"/>
              </a:ext>
            </a:extLst>
          </p:cNvPr>
          <p:cNvSpPr>
            <a:spLocks noChangeArrowheads="1"/>
          </p:cNvSpPr>
          <p:nvPr/>
        </p:nvSpPr>
        <p:spPr bwMode="auto">
          <a:xfrm>
            <a:off x="1703388" y="188913"/>
            <a:ext cx="2089150" cy="647700"/>
          </a:xfrm>
          <a:prstGeom prst="rect">
            <a:avLst/>
          </a:prstGeom>
          <a:solidFill>
            <a:srgbClr val="6698C2"/>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fr-FR" altLang="fr-FR" sz="2000" b="1" dirty="0">
                <a:solidFill>
                  <a:schemeClr val="bg1"/>
                </a:solidFill>
                <a:latin typeface="Verdana" panose="020B0604030504040204" pitchFamily="34" charset="0"/>
              </a:rPr>
              <a:t>La qualité</a:t>
            </a:r>
          </a:p>
        </p:txBody>
      </p:sp>
      <p:sp>
        <p:nvSpPr>
          <p:cNvPr id="145413" name="Text Box 4">
            <a:extLst>
              <a:ext uri="{FF2B5EF4-FFF2-40B4-BE49-F238E27FC236}">
                <a16:creationId xmlns:a16="http://schemas.microsoft.com/office/drawing/2014/main" id="{1921BF3F-64D6-4E26-B0E4-F450CA8B0C04}"/>
              </a:ext>
            </a:extLst>
          </p:cNvPr>
          <p:cNvSpPr txBox="1">
            <a:spLocks noChangeArrowheads="1"/>
          </p:cNvSpPr>
          <p:nvPr/>
        </p:nvSpPr>
        <p:spPr bwMode="auto">
          <a:xfrm>
            <a:off x="2044701" y="1892300"/>
            <a:ext cx="8012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FR" altLang="fr-FR" sz="2400">
                <a:latin typeface="Verdana" panose="020B0604030504040204" pitchFamily="34" charset="0"/>
              </a:rPr>
              <a:t>L’objectif : arriver à </a:t>
            </a:r>
            <a:r>
              <a:rPr lang="fr-FR" altLang="fr-FR" sz="2400" b="1">
                <a:solidFill>
                  <a:srgbClr val="FF0000"/>
                </a:solidFill>
                <a:latin typeface="Verdana" panose="020B0604030504040204" pitchFamily="34" charset="0"/>
              </a:rPr>
              <a:t>0 défaut</a:t>
            </a:r>
            <a:endParaRPr lang="fr-FR" altLang="fr-FR" sz="2400" b="1">
              <a:latin typeface="Verdana" panose="020B0604030504040204" pitchFamily="34" charset="0"/>
            </a:endParaRPr>
          </a:p>
        </p:txBody>
      </p:sp>
      <p:sp>
        <p:nvSpPr>
          <p:cNvPr id="145414" name="Text Box 5">
            <a:extLst>
              <a:ext uri="{FF2B5EF4-FFF2-40B4-BE49-F238E27FC236}">
                <a16:creationId xmlns:a16="http://schemas.microsoft.com/office/drawing/2014/main" id="{CDB89892-FCBD-4F11-87A1-9008D0D70C0F}"/>
              </a:ext>
            </a:extLst>
          </p:cNvPr>
          <p:cNvSpPr txBox="1">
            <a:spLocks noChangeArrowheads="1"/>
          </p:cNvSpPr>
          <p:nvPr/>
        </p:nvSpPr>
        <p:spPr bwMode="auto">
          <a:xfrm>
            <a:off x="2063750" y="3744913"/>
            <a:ext cx="7632700"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FR" altLang="fr-FR" sz="2400" dirty="0">
                <a:latin typeface="Verdana" panose="020B0604030504040204" pitchFamily="34" charset="0"/>
              </a:rPr>
              <a:t>Le système qualité :</a:t>
            </a:r>
          </a:p>
          <a:p>
            <a:pPr eaLnBrk="1" hangingPunct="1">
              <a:spcBef>
                <a:spcPct val="0"/>
              </a:spcBef>
              <a:buFontTx/>
              <a:buNone/>
            </a:pPr>
            <a:endParaRPr lang="fr-FR" altLang="fr-FR" sz="1000" dirty="0">
              <a:latin typeface="Verdana" panose="020B0604030504040204" pitchFamily="34" charset="0"/>
            </a:endParaRPr>
          </a:p>
          <a:p>
            <a:pPr eaLnBrk="1" hangingPunct="1">
              <a:spcBef>
                <a:spcPct val="0"/>
              </a:spcBef>
            </a:pPr>
            <a:r>
              <a:rPr lang="fr-FR" altLang="fr-FR" sz="2400" dirty="0">
                <a:latin typeface="Verdana" panose="020B0604030504040204" pitchFamily="34" charset="0"/>
              </a:rPr>
              <a:t> </a:t>
            </a:r>
            <a:r>
              <a:rPr lang="fr-FR" altLang="fr-FR" sz="2200" dirty="0">
                <a:latin typeface="Verdana" panose="020B0604030504040204" pitchFamily="34" charset="0"/>
              </a:rPr>
              <a:t>Le </a:t>
            </a:r>
            <a:r>
              <a:rPr lang="fr-FR" altLang="fr-FR" sz="2200" dirty="0">
                <a:solidFill>
                  <a:srgbClr val="6698C2"/>
                </a:solidFill>
                <a:latin typeface="Verdana" panose="020B0604030504040204" pitchFamily="34" charset="0"/>
              </a:rPr>
              <a:t>client final</a:t>
            </a:r>
            <a:r>
              <a:rPr lang="fr-FR" altLang="fr-FR" sz="2200" dirty="0">
                <a:latin typeface="Verdana" panose="020B0604030504040204" pitchFamily="34" charset="0"/>
              </a:rPr>
              <a:t> veut un produit conforme à sa commande.</a:t>
            </a:r>
          </a:p>
          <a:p>
            <a:pPr eaLnBrk="1" hangingPunct="1">
              <a:spcBef>
                <a:spcPct val="0"/>
              </a:spcBef>
            </a:pPr>
            <a:endParaRPr lang="fr-FR" altLang="fr-FR" sz="1000" dirty="0">
              <a:latin typeface="Verdana" panose="020B0604030504040204" pitchFamily="34" charset="0"/>
            </a:endParaRPr>
          </a:p>
          <a:p>
            <a:pPr eaLnBrk="1" hangingPunct="1">
              <a:spcBef>
                <a:spcPct val="0"/>
              </a:spcBef>
            </a:pPr>
            <a:r>
              <a:rPr lang="fr-FR" altLang="fr-FR" sz="2200" dirty="0">
                <a:latin typeface="Verdana" panose="020B0604030504040204" pitchFamily="34" charset="0"/>
              </a:rPr>
              <a:t> L'</a:t>
            </a:r>
            <a:r>
              <a:rPr lang="fr-FR" altLang="fr-FR" sz="2200" dirty="0">
                <a:solidFill>
                  <a:srgbClr val="6698C2"/>
                </a:solidFill>
                <a:latin typeface="Verdana" panose="020B0604030504040204" pitchFamily="34" charset="0"/>
              </a:rPr>
              <a:t>entreprise</a:t>
            </a:r>
            <a:r>
              <a:rPr lang="fr-FR" altLang="fr-FR" sz="2200" dirty="0">
                <a:latin typeface="Verdana" panose="020B0604030504040204" pitchFamily="34" charset="0"/>
              </a:rPr>
              <a:t> ne travaille qu’avec des fournisseurs certifiés conforme à la famille des normes ISO 9000.</a:t>
            </a:r>
            <a:endParaRPr lang="fr-FR" altLang="fr-FR" sz="2400" dirty="0">
              <a:latin typeface="Verdana" panose="020B0604030504040204" pitchFamily="34" charset="0"/>
            </a:endParaRPr>
          </a:p>
        </p:txBody>
      </p:sp>
      <p:sp>
        <p:nvSpPr>
          <p:cNvPr id="145415" name="Text Box 3">
            <a:extLst>
              <a:ext uri="{FF2B5EF4-FFF2-40B4-BE49-F238E27FC236}">
                <a16:creationId xmlns:a16="http://schemas.microsoft.com/office/drawing/2014/main" id="{C81964B1-2C9F-4C08-8A5C-33AF8CBF26FC}"/>
              </a:ext>
            </a:extLst>
          </p:cNvPr>
          <p:cNvSpPr txBox="1">
            <a:spLocks noChangeArrowheads="1"/>
          </p:cNvSpPr>
          <p:nvPr/>
        </p:nvSpPr>
        <p:spPr bwMode="auto">
          <a:xfrm>
            <a:off x="1919288" y="2827338"/>
            <a:ext cx="3695700" cy="457200"/>
          </a:xfrm>
          <a:prstGeom prst="rect">
            <a:avLst/>
          </a:prstGeom>
          <a:solidFill>
            <a:schemeClr val="accent1"/>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fr-FR" altLang="fr-FR" sz="2400" b="1" dirty="0">
                <a:solidFill>
                  <a:schemeClr val="bg1"/>
                </a:solidFill>
                <a:latin typeface="Verdana" panose="020B0604030504040204" pitchFamily="34" charset="0"/>
              </a:rPr>
              <a:t>Sur quoi s’appuyer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484D6F7-0EB2-46B4-97C8-57B3C85D9AED}"/>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kern="1200">
                <a:solidFill>
                  <a:schemeClr val="bg1"/>
                </a:solidFill>
                <a:latin typeface="+mj-lt"/>
                <a:ea typeface="+mj-ea"/>
                <a:cs typeface="+mj-cs"/>
              </a:rPr>
              <a:t>travaux</a:t>
            </a:r>
          </a:p>
        </p:txBody>
      </p:sp>
      <p:sp>
        <p:nvSpPr>
          <p:cNvPr id="3" name="Espace réservé du contenu 2">
            <a:extLst>
              <a:ext uri="{FF2B5EF4-FFF2-40B4-BE49-F238E27FC236}">
                <a16:creationId xmlns:a16="http://schemas.microsoft.com/office/drawing/2014/main" id="{593B34E2-6FA4-4ECE-A8A9-25DD116BF601}"/>
              </a:ext>
            </a:extLst>
          </p:cNvPr>
          <p:cNvSpPr>
            <a:spLocks noGrp="1"/>
          </p:cNvSpPr>
          <p:nvPr>
            <p:ph idx="1"/>
          </p:nvPr>
        </p:nvSpPr>
        <p:spPr>
          <a:xfrm>
            <a:off x="6746627" y="4750893"/>
            <a:ext cx="4645250" cy="1147863"/>
          </a:xfrm>
        </p:spPr>
        <p:txBody>
          <a:bodyPr vert="horz" lIns="91440" tIns="45720" rIns="91440" bIns="45720" rtlCol="0" anchor="t">
            <a:normAutofit/>
          </a:bodyPr>
          <a:lstStyle/>
          <a:p>
            <a:pPr marL="0" indent="0">
              <a:buNone/>
            </a:pPr>
            <a:r>
              <a:rPr lang="en-US" sz="2000" kern="1200" dirty="0" err="1">
                <a:solidFill>
                  <a:schemeClr val="bg1"/>
                </a:solidFill>
                <a:latin typeface="+mn-lt"/>
                <a:ea typeface="+mn-ea"/>
                <a:cs typeface="+mn-cs"/>
              </a:rPr>
              <a:t>En</a:t>
            </a:r>
            <a:r>
              <a:rPr lang="en-US" sz="2000" kern="1200" dirty="0">
                <a:solidFill>
                  <a:schemeClr val="bg1"/>
                </a:solidFill>
                <a:latin typeface="+mn-lt"/>
                <a:ea typeface="+mn-ea"/>
                <a:cs typeface="+mn-cs"/>
              </a:rPr>
              <a:t> sous </a:t>
            </a:r>
            <a:r>
              <a:rPr lang="en-US" sz="2000" kern="1200" dirty="0" err="1">
                <a:solidFill>
                  <a:schemeClr val="bg1"/>
                </a:solidFill>
                <a:latin typeface="+mn-lt"/>
                <a:ea typeface="+mn-ea"/>
                <a:cs typeface="+mn-cs"/>
              </a:rPr>
              <a:t>groupes</a:t>
            </a:r>
            <a:r>
              <a:rPr lang="en-US" sz="2000" kern="1200" dirty="0">
                <a:solidFill>
                  <a:schemeClr val="bg1"/>
                </a:solidFill>
                <a:latin typeface="+mn-lt"/>
                <a:ea typeface="+mn-ea"/>
                <a:cs typeface="+mn-cs"/>
              </a:rPr>
              <a:t>  :  </a:t>
            </a:r>
            <a:r>
              <a:rPr lang="en-US" sz="2000" kern="1200" dirty="0" err="1">
                <a:solidFill>
                  <a:schemeClr val="bg1"/>
                </a:solidFill>
                <a:latin typeface="+mn-lt"/>
                <a:ea typeface="+mn-ea"/>
                <a:cs typeface="+mn-cs"/>
              </a:rPr>
              <a:t>réalisation</a:t>
            </a:r>
            <a:r>
              <a:rPr lang="en-US" sz="2000" kern="1200" dirty="0">
                <a:solidFill>
                  <a:schemeClr val="bg1"/>
                </a:solidFill>
                <a:latin typeface="+mn-lt"/>
                <a:ea typeface="+mn-ea"/>
                <a:cs typeface="+mn-cs"/>
              </a:rPr>
              <a:t> d’un dossier sur </a:t>
            </a:r>
            <a:r>
              <a:rPr lang="en-US" sz="2000" kern="1200" dirty="0" err="1">
                <a:solidFill>
                  <a:schemeClr val="bg1"/>
                </a:solidFill>
                <a:latin typeface="+mn-lt"/>
                <a:ea typeface="+mn-ea"/>
                <a:cs typeface="+mn-cs"/>
              </a:rPr>
              <a:t>ce</a:t>
            </a:r>
            <a:r>
              <a:rPr lang="en-US" sz="2000" kern="1200" dirty="0">
                <a:solidFill>
                  <a:schemeClr val="bg1"/>
                </a:solidFill>
                <a:latin typeface="+mn-lt"/>
                <a:ea typeface="+mn-ea"/>
                <a:cs typeface="+mn-cs"/>
              </a:rPr>
              <a:t> </a:t>
            </a:r>
            <a:r>
              <a:rPr lang="en-US" sz="2000" kern="1200" dirty="0" err="1">
                <a:solidFill>
                  <a:schemeClr val="bg1"/>
                </a:solidFill>
                <a:latin typeface="+mn-lt"/>
                <a:ea typeface="+mn-ea"/>
                <a:cs typeface="+mn-cs"/>
              </a:rPr>
              <a:t>qu’est</a:t>
            </a:r>
            <a:r>
              <a:rPr lang="en-US" sz="2000" kern="1200" dirty="0">
                <a:solidFill>
                  <a:schemeClr val="bg1"/>
                </a:solidFill>
                <a:latin typeface="+mn-lt"/>
                <a:ea typeface="+mn-ea"/>
                <a:cs typeface="+mn-cs"/>
              </a:rPr>
              <a:t> le </a:t>
            </a:r>
            <a:r>
              <a:rPr lang="en-US" sz="2000" kern="1200" dirty="0" err="1">
                <a:solidFill>
                  <a:schemeClr val="bg1"/>
                </a:solidFill>
                <a:latin typeface="+mn-lt"/>
                <a:ea typeface="+mn-ea"/>
                <a:cs typeface="+mn-cs"/>
              </a:rPr>
              <a:t>sens</a:t>
            </a:r>
            <a:r>
              <a:rPr lang="en-US" sz="2000" kern="1200" dirty="0">
                <a:solidFill>
                  <a:schemeClr val="bg1"/>
                </a:solidFill>
                <a:latin typeface="+mn-lt"/>
                <a:ea typeface="+mn-ea"/>
                <a:cs typeface="+mn-cs"/>
              </a:rPr>
              <a:t> du service </a:t>
            </a:r>
          </a:p>
          <a:p>
            <a:pPr marL="0" indent="0">
              <a:buNone/>
            </a:pPr>
            <a:r>
              <a:rPr lang="en-US" sz="2000" dirty="0" err="1">
                <a:solidFill>
                  <a:schemeClr val="bg1"/>
                </a:solidFill>
              </a:rPr>
              <a:t>Tous</a:t>
            </a:r>
            <a:r>
              <a:rPr lang="en-US" sz="2000" dirty="0">
                <a:solidFill>
                  <a:schemeClr val="bg1"/>
                </a:solidFill>
              </a:rPr>
              <a:t> supports </a:t>
            </a:r>
            <a:r>
              <a:rPr lang="en-US" sz="2000" dirty="0" err="1">
                <a:solidFill>
                  <a:schemeClr val="bg1"/>
                </a:solidFill>
              </a:rPr>
              <a:t>autorisés</a:t>
            </a:r>
            <a:r>
              <a:rPr lang="en-US" sz="2000" dirty="0">
                <a:solidFill>
                  <a:schemeClr val="bg1"/>
                </a:solidFill>
              </a:rPr>
              <a:t> </a:t>
            </a:r>
            <a:endParaRPr lang="en-US" sz="2000" kern="1200" dirty="0">
              <a:solidFill>
                <a:schemeClr val="bg1"/>
              </a:solidFill>
              <a:latin typeface="+mn-lt"/>
              <a:ea typeface="+mn-ea"/>
              <a:cs typeface="+mn-cs"/>
            </a:endParaRPr>
          </a:p>
        </p:txBody>
      </p:sp>
      <p:sp>
        <p:nvSpPr>
          <p:cNvPr id="21" name="Freeform: Shape 2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a:extLst>
              <a:ext uri="{FF2B5EF4-FFF2-40B4-BE49-F238E27FC236}">
                <a16:creationId xmlns:a16="http://schemas.microsoft.com/office/drawing/2014/main" id="{16F28D21-4DFB-41ED-89DA-C17613F713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969635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ext Box 3">
            <a:extLst>
              <a:ext uri="{FF2B5EF4-FFF2-40B4-BE49-F238E27FC236}">
                <a16:creationId xmlns:a16="http://schemas.microsoft.com/office/drawing/2014/main" id="{EDC2953B-2634-4B46-919F-184B9A83EFDB}"/>
              </a:ext>
            </a:extLst>
          </p:cNvPr>
          <p:cNvSpPr txBox="1">
            <a:spLocks noChangeArrowheads="1"/>
          </p:cNvSpPr>
          <p:nvPr/>
        </p:nvSpPr>
        <p:spPr bwMode="auto">
          <a:xfrm>
            <a:off x="1919289" y="1243013"/>
            <a:ext cx="4752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fr-FR" altLang="fr-FR" sz="2400" b="1" dirty="0">
                <a:solidFill>
                  <a:srgbClr val="5F81AA"/>
                </a:solidFill>
                <a:latin typeface="Verdana" panose="020B0604030504040204" pitchFamily="34" charset="0"/>
              </a:rPr>
              <a:t>Comment faire la Qualité ?</a:t>
            </a:r>
          </a:p>
        </p:txBody>
      </p:sp>
      <p:sp>
        <p:nvSpPr>
          <p:cNvPr id="147460" name="Text Box 4">
            <a:extLst>
              <a:ext uri="{FF2B5EF4-FFF2-40B4-BE49-F238E27FC236}">
                <a16:creationId xmlns:a16="http://schemas.microsoft.com/office/drawing/2014/main" id="{7A0C83CE-8530-46D4-BA24-2557B515E60C}"/>
              </a:ext>
            </a:extLst>
          </p:cNvPr>
          <p:cNvSpPr txBox="1">
            <a:spLocks noChangeArrowheads="1"/>
          </p:cNvSpPr>
          <p:nvPr/>
        </p:nvSpPr>
        <p:spPr bwMode="auto">
          <a:xfrm>
            <a:off x="2135188" y="2076450"/>
            <a:ext cx="801211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pPr>
            <a:r>
              <a:rPr lang="fr-FR" altLang="fr-FR" sz="2400">
                <a:latin typeface="Verdana" panose="020B0604030504040204" pitchFamily="34" charset="0"/>
              </a:rPr>
              <a:t> Respecter les procédures internes.</a:t>
            </a:r>
          </a:p>
          <a:p>
            <a:pPr algn="just" eaLnBrk="1" hangingPunct="1">
              <a:spcBef>
                <a:spcPct val="0"/>
              </a:spcBef>
            </a:pPr>
            <a:endParaRPr lang="fr-FR" altLang="fr-FR" sz="1200">
              <a:latin typeface="Verdana" panose="020B0604030504040204" pitchFamily="34" charset="0"/>
            </a:endParaRPr>
          </a:p>
          <a:p>
            <a:pPr algn="just" eaLnBrk="1" hangingPunct="1">
              <a:spcBef>
                <a:spcPct val="0"/>
              </a:spcBef>
            </a:pPr>
            <a:r>
              <a:rPr lang="fr-FR" altLang="fr-FR" sz="2400">
                <a:latin typeface="Verdana" panose="020B0604030504040204" pitchFamily="34" charset="0"/>
              </a:rPr>
              <a:t> Respecter les modes opératoires.</a:t>
            </a:r>
          </a:p>
          <a:p>
            <a:pPr algn="just" eaLnBrk="1" hangingPunct="1">
              <a:spcBef>
                <a:spcPct val="0"/>
              </a:spcBef>
            </a:pPr>
            <a:endParaRPr lang="fr-FR" altLang="fr-FR" sz="1200">
              <a:latin typeface="Verdana" panose="020B0604030504040204" pitchFamily="34" charset="0"/>
            </a:endParaRPr>
          </a:p>
          <a:p>
            <a:pPr algn="just" eaLnBrk="1" hangingPunct="1">
              <a:spcBef>
                <a:spcPct val="0"/>
              </a:spcBef>
            </a:pPr>
            <a:r>
              <a:rPr lang="fr-FR" altLang="fr-FR" sz="2400">
                <a:latin typeface="Verdana" panose="020B0604030504040204" pitchFamily="34" charset="0"/>
              </a:rPr>
              <a:t> La qualité dépend des décisions et du comportement de chacun. Chaque opérateur est fournisseur de l'opérateur suivant, et est donc responsable de la qualité finale.</a:t>
            </a:r>
          </a:p>
        </p:txBody>
      </p:sp>
      <p:sp>
        <p:nvSpPr>
          <p:cNvPr id="147461" name="AutoShape 9">
            <a:extLst>
              <a:ext uri="{FF2B5EF4-FFF2-40B4-BE49-F238E27FC236}">
                <a16:creationId xmlns:a16="http://schemas.microsoft.com/office/drawing/2014/main" id="{F34D9E6C-71A7-4F69-9EBB-F813DA2C9134}"/>
              </a:ext>
            </a:extLst>
          </p:cNvPr>
          <p:cNvSpPr>
            <a:spLocks noChangeArrowheads="1"/>
          </p:cNvSpPr>
          <p:nvPr/>
        </p:nvSpPr>
        <p:spPr bwMode="auto">
          <a:xfrm>
            <a:off x="2208213" y="5156200"/>
            <a:ext cx="792162" cy="865188"/>
          </a:xfrm>
          <a:prstGeom prst="triangle">
            <a:avLst>
              <a:gd name="adj" fmla="val 50000"/>
            </a:avLst>
          </a:prstGeom>
          <a:solidFill>
            <a:srgbClr val="FFFF00"/>
          </a:solidFill>
          <a:ln w="38100"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fr-FR" altLang="fr-FR" b="1">
                <a:solidFill>
                  <a:srgbClr val="FF0000"/>
                </a:solidFill>
              </a:rPr>
              <a:t>!</a:t>
            </a:r>
          </a:p>
        </p:txBody>
      </p:sp>
      <p:sp>
        <p:nvSpPr>
          <p:cNvPr id="147462" name="Text Box 11">
            <a:extLst>
              <a:ext uri="{FF2B5EF4-FFF2-40B4-BE49-F238E27FC236}">
                <a16:creationId xmlns:a16="http://schemas.microsoft.com/office/drawing/2014/main" id="{CD9F0564-A450-4598-9FD6-9E13F104A24D}"/>
              </a:ext>
            </a:extLst>
          </p:cNvPr>
          <p:cNvSpPr txBox="1">
            <a:spLocks noChangeArrowheads="1"/>
          </p:cNvSpPr>
          <p:nvPr/>
        </p:nvSpPr>
        <p:spPr bwMode="auto">
          <a:xfrm>
            <a:off x="3503614" y="4978401"/>
            <a:ext cx="6480175" cy="1200329"/>
          </a:xfrm>
          <a:prstGeom prst="rect">
            <a:avLst/>
          </a:prstGeom>
          <a:solidFill>
            <a:srgbClr val="990033"/>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fr-FR" altLang="fr-FR" sz="2400" b="1">
                <a:solidFill>
                  <a:schemeClr val="accent1"/>
                </a:solidFill>
                <a:latin typeface="Verdana" panose="020B0604030504040204" pitchFamily="34" charset="0"/>
              </a:rPr>
              <a:t>La qualité est l’affaire de tous</a:t>
            </a:r>
            <a:r>
              <a:rPr lang="fr-FR" altLang="fr-FR" sz="2400">
                <a:solidFill>
                  <a:schemeClr val="accent1"/>
                </a:solidFill>
                <a:latin typeface="Verdana" panose="020B0604030504040204" pitchFamily="34" charset="0"/>
              </a:rPr>
              <a:t>, chacun est responsable de son travail et de la satisfaction du client.</a:t>
            </a:r>
          </a:p>
        </p:txBody>
      </p:sp>
      <p:sp>
        <p:nvSpPr>
          <p:cNvPr id="147463" name="Rectangle 8">
            <a:extLst>
              <a:ext uri="{FF2B5EF4-FFF2-40B4-BE49-F238E27FC236}">
                <a16:creationId xmlns:a16="http://schemas.microsoft.com/office/drawing/2014/main" id="{67CC3701-068B-4C2A-AE98-D6D7C8EFC816}"/>
              </a:ext>
            </a:extLst>
          </p:cNvPr>
          <p:cNvSpPr>
            <a:spLocks noChangeArrowheads="1"/>
          </p:cNvSpPr>
          <p:nvPr/>
        </p:nvSpPr>
        <p:spPr bwMode="auto">
          <a:xfrm>
            <a:off x="1703388" y="188913"/>
            <a:ext cx="2089150" cy="647700"/>
          </a:xfrm>
          <a:prstGeom prst="rect">
            <a:avLst/>
          </a:prstGeom>
          <a:solidFill>
            <a:srgbClr val="6698C2"/>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fr-FR" altLang="fr-FR" sz="2000" b="1" dirty="0">
                <a:solidFill>
                  <a:schemeClr val="bg1"/>
                </a:solidFill>
                <a:latin typeface="Verdana" panose="020B0604030504040204" pitchFamily="34" charset="0"/>
              </a:rPr>
              <a:t>La qualité</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328E4ECD-D07E-49F9-8B9A-7E891808D3B4}"/>
              </a:ext>
            </a:extLst>
          </p:cNvPr>
          <p:cNvSpPr>
            <a:spLocks noGrp="1"/>
          </p:cNvSpPr>
          <p:nvPr>
            <p:ph type="title"/>
          </p:nvPr>
        </p:nvSpPr>
        <p:spPr>
          <a:xfrm>
            <a:off x="640079" y="2053641"/>
            <a:ext cx="3669161" cy="2760098"/>
          </a:xfrm>
        </p:spPr>
        <p:txBody>
          <a:bodyPr>
            <a:normAutofit/>
          </a:bodyPr>
          <a:lstStyle/>
          <a:p>
            <a:r>
              <a:rPr lang="fr-FR">
                <a:solidFill>
                  <a:srgbClr val="FFFFFF"/>
                </a:solidFill>
              </a:rPr>
              <a:t>respect</a:t>
            </a:r>
          </a:p>
        </p:txBody>
      </p:sp>
      <p:sp>
        <p:nvSpPr>
          <p:cNvPr id="3" name="Espace réservé du contenu 2">
            <a:extLst>
              <a:ext uri="{FF2B5EF4-FFF2-40B4-BE49-F238E27FC236}">
                <a16:creationId xmlns:a16="http://schemas.microsoft.com/office/drawing/2014/main" id="{0D26939C-EFBF-442B-981E-82E97359B91C}"/>
              </a:ext>
            </a:extLst>
          </p:cNvPr>
          <p:cNvSpPr>
            <a:spLocks noGrp="1"/>
          </p:cNvSpPr>
          <p:nvPr>
            <p:ph idx="1"/>
          </p:nvPr>
        </p:nvSpPr>
        <p:spPr>
          <a:xfrm>
            <a:off x="6090574" y="801866"/>
            <a:ext cx="5306084" cy="5230634"/>
          </a:xfrm>
        </p:spPr>
        <p:txBody>
          <a:bodyPr anchor="ctr">
            <a:normAutofit/>
          </a:bodyPr>
          <a:lstStyle/>
          <a:p>
            <a:r>
              <a:rPr lang="fr-FR" sz="2400">
                <a:solidFill>
                  <a:srgbClr val="000000"/>
                </a:solidFill>
              </a:rPr>
              <a:t>Le </a:t>
            </a:r>
            <a:r>
              <a:rPr lang="fr-FR" sz="2400" b="1">
                <a:solidFill>
                  <a:srgbClr val="000000"/>
                </a:solidFill>
              </a:rPr>
              <a:t>respect</a:t>
            </a:r>
            <a:r>
              <a:rPr lang="fr-FR" sz="2400">
                <a:solidFill>
                  <a:srgbClr val="000000"/>
                </a:solidFill>
              </a:rPr>
              <a:t> est le sentiment de considération, d'égard, voire de vénération que l'on peut avoir envers un individu ou quelque chose. Il se manifeste par une attitude de déférence et le souci de ne pas porter atteinte à l'objet du </a:t>
            </a:r>
            <a:r>
              <a:rPr lang="fr-FR" sz="2400" b="1">
                <a:solidFill>
                  <a:srgbClr val="000000"/>
                </a:solidFill>
              </a:rPr>
              <a:t>respect</a:t>
            </a:r>
            <a:r>
              <a:rPr lang="fr-FR" sz="2400">
                <a:solidFill>
                  <a:srgbClr val="000000"/>
                </a:solidFill>
              </a:rPr>
              <a:t>, ni le heurter inutilement.</a:t>
            </a:r>
          </a:p>
        </p:txBody>
      </p:sp>
    </p:spTree>
    <p:extLst>
      <p:ext uri="{BB962C8B-B14F-4D97-AF65-F5344CB8AC3E}">
        <p14:creationId xmlns:p14="http://schemas.microsoft.com/office/powerpoint/2010/main" val="2572653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5F284FB0-9706-497F-8A84-67579A4716AF}"/>
              </a:ext>
            </a:extLst>
          </p:cNvPr>
          <p:cNvSpPr>
            <a:spLocks noGrp="1"/>
          </p:cNvSpPr>
          <p:nvPr>
            <p:ph type="title"/>
          </p:nvPr>
        </p:nvSpPr>
        <p:spPr>
          <a:xfrm>
            <a:off x="863029" y="1012004"/>
            <a:ext cx="3416158" cy="4795408"/>
          </a:xfrm>
        </p:spPr>
        <p:txBody>
          <a:bodyPr>
            <a:normAutofit/>
          </a:bodyPr>
          <a:lstStyle/>
          <a:p>
            <a:r>
              <a:rPr lang="fr-FR">
                <a:solidFill>
                  <a:srgbClr val="FFFFFF"/>
                </a:solidFill>
              </a:rPr>
              <a:t>Service client</a:t>
            </a:r>
          </a:p>
        </p:txBody>
      </p:sp>
      <p:graphicFrame>
        <p:nvGraphicFramePr>
          <p:cNvPr id="5" name="Espace réservé du contenu 2">
            <a:extLst>
              <a:ext uri="{FF2B5EF4-FFF2-40B4-BE49-F238E27FC236}">
                <a16:creationId xmlns:a16="http://schemas.microsoft.com/office/drawing/2014/main" id="{CEC5138F-13E8-45D9-92F4-9E7851DB9AD1}"/>
              </a:ext>
            </a:extLst>
          </p:cNvPr>
          <p:cNvGraphicFramePr>
            <a:graphicFrameLocks noGrp="1"/>
          </p:cNvGraphicFramePr>
          <p:nvPr>
            <p:ph idx="1"/>
            <p:extLst>
              <p:ext uri="{D42A27DB-BD31-4B8C-83A1-F6EECF244321}">
                <p14:modId xmlns:p14="http://schemas.microsoft.com/office/powerpoint/2010/main" val="38664006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5392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EC7C5FEF-9931-4022-9E19-4955198F5D26}"/>
              </a:ext>
            </a:extLst>
          </p:cNvPr>
          <p:cNvSpPr>
            <a:spLocks noGrp="1"/>
          </p:cNvSpPr>
          <p:nvPr>
            <p:ph type="title"/>
          </p:nvPr>
        </p:nvSpPr>
        <p:spPr>
          <a:xfrm>
            <a:off x="1179226" y="826680"/>
            <a:ext cx="9833548" cy="1325563"/>
          </a:xfrm>
        </p:spPr>
        <p:txBody>
          <a:bodyPr>
            <a:normAutofit/>
          </a:bodyPr>
          <a:lstStyle/>
          <a:p>
            <a:pPr algn="ctr"/>
            <a:r>
              <a:rPr lang="fr-FR" sz="4000" dirty="0">
                <a:solidFill>
                  <a:srgbClr val="FFFFFF"/>
                </a:solidFill>
              </a:rPr>
              <a:t>Connaître</a:t>
            </a:r>
          </a:p>
        </p:txBody>
      </p:sp>
      <p:sp>
        <p:nvSpPr>
          <p:cNvPr id="3" name="Espace réservé du contenu 2">
            <a:extLst>
              <a:ext uri="{FF2B5EF4-FFF2-40B4-BE49-F238E27FC236}">
                <a16:creationId xmlns:a16="http://schemas.microsoft.com/office/drawing/2014/main" id="{B8B11621-2A20-4294-9A73-3A5CEDE43EC4}"/>
              </a:ext>
            </a:extLst>
          </p:cNvPr>
          <p:cNvSpPr>
            <a:spLocks noGrp="1"/>
          </p:cNvSpPr>
          <p:nvPr>
            <p:ph idx="1"/>
          </p:nvPr>
        </p:nvSpPr>
        <p:spPr>
          <a:xfrm>
            <a:off x="1179074" y="2499204"/>
            <a:ext cx="9833548" cy="3532116"/>
          </a:xfrm>
        </p:spPr>
        <p:txBody>
          <a:bodyPr>
            <a:normAutofit/>
          </a:bodyPr>
          <a:lstStyle/>
          <a:p>
            <a:pPr marL="0" indent="0">
              <a:buNone/>
            </a:pPr>
            <a:endParaRPr lang="fr-FR" sz="2000" b="1" dirty="0">
              <a:solidFill>
                <a:srgbClr val="000000"/>
              </a:solidFill>
            </a:endParaRPr>
          </a:p>
          <a:p>
            <a:pPr marL="0" indent="0">
              <a:buNone/>
            </a:pPr>
            <a:r>
              <a:rPr lang="fr-FR" sz="2000" dirty="0">
                <a:solidFill>
                  <a:srgbClr val="000000"/>
                </a:solidFill>
              </a:rPr>
              <a:t>Il est primordial pour un service client de qualité de disposer de l’intégralité des informations du client, que ce soit son identité, </a:t>
            </a:r>
          </a:p>
          <a:p>
            <a:pPr marL="0" indent="0">
              <a:buNone/>
            </a:pPr>
            <a:r>
              <a:rPr lang="fr-FR" sz="2000" dirty="0">
                <a:solidFill>
                  <a:srgbClr val="000000"/>
                </a:solidFill>
              </a:rPr>
              <a:t>son historique d’achat, </a:t>
            </a:r>
          </a:p>
          <a:p>
            <a:pPr marL="0" indent="0">
              <a:buNone/>
            </a:pPr>
            <a:r>
              <a:rPr lang="fr-FR" sz="2000" dirty="0">
                <a:solidFill>
                  <a:srgbClr val="000000"/>
                </a:solidFill>
              </a:rPr>
              <a:t>ou son historique d’interaction avec l’entreprise pour connaitre parfaitement son client. </a:t>
            </a:r>
          </a:p>
          <a:p>
            <a:pPr marL="0" indent="0">
              <a:buNone/>
            </a:pPr>
            <a:r>
              <a:rPr lang="fr-FR" sz="2000" dirty="0">
                <a:solidFill>
                  <a:srgbClr val="000000"/>
                </a:solidFill>
              </a:rPr>
              <a:t>Pour maintenir une connaissance sans erreur, il est nécessaire d’actualiser régulièrement les données, par le biais par exemple d’enquêtes de satisfaction. </a:t>
            </a:r>
          </a:p>
        </p:txBody>
      </p:sp>
    </p:spTree>
    <p:extLst>
      <p:ext uri="{BB962C8B-B14F-4D97-AF65-F5344CB8AC3E}">
        <p14:creationId xmlns:p14="http://schemas.microsoft.com/office/powerpoint/2010/main" val="2585123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Shape 16">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re 1">
            <a:extLst>
              <a:ext uri="{FF2B5EF4-FFF2-40B4-BE49-F238E27FC236}">
                <a16:creationId xmlns:a16="http://schemas.microsoft.com/office/drawing/2014/main" id="{04E30F77-43DE-4FF7-8463-04ECB46585DC}"/>
              </a:ext>
            </a:extLst>
          </p:cNvPr>
          <p:cNvSpPr>
            <a:spLocks noGrp="1"/>
          </p:cNvSpPr>
          <p:nvPr>
            <p:ph type="title"/>
          </p:nvPr>
        </p:nvSpPr>
        <p:spPr>
          <a:xfrm>
            <a:off x="838200" y="5529884"/>
            <a:ext cx="8078342" cy="1096331"/>
          </a:xfrm>
        </p:spPr>
        <p:txBody>
          <a:bodyPr>
            <a:normAutofit/>
          </a:bodyPr>
          <a:lstStyle/>
          <a:p>
            <a:r>
              <a:rPr lang="fr-FR"/>
              <a:t>écouter</a:t>
            </a:r>
          </a:p>
        </p:txBody>
      </p:sp>
      <p:graphicFrame>
        <p:nvGraphicFramePr>
          <p:cNvPr id="5" name="Espace réservé du contenu 2">
            <a:extLst>
              <a:ext uri="{FF2B5EF4-FFF2-40B4-BE49-F238E27FC236}">
                <a16:creationId xmlns:a16="http://schemas.microsoft.com/office/drawing/2014/main" id="{FCEBBE60-E63A-440D-B5CD-7345BCD2A45E}"/>
              </a:ext>
            </a:extLst>
          </p:cNvPr>
          <p:cNvGraphicFramePr>
            <a:graphicFrameLocks noGrp="1"/>
          </p:cNvGraphicFramePr>
          <p:nvPr>
            <p:ph idx="1"/>
            <p:extLst>
              <p:ext uri="{D42A27DB-BD31-4B8C-83A1-F6EECF244321}">
                <p14:modId xmlns:p14="http://schemas.microsoft.com/office/powerpoint/2010/main" val="1114748982"/>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768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3C3A5A-9B69-4B23-BC21-4BB2F2ABEF1D}"/>
              </a:ext>
            </a:extLst>
          </p:cNvPr>
          <p:cNvSpPr>
            <a:spLocks noGrp="1"/>
          </p:cNvSpPr>
          <p:nvPr>
            <p:ph type="title"/>
          </p:nvPr>
        </p:nvSpPr>
        <p:spPr>
          <a:xfrm>
            <a:off x="838200" y="365125"/>
            <a:ext cx="10515600" cy="1325563"/>
          </a:xfrm>
        </p:spPr>
        <p:txBody>
          <a:bodyPr>
            <a:normAutofit/>
          </a:bodyPr>
          <a:lstStyle/>
          <a:p>
            <a:r>
              <a:rPr lang="fr-FR" dirty="0"/>
              <a:t>reconnaître</a:t>
            </a:r>
          </a:p>
        </p:txBody>
      </p:sp>
      <p:graphicFrame>
        <p:nvGraphicFramePr>
          <p:cNvPr id="5" name="Espace réservé du contenu 2">
            <a:extLst>
              <a:ext uri="{FF2B5EF4-FFF2-40B4-BE49-F238E27FC236}">
                <a16:creationId xmlns:a16="http://schemas.microsoft.com/office/drawing/2014/main" id="{350B77E1-0ADA-4FA7-890E-E8AE68000785}"/>
              </a:ext>
            </a:extLst>
          </p:cNvPr>
          <p:cNvGraphicFramePr>
            <a:graphicFrameLocks noGrp="1"/>
          </p:cNvGraphicFramePr>
          <p:nvPr>
            <p:ph idx="1"/>
            <p:extLst>
              <p:ext uri="{D42A27DB-BD31-4B8C-83A1-F6EECF244321}">
                <p14:modId xmlns:p14="http://schemas.microsoft.com/office/powerpoint/2010/main" val="10602940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5292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06952CDF-3270-4DA0-9850-FBB33F25A183}"/>
              </a:ext>
            </a:extLst>
          </p:cNvPr>
          <p:cNvSpPr>
            <a:spLocks noGrp="1"/>
          </p:cNvSpPr>
          <p:nvPr>
            <p:ph type="title"/>
          </p:nvPr>
        </p:nvSpPr>
        <p:spPr>
          <a:xfrm>
            <a:off x="863029" y="1012004"/>
            <a:ext cx="3416158" cy="4795408"/>
          </a:xfrm>
        </p:spPr>
        <p:txBody>
          <a:bodyPr>
            <a:normAutofit/>
          </a:bodyPr>
          <a:lstStyle/>
          <a:p>
            <a:r>
              <a:rPr lang="fr-FR">
                <a:solidFill>
                  <a:srgbClr val="FFFFFF"/>
                </a:solidFill>
              </a:rPr>
              <a:t>Être réactif</a:t>
            </a:r>
          </a:p>
        </p:txBody>
      </p:sp>
      <p:graphicFrame>
        <p:nvGraphicFramePr>
          <p:cNvPr id="5" name="Espace réservé du contenu 2">
            <a:extLst>
              <a:ext uri="{FF2B5EF4-FFF2-40B4-BE49-F238E27FC236}">
                <a16:creationId xmlns:a16="http://schemas.microsoft.com/office/drawing/2014/main" id="{C33F0E69-9E2B-4877-A888-A91065EA593C}"/>
              </a:ext>
            </a:extLst>
          </p:cNvPr>
          <p:cNvGraphicFramePr>
            <a:graphicFrameLocks noGrp="1"/>
          </p:cNvGraphicFramePr>
          <p:nvPr>
            <p:ph idx="1"/>
            <p:extLst>
              <p:ext uri="{D42A27DB-BD31-4B8C-83A1-F6EECF244321}">
                <p14:modId xmlns:p14="http://schemas.microsoft.com/office/powerpoint/2010/main" val="20466181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2778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B58CF2F0-1384-42E4-A811-39264035A1C7}"/>
              </a:ext>
            </a:extLst>
          </p:cNvPr>
          <p:cNvSpPr>
            <a:spLocks noGrp="1"/>
          </p:cNvSpPr>
          <p:nvPr>
            <p:ph type="title"/>
          </p:nvPr>
        </p:nvSpPr>
        <p:spPr>
          <a:xfrm>
            <a:off x="863029" y="1012004"/>
            <a:ext cx="3416158" cy="4795408"/>
          </a:xfrm>
        </p:spPr>
        <p:txBody>
          <a:bodyPr>
            <a:normAutofit/>
          </a:bodyPr>
          <a:lstStyle/>
          <a:p>
            <a:r>
              <a:rPr lang="fr-FR">
                <a:solidFill>
                  <a:srgbClr val="FFFFFF"/>
                </a:solidFill>
              </a:rPr>
              <a:t>Satisfaire</a:t>
            </a:r>
          </a:p>
        </p:txBody>
      </p:sp>
      <p:graphicFrame>
        <p:nvGraphicFramePr>
          <p:cNvPr id="5" name="Espace réservé du contenu 2">
            <a:extLst>
              <a:ext uri="{FF2B5EF4-FFF2-40B4-BE49-F238E27FC236}">
                <a16:creationId xmlns:a16="http://schemas.microsoft.com/office/drawing/2014/main" id="{0FA52C2A-E7CC-4DC9-AC39-FB3A4F14E703}"/>
              </a:ext>
            </a:extLst>
          </p:cNvPr>
          <p:cNvGraphicFramePr>
            <a:graphicFrameLocks noGrp="1"/>
          </p:cNvGraphicFramePr>
          <p:nvPr>
            <p:ph idx="1"/>
            <p:extLst>
              <p:ext uri="{D42A27DB-BD31-4B8C-83A1-F6EECF244321}">
                <p14:modId xmlns:p14="http://schemas.microsoft.com/office/powerpoint/2010/main" val="375529235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13084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260B418C-03FE-4B8D-8E19-75D986F17450}"/>
              </a:ext>
            </a:extLst>
          </p:cNvPr>
          <p:cNvSpPr>
            <a:spLocks noGrp="1"/>
          </p:cNvSpPr>
          <p:nvPr>
            <p:ph type="title"/>
          </p:nvPr>
        </p:nvSpPr>
        <p:spPr>
          <a:xfrm>
            <a:off x="1179226" y="826680"/>
            <a:ext cx="9833548" cy="1325563"/>
          </a:xfrm>
        </p:spPr>
        <p:txBody>
          <a:bodyPr>
            <a:normAutofit/>
          </a:bodyPr>
          <a:lstStyle/>
          <a:p>
            <a:pPr algn="ctr"/>
            <a:r>
              <a:rPr lang="fr-FR" sz="3700" b="1" dirty="0">
                <a:solidFill>
                  <a:srgbClr val="FFFFFF"/>
                </a:solidFill>
              </a:rPr>
              <a:t>La qualité du service pour être mieux orienté client</a:t>
            </a:r>
            <a:br>
              <a:rPr lang="fr-FR" sz="3700" b="1" dirty="0">
                <a:solidFill>
                  <a:srgbClr val="FFFFFF"/>
                </a:solidFill>
              </a:rPr>
            </a:br>
            <a:endParaRPr lang="fr-FR" sz="3700" dirty="0">
              <a:solidFill>
                <a:srgbClr val="FFFFFF"/>
              </a:solidFill>
            </a:endParaRPr>
          </a:p>
        </p:txBody>
      </p:sp>
      <p:graphicFrame>
        <p:nvGraphicFramePr>
          <p:cNvPr id="5" name="Espace réservé du contenu 2">
            <a:extLst>
              <a:ext uri="{FF2B5EF4-FFF2-40B4-BE49-F238E27FC236}">
                <a16:creationId xmlns:a16="http://schemas.microsoft.com/office/drawing/2014/main" id="{638042C1-C544-4368-BE74-D10A968DEB61}"/>
              </a:ext>
            </a:extLst>
          </p:cNvPr>
          <p:cNvGraphicFramePr>
            <a:graphicFrameLocks noGrp="1"/>
          </p:cNvGraphicFramePr>
          <p:nvPr>
            <p:ph idx="1"/>
            <p:extLst>
              <p:ext uri="{D42A27DB-BD31-4B8C-83A1-F6EECF244321}">
                <p14:modId xmlns:p14="http://schemas.microsoft.com/office/powerpoint/2010/main" val="144788717"/>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02247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251F60CF-187A-441D-BEBE-E9754D9A618A}"/>
              </a:ext>
            </a:extLst>
          </p:cNvPr>
          <p:cNvSpPr>
            <a:spLocks noGrp="1"/>
          </p:cNvSpPr>
          <p:nvPr>
            <p:ph type="title"/>
          </p:nvPr>
        </p:nvSpPr>
        <p:spPr>
          <a:xfrm>
            <a:off x="1179226" y="826680"/>
            <a:ext cx="9833548" cy="1325563"/>
          </a:xfrm>
        </p:spPr>
        <p:txBody>
          <a:bodyPr>
            <a:normAutofit/>
          </a:bodyPr>
          <a:lstStyle/>
          <a:p>
            <a:pPr algn="ctr"/>
            <a:r>
              <a:rPr lang="fr-FR" sz="4000" b="1">
                <a:solidFill>
                  <a:srgbClr val="FFFFFF"/>
                </a:solidFill>
              </a:rPr>
              <a:t>La capacité à apprendre de vos clients</a:t>
            </a:r>
            <a:endParaRPr lang="fr-FR" sz="4000">
              <a:solidFill>
                <a:srgbClr val="FFFFFF"/>
              </a:solidFill>
            </a:endParaRPr>
          </a:p>
        </p:txBody>
      </p:sp>
      <p:graphicFrame>
        <p:nvGraphicFramePr>
          <p:cNvPr id="5" name="Espace réservé du contenu 2">
            <a:extLst>
              <a:ext uri="{FF2B5EF4-FFF2-40B4-BE49-F238E27FC236}">
                <a16:creationId xmlns:a16="http://schemas.microsoft.com/office/drawing/2014/main" id="{CAC5056D-9971-4445-8305-0CBD9237BDEA}"/>
              </a:ext>
            </a:extLst>
          </p:cNvPr>
          <p:cNvGraphicFramePr>
            <a:graphicFrameLocks noGrp="1"/>
          </p:cNvGraphicFramePr>
          <p:nvPr>
            <p:ph idx="1"/>
            <p:extLst>
              <p:ext uri="{D42A27DB-BD31-4B8C-83A1-F6EECF244321}">
                <p14:modId xmlns:p14="http://schemas.microsoft.com/office/powerpoint/2010/main" val="1006729938"/>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3106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14A0EC8-99FC-4A72-8262-3B294CB64CC3}"/>
              </a:ext>
            </a:extLst>
          </p:cNvPr>
          <p:cNvSpPr>
            <a:spLocks noGrp="1"/>
          </p:cNvSpPr>
          <p:nvPr>
            <p:ph type="title"/>
          </p:nvPr>
        </p:nvSpPr>
        <p:spPr>
          <a:xfrm>
            <a:off x="838200" y="963877"/>
            <a:ext cx="3494362" cy="4930246"/>
          </a:xfrm>
        </p:spPr>
        <p:txBody>
          <a:bodyPr>
            <a:normAutofit/>
          </a:bodyPr>
          <a:lstStyle/>
          <a:p>
            <a:pPr algn="r"/>
            <a:r>
              <a:rPr lang="fr-FR" dirty="0">
                <a:solidFill>
                  <a:schemeClr val="accent1"/>
                </a:solidFill>
              </a:rPr>
              <a:t>INTRO</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68C2176A-1866-4D4F-834A-655BAE7AEE51}"/>
              </a:ext>
            </a:extLst>
          </p:cNvPr>
          <p:cNvSpPr>
            <a:spLocks noGrp="1"/>
          </p:cNvSpPr>
          <p:nvPr>
            <p:ph idx="1"/>
          </p:nvPr>
        </p:nvSpPr>
        <p:spPr>
          <a:xfrm>
            <a:off x="4976031" y="963877"/>
            <a:ext cx="6377769" cy="4930246"/>
          </a:xfrm>
        </p:spPr>
        <p:txBody>
          <a:bodyPr anchor="ctr">
            <a:normAutofit/>
          </a:bodyPr>
          <a:lstStyle/>
          <a:p>
            <a:pPr marL="0" indent="0">
              <a:buNone/>
            </a:pPr>
            <a:r>
              <a:rPr lang="fr-FR" sz="2400" dirty="0"/>
              <a:t>Puisque dans notre société le travail nous définit en partie, il est légitime d'attendre de celui-ci qu'il ait du sens et qu'il ne relève pas de la simple survie. </a:t>
            </a:r>
          </a:p>
          <a:p>
            <a:pPr marL="0" indent="0">
              <a:buNone/>
            </a:pPr>
            <a:r>
              <a:rPr lang="fr-FR" sz="2400" dirty="0"/>
              <a:t>Mais encore faut-il se mettre d'accord sur la</a:t>
            </a:r>
            <a:r>
              <a:rPr lang="fr-FR" sz="2400" b="1" dirty="0"/>
              <a:t> notion de « sens du service au travail »</a:t>
            </a:r>
            <a:r>
              <a:rPr lang="fr-FR" sz="2400" dirty="0"/>
              <a:t>, car tout le monde n'a pas les mêmes attentes.</a:t>
            </a:r>
          </a:p>
        </p:txBody>
      </p:sp>
    </p:spTree>
    <p:extLst>
      <p:ext uri="{BB962C8B-B14F-4D97-AF65-F5344CB8AC3E}">
        <p14:creationId xmlns:p14="http://schemas.microsoft.com/office/powerpoint/2010/main" val="41606114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B75A0294-9488-493B-B611-E0AE31736B64}"/>
              </a:ext>
            </a:extLst>
          </p:cNvPr>
          <p:cNvSpPr>
            <a:spLocks noGrp="1"/>
          </p:cNvSpPr>
          <p:nvPr>
            <p:ph type="title"/>
          </p:nvPr>
        </p:nvSpPr>
        <p:spPr>
          <a:xfrm>
            <a:off x="1179226" y="826680"/>
            <a:ext cx="9833548" cy="1325563"/>
          </a:xfrm>
        </p:spPr>
        <p:txBody>
          <a:bodyPr>
            <a:normAutofit/>
          </a:bodyPr>
          <a:lstStyle/>
          <a:p>
            <a:pPr algn="ctr"/>
            <a:r>
              <a:rPr lang="fr-FR" sz="4000">
                <a:solidFill>
                  <a:srgbClr val="FFFFFF"/>
                </a:solidFill>
              </a:rPr>
              <a:t>La flexibilité de l’organisation autour du client</a:t>
            </a:r>
          </a:p>
        </p:txBody>
      </p:sp>
      <p:graphicFrame>
        <p:nvGraphicFramePr>
          <p:cNvPr id="5" name="Espace réservé du contenu 2">
            <a:extLst>
              <a:ext uri="{FF2B5EF4-FFF2-40B4-BE49-F238E27FC236}">
                <a16:creationId xmlns:a16="http://schemas.microsoft.com/office/drawing/2014/main" id="{C581719A-DEB8-4D3D-A91E-04E2816DA32B}"/>
              </a:ext>
            </a:extLst>
          </p:cNvPr>
          <p:cNvGraphicFramePr>
            <a:graphicFrameLocks noGrp="1"/>
          </p:cNvGraphicFramePr>
          <p:nvPr>
            <p:ph idx="1"/>
            <p:extLst>
              <p:ext uri="{D42A27DB-BD31-4B8C-83A1-F6EECF244321}">
                <p14:modId xmlns:p14="http://schemas.microsoft.com/office/powerpoint/2010/main" val="3642433456"/>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83802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EEF9BC18-BD78-4D93-ACB3-82FFB44E9A2E}"/>
              </a:ext>
            </a:extLst>
          </p:cNvPr>
          <p:cNvSpPr>
            <a:spLocks noGrp="1"/>
          </p:cNvSpPr>
          <p:nvPr>
            <p:ph type="title"/>
          </p:nvPr>
        </p:nvSpPr>
        <p:spPr>
          <a:xfrm>
            <a:off x="1179226" y="826680"/>
            <a:ext cx="9833548" cy="1325563"/>
          </a:xfrm>
        </p:spPr>
        <p:txBody>
          <a:bodyPr>
            <a:normAutofit/>
          </a:bodyPr>
          <a:lstStyle/>
          <a:p>
            <a:pPr algn="ctr"/>
            <a:r>
              <a:rPr lang="fr-FR" sz="4000">
                <a:solidFill>
                  <a:srgbClr val="FFFFFF"/>
                </a:solidFill>
              </a:rPr>
              <a:t>La reconnaissance de vos erreurs</a:t>
            </a:r>
          </a:p>
        </p:txBody>
      </p:sp>
      <p:graphicFrame>
        <p:nvGraphicFramePr>
          <p:cNvPr id="5" name="Espace réservé du contenu 2">
            <a:extLst>
              <a:ext uri="{FF2B5EF4-FFF2-40B4-BE49-F238E27FC236}">
                <a16:creationId xmlns:a16="http://schemas.microsoft.com/office/drawing/2014/main" id="{04008F96-1B34-4E8D-BFAF-15FE769572EA}"/>
              </a:ext>
            </a:extLst>
          </p:cNvPr>
          <p:cNvGraphicFramePr>
            <a:graphicFrameLocks noGrp="1"/>
          </p:cNvGraphicFramePr>
          <p:nvPr>
            <p:ph idx="1"/>
            <p:extLst>
              <p:ext uri="{D42A27DB-BD31-4B8C-83A1-F6EECF244321}">
                <p14:modId xmlns:p14="http://schemas.microsoft.com/office/powerpoint/2010/main" val="3795287165"/>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6888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6CCB2EC6-D8A2-4D9B-A754-74FC6A009816}"/>
              </a:ext>
            </a:extLst>
          </p:cNvPr>
          <p:cNvSpPr>
            <a:spLocks noGrp="1"/>
          </p:cNvSpPr>
          <p:nvPr>
            <p:ph type="title"/>
          </p:nvPr>
        </p:nvSpPr>
        <p:spPr>
          <a:xfrm>
            <a:off x="1179226" y="826680"/>
            <a:ext cx="9833548" cy="1325563"/>
          </a:xfrm>
        </p:spPr>
        <p:txBody>
          <a:bodyPr>
            <a:normAutofit/>
          </a:bodyPr>
          <a:lstStyle/>
          <a:p>
            <a:pPr algn="ctr"/>
            <a:r>
              <a:rPr lang="fr-FR" sz="4000">
                <a:solidFill>
                  <a:srgbClr val="FFFFFF"/>
                </a:solidFill>
              </a:rPr>
              <a:t>En somme …</a:t>
            </a:r>
          </a:p>
        </p:txBody>
      </p:sp>
      <p:graphicFrame>
        <p:nvGraphicFramePr>
          <p:cNvPr id="5" name="Espace réservé du contenu 2">
            <a:extLst>
              <a:ext uri="{FF2B5EF4-FFF2-40B4-BE49-F238E27FC236}">
                <a16:creationId xmlns:a16="http://schemas.microsoft.com/office/drawing/2014/main" id="{E162A1C4-EEBD-4CCA-8B17-122F3044CF62}"/>
              </a:ext>
            </a:extLst>
          </p:cNvPr>
          <p:cNvGraphicFramePr>
            <a:graphicFrameLocks noGrp="1"/>
          </p:cNvGraphicFramePr>
          <p:nvPr>
            <p:ph idx="1"/>
            <p:extLst>
              <p:ext uri="{D42A27DB-BD31-4B8C-83A1-F6EECF244321}">
                <p14:modId xmlns:p14="http://schemas.microsoft.com/office/powerpoint/2010/main" val="185140053"/>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92521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87A5C294-30BE-4773-8E67-945F9B2ADF06}"/>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rPr>
              <a:t>Escape games ! </a:t>
            </a:r>
          </a:p>
        </p:txBody>
      </p:sp>
    </p:spTree>
    <p:extLst>
      <p:ext uri="{BB962C8B-B14F-4D97-AF65-F5344CB8AC3E}">
        <p14:creationId xmlns:p14="http://schemas.microsoft.com/office/powerpoint/2010/main" val="755725110"/>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0C3E5B5-FD09-4715-A119-A23F2DF1166B}"/>
              </a:ext>
            </a:extLst>
          </p:cNvPr>
          <p:cNvSpPr>
            <a:spLocks noGrp="1"/>
          </p:cNvSpPr>
          <p:nvPr>
            <p:ph type="title"/>
          </p:nvPr>
        </p:nvSpPr>
        <p:spPr>
          <a:xfrm>
            <a:off x="863029" y="1012004"/>
            <a:ext cx="3416158" cy="4795408"/>
          </a:xfrm>
        </p:spPr>
        <p:txBody>
          <a:bodyPr>
            <a:normAutofit fontScale="90000"/>
          </a:bodyPr>
          <a:lstStyle/>
          <a:p>
            <a:r>
              <a:rPr lang="fr-FR" dirty="0">
                <a:solidFill>
                  <a:schemeClr val="bg1"/>
                </a:solidFill>
              </a:rPr>
              <a:t>Réaliser rébus, charade, devinette, énigmes, trouver l’intrus, code, mots mêlés, mots fléchés, pendu ….</a:t>
            </a:r>
            <a:br>
              <a:rPr lang="en-US" dirty="0"/>
            </a:br>
            <a:endParaRPr lang="fr-FR" dirty="0">
              <a:solidFill>
                <a:srgbClr val="FFFFFF"/>
              </a:solidFill>
            </a:endParaRPr>
          </a:p>
        </p:txBody>
      </p:sp>
      <p:graphicFrame>
        <p:nvGraphicFramePr>
          <p:cNvPr id="5" name="Espace réservé du contenu 2">
            <a:extLst>
              <a:ext uri="{FF2B5EF4-FFF2-40B4-BE49-F238E27FC236}">
                <a16:creationId xmlns:a16="http://schemas.microsoft.com/office/drawing/2014/main" id="{27625B5A-EC98-453F-BD01-821CCDAD9300}"/>
              </a:ext>
            </a:extLst>
          </p:cNvPr>
          <p:cNvGraphicFramePr>
            <a:graphicFrameLocks noGrp="1"/>
          </p:cNvGraphicFramePr>
          <p:nvPr>
            <p:ph idx="1"/>
            <p:extLst>
              <p:ext uri="{D42A27DB-BD31-4B8C-83A1-F6EECF244321}">
                <p14:modId xmlns:p14="http://schemas.microsoft.com/office/powerpoint/2010/main" val="62110264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3395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4" name="Group 2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re 1">
            <a:extLst>
              <a:ext uri="{FF2B5EF4-FFF2-40B4-BE49-F238E27FC236}">
                <a16:creationId xmlns:a16="http://schemas.microsoft.com/office/drawing/2014/main" id="{02ED494B-2548-4172-858F-70E3A13116DC}"/>
              </a:ext>
            </a:extLst>
          </p:cNvPr>
          <p:cNvSpPr>
            <a:spLocks noGrp="1"/>
          </p:cNvSpPr>
          <p:nvPr>
            <p:ph type="title"/>
          </p:nvPr>
        </p:nvSpPr>
        <p:spPr>
          <a:xfrm>
            <a:off x="535020" y="685800"/>
            <a:ext cx="2780271" cy="5105400"/>
          </a:xfrm>
        </p:spPr>
        <p:txBody>
          <a:bodyPr>
            <a:normAutofit/>
          </a:bodyPr>
          <a:lstStyle/>
          <a:p>
            <a:r>
              <a:rPr lang="fr-FR" sz="4000">
                <a:solidFill>
                  <a:srgbClr val="FFFFFF"/>
                </a:solidFill>
              </a:rPr>
              <a:t>Quelques chiffres</a:t>
            </a:r>
          </a:p>
        </p:txBody>
      </p:sp>
      <p:graphicFrame>
        <p:nvGraphicFramePr>
          <p:cNvPr id="5" name="Espace réservé du contenu 2">
            <a:extLst>
              <a:ext uri="{FF2B5EF4-FFF2-40B4-BE49-F238E27FC236}">
                <a16:creationId xmlns:a16="http://schemas.microsoft.com/office/drawing/2014/main" id="{D13E146A-14B4-432D-A746-4D045DEFB3EF}"/>
              </a:ext>
            </a:extLst>
          </p:cNvPr>
          <p:cNvGraphicFramePr>
            <a:graphicFrameLocks noGrp="1"/>
          </p:cNvGraphicFramePr>
          <p:nvPr>
            <p:ph idx="1"/>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9878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AB4872E0-7A0D-4E45-9872-09EB4BAC8938}"/>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fr-FR" sz="3200" dirty="0">
                <a:solidFill>
                  <a:srgbClr val="262626"/>
                </a:solidFill>
              </a:rPr>
              <a:t>Pour mieux comprendre</a:t>
            </a:r>
          </a:p>
        </p:txBody>
      </p:sp>
      <p:sp>
        <p:nvSpPr>
          <p:cNvPr id="3" name="Espace réservé du contenu 2">
            <a:extLst>
              <a:ext uri="{FF2B5EF4-FFF2-40B4-BE49-F238E27FC236}">
                <a16:creationId xmlns:a16="http://schemas.microsoft.com/office/drawing/2014/main" id="{118B4C02-02B3-4A2F-BA0F-874AF3D3676B}"/>
              </a:ext>
            </a:extLst>
          </p:cNvPr>
          <p:cNvSpPr>
            <a:spLocks noGrp="1"/>
          </p:cNvSpPr>
          <p:nvPr>
            <p:ph idx="1"/>
          </p:nvPr>
        </p:nvSpPr>
        <p:spPr>
          <a:xfrm>
            <a:off x="6049182" y="802638"/>
            <a:ext cx="5408696" cy="5252722"/>
          </a:xfrm>
        </p:spPr>
        <p:txBody>
          <a:bodyPr anchor="ctr">
            <a:normAutofit/>
          </a:bodyPr>
          <a:lstStyle/>
          <a:p>
            <a:pPr marL="0" indent="0">
              <a:buNone/>
            </a:pPr>
            <a:r>
              <a:rPr lang="fr-FR" sz="2400" dirty="0">
                <a:effectLst/>
              </a:rPr>
              <a:t>les différents sens que l'on peut trouver au travail, le sociologue Vincent de Gaulejac distingue :</a:t>
            </a:r>
          </a:p>
          <a:p>
            <a:r>
              <a:rPr lang="fr-FR" sz="2400" dirty="0">
                <a:effectLst/>
              </a:rPr>
              <a:t> « l'avoir », </a:t>
            </a:r>
          </a:p>
          <a:p>
            <a:r>
              <a:rPr lang="fr-FR" sz="2400" dirty="0">
                <a:effectLst/>
              </a:rPr>
              <a:t>« l'être » et</a:t>
            </a:r>
          </a:p>
          <a:p>
            <a:r>
              <a:rPr lang="fr-FR" sz="2400" dirty="0">
                <a:effectLst/>
              </a:rPr>
              <a:t> « le faire ». </a:t>
            </a:r>
            <a:endParaRPr lang="fr-FR" sz="2400" dirty="0"/>
          </a:p>
        </p:txBody>
      </p:sp>
    </p:spTree>
    <p:extLst>
      <p:ext uri="{BB962C8B-B14F-4D97-AF65-F5344CB8AC3E}">
        <p14:creationId xmlns:p14="http://schemas.microsoft.com/office/powerpoint/2010/main" val="379450544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8" name="Picture 27">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7C6A7FD5-159B-455D-86F3-9437F884F531}"/>
              </a:ext>
            </a:extLst>
          </p:cNvPr>
          <p:cNvSpPr>
            <a:spLocks noGrp="1"/>
          </p:cNvSpPr>
          <p:nvPr>
            <p:ph type="title"/>
          </p:nvPr>
        </p:nvSpPr>
        <p:spPr>
          <a:xfrm>
            <a:off x="212145" y="2018546"/>
            <a:ext cx="4893822" cy="2820908"/>
          </a:xfrm>
        </p:spPr>
        <p:txBody>
          <a:bodyPr>
            <a:normAutofit/>
          </a:bodyPr>
          <a:lstStyle/>
          <a:p>
            <a:r>
              <a:rPr lang="fr-FR" sz="4000" dirty="0">
                <a:solidFill>
                  <a:srgbClr val="FFFFFF"/>
                </a:solidFill>
              </a:rPr>
              <a:t>Un peu de sociologie </a:t>
            </a:r>
          </a:p>
        </p:txBody>
      </p:sp>
      <p:graphicFrame>
        <p:nvGraphicFramePr>
          <p:cNvPr id="21" name="Espace réservé du contenu 2">
            <a:extLst>
              <a:ext uri="{FF2B5EF4-FFF2-40B4-BE49-F238E27FC236}">
                <a16:creationId xmlns:a16="http://schemas.microsoft.com/office/drawing/2014/main" id="{84F750A4-38BC-44EC-80A8-872518746A56}"/>
              </a:ext>
            </a:extLst>
          </p:cNvPr>
          <p:cNvGraphicFramePr>
            <a:graphicFrameLocks noGrp="1"/>
          </p:cNvGraphicFramePr>
          <p:nvPr>
            <p:ph idx="1"/>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5106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8248BA-F189-47B8-9241-1C6423E0B041}"/>
              </a:ext>
            </a:extLst>
          </p:cNvPr>
          <p:cNvSpPr>
            <a:spLocks noGrp="1"/>
          </p:cNvSpPr>
          <p:nvPr>
            <p:ph type="title"/>
          </p:nvPr>
        </p:nvSpPr>
        <p:spPr>
          <a:xfrm>
            <a:off x="838200" y="365125"/>
            <a:ext cx="10515600" cy="1325563"/>
          </a:xfrm>
        </p:spPr>
        <p:txBody>
          <a:bodyPr>
            <a:normAutofit/>
          </a:bodyPr>
          <a:lstStyle/>
          <a:p>
            <a:endParaRPr lang="fr-FR"/>
          </a:p>
        </p:txBody>
      </p:sp>
      <p:graphicFrame>
        <p:nvGraphicFramePr>
          <p:cNvPr id="12" name="Espace réservé du contenu 2">
            <a:extLst>
              <a:ext uri="{FF2B5EF4-FFF2-40B4-BE49-F238E27FC236}">
                <a16:creationId xmlns:a16="http://schemas.microsoft.com/office/drawing/2014/main" id="{1B793371-625F-443C-A9AC-1B69D065C8FE}"/>
              </a:ext>
            </a:extLst>
          </p:cNvPr>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9969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0D00050-5B56-4B1B-BAE4-3781C57DCFC3}"/>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2800" b="1" kern="1200">
                <a:solidFill>
                  <a:srgbClr val="FFFFFF"/>
                </a:solidFill>
                <a:latin typeface="+mj-lt"/>
                <a:ea typeface="+mj-ea"/>
                <a:cs typeface="+mj-cs"/>
              </a:rPr>
              <a:t>Le “sens au travail” : une notion difficile à cerner</a:t>
            </a:r>
            <a:br>
              <a:rPr lang="en-US" sz="2800" b="1" kern="1200">
                <a:solidFill>
                  <a:srgbClr val="FFFFFF"/>
                </a:solidFill>
                <a:latin typeface="+mj-lt"/>
                <a:ea typeface="+mj-ea"/>
                <a:cs typeface="+mj-cs"/>
              </a:rPr>
            </a:br>
            <a:endParaRPr lang="en-US" sz="2800" kern="1200">
              <a:solidFill>
                <a:srgbClr val="FFFFFF"/>
              </a:solidFill>
              <a:latin typeface="+mj-lt"/>
              <a:ea typeface="+mj-ea"/>
              <a:cs typeface="+mj-cs"/>
            </a:endParaRPr>
          </a:p>
        </p:txBody>
      </p:sp>
      <p:sp>
        <p:nvSpPr>
          <p:cNvPr id="3" name="Espace réservé du contenu 2">
            <a:extLst>
              <a:ext uri="{FF2B5EF4-FFF2-40B4-BE49-F238E27FC236}">
                <a16:creationId xmlns:a16="http://schemas.microsoft.com/office/drawing/2014/main" id="{7BFF7DC8-092D-4B6E-AE7A-065FE0CF6B32}"/>
              </a:ext>
            </a:extLst>
          </p:cNvPr>
          <p:cNvSpPr>
            <a:spLocks noGrp="1"/>
          </p:cNvSpPr>
          <p:nvPr>
            <p:ph idx="1"/>
          </p:nvPr>
        </p:nvSpPr>
        <p:spPr>
          <a:xfrm>
            <a:off x="5198993" y="1412489"/>
            <a:ext cx="2926080" cy="4363844"/>
          </a:xfrm>
        </p:spPr>
        <p:txBody>
          <a:bodyPr vert="horz" lIns="91440" tIns="45720" rIns="91440" bIns="45720" rtlCol="0">
            <a:normAutofit/>
          </a:bodyPr>
          <a:lstStyle/>
          <a:p>
            <a:pPr marL="0"/>
            <a:r>
              <a:rPr lang="en-US" sz="2400" dirty="0"/>
              <a:t>les </a:t>
            </a:r>
            <a:r>
              <a:rPr lang="en-US" sz="2400" dirty="0" err="1"/>
              <a:t>définitions</a:t>
            </a:r>
            <a:r>
              <a:rPr lang="en-US" sz="2400" dirty="0"/>
              <a:t> se </a:t>
            </a:r>
            <a:r>
              <a:rPr lang="en-US" sz="2400" dirty="0" err="1"/>
              <a:t>multiplient</a:t>
            </a:r>
            <a:r>
              <a:rPr lang="en-US" sz="2400" dirty="0"/>
              <a:t> et se </a:t>
            </a:r>
            <a:r>
              <a:rPr lang="en-US" sz="2400" dirty="0" err="1"/>
              <a:t>confrontent</a:t>
            </a:r>
            <a:r>
              <a:rPr lang="en-US" sz="2400" dirty="0"/>
              <a:t> à la </a:t>
            </a:r>
            <a:r>
              <a:rPr lang="en-US" sz="2400" dirty="0" err="1"/>
              <a:t>diversité</a:t>
            </a:r>
            <a:r>
              <a:rPr lang="en-US" sz="2400" dirty="0"/>
              <a:t> des engagements et des motivations des </a:t>
            </a:r>
            <a:r>
              <a:rPr lang="en-US" sz="2400" dirty="0" err="1"/>
              <a:t>collaborateurs</a:t>
            </a:r>
            <a:r>
              <a:rPr lang="en-US" sz="2400" dirty="0"/>
              <a:t> (respect des </a:t>
            </a:r>
            <a:r>
              <a:rPr lang="en-US" sz="2400" dirty="0" err="1"/>
              <a:t>valeurs</a:t>
            </a:r>
            <a:r>
              <a:rPr lang="en-US" sz="2400" dirty="0"/>
              <a:t>, </a:t>
            </a:r>
            <a:r>
              <a:rPr lang="en-US" sz="2400" dirty="0" err="1"/>
              <a:t>utilité</a:t>
            </a:r>
            <a:r>
              <a:rPr lang="en-US" sz="2400" dirty="0"/>
              <a:t> au travail, </a:t>
            </a:r>
            <a:r>
              <a:rPr lang="en-US" sz="2400" dirty="0" err="1"/>
              <a:t>épanouissement</a:t>
            </a:r>
            <a:r>
              <a:rPr lang="en-US" sz="2400" dirty="0"/>
              <a:t> personnel, etc.).</a:t>
            </a:r>
          </a:p>
          <a:p>
            <a:endParaRPr lang="en-US" sz="2000" dirty="0"/>
          </a:p>
        </p:txBody>
      </p:sp>
      <p:sp>
        <p:nvSpPr>
          <p:cNvPr id="4" name="ZoneTexte 3">
            <a:extLst>
              <a:ext uri="{FF2B5EF4-FFF2-40B4-BE49-F238E27FC236}">
                <a16:creationId xmlns:a16="http://schemas.microsoft.com/office/drawing/2014/main" id="{2813547F-FD57-4437-9BCA-254FA1524ED1}"/>
              </a:ext>
            </a:extLst>
          </p:cNvPr>
          <p:cNvSpPr txBox="1"/>
          <p:nvPr/>
        </p:nvSpPr>
        <p:spPr>
          <a:xfrm>
            <a:off x="8451604" y="1412489"/>
            <a:ext cx="2926080" cy="4363844"/>
          </a:xfrm>
          <a:prstGeom prst="rect">
            <a:avLst/>
          </a:prstGeom>
        </p:spPr>
        <p:txBody>
          <a:bodyPr vert="horz" lIns="91440" tIns="45720" rIns="91440" bIns="45720" rtlCol="0">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err="1">
                <a:ln>
                  <a:noFill/>
                </a:ln>
                <a:effectLst/>
                <a:uLnTx/>
                <a:uFillTx/>
              </a:rPr>
              <a:t>Ainsi</a:t>
            </a:r>
            <a:r>
              <a:rPr kumimoji="0" lang="en-US" sz="2000" b="0" i="0" u="none" strike="noStrike" cap="none" spc="0" normalizeH="0" baseline="0" noProof="0" dirty="0">
                <a:ln>
                  <a:noFill/>
                </a:ln>
                <a:effectLst/>
                <a:uLnTx/>
                <a:uFillTx/>
              </a:rPr>
              <a:t>, </a:t>
            </a:r>
            <a:r>
              <a:rPr kumimoji="0" lang="en-US" sz="2000" b="0" i="0" u="none" strike="noStrike" cap="none" spc="0" normalizeH="0" baseline="0" noProof="0" dirty="0" err="1">
                <a:ln>
                  <a:noFill/>
                </a:ln>
                <a:effectLst/>
                <a:uLnTx/>
                <a:uFillTx/>
              </a:rPr>
              <a:t>toutes</a:t>
            </a:r>
            <a:r>
              <a:rPr kumimoji="0" lang="en-US" sz="2000" b="0" i="0" u="none" strike="noStrike" cap="none" spc="0" normalizeH="0" baseline="0" noProof="0" dirty="0">
                <a:ln>
                  <a:noFill/>
                </a:ln>
                <a:effectLst/>
                <a:uLnTx/>
                <a:uFillTx/>
              </a:rPr>
              <a:t> </a:t>
            </a:r>
            <a:r>
              <a:rPr kumimoji="0" lang="en-US" sz="2000" b="0" i="0" u="none" strike="noStrike" cap="none" spc="0" normalizeH="0" baseline="0" noProof="0" dirty="0" err="1">
                <a:ln>
                  <a:noFill/>
                </a:ln>
                <a:effectLst/>
                <a:uLnTx/>
                <a:uFillTx/>
              </a:rPr>
              <a:t>catégories</a:t>
            </a:r>
            <a:r>
              <a:rPr kumimoji="0" lang="en-US" sz="2000" b="0" i="0" u="none" strike="noStrike" cap="none" spc="0" normalizeH="0" baseline="0" noProof="0" dirty="0">
                <a:ln>
                  <a:noFill/>
                </a:ln>
                <a:effectLst/>
                <a:uLnTx/>
                <a:uFillTx/>
              </a:rPr>
              <a:t> </a:t>
            </a:r>
            <a:r>
              <a:rPr kumimoji="0" lang="en-US" sz="2000" b="0" i="0" u="none" strike="noStrike" cap="none" spc="0" normalizeH="0" baseline="0" noProof="0" dirty="0" err="1">
                <a:ln>
                  <a:noFill/>
                </a:ln>
                <a:effectLst/>
                <a:uLnTx/>
                <a:uFillTx/>
              </a:rPr>
              <a:t>d’âges</a:t>
            </a:r>
            <a:r>
              <a:rPr kumimoji="0" lang="en-US" sz="2000" b="0" i="0" u="none" strike="noStrike" cap="none" spc="0" normalizeH="0" baseline="0" noProof="0" dirty="0">
                <a:ln>
                  <a:noFill/>
                </a:ln>
                <a:effectLst/>
                <a:uLnTx/>
                <a:uFillTx/>
              </a:rPr>
              <a:t> et de </a:t>
            </a:r>
            <a:r>
              <a:rPr kumimoji="0" lang="en-US" sz="2000" b="0" i="0" u="none" strike="noStrike" cap="none" spc="0" normalizeH="0" baseline="0" noProof="0" dirty="0" err="1">
                <a:ln>
                  <a:noFill/>
                </a:ln>
                <a:effectLst/>
                <a:uLnTx/>
                <a:uFillTx/>
              </a:rPr>
              <a:t>statuts</a:t>
            </a:r>
            <a:r>
              <a:rPr kumimoji="0" lang="en-US" sz="2000" b="0" i="0" u="none" strike="noStrike" cap="none" spc="0" normalizeH="0" baseline="0" noProof="0" dirty="0">
                <a:ln>
                  <a:noFill/>
                </a:ln>
                <a:effectLst/>
                <a:uLnTx/>
                <a:uFillTx/>
              </a:rPr>
              <a:t> </a:t>
            </a:r>
            <a:r>
              <a:rPr kumimoji="0" lang="en-US" sz="2000" b="0" i="0" u="none" strike="noStrike" cap="none" spc="0" normalizeH="0" baseline="0" noProof="0" dirty="0" err="1">
                <a:ln>
                  <a:noFill/>
                </a:ln>
                <a:effectLst/>
                <a:uLnTx/>
                <a:uFillTx/>
              </a:rPr>
              <a:t>confondus</a:t>
            </a:r>
            <a:r>
              <a:rPr kumimoji="0" lang="en-US" sz="2000" b="0" i="0" u="none" strike="noStrike" cap="none" spc="0" normalizeH="0" baseline="0" noProof="0" dirty="0">
                <a:ln>
                  <a:noFill/>
                </a:ln>
                <a:effectLst/>
                <a:uLnTx/>
                <a:uFillTx/>
              </a:rPr>
              <a:t>, le “</a:t>
            </a:r>
            <a:r>
              <a:rPr kumimoji="0" lang="en-US" sz="2000" b="0" i="0" u="none" strike="noStrike" cap="none" spc="0" normalizeH="0" baseline="0" noProof="0" dirty="0" err="1">
                <a:ln>
                  <a:noFill/>
                </a:ln>
                <a:effectLst/>
                <a:uLnTx/>
                <a:uFillTx/>
              </a:rPr>
              <a:t>sens</a:t>
            </a:r>
            <a:r>
              <a:rPr kumimoji="0" lang="en-US" sz="2000" b="0" i="0" u="none" strike="noStrike" cap="none" spc="0" normalizeH="0" baseline="0" noProof="0" dirty="0">
                <a:ln>
                  <a:noFill/>
                </a:ln>
                <a:effectLst/>
                <a:uLnTx/>
                <a:uFillTx/>
              </a:rPr>
              <a:t> au travail” </a:t>
            </a:r>
            <a:r>
              <a:rPr kumimoji="0" lang="en-US" sz="2000" b="0" i="0" u="none" strike="noStrike" cap="none" spc="0" normalizeH="0" baseline="0" noProof="0" dirty="0" err="1">
                <a:ln>
                  <a:noFill/>
                </a:ln>
                <a:effectLst/>
                <a:uLnTx/>
                <a:uFillTx/>
              </a:rPr>
              <a:t>est</a:t>
            </a:r>
            <a:r>
              <a:rPr kumimoji="0" lang="en-US" sz="2000" b="0" i="0" u="none" strike="noStrike" cap="none" spc="0" normalizeH="0" baseline="0" noProof="0" dirty="0">
                <a:ln>
                  <a:noFill/>
                </a:ln>
                <a:effectLst/>
                <a:uLnTx/>
                <a:uFillTx/>
              </a:rPr>
              <a:t> </a:t>
            </a:r>
            <a:r>
              <a:rPr kumimoji="0" lang="en-US" sz="2000" b="0" i="0" u="none" strike="noStrike" cap="none" spc="0" normalizeH="0" baseline="0" noProof="0" dirty="0" err="1">
                <a:ln>
                  <a:noFill/>
                </a:ln>
                <a:effectLst/>
                <a:uLnTx/>
                <a:uFillTx/>
              </a:rPr>
              <a:t>perçu</a:t>
            </a:r>
            <a:r>
              <a:rPr kumimoji="0" lang="en-US" sz="2000" b="0" i="0" u="none" strike="noStrike" cap="none" spc="0" normalizeH="0" baseline="0" noProof="0" dirty="0">
                <a:ln>
                  <a:noFill/>
                </a:ln>
                <a:effectLst/>
                <a:uLnTx/>
                <a:uFillTx/>
              </a:rPr>
              <a:t> </a:t>
            </a:r>
            <a:r>
              <a:rPr kumimoji="0" lang="en-US" sz="2000" b="0" i="0" u="none" strike="noStrike" cap="none" spc="0" normalizeH="0" baseline="0" noProof="0" dirty="0" err="1">
                <a:ln>
                  <a:noFill/>
                </a:ln>
                <a:effectLst/>
                <a:uLnTx/>
                <a:uFillTx/>
              </a:rPr>
              <a:t>principalement</a:t>
            </a:r>
            <a:r>
              <a:rPr kumimoji="0" lang="en-US" sz="2000" b="0" i="0" u="none" strike="noStrike" cap="none" spc="0" normalizeH="0" baseline="0" noProof="0" dirty="0">
                <a:ln>
                  <a:noFill/>
                </a:ln>
                <a:effectLst/>
                <a:uLnTx/>
                <a:uFillTx/>
              </a:rPr>
              <a:t> </a:t>
            </a:r>
            <a:r>
              <a:rPr kumimoji="0" lang="en-US" sz="2000" b="0" i="0" u="none" strike="noStrike" cap="none" spc="0" normalizeH="0" baseline="0" noProof="0" dirty="0" err="1">
                <a:ln>
                  <a:noFill/>
                </a:ln>
                <a:effectLst/>
                <a:uLnTx/>
                <a:uFillTx/>
              </a:rPr>
              <a:t>comme</a:t>
            </a:r>
            <a:r>
              <a:rPr kumimoji="0" lang="en-US" sz="2000" b="0" i="0" u="none" strike="noStrike" cap="none" spc="0" normalizeH="0" baseline="0" noProof="0" dirty="0">
                <a:ln>
                  <a:noFill/>
                </a:ln>
                <a:effectLst/>
                <a:uLnTx/>
                <a:uFillTx/>
              </a:rPr>
              <a:t> :</a:t>
            </a: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err="1">
                <a:ln>
                  <a:noFill/>
                </a:ln>
                <a:effectLst/>
                <a:uLnTx/>
                <a:uFillTx/>
              </a:rPr>
              <a:t>collectif</a:t>
            </a:r>
            <a:r>
              <a:rPr kumimoji="0" lang="en-US" sz="2000" b="0" i="0" u="none" strike="noStrike" cap="none" spc="0" normalizeH="0" baseline="0" noProof="0" dirty="0">
                <a:ln>
                  <a:noFill/>
                </a:ln>
                <a:effectLst/>
                <a:uLnTx/>
                <a:uFillTx/>
              </a:rPr>
              <a:t>  ;</a:t>
            </a: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err="1">
                <a:ln>
                  <a:noFill/>
                </a:ln>
                <a:effectLst/>
                <a:uLnTx/>
                <a:uFillTx/>
              </a:rPr>
              <a:t>individuel</a:t>
            </a:r>
            <a:r>
              <a:rPr kumimoji="0" lang="en-US" sz="2000" b="0" i="0" u="none" strike="noStrike" cap="none" spc="0" normalizeH="0" baseline="0" noProof="0" dirty="0">
                <a:ln>
                  <a:noFill/>
                </a:ln>
                <a:effectLst/>
                <a:uLnTx/>
                <a:uFillTx/>
              </a:rPr>
              <a:t> ;</a:t>
            </a: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err="1">
                <a:ln>
                  <a:noFill/>
                </a:ln>
                <a:effectLst/>
                <a:uLnTx/>
                <a:uFillTx/>
              </a:rPr>
              <a:t>organisationnel</a:t>
            </a:r>
            <a:endParaRPr kumimoji="0" lang="en-US" sz="2000" b="0" i="0" u="none" strike="noStrike" cap="none" spc="0" normalizeH="0" baseline="0" noProof="0" dirty="0">
              <a:ln>
                <a:noFill/>
              </a:ln>
              <a:effectLst/>
              <a:uLnTx/>
              <a:uFillTx/>
            </a:endParaRPr>
          </a:p>
        </p:txBody>
      </p:sp>
    </p:spTree>
    <p:extLst>
      <p:ext uri="{BB962C8B-B14F-4D97-AF65-F5344CB8AC3E}">
        <p14:creationId xmlns:p14="http://schemas.microsoft.com/office/powerpoint/2010/main" val="3147142513"/>
      </p:ext>
    </p:extLst>
  </p:cSld>
  <p:clrMapOvr>
    <a:masterClrMapping/>
  </p:clrMapOvr>
</p:sld>
</file>

<file path=ppt/theme/theme1.xml><?xml version="1.0" encoding="utf-8"?>
<a:theme xmlns:a="http://schemas.openxmlformats.org/drawingml/2006/main" name="Thème1">
  <a:themeElements>
    <a:clrScheme name="Modèle par défaut 4">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Modèle par défau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rgbClr val="00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8100" cap="flat" cmpd="sng" algn="ctr">
          <a:solidFill>
            <a:srgbClr val="00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Modèle par défaut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5">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6">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7">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8">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9">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0">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1">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ème1" id="{63B60D28-7D2F-48E8-A612-0E205AE38F83}" vid="{74DCCF06-20FE-4B7D-96A7-919ECFB55F2A}"/>
    </a:ext>
  </a:extLst>
</a:theme>
</file>

<file path=ppt/theme/theme2.xml><?xml version="1.0" encoding="utf-8"?>
<a:theme xmlns:a="http://schemas.openxmlformats.org/drawingml/2006/main" name="la conduite du changement a termin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la conduite du changement a termin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la conduite du changement a termin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930</TotalTime>
  <Words>2091</Words>
  <Application>Microsoft Office PowerPoint</Application>
  <PresentationFormat>Grand écran</PresentationFormat>
  <Paragraphs>176</Paragraphs>
  <Slides>44</Slides>
  <Notes>2</Notes>
  <HiddenSlides>3</HiddenSlides>
  <MMClips>0</MMClips>
  <ScaleCrop>false</ScaleCrop>
  <HeadingPairs>
    <vt:vector size="6" baseType="variant">
      <vt:variant>
        <vt:lpstr>Polices utilisées</vt:lpstr>
      </vt:variant>
      <vt:variant>
        <vt:i4>4</vt:i4>
      </vt:variant>
      <vt:variant>
        <vt:lpstr>Thème</vt:lpstr>
      </vt:variant>
      <vt:variant>
        <vt:i4>4</vt:i4>
      </vt:variant>
      <vt:variant>
        <vt:lpstr>Titres des diapositives</vt:lpstr>
      </vt:variant>
      <vt:variant>
        <vt:i4>44</vt:i4>
      </vt:variant>
    </vt:vector>
  </HeadingPairs>
  <TitlesOfParts>
    <vt:vector size="52" baseType="lpstr">
      <vt:lpstr>Arial</vt:lpstr>
      <vt:lpstr>Calibri</vt:lpstr>
      <vt:lpstr>Calibri Light</vt:lpstr>
      <vt:lpstr>Verdana</vt:lpstr>
      <vt:lpstr>Thème1</vt:lpstr>
      <vt:lpstr>la conduite du changement a terminer</vt:lpstr>
      <vt:lpstr>1_la conduite du changement a terminer</vt:lpstr>
      <vt:lpstr>2_la conduite du changement a terminer</vt:lpstr>
      <vt:lpstr>Le sens du service</vt:lpstr>
      <vt:lpstr>Sommaire </vt:lpstr>
      <vt:lpstr>travaux</vt:lpstr>
      <vt:lpstr>INTRO</vt:lpstr>
      <vt:lpstr>Quelques chiffres</vt:lpstr>
      <vt:lpstr>Pour mieux comprendre</vt:lpstr>
      <vt:lpstr>Un peu de sociologie </vt:lpstr>
      <vt:lpstr>Présentation PowerPoint</vt:lpstr>
      <vt:lpstr>Le “sens au travail” : une notion difficile à cerner </vt:lpstr>
      <vt:lpstr>Plus précisément</vt:lpstr>
      <vt:lpstr>Référentiel travail</vt:lpstr>
      <vt:lpstr>Le registre “avoir” représente l’acquisition de différents capitaux par son travail : </vt:lpstr>
      <vt:lpstr>L’être : </vt:lpstr>
      <vt:lpstr>Le faire est :</vt:lpstr>
      <vt:lpstr>Parfois Contradictoires, pourtant complémentaires les registres reflètent toujours la complexité humaine</vt:lpstr>
      <vt:lpstr>BRAINSTORMING</vt:lpstr>
      <vt:lpstr>Présentation PowerPoint</vt:lpstr>
      <vt:lpstr>La satisfaction client</vt:lpstr>
      <vt:lpstr>Voici les 4 dimensions de la satisfaction client essentielles à votre réussite : </vt:lpstr>
      <vt:lpstr>Que permet de comprendre la dimension émotionnelle ? </vt:lpstr>
      <vt:lpstr>Avec quel type de réponse la dimension émotionnelle peut-elle être mesurée ? </vt:lpstr>
      <vt:lpstr>La dimension affective et comportementale permet de mesurer la fidélisation </vt:lpstr>
      <vt:lpstr>Dimension affective et cognitive : une mesure de satisfaction des composantes de l'expérience client </vt:lpstr>
      <vt:lpstr>Dimensions comportementales : mesure d'intentions de rachat </vt:lpstr>
      <vt:lpstr>Présentation PowerPoint</vt:lpstr>
      <vt:lpstr>Qu’est-ce que la qualité de service? </vt:lpstr>
      <vt:lpstr>Présentation PowerPoint</vt:lpstr>
      <vt:lpstr>Présentation PowerPoint</vt:lpstr>
      <vt:lpstr>Présentation PowerPoint</vt:lpstr>
      <vt:lpstr>Présentation PowerPoint</vt:lpstr>
      <vt:lpstr>respect</vt:lpstr>
      <vt:lpstr>Service client</vt:lpstr>
      <vt:lpstr>Connaître</vt:lpstr>
      <vt:lpstr>écouter</vt:lpstr>
      <vt:lpstr>reconnaître</vt:lpstr>
      <vt:lpstr>Être réactif</vt:lpstr>
      <vt:lpstr>Satisfaire</vt:lpstr>
      <vt:lpstr>La qualité du service pour être mieux orienté client </vt:lpstr>
      <vt:lpstr>La capacité à apprendre de vos clients</vt:lpstr>
      <vt:lpstr>La flexibilité de l’organisation autour du client</vt:lpstr>
      <vt:lpstr>La reconnaissance de vos erreurs</vt:lpstr>
      <vt:lpstr>En somme …</vt:lpstr>
      <vt:lpstr>Escape games ! </vt:lpstr>
      <vt:lpstr>Réaliser rébus, charade, devinette, énigmes, trouver l’intrus, code, mots mêlés, mots fléchés, pendu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sens du service</dc:title>
  <dc:creator>vanessa van der auwera</dc:creator>
  <cp:lastModifiedBy>vanessa van der auwera</cp:lastModifiedBy>
  <cp:revision>6</cp:revision>
  <dcterms:created xsi:type="dcterms:W3CDTF">2019-02-26T20:53:09Z</dcterms:created>
  <dcterms:modified xsi:type="dcterms:W3CDTF">2019-02-27T12:23:15Z</dcterms:modified>
</cp:coreProperties>
</file>