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media/image114.jpg" ContentType="image/jpeg"/>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3" r:id="rId2"/>
  </p:sldMasterIdLst>
  <p:notesMasterIdLst>
    <p:notesMasterId r:id="rId38"/>
  </p:notesMasterIdLst>
  <p:sldIdLst>
    <p:sldId id="312" r:id="rId3"/>
    <p:sldId id="298" r:id="rId4"/>
    <p:sldId id="307" r:id="rId5"/>
    <p:sldId id="308" r:id="rId6"/>
    <p:sldId id="303" r:id="rId7"/>
    <p:sldId id="301" r:id="rId8"/>
    <p:sldId id="258" r:id="rId9"/>
    <p:sldId id="313" r:id="rId10"/>
    <p:sldId id="314" r:id="rId11"/>
    <p:sldId id="435" r:id="rId12"/>
    <p:sldId id="304" r:id="rId13"/>
    <p:sldId id="390" r:id="rId14"/>
    <p:sldId id="391" r:id="rId15"/>
    <p:sldId id="393" r:id="rId16"/>
    <p:sldId id="392" r:id="rId17"/>
    <p:sldId id="394" r:id="rId18"/>
    <p:sldId id="309" r:id="rId19"/>
    <p:sldId id="305" r:id="rId20"/>
    <p:sldId id="436" r:id="rId21"/>
    <p:sldId id="260" r:id="rId22"/>
    <p:sldId id="315" r:id="rId23"/>
    <p:sldId id="262" r:id="rId24"/>
    <p:sldId id="437" r:id="rId25"/>
    <p:sldId id="267" r:id="rId26"/>
    <p:sldId id="266" r:id="rId27"/>
    <p:sldId id="269" r:id="rId28"/>
    <p:sldId id="270" r:id="rId29"/>
    <p:sldId id="311" r:id="rId30"/>
    <p:sldId id="268" r:id="rId31"/>
    <p:sldId id="438" r:id="rId32"/>
    <p:sldId id="299" r:id="rId33"/>
    <p:sldId id="306" r:id="rId34"/>
    <p:sldId id="287" r:id="rId35"/>
    <p:sldId id="273" r:id="rId36"/>
    <p:sldId id="297"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85" d="100"/>
          <a:sy n="85"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10.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hyperlink" Target="http://en.wikiversity.org/wiki/Motivation_and_emotion/Book/2011/Change_and_happiness" TargetMode="External"/><Relationship Id="rId1" Type="http://schemas.openxmlformats.org/officeDocument/2006/relationships/image" Target="../media/image114.jpg"/><Relationship Id="rId6" Type="http://schemas.openxmlformats.org/officeDocument/2006/relationships/image" Target="../media/image118.svg"/><Relationship Id="rId5" Type="http://schemas.openxmlformats.org/officeDocument/2006/relationships/image" Target="../media/image117.png"/><Relationship Id="rId10" Type="http://schemas.openxmlformats.org/officeDocument/2006/relationships/image" Target="../media/image122.svg"/><Relationship Id="rId4" Type="http://schemas.openxmlformats.org/officeDocument/2006/relationships/image" Target="../media/image116.svg"/><Relationship Id="rId9" Type="http://schemas.openxmlformats.org/officeDocument/2006/relationships/image" Target="../media/image121.png"/></Relationships>
</file>

<file path=ppt/diagrams/_rels/data11.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8.png"/><Relationship Id="rId7" Type="http://schemas.openxmlformats.org/officeDocument/2006/relationships/image" Target="../media/image127.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126.svg"/><Relationship Id="rId5" Type="http://schemas.openxmlformats.org/officeDocument/2006/relationships/image" Target="../media/image125.png"/><Relationship Id="rId10" Type="http://schemas.openxmlformats.org/officeDocument/2006/relationships/image" Target="../media/image130.svg"/><Relationship Id="rId4" Type="http://schemas.openxmlformats.org/officeDocument/2006/relationships/image" Target="../media/image9.svg"/><Relationship Id="rId9" Type="http://schemas.openxmlformats.org/officeDocument/2006/relationships/image" Target="../media/image129.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hyperlink" Target="http://en.wikiversity.org/wiki/Motivation_and_emotion/Book/2011/Change_and_happiness" TargetMode="External"/><Relationship Id="rId1" Type="http://schemas.openxmlformats.org/officeDocument/2006/relationships/image" Target="../media/image114.jpg"/><Relationship Id="rId6" Type="http://schemas.openxmlformats.org/officeDocument/2006/relationships/image" Target="../media/image118.svg"/><Relationship Id="rId5" Type="http://schemas.openxmlformats.org/officeDocument/2006/relationships/image" Target="../media/image117.png"/><Relationship Id="rId10" Type="http://schemas.openxmlformats.org/officeDocument/2006/relationships/image" Target="../media/image122.svg"/><Relationship Id="rId4" Type="http://schemas.openxmlformats.org/officeDocument/2006/relationships/image" Target="../media/image116.svg"/><Relationship Id="rId9" Type="http://schemas.openxmlformats.org/officeDocument/2006/relationships/image" Target="../media/image121.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8.png"/><Relationship Id="rId7" Type="http://schemas.openxmlformats.org/officeDocument/2006/relationships/image" Target="../media/image127.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126.svg"/><Relationship Id="rId5" Type="http://schemas.openxmlformats.org/officeDocument/2006/relationships/image" Target="../media/image125.png"/><Relationship Id="rId10" Type="http://schemas.openxmlformats.org/officeDocument/2006/relationships/image" Target="../media/image130.svg"/><Relationship Id="rId4" Type="http://schemas.openxmlformats.org/officeDocument/2006/relationships/image" Target="../media/image9.svg"/><Relationship Id="rId9" Type="http://schemas.openxmlformats.org/officeDocument/2006/relationships/image" Target="../media/image12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21916-FF77-4680-B25F-6BD4C7CABE3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E4C0552-FBE6-4067-9C48-5BA98B8D7F51}">
      <dgm:prSet/>
      <dgm:spPr/>
      <dgm:t>
        <a:bodyPr/>
        <a:lstStyle/>
        <a:p>
          <a:r>
            <a:rPr lang="fr-FR"/>
            <a:t>Pourquoi le changement? </a:t>
          </a:r>
          <a:endParaRPr lang="en-US"/>
        </a:p>
      </dgm:t>
    </dgm:pt>
    <dgm:pt modelId="{353E6FD2-D87B-4AA1-BC7C-0D909559D5F3}" type="parTrans" cxnId="{92ADCA21-DEC5-4DB5-AEF5-EECC39333184}">
      <dgm:prSet/>
      <dgm:spPr/>
      <dgm:t>
        <a:bodyPr/>
        <a:lstStyle/>
        <a:p>
          <a:endParaRPr lang="en-US"/>
        </a:p>
      </dgm:t>
    </dgm:pt>
    <dgm:pt modelId="{F93E6FE4-0AFA-404E-AB6B-D7B8D372F53C}" type="sibTrans" cxnId="{92ADCA21-DEC5-4DB5-AEF5-EECC39333184}">
      <dgm:prSet/>
      <dgm:spPr/>
      <dgm:t>
        <a:bodyPr/>
        <a:lstStyle/>
        <a:p>
          <a:endParaRPr lang="en-US"/>
        </a:p>
      </dgm:t>
    </dgm:pt>
    <dgm:pt modelId="{8104036B-8AED-4320-ADA0-656156738F61}">
      <dgm:prSet/>
      <dgm:spPr/>
      <dgm:t>
        <a:bodyPr/>
        <a:lstStyle/>
        <a:p>
          <a:r>
            <a:rPr lang="fr-FR"/>
            <a:t>Un peu de psycho</a:t>
          </a:r>
          <a:endParaRPr lang="en-US"/>
        </a:p>
      </dgm:t>
    </dgm:pt>
    <dgm:pt modelId="{8C18FB3B-0611-4676-BAD1-2A8EEB143204}" type="parTrans" cxnId="{3CCED1AC-DFAB-46F3-92FC-D2E9C5C9D6AF}">
      <dgm:prSet/>
      <dgm:spPr/>
      <dgm:t>
        <a:bodyPr/>
        <a:lstStyle/>
        <a:p>
          <a:endParaRPr lang="en-US"/>
        </a:p>
      </dgm:t>
    </dgm:pt>
    <dgm:pt modelId="{FBFBAD0A-96B3-4939-BF38-B7A6335493FF}" type="sibTrans" cxnId="{3CCED1AC-DFAB-46F3-92FC-D2E9C5C9D6AF}">
      <dgm:prSet/>
      <dgm:spPr/>
      <dgm:t>
        <a:bodyPr/>
        <a:lstStyle/>
        <a:p>
          <a:endParaRPr lang="en-US"/>
        </a:p>
      </dgm:t>
    </dgm:pt>
    <dgm:pt modelId="{51F2A198-53A6-4481-857A-E481C278D8C3}">
      <dgm:prSet/>
      <dgm:spPr/>
      <dgm:t>
        <a:bodyPr/>
        <a:lstStyle/>
        <a:p>
          <a:r>
            <a:rPr lang="fr-FR"/>
            <a:t>La résistance au changement</a:t>
          </a:r>
          <a:endParaRPr lang="en-US"/>
        </a:p>
      </dgm:t>
    </dgm:pt>
    <dgm:pt modelId="{7F1D347A-60EE-48CE-A1DD-468EE2EF94BF}" type="parTrans" cxnId="{63EE9DBC-461B-4452-B0AC-4B54EF9251DD}">
      <dgm:prSet/>
      <dgm:spPr/>
      <dgm:t>
        <a:bodyPr/>
        <a:lstStyle/>
        <a:p>
          <a:endParaRPr lang="en-US"/>
        </a:p>
      </dgm:t>
    </dgm:pt>
    <dgm:pt modelId="{D0D65DD3-A8FE-4283-8105-039ADF51B00C}" type="sibTrans" cxnId="{63EE9DBC-461B-4452-B0AC-4B54EF9251DD}">
      <dgm:prSet/>
      <dgm:spPr/>
      <dgm:t>
        <a:bodyPr/>
        <a:lstStyle/>
        <a:p>
          <a:endParaRPr lang="en-US"/>
        </a:p>
      </dgm:t>
    </dgm:pt>
    <dgm:pt modelId="{33C0ADDD-D68B-4C83-88AE-867530591EE5}">
      <dgm:prSet/>
      <dgm:spPr/>
      <dgm:t>
        <a:bodyPr/>
        <a:lstStyle/>
        <a:p>
          <a:r>
            <a:rPr lang="fr-FR"/>
            <a:t>Pour réussir</a:t>
          </a:r>
          <a:endParaRPr lang="en-US"/>
        </a:p>
      </dgm:t>
    </dgm:pt>
    <dgm:pt modelId="{3A62F88A-7DFD-4ADC-B6F5-D09FE3893E3E}" type="parTrans" cxnId="{DD51EC88-65AB-4B40-B4C7-19535B7F9561}">
      <dgm:prSet/>
      <dgm:spPr/>
      <dgm:t>
        <a:bodyPr/>
        <a:lstStyle/>
        <a:p>
          <a:endParaRPr lang="en-US"/>
        </a:p>
      </dgm:t>
    </dgm:pt>
    <dgm:pt modelId="{09B86200-D4EF-44F2-B59D-C2071814DBAA}" type="sibTrans" cxnId="{DD51EC88-65AB-4B40-B4C7-19535B7F9561}">
      <dgm:prSet/>
      <dgm:spPr/>
      <dgm:t>
        <a:bodyPr/>
        <a:lstStyle/>
        <a:p>
          <a:endParaRPr lang="en-US"/>
        </a:p>
      </dgm:t>
    </dgm:pt>
    <dgm:pt modelId="{79B6114C-E79C-43CE-9ED8-6B40732E01D3}">
      <dgm:prSet/>
      <dgm:spPr/>
      <dgm:t>
        <a:bodyPr/>
        <a:lstStyle/>
        <a:p>
          <a:r>
            <a:rPr lang="fr-FR"/>
            <a:t>Quelques outils </a:t>
          </a:r>
          <a:endParaRPr lang="en-US"/>
        </a:p>
      </dgm:t>
    </dgm:pt>
    <dgm:pt modelId="{D3CCA20E-302B-46E1-BA03-1BEED0644C36}" type="parTrans" cxnId="{3A4C6E5C-8C3C-4440-B5CD-9F0FA7D699BA}">
      <dgm:prSet/>
      <dgm:spPr/>
      <dgm:t>
        <a:bodyPr/>
        <a:lstStyle/>
        <a:p>
          <a:endParaRPr lang="en-US"/>
        </a:p>
      </dgm:t>
    </dgm:pt>
    <dgm:pt modelId="{2A16FD01-E4B5-4BD3-BB39-AB1150AC702B}" type="sibTrans" cxnId="{3A4C6E5C-8C3C-4440-B5CD-9F0FA7D699BA}">
      <dgm:prSet/>
      <dgm:spPr/>
      <dgm:t>
        <a:bodyPr/>
        <a:lstStyle/>
        <a:p>
          <a:endParaRPr lang="en-US"/>
        </a:p>
      </dgm:t>
    </dgm:pt>
    <dgm:pt modelId="{11455B82-079B-4486-BC86-A6F49CEFD7A4}" type="pres">
      <dgm:prSet presAssocID="{85621916-FF77-4680-B25F-6BD4C7CABE3C}" presName="root" presStyleCnt="0">
        <dgm:presLayoutVars>
          <dgm:dir/>
          <dgm:resizeHandles val="exact"/>
        </dgm:presLayoutVars>
      </dgm:prSet>
      <dgm:spPr/>
    </dgm:pt>
    <dgm:pt modelId="{50795E9E-356E-4A84-A87D-5E73DF98AD33}" type="pres">
      <dgm:prSet presAssocID="{7E4C0552-FBE6-4067-9C48-5BA98B8D7F51}" presName="compNode" presStyleCnt="0"/>
      <dgm:spPr/>
    </dgm:pt>
    <dgm:pt modelId="{B039AE79-47AE-47C7-997B-C9DAC8FDBEFF}" type="pres">
      <dgm:prSet presAssocID="{7E4C0552-FBE6-4067-9C48-5BA98B8D7F51}" presName="bgRect" presStyleLbl="bgShp" presStyleIdx="0" presStyleCnt="5"/>
      <dgm:spPr/>
    </dgm:pt>
    <dgm:pt modelId="{F0569B4A-0A22-4D7B-AA39-B996DF1483DC}" type="pres">
      <dgm:prSet presAssocID="{7E4C0552-FBE6-4067-9C48-5BA98B8D7F5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E0E1107-E5DC-4CD5-8B22-B7CFDC2DADE3}" type="pres">
      <dgm:prSet presAssocID="{7E4C0552-FBE6-4067-9C48-5BA98B8D7F51}" presName="spaceRect" presStyleCnt="0"/>
      <dgm:spPr/>
    </dgm:pt>
    <dgm:pt modelId="{5C96AF20-C611-4D64-954E-13210AACD963}" type="pres">
      <dgm:prSet presAssocID="{7E4C0552-FBE6-4067-9C48-5BA98B8D7F51}" presName="parTx" presStyleLbl="revTx" presStyleIdx="0" presStyleCnt="5">
        <dgm:presLayoutVars>
          <dgm:chMax val="0"/>
          <dgm:chPref val="0"/>
        </dgm:presLayoutVars>
      </dgm:prSet>
      <dgm:spPr/>
    </dgm:pt>
    <dgm:pt modelId="{01397ED9-5FF9-486B-8848-DA3F2196FDC0}" type="pres">
      <dgm:prSet presAssocID="{F93E6FE4-0AFA-404E-AB6B-D7B8D372F53C}" presName="sibTrans" presStyleCnt="0"/>
      <dgm:spPr/>
    </dgm:pt>
    <dgm:pt modelId="{37F39A4E-3738-4EF6-A9C0-6D003FD5FEC6}" type="pres">
      <dgm:prSet presAssocID="{8104036B-8AED-4320-ADA0-656156738F61}" presName="compNode" presStyleCnt="0"/>
      <dgm:spPr/>
    </dgm:pt>
    <dgm:pt modelId="{F8443ADE-8D7F-497D-837E-8EFCD1A3C0FC}" type="pres">
      <dgm:prSet presAssocID="{8104036B-8AED-4320-ADA0-656156738F61}" presName="bgRect" presStyleLbl="bgShp" presStyleIdx="1" presStyleCnt="5"/>
      <dgm:spPr/>
    </dgm:pt>
    <dgm:pt modelId="{8749DDC7-C363-49D3-8878-73958064E784}" type="pres">
      <dgm:prSet presAssocID="{8104036B-8AED-4320-ADA0-656156738F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E25FD678-980F-4A84-AF22-1D1D4AD56291}" type="pres">
      <dgm:prSet presAssocID="{8104036B-8AED-4320-ADA0-656156738F61}" presName="spaceRect" presStyleCnt="0"/>
      <dgm:spPr/>
    </dgm:pt>
    <dgm:pt modelId="{1AB87969-DA6D-45A8-BFC5-DF4FA7F663B9}" type="pres">
      <dgm:prSet presAssocID="{8104036B-8AED-4320-ADA0-656156738F61}" presName="parTx" presStyleLbl="revTx" presStyleIdx="1" presStyleCnt="5">
        <dgm:presLayoutVars>
          <dgm:chMax val="0"/>
          <dgm:chPref val="0"/>
        </dgm:presLayoutVars>
      </dgm:prSet>
      <dgm:spPr/>
    </dgm:pt>
    <dgm:pt modelId="{E347DCD7-C4A9-4FF1-87D4-033DFDC0ADB0}" type="pres">
      <dgm:prSet presAssocID="{FBFBAD0A-96B3-4939-BF38-B7A6335493FF}" presName="sibTrans" presStyleCnt="0"/>
      <dgm:spPr/>
    </dgm:pt>
    <dgm:pt modelId="{AF0E3A4A-D910-4962-8710-A6E1540D96CD}" type="pres">
      <dgm:prSet presAssocID="{51F2A198-53A6-4481-857A-E481C278D8C3}" presName="compNode" presStyleCnt="0"/>
      <dgm:spPr/>
    </dgm:pt>
    <dgm:pt modelId="{91B70D59-446B-4134-84A8-CF100AF0345F}" type="pres">
      <dgm:prSet presAssocID="{51F2A198-53A6-4481-857A-E481C278D8C3}" presName="bgRect" presStyleLbl="bgShp" presStyleIdx="2" presStyleCnt="5"/>
      <dgm:spPr/>
    </dgm:pt>
    <dgm:pt modelId="{5F43A949-F720-467E-A078-92132BE1826F}" type="pres">
      <dgm:prSet presAssocID="{51F2A198-53A6-4481-857A-E481C278D8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3A5DEF67-A209-4687-8942-ECA71827401A}" type="pres">
      <dgm:prSet presAssocID="{51F2A198-53A6-4481-857A-E481C278D8C3}" presName="spaceRect" presStyleCnt="0"/>
      <dgm:spPr/>
    </dgm:pt>
    <dgm:pt modelId="{5F459E83-ED63-4DD7-B0C5-BF14979691AB}" type="pres">
      <dgm:prSet presAssocID="{51F2A198-53A6-4481-857A-E481C278D8C3}" presName="parTx" presStyleLbl="revTx" presStyleIdx="2" presStyleCnt="5">
        <dgm:presLayoutVars>
          <dgm:chMax val="0"/>
          <dgm:chPref val="0"/>
        </dgm:presLayoutVars>
      </dgm:prSet>
      <dgm:spPr/>
    </dgm:pt>
    <dgm:pt modelId="{9F58B588-C75F-48A4-9E86-06A1254B20C8}" type="pres">
      <dgm:prSet presAssocID="{D0D65DD3-A8FE-4283-8105-039ADF51B00C}" presName="sibTrans" presStyleCnt="0"/>
      <dgm:spPr/>
    </dgm:pt>
    <dgm:pt modelId="{0F7BE76F-6C7A-4806-A4A2-6517751B2755}" type="pres">
      <dgm:prSet presAssocID="{33C0ADDD-D68B-4C83-88AE-867530591EE5}" presName="compNode" presStyleCnt="0"/>
      <dgm:spPr/>
    </dgm:pt>
    <dgm:pt modelId="{5AC08C49-65E5-458F-B1A1-1187247818C4}" type="pres">
      <dgm:prSet presAssocID="{33C0ADDD-D68B-4C83-88AE-867530591EE5}" presName="bgRect" presStyleLbl="bgShp" presStyleIdx="3" presStyleCnt="5"/>
      <dgm:spPr/>
    </dgm:pt>
    <dgm:pt modelId="{813A3E53-C2EA-46AC-BD46-7B48AA48EEE8}" type="pres">
      <dgm:prSet presAssocID="{33C0ADDD-D68B-4C83-88AE-867530591E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9DCE68F5-550D-4138-8F04-777FB06A93F8}" type="pres">
      <dgm:prSet presAssocID="{33C0ADDD-D68B-4C83-88AE-867530591EE5}" presName="spaceRect" presStyleCnt="0"/>
      <dgm:spPr/>
    </dgm:pt>
    <dgm:pt modelId="{4D8B10A0-4CD1-49F6-8F81-0DE1F6420ED5}" type="pres">
      <dgm:prSet presAssocID="{33C0ADDD-D68B-4C83-88AE-867530591EE5}" presName="parTx" presStyleLbl="revTx" presStyleIdx="3" presStyleCnt="5">
        <dgm:presLayoutVars>
          <dgm:chMax val="0"/>
          <dgm:chPref val="0"/>
        </dgm:presLayoutVars>
      </dgm:prSet>
      <dgm:spPr/>
    </dgm:pt>
    <dgm:pt modelId="{FF54EAF5-F925-4C4B-9AD1-0000A79BC712}" type="pres">
      <dgm:prSet presAssocID="{09B86200-D4EF-44F2-B59D-C2071814DBAA}" presName="sibTrans" presStyleCnt="0"/>
      <dgm:spPr/>
    </dgm:pt>
    <dgm:pt modelId="{6D4974D1-6F03-429C-9349-7485183D34A9}" type="pres">
      <dgm:prSet presAssocID="{79B6114C-E79C-43CE-9ED8-6B40732E01D3}" presName="compNode" presStyleCnt="0"/>
      <dgm:spPr/>
    </dgm:pt>
    <dgm:pt modelId="{769F1A0F-6599-484A-8C65-8FC89AC6FC16}" type="pres">
      <dgm:prSet presAssocID="{79B6114C-E79C-43CE-9ED8-6B40732E01D3}" presName="bgRect" presStyleLbl="bgShp" presStyleIdx="4" presStyleCnt="5"/>
      <dgm:spPr/>
    </dgm:pt>
    <dgm:pt modelId="{24240168-0B8D-4A03-B601-4B3440026663}" type="pres">
      <dgm:prSet presAssocID="{79B6114C-E79C-43CE-9ED8-6B40732E01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1DE4B943-5591-4F0F-BD21-F49F624A385B}" type="pres">
      <dgm:prSet presAssocID="{79B6114C-E79C-43CE-9ED8-6B40732E01D3}" presName="spaceRect" presStyleCnt="0"/>
      <dgm:spPr/>
    </dgm:pt>
    <dgm:pt modelId="{A09308F7-42D8-46D3-9B0E-20585F611E2C}" type="pres">
      <dgm:prSet presAssocID="{79B6114C-E79C-43CE-9ED8-6B40732E01D3}" presName="parTx" presStyleLbl="revTx" presStyleIdx="4" presStyleCnt="5">
        <dgm:presLayoutVars>
          <dgm:chMax val="0"/>
          <dgm:chPref val="0"/>
        </dgm:presLayoutVars>
      </dgm:prSet>
      <dgm:spPr/>
    </dgm:pt>
  </dgm:ptLst>
  <dgm:cxnLst>
    <dgm:cxn modelId="{A540101A-6799-45D2-9313-96D8EC11B198}" type="presOf" srcId="{85621916-FF77-4680-B25F-6BD4C7CABE3C}" destId="{11455B82-079B-4486-BC86-A6F49CEFD7A4}" srcOrd="0" destOrd="0" presId="urn:microsoft.com/office/officeart/2018/2/layout/IconVerticalSolidList"/>
    <dgm:cxn modelId="{92ADCA21-DEC5-4DB5-AEF5-EECC39333184}" srcId="{85621916-FF77-4680-B25F-6BD4C7CABE3C}" destId="{7E4C0552-FBE6-4067-9C48-5BA98B8D7F51}" srcOrd="0" destOrd="0" parTransId="{353E6FD2-D87B-4AA1-BC7C-0D909559D5F3}" sibTransId="{F93E6FE4-0AFA-404E-AB6B-D7B8D372F53C}"/>
    <dgm:cxn modelId="{3A4C6E5C-8C3C-4440-B5CD-9F0FA7D699BA}" srcId="{85621916-FF77-4680-B25F-6BD4C7CABE3C}" destId="{79B6114C-E79C-43CE-9ED8-6B40732E01D3}" srcOrd="4" destOrd="0" parTransId="{D3CCA20E-302B-46E1-BA03-1BEED0644C36}" sibTransId="{2A16FD01-E4B5-4BD3-BB39-AB1150AC702B}"/>
    <dgm:cxn modelId="{857DF941-9F5F-489C-B204-4E358D3427C5}" type="presOf" srcId="{7E4C0552-FBE6-4067-9C48-5BA98B8D7F51}" destId="{5C96AF20-C611-4D64-954E-13210AACD963}" srcOrd="0" destOrd="0" presId="urn:microsoft.com/office/officeart/2018/2/layout/IconVerticalSolidList"/>
    <dgm:cxn modelId="{6E342152-8AE8-458E-98AC-514C792D28B4}" type="presOf" srcId="{51F2A198-53A6-4481-857A-E481C278D8C3}" destId="{5F459E83-ED63-4DD7-B0C5-BF14979691AB}" srcOrd="0" destOrd="0" presId="urn:microsoft.com/office/officeart/2018/2/layout/IconVerticalSolidList"/>
    <dgm:cxn modelId="{DD51EC88-65AB-4B40-B4C7-19535B7F9561}" srcId="{85621916-FF77-4680-B25F-6BD4C7CABE3C}" destId="{33C0ADDD-D68B-4C83-88AE-867530591EE5}" srcOrd="3" destOrd="0" parTransId="{3A62F88A-7DFD-4ADC-B6F5-D09FE3893E3E}" sibTransId="{09B86200-D4EF-44F2-B59D-C2071814DBAA}"/>
    <dgm:cxn modelId="{A4F43292-08EE-4D80-862A-C0BDF21A6144}" type="presOf" srcId="{33C0ADDD-D68B-4C83-88AE-867530591EE5}" destId="{4D8B10A0-4CD1-49F6-8F81-0DE1F6420ED5}" srcOrd="0" destOrd="0" presId="urn:microsoft.com/office/officeart/2018/2/layout/IconVerticalSolidList"/>
    <dgm:cxn modelId="{3CCED1AC-DFAB-46F3-92FC-D2E9C5C9D6AF}" srcId="{85621916-FF77-4680-B25F-6BD4C7CABE3C}" destId="{8104036B-8AED-4320-ADA0-656156738F61}" srcOrd="1" destOrd="0" parTransId="{8C18FB3B-0611-4676-BAD1-2A8EEB143204}" sibTransId="{FBFBAD0A-96B3-4939-BF38-B7A6335493FF}"/>
    <dgm:cxn modelId="{63EE9DBC-461B-4452-B0AC-4B54EF9251DD}" srcId="{85621916-FF77-4680-B25F-6BD4C7CABE3C}" destId="{51F2A198-53A6-4481-857A-E481C278D8C3}" srcOrd="2" destOrd="0" parTransId="{7F1D347A-60EE-48CE-A1DD-468EE2EF94BF}" sibTransId="{D0D65DD3-A8FE-4283-8105-039ADF51B00C}"/>
    <dgm:cxn modelId="{D83731DA-0792-4CD8-A023-C0AAC6FBE299}" type="presOf" srcId="{8104036B-8AED-4320-ADA0-656156738F61}" destId="{1AB87969-DA6D-45A8-BFC5-DF4FA7F663B9}" srcOrd="0" destOrd="0" presId="urn:microsoft.com/office/officeart/2018/2/layout/IconVerticalSolidList"/>
    <dgm:cxn modelId="{185B4CE4-7772-409D-B103-B7728FD06590}" type="presOf" srcId="{79B6114C-E79C-43CE-9ED8-6B40732E01D3}" destId="{A09308F7-42D8-46D3-9B0E-20585F611E2C}" srcOrd="0" destOrd="0" presId="urn:microsoft.com/office/officeart/2018/2/layout/IconVerticalSolidList"/>
    <dgm:cxn modelId="{D61F5F18-967C-4A2D-A65B-72D6727FEE58}" type="presParOf" srcId="{11455B82-079B-4486-BC86-A6F49CEFD7A4}" destId="{50795E9E-356E-4A84-A87D-5E73DF98AD33}" srcOrd="0" destOrd="0" presId="urn:microsoft.com/office/officeart/2018/2/layout/IconVerticalSolidList"/>
    <dgm:cxn modelId="{1CF9641F-5384-4E4B-A727-578FF32748AD}" type="presParOf" srcId="{50795E9E-356E-4A84-A87D-5E73DF98AD33}" destId="{B039AE79-47AE-47C7-997B-C9DAC8FDBEFF}" srcOrd="0" destOrd="0" presId="urn:microsoft.com/office/officeart/2018/2/layout/IconVerticalSolidList"/>
    <dgm:cxn modelId="{16477D5A-FBD9-45C9-8749-98D82D65EE76}" type="presParOf" srcId="{50795E9E-356E-4A84-A87D-5E73DF98AD33}" destId="{F0569B4A-0A22-4D7B-AA39-B996DF1483DC}" srcOrd="1" destOrd="0" presId="urn:microsoft.com/office/officeart/2018/2/layout/IconVerticalSolidList"/>
    <dgm:cxn modelId="{A470EAA4-CAB3-44C4-BF9E-DB6C4F4C8368}" type="presParOf" srcId="{50795E9E-356E-4A84-A87D-5E73DF98AD33}" destId="{0E0E1107-E5DC-4CD5-8B22-B7CFDC2DADE3}" srcOrd="2" destOrd="0" presId="urn:microsoft.com/office/officeart/2018/2/layout/IconVerticalSolidList"/>
    <dgm:cxn modelId="{0B562123-798B-4BF2-9088-AF0958F36CE4}" type="presParOf" srcId="{50795E9E-356E-4A84-A87D-5E73DF98AD33}" destId="{5C96AF20-C611-4D64-954E-13210AACD963}" srcOrd="3" destOrd="0" presId="urn:microsoft.com/office/officeart/2018/2/layout/IconVerticalSolidList"/>
    <dgm:cxn modelId="{09B08DC8-012D-4BBA-99A1-D0511E113497}" type="presParOf" srcId="{11455B82-079B-4486-BC86-A6F49CEFD7A4}" destId="{01397ED9-5FF9-486B-8848-DA3F2196FDC0}" srcOrd="1" destOrd="0" presId="urn:microsoft.com/office/officeart/2018/2/layout/IconVerticalSolidList"/>
    <dgm:cxn modelId="{B422F5DE-4B95-4E4B-A11D-C3813B35B0A6}" type="presParOf" srcId="{11455B82-079B-4486-BC86-A6F49CEFD7A4}" destId="{37F39A4E-3738-4EF6-A9C0-6D003FD5FEC6}" srcOrd="2" destOrd="0" presId="urn:microsoft.com/office/officeart/2018/2/layout/IconVerticalSolidList"/>
    <dgm:cxn modelId="{218A52EF-074F-4AB9-A64B-7AB370BC618E}" type="presParOf" srcId="{37F39A4E-3738-4EF6-A9C0-6D003FD5FEC6}" destId="{F8443ADE-8D7F-497D-837E-8EFCD1A3C0FC}" srcOrd="0" destOrd="0" presId="urn:microsoft.com/office/officeart/2018/2/layout/IconVerticalSolidList"/>
    <dgm:cxn modelId="{2E8E4167-75AF-4804-B2B3-4389EC19D093}" type="presParOf" srcId="{37F39A4E-3738-4EF6-A9C0-6D003FD5FEC6}" destId="{8749DDC7-C363-49D3-8878-73958064E784}" srcOrd="1" destOrd="0" presId="urn:microsoft.com/office/officeart/2018/2/layout/IconVerticalSolidList"/>
    <dgm:cxn modelId="{A68E3D0D-7F34-49E2-9D1B-8BDED2CA7E25}" type="presParOf" srcId="{37F39A4E-3738-4EF6-A9C0-6D003FD5FEC6}" destId="{E25FD678-980F-4A84-AF22-1D1D4AD56291}" srcOrd="2" destOrd="0" presId="urn:microsoft.com/office/officeart/2018/2/layout/IconVerticalSolidList"/>
    <dgm:cxn modelId="{D526F34E-C867-4086-AC58-4A69136AD68D}" type="presParOf" srcId="{37F39A4E-3738-4EF6-A9C0-6D003FD5FEC6}" destId="{1AB87969-DA6D-45A8-BFC5-DF4FA7F663B9}" srcOrd="3" destOrd="0" presId="urn:microsoft.com/office/officeart/2018/2/layout/IconVerticalSolidList"/>
    <dgm:cxn modelId="{D5C6F11C-E8C2-4BFE-B9E9-9E6D24725770}" type="presParOf" srcId="{11455B82-079B-4486-BC86-A6F49CEFD7A4}" destId="{E347DCD7-C4A9-4FF1-87D4-033DFDC0ADB0}" srcOrd="3" destOrd="0" presId="urn:microsoft.com/office/officeart/2018/2/layout/IconVerticalSolidList"/>
    <dgm:cxn modelId="{0A168778-4913-40D2-A89A-21FC351ED07C}" type="presParOf" srcId="{11455B82-079B-4486-BC86-A6F49CEFD7A4}" destId="{AF0E3A4A-D910-4962-8710-A6E1540D96CD}" srcOrd="4" destOrd="0" presId="urn:microsoft.com/office/officeart/2018/2/layout/IconVerticalSolidList"/>
    <dgm:cxn modelId="{CBE9A990-9397-426D-8DFC-5C49CA0D9C97}" type="presParOf" srcId="{AF0E3A4A-D910-4962-8710-A6E1540D96CD}" destId="{91B70D59-446B-4134-84A8-CF100AF0345F}" srcOrd="0" destOrd="0" presId="urn:microsoft.com/office/officeart/2018/2/layout/IconVerticalSolidList"/>
    <dgm:cxn modelId="{DF508152-BE6A-49FD-A34F-FE299F37D252}" type="presParOf" srcId="{AF0E3A4A-D910-4962-8710-A6E1540D96CD}" destId="{5F43A949-F720-467E-A078-92132BE1826F}" srcOrd="1" destOrd="0" presId="urn:microsoft.com/office/officeart/2018/2/layout/IconVerticalSolidList"/>
    <dgm:cxn modelId="{1CCBA5A4-74CA-473F-93E2-8146E7E08BD5}" type="presParOf" srcId="{AF0E3A4A-D910-4962-8710-A6E1540D96CD}" destId="{3A5DEF67-A209-4687-8942-ECA71827401A}" srcOrd="2" destOrd="0" presId="urn:microsoft.com/office/officeart/2018/2/layout/IconVerticalSolidList"/>
    <dgm:cxn modelId="{ED092DB9-D663-4919-84AF-FC43608663B5}" type="presParOf" srcId="{AF0E3A4A-D910-4962-8710-A6E1540D96CD}" destId="{5F459E83-ED63-4DD7-B0C5-BF14979691AB}" srcOrd="3" destOrd="0" presId="urn:microsoft.com/office/officeart/2018/2/layout/IconVerticalSolidList"/>
    <dgm:cxn modelId="{F17A2F05-07EA-43B0-95ED-3ECEFAEB1327}" type="presParOf" srcId="{11455B82-079B-4486-BC86-A6F49CEFD7A4}" destId="{9F58B588-C75F-48A4-9E86-06A1254B20C8}" srcOrd="5" destOrd="0" presId="urn:microsoft.com/office/officeart/2018/2/layout/IconVerticalSolidList"/>
    <dgm:cxn modelId="{F3F07323-1CB4-4243-984B-B8535579BAE6}" type="presParOf" srcId="{11455B82-079B-4486-BC86-A6F49CEFD7A4}" destId="{0F7BE76F-6C7A-4806-A4A2-6517751B2755}" srcOrd="6" destOrd="0" presId="urn:microsoft.com/office/officeart/2018/2/layout/IconVerticalSolidList"/>
    <dgm:cxn modelId="{76D0F3E0-2BA9-451F-88AF-E24B706DF0AF}" type="presParOf" srcId="{0F7BE76F-6C7A-4806-A4A2-6517751B2755}" destId="{5AC08C49-65E5-458F-B1A1-1187247818C4}" srcOrd="0" destOrd="0" presId="urn:microsoft.com/office/officeart/2018/2/layout/IconVerticalSolidList"/>
    <dgm:cxn modelId="{9D466D96-7E41-4401-A42E-A0B10195E58B}" type="presParOf" srcId="{0F7BE76F-6C7A-4806-A4A2-6517751B2755}" destId="{813A3E53-C2EA-46AC-BD46-7B48AA48EEE8}" srcOrd="1" destOrd="0" presId="urn:microsoft.com/office/officeart/2018/2/layout/IconVerticalSolidList"/>
    <dgm:cxn modelId="{47FEDBC0-29A4-42E8-BA36-F7D1AEE3C6C7}" type="presParOf" srcId="{0F7BE76F-6C7A-4806-A4A2-6517751B2755}" destId="{9DCE68F5-550D-4138-8F04-777FB06A93F8}" srcOrd="2" destOrd="0" presId="urn:microsoft.com/office/officeart/2018/2/layout/IconVerticalSolidList"/>
    <dgm:cxn modelId="{E9137666-BEDA-446A-B543-6440988E3FAF}" type="presParOf" srcId="{0F7BE76F-6C7A-4806-A4A2-6517751B2755}" destId="{4D8B10A0-4CD1-49F6-8F81-0DE1F6420ED5}" srcOrd="3" destOrd="0" presId="urn:microsoft.com/office/officeart/2018/2/layout/IconVerticalSolidList"/>
    <dgm:cxn modelId="{CD5EC26F-BA5E-49C3-A6F5-686BE1438F6E}" type="presParOf" srcId="{11455B82-079B-4486-BC86-A6F49CEFD7A4}" destId="{FF54EAF5-F925-4C4B-9AD1-0000A79BC712}" srcOrd="7" destOrd="0" presId="urn:microsoft.com/office/officeart/2018/2/layout/IconVerticalSolidList"/>
    <dgm:cxn modelId="{E98BF0FA-3A93-4C46-99F3-B059774DF638}" type="presParOf" srcId="{11455B82-079B-4486-BC86-A6F49CEFD7A4}" destId="{6D4974D1-6F03-429C-9349-7485183D34A9}" srcOrd="8" destOrd="0" presId="urn:microsoft.com/office/officeart/2018/2/layout/IconVerticalSolidList"/>
    <dgm:cxn modelId="{74FBF00C-37DE-48A3-9F32-D86AF25D5CE3}" type="presParOf" srcId="{6D4974D1-6F03-429C-9349-7485183D34A9}" destId="{769F1A0F-6599-484A-8C65-8FC89AC6FC16}" srcOrd="0" destOrd="0" presId="urn:microsoft.com/office/officeart/2018/2/layout/IconVerticalSolidList"/>
    <dgm:cxn modelId="{2FB33E51-2A90-4837-878F-85F7494877D1}" type="presParOf" srcId="{6D4974D1-6F03-429C-9349-7485183D34A9}" destId="{24240168-0B8D-4A03-B601-4B3440026663}" srcOrd="1" destOrd="0" presId="urn:microsoft.com/office/officeart/2018/2/layout/IconVerticalSolidList"/>
    <dgm:cxn modelId="{0841FE8B-89E2-4CB7-A8BC-124713036A74}" type="presParOf" srcId="{6D4974D1-6F03-429C-9349-7485183D34A9}" destId="{1DE4B943-5591-4F0F-BD21-F49F624A385B}" srcOrd="2" destOrd="0" presId="urn:microsoft.com/office/officeart/2018/2/layout/IconVerticalSolidList"/>
    <dgm:cxn modelId="{08CF40ED-02BB-4EA8-8E7A-9380A737D326}" type="presParOf" srcId="{6D4974D1-6F03-429C-9349-7485183D34A9}" destId="{A09308F7-42D8-46D3-9B0E-20585F611E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889BEC-CD6E-421D-8A20-338C1A603FE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18FFC9-6B16-48A9-9D2D-1BB412B37F4A}">
      <dgm:prSet/>
      <dgm:spPr/>
      <dgm:t>
        <a:bodyPr/>
        <a:lstStyle/>
        <a:p>
          <a:pPr>
            <a:lnSpc>
              <a:spcPct val="100000"/>
            </a:lnSpc>
            <a:defRPr cap="all"/>
          </a:pPr>
          <a:r>
            <a:rPr lang="fr-FR" dirty="0"/>
            <a:t>gérer ses émotions</a:t>
          </a:r>
          <a:endParaRPr lang="en-US" dirty="0"/>
        </a:p>
      </dgm:t>
    </dgm:pt>
    <dgm:pt modelId="{75646C90-38CD-470F-872A-5B20BFE3A4DF}" type="parTrans" cxnId="{6C666FD0-0CCA-4844-A3F6-18F7CD8EE7F5}">
      <dgm:prSet/>
      <dgm:spPr/>
      <dgm:t>
        <a:bodyPr/>
        <a:lstStyle/>
        <a:p>
          <a:endParaRPr lang="en-US"/>
        </a:p>
      </dgm:t>
    </dgm:pt>
    <dgm:pt modelId="{CCD07840-2A1F-47A7-A2D4-9EF5270B6913}" type="sibTrans" cxnId="{6C666FD0-0CCA-4844-A3F6-18F7CD8EE7F5}">
      <dgm:prSet/>
      <dgm:spPr/>
      <dgm:t>
        <a:bodyPr/>
        <a:lstStyle/>
        <a:p>
          <a:endParaRPr lang="en-US"/>
        </a:p>
      </dgm:t>
    </dgm:pt>
    <dgm:pt modelId="{5F29EF78-167B-4461-8E74-C064EB316ECE}">
      <dgm:prSet/>
      <dgm:spPr/>
      <dgm:t>
        <a:bodyPr/>
        <a:lstStyle/>
        <a:p>
          <a:pPr>
            <a:lnSpc>
              <a:spcPct val="100000"/>
            </a:lnSpc>
            <a:defRPr cap="all"/>
          </a:pPr>
          <a:r>
            <a:rPr lang="fr-FR"/>
            <a:t>gérer son stress</a:t>
          </a:r>
          <a:endParaRPr lang="en-US"/>
        </a:p>
      </dgm:t>
    </dgm:pt>
    <dgm:pt modelId="{11199F4C-92FD-496B-9B0C-5956B4B3B7F4}" type="parTrans" cxnId="{4FA48722-DFEF-42E5-9742-E02A8512BF41}">
      <dgm:prSet/>
      <dgm:spPr/>
      <dgm:t>
        <a:bodyPr/>
        <a:lstStyle/>
        <a:p>
          <a:endParaRPr lang="en-US"/>
        </a:p>
      </dgm:t>
    </dgm:pt>
    <dgm:pt modelId="{9B5CB5F0-2534-4E14-B983-F4E186E34360}" type="sibTrans" cxnId="{4FA48722-DFEF-42E5-9742-E02A8512BF41}">
      <dgm:prSet/>
      <dgm:spPr/>
      <dgm:t>
        <a:bodyPr/>
        <a:lstStyle/>
        <a:p>
          <a:endParaRPr lang="en-US"/>
        </a:p>
      </dgm:t>
    </dgm:pt>
    <dgm:pt modelId="{BB8F49ED-7D4F-4A99-83B3-4EC81C53ED8E}">
      <dgm:prSet/>
      <dgm:spPr/>
      <dgm:t>
        <a:bodyPr/>
        <a:lstStyle/>
        <a:p>
          <a:pPr>
            <a:lnSpc>
              <a:spcPct val="100000"/>
            </a:lnSpc>
            <a:defRPr cap="all"/>
          </a:pPr>
          <a:r>
            <a:rPr lang="fr-FR"/>
            <a:t>optimiser sa communication</a:t>
          </a:r>
          <a:endParaRPr lang="en-US"/>
        </a:p>
      </dgm:t>
    </dgm:pt>
    <dgm:pt modelId="{9E255B57-1ED8-48C6-84D2-305C510BEF40}" type="parTrans" cxnId="{CA219D76-ABF3-49A4-B4B1-5971E0B24BE9}">
      <dgm:prSet/>
      <dgm:spPr/>
      <dgm:t>
        <a:bodyPr/>
        <a:lstStyle/>
        <a:p>
          <a:endParaRPr lang="en-US"/>
        </a:p>
      </dgm:t>
    </dgm:pt>
    <dgm:pt modelId="{D2B63C2C-8FFF-49C0-AB7A-63C887557DFE}" type="sibTrans" cxnId="{CA219D76-ABF3-49A4-B4B1-5971E0B24BE9}">
      <dgm:prSet/>
      <dgm:spPr/>
      <dgm:t>
        <a:bodyPr/>
        <a:lstStyle/>
        <a:p>
          <a:endParaRPr lang="en-US"/>
        </a:p>
      </dgm:t>
    </dgm:pt>
    <dgm:pt modelId="{A11CF14E-E835-4CDE-A674-41CEC674C07A}">
      <dgm:prSet/>
      <dgm:spPr/>
      <dgm:t>
        <a:bodyPr/>
        <a:lstStyle/>
        <a:p>
          <a:pPr>
            <a:lnSpc>
              <a:spcPct val="100000"/>
            </a:lnSpc>
            <a:defRPr cap="all"/>
          </a:pPr>
          <a:r>
            <a:rPr lang="fr-FR"/>
            <a:t>gérer les incertitudes et les doutes</a:t>
          </a:r>
          <a:endParaRPr lang="en-US"/>
        </a:p>
      </dgm:t>
    </dgm:pt>
    <dgm:pt modelId="{A6048F13-40D5-4A2A-846D-612E680E9628}" type="parTrans" cxnId="{A1D07BD4-2403-4CBC-B160-00856E748F4B}">
      <dgm:prSet/>
      <dgm:spPr/>
      <dgm:t>
        <a:bodyPr/>
        <a:lstStyle/>
        <a:p>
          <a:endParaRPr lang="en-US"/>
        </a:p>
      </dgm:t>
    </dgm:pt>
    <dgm:pt modelId="{9B5589BA-A024-45F2-8175-3BA493A4E8BE}" type="sibTrans" cxnId="{A1D07BD4-2403-4CBC-B160-00856E748F4B}">
      <dgm:prSet/>
      <dgm:spPr/>
      <dgm:t>
        <a:bodyPr/>
        <a:lstStyle/>
        <a:p>
          <a:endParaRPr lang="en-US"/>
        </a:p>
      </dgm:t>
    </dgm:pt>
    <dgm:pt modelId="{804D5553-4453-412A-B12C-212D13A02171}">
      <dgm:prSet/>
      <dgm:spPr/>
      <dgm:t>
        <a:bodyPr/>
        <a:lstStyle/>
        <a:p>
          <a:pPr>
            <a:lnSpc>
              <a:spcPct val="100000"/>
            </a:lnSpc>
            <a:defRPr cap="all"/>
          </a:pPr>
          <a:r>
            <a:rPr lang="fr-FR"/>
            <a:t>optimiser l' organisation de travail</a:t>
          </a:r>
          <a:endParaRPr lang="en-US"/>
        </a:p>
      </dgm:t>
    </dgm:pt>
    <dgm:pt modelId="{E318FA2B-542F-428B-BAC1-C1F37AD20257}" type="parTrans" cxnId="{637BCA37-CD4E-4AA0-A146-624A277B0D9B}">
      <dgm:prSet/>
      <dgm:spPr/>
      <dgm:t>
        <a:bodyPr/>
        <a:lstStyle/>
        <a:p>
          <a:endParaRPr lang="en-US"/>
        </a:p>
      </dgm:t>
    </dgm:pt>
    <dgm:pt modelId="{C4759E29-A107-43C2-A3A7-F156558B31D7}" type="sibTrans" cxnId="{637BCA37-CD4E-4AA0-A146-624A277B0D9B}">
      <dgm:prSet/>
      <dgm:spPr/>
      <dgm:t>
        <a:bodyPr/>
        <a:lstStyle/>
        <a:p>
          <a:endParaRPr lang="en-US"/>
        </a:p>
      </dgm:t>
    </dgm:pt>
    <dgm:pt modelId="{8B4CAE31-ABEC-462F-873C-0E2F39EDDF78}" type="pres">
      <dgm:prSet presAssocID="{2A889BEC-CD6E-421D-8A20-338C1A603FE8}" presName="root" presStyleCnt="0">
        <dgm:presLayoutVars>
          <dgm:dir/>
          <dgm:resizeHandles val="exact"/>
        </dgm:presLayoutVars>
      </dgm:prSet>
      <dgm:spPr/>
    </dgm:pt>
    <dgm:pt modelId="{52A3FDE0-6D14-4B29-BE5A-E1AD69EE4966}" type="pres">
      <dgm:prSet presAssocID="{3818FFC9-6B16-48A9-9D2D-1BB412B37F4A}" presName="compNode" presStyleCnt="0"/>
      <dgm:spPr/>
    </dgm:pt>
    <dgm:pt modelId="{D3721659-2531-4A30-A74B-ABC0FA9D6D5E}" type="pres">
      <dgm:prSet presAssocID="{3818FFC9-6B16-48A9-9D2D-1BB412B37F4A}" presName="iconBgRect" presStyleLbl="bgShp" presStyleIdx="0" presStyleCnt="5"/>
      <dgm:spPr>
        <a:prstGeom prst="round2DiagRect">
          <a:avLst>
            <a:gd name="adj1" fmla="val 29727"/>
            <a:gd name="adj2" fmla="val 0"/>
          </a:avLst>
        </a:prstGeom>
      </dgm:spPr>
    </dgm:pt>
    <dgm:pt modelId="{BD273C48-7FBA-4FBD-871B-52CD77D4DDC2}" type="pres">
      <dgm:prSet presAssocID="{3818FFC9-6B16-48A9-9D2D-1BB412B37F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7000" r="-7000"/>
          </a:stretch>
        </a:blipFill>
        <a:ln>
          <a:noFill/>
        </a:ln>
      </dgm:spPr>
    </dgm:pt>
    <dgm:pt modelId="{D8E83EAA-C3D2-4D89-BDE9-C63800EE8EE5}" type="pres">
      <dgm:prSet presAssocID="{3818FFC9-6B16-48A9-9D2D-1BB412B37F4A}" presName="spaceRect" presStyleCnt="0"/>
      <dgm:spPr/>
    </dgm:pt>
    <dgm:pt modelId="{B2EF6DCC-3268-4D88-AA98-3A210E92AB73}" type="pres">
      <dgm:prSet presAssocID="{3818FFC9-6B16-48A9-9D2D-1BB412B37F4A}" presName="textRect" presStyleLbl="revTx" presStyleIdx="0" presStyleCnt="5">
        <dgm:presLayoutVars>
          <dgm:chMax val="1"/>
          <dgm:chPref val="1"/>
        </dgm:presLayoutVars>
      </dgm:prSet>
      <dgm:spPr/>
    </dgm:pt>
    <dgm:pt modelId="{53AA0FA8-683C-43C0-AD14-683CA5EC7B6D}" type="pres">
      <dgm:prSet presAssocID="{CCD07840-2A1F-47A7-A2D4-9EF5270B6913}" presName="sibTrans" presStyleCnt="0"/>
      <dgm:spPr/>
    </dgm:pt>
    <dgm:pt modelId="{F3C70A4C-1608-4DF5-9791-D44FCCA93953}" type="pres">
      <dgm:prSet presAssocID="{5F29EF78-167B-4461-8E74-C064EB316ECE}" presName="compNode" presStyleCnt="0"/>
      <dgm:spPr/>
    </dgm:pt>
    <dgm:pt modelId="{29DAFDE6-FCDF-48AB-AFD0-CB478FCEAB39}" type="pres">
      <dgm:prSet presAssocID="{5F29EF78-167B-4461-8E74-C064EB316ECE}" presName="iconBgRect" presStyleLbl="bgShp" presStyleIdx="1" presStyleCnt="5"/>
      <dgm:spPr>
        <a:prstGeom prst="round2DiagRect">
          <a:avLst>
            <a:gd name="adj1" fmla="val 29727"/>
            <a:gd name="adj2" fmla="val 0"/>
          </a:avLst>
        </a:prstGeom>
      </dgm:spPr>
    </dgm:pt>
    <dgm:pt modelId="{7D34CA50-3C5A-4A27-B139-1BE807A756AE}" type="pres">
      <dgm:prSet presAssocID="{5F29EF78-167B-4461-8E74-C064EB316E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DF1BC22B-1154-4756-9D1E-295EE9E6CCC6}" type="pres">
      <dgm:prSet presAssocID="{5F29EF78-167B-4461-8E74-C064EB316ECE}" presName="spaceRect" presStyleCnt="0"/>
      <dgm:spPr/>
    </dgm:pt>
    <dgm:pt modelId="{B9A3F735-4C14-4B55-A809-26FD9B328D12}" type="pres">
      <dgm:prSet presAssocID="{5F29EF78-167B-4461-8E74-C064EB316ECE}" presName="textRect" presStyleLbl="revTx" presStyleIdx="1" presStyleCnt="5">
        <dgm:presLayoutVars>
          <dgm:chMax val="1"/>
          <dgm:chPref val="1"/>
        </dgm:presLayoutVars>
      </dgm:prSet>
      <dgm:spPr/>
    </dgm:pt>
    <dgm:pt modelId="{FE3D0332-B2B4-48DF-BB03-125B6BCC9CF4}" type="pres">
      <dgm:prSet presAssocID="{9B5CB5F0-2534-4E14-B983-F4E186E34360}" presName="sibTrans" presStyleCnt="0"/>
      <dgm:spPr/>
    </dgm:pt>
    <dgm:pt modelId="{F25C8166-CD7F-4AC8-80B6-3941E60F70A9}" type="pres">
      <dgm:prSet presAssocID="{BB8F49ED-7D4F-4A99-83B3-4EC81C53ED8E}" presName="compNode" presStyleCnt="0"/>
      <dgm:spPr/>
    </dgm:pt>
    <dgm:pt modelId="{A5C103CF-267D-4631-A5D4-1E15529F799D}" type="pres">
      <dgm:prSet presAssocID="{BB8F49ED-7D4F-4A99-83B3-4EC81C53ED8E}" presName="iconBgRect" presStyleLbl="bgShp" presStyleIdx="2" presStyleCnt="5"/>
      <dgm:spPr>
        <a:prstGeom prst="round2DiagRect">
          <a:avLst>
            <a:gd name="adj1" fmla="val 29727"/>
            <a:gd name="adj2" fmla="val 0"/>
          </a:avLst>
        </a:prstGeom>
      </dgm:spPr>
    </dgm:pt>
    <dgm:pt modelId="{8E4D6279-76D8-4357-8D69-CC3C88F39746}" type="pres">
      <dgm:prSet presAssocID="{BB8F49ED-7D4F-4A99-83B3-4EC81C53ED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FAB9F1D4-8427-4679-A415-721F541CF3FD}" type="pres">
      <dgm:prSet presAssocID="{BB8F49ED-7D4F-4A99-83B3-4EC81C53ED8E}" presName="spaceRect" presStyleCnt="0"/>
      <dgm:spPr/>
    </dgm:pt>
    <dgm:pt modelId="{68868907-ED27-456F-8E96-D8F2349D2073}" type="pres">
      <dgm:prSet presAssocID="{BB8F49ED-7D4F-4A99-83B3-4EC81C53ED8E}" presName="textRect" presStyleLbl="revTx" presStyleIdx="2" presStyleCnt="5">
        <dgm:presLayoutVars>
          <dgm:chMax val="1"/>
          <dgm:chPref val="1"/>
        </dgm:presLayoutVars>
      </dgm:prSet>
      <dgm:spPr/>
    </dgm:pt>
    <dgm:pt modelId="{E2E3F289-B3E9-4592-B45F-2AC809271186}" type="pres">
      <dgm:prSet presAssocID="{D2B63C2C-8FFF-49C0-AB7A-63C887557DFE}" presName="sibTrans" presStyleCnt="0"/>
      <dgm:spPr/>
    </dgm:pt>
    <dgm:pt modelId="{F43877E5-2ABD-4EA7-8850-26FB1982599A}" type="pres">
      <dgm:prSet presAssocID="{A11CF14E-E835-4CDE-A674-41CEC674C07A}" presName="compNode" presStyleCnt="0"/>
      <dgm:spPr/>
    </dgm:pt>
    <dgm:pt modelId="{789B0A13-2CD7-4DD1-96BF-F88590B2A74A}" type="pres">
      <dgm:prSet presAssocID="{A11CF14E-E835-4CDE-A674-41CEC674C07A}" presName="iconBgRect" presStyleLbl="bgShp" presStyleIdx="3" presStyleCnt="5"/>
      <dgm:spPr>
        <a:prstGeom prst="round2DiagRect">
          <a:avLst>
            <a:gd name="adj1" fmla="val 29727"/>
            <a:gd name="adj2" fmla="val 0"/>
          </a:avLst>
        </a:prstGeom>
      </dgm:spPr>
    </dgm:pt>
    <dgm:pt modelId="{B531FF55-9857-4E00-91EE-7EB65DA13688}" type="pres">
      <dgm:prSet presAssocID="{A11CF14E-E835-4CDE-A674-41CEC674C0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804CB3B5-6489-4AB2-93A8-245A5116F3A8}" type="pres">
      <dgm:prSet presAssocID="{A11CF14E-E835-4CDE-A674-41CEC674C07A}" presName="spaceRect" presStyleCnt="0"/>
      <dgm:spPr/>
    </dgm:pt>
    <dgm:pt modelId="{F71DEFDD-C672-416F-B08C-38565A3D78B9}" type="pres">
      <dgm:prSet presAssocID="{A11CF14E-E835-4CDE-A674-41CEC674C07A}" presName="textRect" presStyleLbl="revTx" presStyleIdx="3" presStyleCnt="5">
        <dgm:presLayoutVars>
          <dgm:chMax val="1"/>
          <dgm:chPref val="1"/>
        </dgm:presLayoutVars>
      </dgm:prSet>
      <dgm:spPr/>
    </dgm:pt>
    <dgm:pt modelId="{5CBA61A6-3C20-4B07-ABAA-C00FBD0926E4}" type="pres">
      <dgm:prSet presAssocID="{9B5589BA-A024-45F2-8175-3BA493A4E8BE}" presName="sibTrans" presStyleCnt="0"/>
      <dgm:spPr/>
    </dgm:pt>
    <dgm:pt modelId="{7C63BF18-9312-48FA-A626-995689C4D3B7}" type="pres">
      <dgm:prSet presAssocID="{804D5553-4453-412A-B12C-212D13A02171}" presName="compNode" presStyleCnt="0"/>
      <dgm:spPr/>
    </dgm:pt>
    <dgm:pt modelId="{30F59DAA-B412-4819-AB5A-A11D65B5AC4F}" type="pres">
      <dgm:prSet presAssocID="{804D5553-4453-412A-B12C-212D13A02171}" presName="iconBgRect" presStyleLbl="bgShp" presStyleIdx="4" presStyleCnt="5"/>
      <dgm:spPr>
        <a:prstGeom prst="round2DiagRect">
          <a:avLst>
            <a:gd name="adj1" fmla="val 29727"/>
            <a:gd name="adj2" fmla="val 0"/>
          </a:avLst>
        </a:prstGeom>
      </dgm:spPr>
    </dgm:pt>
    <dgm:pt modelId="{F0AA192A-CBF4-41F3-855D-556ACB74E275}" type="pres">
      <dgm:prSet presAssocID="{804D5553-4453-412A-B12C-212D13A0217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A4BA788-45FB-4895-9BBA-B8FE706CF01F}" type="pres">
      <dgm:prSet presAssocID="{804D5553-4453-412A-B12C-212D13A02171}" presName="spaceRect" presStyleCnt="0"/>
      <dgm:spPr/>
    </dgm:pt>
    <dgm:pt modelId="{20BA7201-D833-4F45-88E5-B05ADCA4CD39}" type="pres">
      <dgm:prSet presAssocID="{804D5553-4453-412A-B12C-212D13A02171}" presName="textRect" presStyleLbl="revTx" presStyleIdx="4" presStyleCnt="5">
        <dgm:presLayoutVars>
          <dgm:chMax val="1"/>
          <dgm:chPref val="1"/>
        </dgm:presLayoutVars>
      </dgm:prSet>
      <dgm:spPr/>
    </dgm:pt>
  </dgm:ptLst>
  <dgm:cxnLst>
    <dgm:cxn modelId="{4296260F-311D-4D14-879A-B6B2B1DB719C}" type="presOf" srcId="{3818FFC9-6B16-48A9-9D2D-1BB412B37F4A}" destId="{B2EF6DCC-3268-4D88-AA98-3A210E92AB73}" srcOrd="0" destOrd="0" presId="urn:microsoft.com/office/officeart/2018/5/layout/IconLeafLabelList"/>
    <dgm:cxn modelId="{FC754419-7839-491F-A43F-7DFF9D51EAA9}" type="presOf" srcId="{BB8F49ED-7D4F-4A99-83B3-4EC81C53ED8E}" destId="{68868907-ED27-456F-8E96-D8F2349D2073}" srcOrd="0" destOrd="0" presId="urn:microsoft.com/office/officeart/2018/5/layout/IconLeafLabelList"/>
    <dgm:cxn modelId="{4FA48722-DFEF-42E5-9742-E02A8512BF41}" srcId="{2A889BEC-CD6E-421D-8A20-338C1A603FE8}" destId="{5F29EF78-167B-4461-8E74-C064EB316ECE}" srcOrd="1" destOrd="0" parTransId="{11199F4C-92FD-496B-9B0C-5956B4B3B7F4}" sibTransId="{9B5CB5F0-2534-4E14-B983-F4E186E34360}"/>
    <dgm:cxn modelId="{637BCA37-CD4E-4AA0-A146-624A277B0D9B}" srcId="{2A889BEC-CD6E-421D-8A20-338C1A603FE8}" destId="{804D5553-4453-412A-B12C-212D13A02171}" srcOrd="4" destOrd="0" parTransId="{E318FA2B-542F-428B-BAC1-C1F37AD20257}" sibTransId="{C4759E29-A107-43C2-A3A7-F156558B31D7}"/>
    <dgm:cxn modelId="{3FE9813D-6600-464F-8A93-D18179BF3B12}" type="presOf" srcId="{A11CF14E-E835-4CDE-A674-41CEC674C07A}" destId="{F71DEFDD-C672-416F-B08C-38565A3D78B9}" srcOrd="0" destOrd="0" presId="urn:microsoft.com/office/officeart/2018/5/layout/IconLeafLabelList"/>
    <dgm:cxn modelId="{02E3ED75-756A-4BDE-A54C-086F7BDDA8C0}" type="presOf" srcId="{5F29EF78-167B-4461-8E74-C064EB316ECE}" destId="{B9A3F735-4C14-4B55-A809-26FD9B328D12}" srcOrd="0" destOrd="0" presId="urn:microsoft.com/office/officeart/2018/5/layout/IconLeafLabelList"/>
    <dgm:cxn modelId="{CA219D76-ABF3-49A4-B4B1-5971E0B24BE9}" srcId="{2A889BEC-CD6E-421D-8A20-338C1A603FE8}" destId="{BB8F49ED-7D4F-4A99-83B3-4EC81C53ED8E}" srcOrd="2" destOrd="0" parTransId="{9E255B57-1ED8-48C6-84D2-305C510BEF40}" sibTransId="{D2B63C2C-8FFF-49C0-AB7A-63C887557DFE}"/>
    <dgm:cxn modelId="{CD7DBAA4-6301-4995-8D4B-C5F4B8AB6104}" type="presOf" srcId="{804D5553-4453-412A-B12C-212D13A02171}" destId="{20BA7201-D833-4F45-88E5-B05ADCA4CD39}" srcOrd="0" destOrd="0" presId="urn:microsoft.com/office/officeart/2018/5/layout/IconLeafLabelList"/>
    <dgm:cxn modelId="{6C666FD0-0CCA-4844-A3F6-18F7CD8EE7F5}" srcId="{2A889BEC-CD6E-421D-8A20-338C1A603FE8}" destId="{3818FFC9-6B16-48A9-9D2D-1BB412B37F4A}" srcOrd="0" destOrd="0" parTransId="{75646C90-38CD-470F-872A-5B20BFE3A4DF}" sibTransId="{CCD07840-2A1F-47A7-A2D4-9EF5270B6913}"/>
    <dgm:cxn modelId="{A1D07BD4-2403-4CBC-B160-00856E748F4B}" srcId="{2A889BEC-CD6E-421D-8A20-338C1A603FE8}" destId="{A11CF14E-E835-4CDE-A674-41CEC674C07A}" srcOrd="3" destOrd="0" parTransId="{A6048F13-40D5-4A2A-846D-612E680E9628}" sibTransId="{9B5589BA-A024-45F2-8175-3BA493A4E8BE}"/>
    <dgm:cxn modelId="{46263BDB-4ABA-4EAF-94A3-9CD4DF0B890B}" type="presOf" srcId="{2A889BEC-CD6E-421D-8A20-338C1A603FE8}" destId="{8B4CAE31-ABEC-462F-873C-0E2F39EDDF78}" srcOrd="0" destOrd="0" presId="urn:microsoft.com/office/officeart/2018/5/layout/IconLeafLabelList"/>
    <dgm:cxn modelId="{B87C0F9E-B5E1-4E49-A47C-43B02F4AA631}" type="presParOf" srcId="{8B4CAE31-ABEC-462F-873C-0E2F39EDDF78}" destId="{52A3FDE0-6D14-4B29-BE5A-E1AD69EE4966}" srcOrd="0" destOrd="0" presId="urn:microsoft.com/office/officeart/2018/5/layout/IconLeafLabelList"/>
    <dgm:cxn modelId="{18D88AB1-3049-4869-A637-FC241F70F829}" type="presParOf" srcId="{52A3FDE0-6D14-4B29-BE5A-E1AD69EE4966}" destId="{D3721659-2531-4A30-A74B-ABC0FA9D6D5E}" srcOrd="0" destOrd="0" presId="urn:microsoft.com/office/officeart/2018/5/layout/IconLeafLabelList"/>
    <dgm:cxn modelId="{1570045E-C9F7-402C-A045-33097830F9D5}" type="presParOf" srcId="{52A3FDE0-6D14-4B29-BE5A-E1AD69EE4966}" destId="{BD273C48-7FBA-4FBD-871B-52CD77D4DDC2}" srcOrd="1" destOrd="0" presId="urn:microsoft.com/office/officeart/2018/5/layout/IconLeafLabelList"/>
    <dgm:cxn modelId="{2740845F-3743-4680-9A91-2D60320B91E8}" type="presParOf" srcId="{52A3FDE0-6D14-4B29-BE5A-E1AD69EE4966}" destId="{D8E83EAA-C3D2-4D89-BDE9-C63800EE8EE5}" srcOrd="2" destOrd="0" presId="urn:microsoft.com/office/officeart/2018/5/layout/IconLeafLabelList"/>
    <dgm:cxn modelId="{4EC47E92-E873-441F-8058-0550B9E30F0C}" type="presParOf" srcId="{52A3FDE0-6D14-4B29-BE5A-E1AD69EE4966}" destId="{B2EF6DCC-3268-4D88-AA98-3A210E92AB73}" srcOrd="3" destOrd="0" presId="urn:microsoft.com/office/officeart/2018/5/layout/IconLeafLabelList"/>
    <dgm:cxn modelId="{28ABF059-7CD2-4128-854A-30B9254CF352}" type="presParOf" srcId="{8B4CAE31-ABEC-462F-873C-0E2F39EDDF78}" destId="{53AA0FA8-683C-43C0-AD14-683CA5EC7B6D}" srcOrd="1" destOrd="0" presId="urn:microsoft.com/office/officeart/2018/5/layout/IconLeafLabelList"/>
    <dgm:cxn modelId="{0D4D9B4A-96D6-4B18-8862-77A967EABA89}" type="presParOf" srcId="{8B4CAE31-ABEC-462F-873C-0E2F39EDDF78}" destId="{F3C70A4C-1608-4DF5-9791-D44FCCA93953}" srcOrd="2" destOrd="0" presId="urn:microsoft.com/office/officeart/2018/5/layout/IconLeafLabelList"/>
    <dgm:cxn modelId="{989D5724-0C36-4EC7-8607-2A6D942DB805}" type="presParOf" srcId="{F3C70A4C-1608-4DF5-9791-D44FCCA93953}" destId="{29DAFDE6-FCDF-48AB-AFD0-CB478FCEAB39}" srcOrd="0" destOrd="0" presId="urn:microsoft.com/office/officeart/2018/5/layout/IconLeafLabelList"/>
    <dgm:cxn modelId="{E57C1157-FF4D-4295-8DD3-8756802FF8B3}" type="presParOf" srcId="{F3C70A4C-1608-4DF5-9791-D44FCCA93953}" destId="{7D34CA50-3C5A-4A27-B139-1BE807A756AE}" srcOrd="1" destOrd="0" presId="urn:microsoft.com/office/officeart/2018/5/layout/IconLeafLabelList"/>
    <dgm:cxn modelId="{46E7EFAB-6DE6-4A0B-BD10-A70FCE090BC9}" type="presParOf" srcId="{F3C70A4C-1608-4DF5-9791-D44FCCA93953}" destId="{DF1BC22B-1154-4756-9D1E-295EE9E6CCC6}" srcOrd="2" destOrd="0" presId="urn:microsoft.com/office/officeart/2018/5/layout/IconLeafLabelList"/>
    <dgm:cxn modelId="{3EE51C50-7253-4F89-8924-9D26B1C7A115}" type="presParOf" srcId="{F3C70A4C-1608-4DF5-9791-D44FCCA93953}" destId="{B9A3F735-4C14-4B55-A809-26FD9B328D12}" srcOrd="3" destOrd="0" presId="urn:microsoft.com/office/officeart/2018/5/layout/IconLeafLabelList"/>
    <dgm:cxn modelId="{9DF0964F-2F92-41ED-B3F1-C2C9B3794CB5}" type="presParOf" srcId="{8B4CAE31-ABEC-462F-873C-0E2F39EDDF78}" destId="{FE3D0332-B2B4-48DF-BB03-125B6BCC9CF4}" srcOrd="3" destOrd="0" presId="urn:microsoft.com/office/officeart/2018/5/layout/IconLeafLabelList"/>
    <dgm:cxn modelId="{03197C17-7534-4CEE-9A87-BF0CF6B62D4E}" type="presParOf" srcId="{8B4CAE31-ABEC-462F-873C-0E2F39EDDF78}" destId="{F25C8166-CD7F-4AC8-80B6-3941E60F70A9}" srcOrd="4" destOrd="0" presId="urn:microsoft.com/office/officeart/2018/5/layout/IconLeafLabelList"/>
    <dgm:cxn modelId="{0EE582A9-1D8B-4276-9335-FFEFFAD78EAC}" type="presParOf" srcId="{F25C8166-CD7F-4AC8-80B6-3941E60F70A9}" destId="{A5C103CF-267D-4631-A5D4-1E15529F799D}" srcOrd="0" destOrd="0" presId="urn:microsoft.com/office/officeart/2018/5/layout/IconLeafLabelList"/>
    <dgm:cxn modelId="{2827FB61-ACDA-421C-AEFB-E9DFB6ADACAC}" type="presParOf" srcId="{F25C8166-CD7F-4AC8-80B6-3941E60F70A9}" destId="{8E4D6279-76D8-4357-8D69-CC3C88F39746}" srcOrd="1" destOrd="0" presId="urn:microsoft.com/office/officeart/2018/5/layout/IconLeafLabelList"/>
    <dgm:cxn modelId="{0CF17B23-E5E3-4359-9434-D2B00F7BC07A}" type="presParOf" srcId="{F25C8166-CD7F-4AC8-80B6-3941E60F70A9}" destId="{FAB9F1D4-8427-4679-A415-721F541CF3FD}" srcOrd="2" destOrd="0" presId="urn:microsoft.com/office/officeart/2018/5/layout/IconLeafLabelList"/>
    <dgm:cxn modelId="{4F4AF4BA-5388-4E49-854B-6CF1792DA0BB}" type="presParOf" srcId="{F25C8166-CD7F-4AC8-80B6-3941E60F70A9}" destId="{68868907-ED27-456F-8E96-D8F2349D2073}" srcOrd="3" destOrd="0" presId="urn:microsoft.com/office/officeart/2018/5/layout/IconLeafLabelList"/>
    <dgm:cxn modelId="{B08AE3D1-AB82-47B4-88D9-2EA98A767B36}" type="presParOf" srcId="{8B4CAE31-ABEC-462F-873C-0E2F39EDDF78}" destId="{E2E3F289-B3E9-4592-B45F-2AC809271186}" srcOrd="5" destOrd="0" presId="urn:microsoft.com/office/officeart/2018/5/layout/IconLeafLabelList"/>
    <dgm:cxn modelId="{84EE5270-F282-4234-9E8D-B211D5756104}" type="presParOf" srcId="{8B4CAE31-ABEC-462F-873C-0E2F39EDDF78}" destId="{F43877E5-2ABD-4EA7-8850-26FB1982599A}" srcOrd="6" destOrd="0" presId="urn:microsoft.com/office/officeart/2018/5/layout/IconLeafLabelList"/>
    <dgm:cxn modelId="{1D1C699A-DE5B-4417-84A9-A819A2287A41}" type="presParOf" srcId="{F43877E5-2ABD-4EA7-8850-26FB1982599A}" destId="{789B0A13-2CD7-4DD1-96BF-F88590B2A74A}" srcOrd="0" destOrd="0" presId="urn:microsoft.com/office/officeart/2018/5/layout/IconLeafLabelList"/>
    <dgm:cxn modelId="{45A63895-942D-4D67-AA2B-5E9FEC0B1D5F}" type="presParOf" srcId="{F43877E5-2ABD-4EA7-8850-26FB1982599A}" destId="{B531FF55-9857-4E00-91EE-7EB65DA13688}" srcOrd="1" destOrd="0" presId="urn:microsoft.com/office/officeart/2018/5/layout/IconLeafLabelList"/>
    <dgm:cxn modelId="{84AD158C-88C2-4E64-90F1-FED37B0C904F}" type="presParOf" srcId="{F43877E5-2ABD-4EA7-8850-26FB1982599A}" destId="{804CB3B5-6489-4AB2-93A8-245A5116F3A8}" srcOrd="2" destOrd="0" presId="urn:microsoft.com/office/officeart/2018/5/layout/IconLeafLabelList"/>
    <dgm:cxn modelId="{1A32BC5E-9983-455F-96E9-A1D67B970948}" type="presParOf" srcId="{F43877E5-2ABD-4EA7-8850-26FB1982599A}" destId="{F71DEFDD-C672-416F-B08C-38565A3D78B9}" srcOrd="3" destOrd="0" presId="urn:microsoft.com/office/officeart/2018/5/layout/IconLeafLabelList"/>
    <dgm:cxn modelId="{8D0228A9-9182-4AC2-BCC2-036692FFF833}" type="presParOf" srcId="{8B4CAE31-ABEC-462F-873C-0E2F39EDDF78}" destId="{5CBA61A6-3C20-4B07-ABAA-C00FBD0926E4}" srcOrd="7" destOrd="0" presId="urn:microsoft.com/office/officeart/2018/5/layout/IconLeafLabelList"/>
    <dgm:cxn modelId="{371538F3-7E9D-4C4D-9A02-D3E003472D63}" type="presParOf" srcId="{8B4CAE31-ABEC-462F-873C-0E2F39EDDF78}" destId="{7C63BF18-9312-48FA-A626-995689C4D3B7}" srcOrd="8" destOrd="0" presId="urn:microsoft.com/office/officeart/2018/5/layout/IconLeafLabelList"/>
    <dgm:cxn modelId="{619F931C-FB50-4F51-BCBE-DEC3502F98CC}" type="presParOf" srcId="{7C63BF18-9312-48FA-A626-995689C4D3B7}" destId="{30F59DAA-B412-4819-AB5A-A11D65B5AC4F}" srcOrd="0" destOrd="0" presId="urn:microsoft.com/office/officeart/2018/5/layout/IconLeafLabelList"/>
    <dgm:cxn modelId="{8F1FD4D7-C77C-4B86-960E-7240246EEA36}" type="presParOf" srcId="{7C63BF18-9312-48FA-A626-995689C4D3B7}" destId="{F0AA192A-CBF4-41F3-855D-556ACB74E275}" srcOrd="1" destOrd="0" presId="urn:microsoft.com/office/officeart/2018/5/layout/IconLeafLabelList"/>
    <dgm:cxn modelId="{BCFC1A83-046E-48D4-A911-6E045B3FE84B}" type="presParOf" srcId="{7C63BF18-9312-48FA-A626-995689C4D3B7}" destId="{7A4BA788-45FB-4895-9BBA-B8FE706CF01F}" srcOrd="2" destOrd="0" presId="urn:microsoft.com/office/officeart/2018/5/layout/IconLeafLabelList"/>
    <dgm:cxn modelId="{395E866C-EEE5-4B66-A1F6-33775B266531}" type="presParOf" srcId="{7C63BF18-9312-48FA-A626-995689C4D3B7}" destId="{20BA7201-D833-4F45-88E5-B05ADCA4CD3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DB4123-C344-45EA-80CA-5FF5DD02217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5BACE285-43D7-4C27-949F-5C359098FEE1}">
      <dgm:prSet/>
      <dgm:spPr/>
      <dgm:t>
        <a:bodyPr/>
        <a:lstStyle/>
        <a:p>
          <a:r>
            <a:rPr lang="fr-FR"/>
            <a:t>Une meilleure connaissance de soi</a:t>
          </a:r>
          <a:endParaRPr lang="en-US"/>
        </a:p>
      </dgm:t>
    </dgm:pt>
    <dgm:pt modelId="{5B7F1F78-458D-4738-8F0C-FDF0BACA80E5}" type="parTrans" cxnId="{5B2503CC-E440-4F5F-8C9E-3E3E3442FD04}">
      <dgm:prSet/>
      <dgm:spPr/>
      <dgm:t>
        <a:bodyPr/>
        <a:lstStyle/>
        <a:p>
          <a:endParaRPr lang="en-US"/>
        </a:p>
      </dgm:t>
    </dgm:pt>
    <dgm:pt modelId="{91432239-34CE-4F73-A801-7CABD53CC16F}" type="sibTrans" cxnId="{5B2503CC-E440-4F5F-8C9E-3E3E3442FD04}">
      <dgm:prSet/>
      <dgm:spPr/>
      <dgm:t>
        <a:bodyPr/>
        <a:lstStyle/>
        <a:p>
          <a:endParaRPr lang="en-US"/>
        </a:p>
      </dgm:t>
    </dgm:pt>
    <dgm:pt modelId="{D4835D21-A7E9-4AB3-A281-EA947BDE6F46}">
      <dgm:prSet/>
      <dgm:spPr/>
      <dgm:t>
        <a:bodyPr/>
        <a:lstStyle/>
        <a:p>
          <a:r>
            <a:rPr lang="fr-FR"/>
            <a:t>Une analyse fonctionnelle du projet de changement</a:t>
          </a:r>
          <a:endParaRPr lang="en-US"/>
        </a:p>
      </dgm:t>
    </dgm:pt>
    <dgm:pt modelId="{97A85900-F85F-42B7-BB9B-D6F3025B56C7}" type="parTrans" cxnId="{9E3CDE95-F60B-4929-AB6F-655240A76855}">
      <dgm:prSet/>
      <dgm:spPr/>
      <dgm:t>
        <a:bodyPr/>
        <a:lstStyle/>
        <a:p>
          <a:endParaRPr lang="en-US"/>
        </a:p>
      </dgm:t>
    </dgm:pt>
    <dgm:pt modelId="{7BF38754-A8CF-4634-B4EC-D34CD0971F35}" type="sibTrans" cxnId="{9E3CDE95-F60B-4929-AB6F-655240A76855}">
      <dgm:prSet/>
      <dgm:spPr/>
      <dgm:t>
        <a:bodyPr/>
        <a:lstStyle/>
        <a:p>
          <a:endParaRPr lang="en-US"/>
        </a:p>
      </dgm:t>
    </dgm:pt>
    <dgm:pt modelId="{9DE5ACC4-F93C-43FA-8279-468FE59233E2}">
      <dgm:prSet/>
      <dgm:spPr/>
      <dgm:t>
        <a:bodyPr/>
        <a:lstStyle/>
        <a:p>
          <a:r>
            <a:rPr lang="fr-FR"/>
            <a:t>La gestion des émotions : peur, incertitude, frustration, anxiété</a:t>
          </a:r>
          <a:endParaRPr lang="en-US"/>
        </a:p>
      </dgm:t>
    </dgm:pt>
    <dgm:pt modelId="{773EBEE3-9FA4-4305-8D81-C09A0E9D1A7E}" type="parTrans" cxnId="{7A517136-D6E1-4632-91E9-D439D131EB01}">
      <dgm:prSet/>
      <dgm:spPr/>
      <dgm:t>
        <a:bodyPr/>
        <a:lstStyle/>
        <a:p>
          <a:endParaRPr lang="en-US"/>
        </a:p>
      </dgm:t>
    </dgm:pt>
    <dgm:pt modelId="{4B089913-08F7-4198-B7D7-1CE6C76C5F09}" type="sibTrans" cxnId="{7A517136-D6E1-4632-91E9-D439D131EB01}">
      <dgm:prSet/>
      <dgm:spPr/>
      <dgm:t>
        <a:bodyPr/>
        <a:lstStyle/>
        <a:p>
          <a:endParaRPr lang="en-US"/>
        </a:p>
      </dgm:t>
    </dgm:pt>
    <dgm:pt modelId="{DBA73725-3DA2-459A-9D1D-21989450381E}">
      <dgm:prSet/>
      <dgm:spPr/>
      <dgm:t>
        <a:bodyPr/>
        <a:lstStyle/>
        <a:p>
          <a:r>
            <a:rPr lang="fr-FR"/>
            <a:t>L'optimisation la communication</a:t>
          </a:r>
          <a:endParaRPr lang="en-US"/>
        </a:p>
      </dgm:t>
    </dgm:pt>
    <dgm:pt modelId="{DB047D7D-4F9C-47F5-B490-3FC27BA52C78}" type="parTrans" cxnId="{BBD1DF00-CBDD-4ABC-954E-37DC8BFA913F}">
      <dgm:prSet/>
      <dgm:spPr/>
      <dgm:t>
        <a:bodyPr/>
        <a:lstStyle/>
        <a:p>
          <a:endParaRPr lang="en-US"/>
        </a:p>
      </dgm:t>
    </dgm:pt>
    <dgm:pt modelId="{A0D879B7-735F-454F-941C-08EA8B54A364}" type="sibTrans" cxnId="{BBD1DF00-CBDD-4ABC-954E-37DC8BFA913F}">
      <dgm:prSet/>
      <dgm:spPr/>
      <dgm:t>
        <a:bodyPr/>
        <a:lstStyle/>
        <a:p>
          <a:endParaRPr lang="en-US"/>
        </a:p>
      </dgm:t>
    </dgm:pt>
    <dgm:pt modelId="{41AE187C-5895-4FE1-AFB4-8E79800F57B5}">
      <dgm:prSet/>
      <dgm:spPr/>
      <dgm:t>
        <a:bodyPr/>
        <a:lstStyle/>
        <a:p>
          <a:r>
            <a:rPr lang="fr-FR"/>
            <a:t>L'approche de la psychologie positive </a:t>
          </a:r>
          <a:endParaRPr lang="en-US"/>
        </a:p>
      </dgm:t>
    </dgm:pt>
    <dgm:pt modelId="{E225931D-27DF-4BF6-B830-13F743536662}" type="parTrans" cxnId="{E6EE2A8E-C9BE-4557-BA55-1DB2B445E082}">
      <dgm:prSet/>
      <dgm:spPr/>
      <dgm:t>
        <a:bodyPr/>
        <a:lstStyle/>
        <a:p>
          <a:endParaRPr lang="en-US"/>
        </a:p>
      </dgm:t>
    </dgm:pt>
    <dgm:pt modelId="{7A833F91-A903-40AE-873F-12061FF42C7B}" type="sibTrans" cxnId="{E6EE2A8E-C9BE-4557-BA55-1DB2B445E082}">
      <dgm:prSet/>
      <dgm:spPr/>
      <dgm:t>
        <a:bodyPr/>
        <a:lstStyle/>
        <a:p>
          <a:endParaRPr lang="en-US"/>
        </a:p>
      </dgm:t>
    </dgm:pt>
    <dgm:pt modelId="{ED2133B1-0C47-4268-BB1E-AEDBDCA6BAB9}" type="pres">
      <dgm:prSet presAssocID="{05DB4123-C344-45EA-80CA-5FF5DD022177}" presName="root" presStyleCnt="0">
        <dgm:presLayoutVars>
          <dgm:dir/>
          <dgm:resizeHandles val="exact"/>
        </dgm:presLayoutVars>
      </dgm:prSet>
      <dgm:spPr/>
    </dgm:pt>
    <dgm:pt modelId="{13C24634-E012-498E-9CC1-6ECA559A3122}" type="pres">
      <dgm:prSet presAssocID="{5BACE285-43D7-4C27-949F-5C359098FEE1}" presName="compNode" presStyleCnt="0"/>
      <dgm:spPr/>
    </dgm:pt>
    <dgm:pt modelId="{5ECE585A-5416-4B4C-8667-0D47035CE27A}" type="pres">
      <dgm:prSet presAssocID="{5BACE285-43D7-4C27-949F-5C359098FEE1}" presName="bgRect" presStyleLbl="bgShp" presStyleIdx="0" presStyleCnt="5"/>
      <dgm:spPr/>
    </dgm:pt>
    <dgm:pt modelId="{365992D6-10F7-41AB-8F43-FC04CDB57A4E}" type="pres">
      <dgm:prSet presAssocID="{5BACE285-43D7-4C27-949F-5C359098FEE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467BC8A-B8D4-4EEF-9931-49B706E6E13B}" type="pres">
      <dgm:prSet presAssocID="{5BACE285-43D7-4C27-949F-5C359098FEE1}" presName="spaceRect" presStyleCnt="0"/>
      <dgm:spPr/>
    </dgm:pt>
    <dgm:pt modelId="{970EB55D-416D-451B-90FB-50420A100250}" type="pres">
      <dgm:prSet presAssocID="{5BACE285-43D7-4C27-949F-5C359098FEE1}" presName="parTx" presStyleLbl="revTx" presStyleIdx="0" presStyleCnt="5">
        <dgm:presLayoutVars>
          <dgm:chMax val="0"/>
          <dgm:chPref val="0"/>
        </dgm:presLayoutVars>
      </dgm:prSet>
      <dgm:spPr/>
    </dgm:pt>
    <dgm:pt modelId="{83C7CD54-2ED2-4171-B203-36D1BF511262}" type="pres">
      <dgm:prSet presAssocID="{91432239-34CE-4F73-A801-7CABD53CC16F}" presName="sibTrans" presStyleCnt="0"/>
      <dgm:spPr/>
    </dgm:pt>
    <dgm:pt modelId="{4E28E84D-D008-49C2-A33E-3829F2967412}" type="pres">
      <dgm:prSet presAssocID="{D4835D21-A7E9-4AB3-A281-EA947BDE6F46}" presName="compNode" presStyleCnt="0"/>
      <dgm:spPr/>
    </dgm:pt>
    <dgm:pt modelId="{30D69823-4259-480B-97D3-FF81A2A6F793}" type="pres">
      <dgm:prSet presAssocID="{D4835D21-A7E9-4AB3-A281-EA947BDE6F46}" presName="bgRect" presStyleLbl="bgShp" presStyleIdx="1" presStyleCnt="5"/>
      <dgm:spPr/>
    </dgm:pt>
    <dgm:pt modelId="{8752EEBF-AB77-44E2-8E36-778B9A0F9BB3}" type="pres">
      <dgm:prSet presAssocID="{D4835D21-A7E9-4AB3-A281-EA947BDE6F4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1A3A93BD-A044-4E4B-BF11-72984AE1303F}" type="pres">
      <dgm:prSet presAssocID="{D4835D21-A7E9-4AB3-A281-EA947BDE6F46}" presName="spaceRect" presStyleCnt="0"/>
      <dgm:spPr/>
    </dgm:pt>
    <dgm:pt modelId="{C0DA8FD1-0E92-48A8-AB6B-BB602ADDFAB7}" type="pres">
      <dgm:prSet presAssocID="{D4835D21-A7E9-4AB3-A281-EA947BDE6F46}" presName="parTx" presStyleLbl="revTx" presStyleIdx="1" presStyleCnt="5">
        <dgm:presLayoutVars>
          <dgm:chMax val="0"/>
          <dgm:chPref val="0"/>
        </dgm:presLayoutVars>
      </dgm:prSet>
      <dgm:spPr/>
    </dgm:pt>
    <dgm:pt modelId="{027EADAD-32EC-48B4-BA54-EA053B691BFA}" type="pres">
      <dgm:prSet presAssocID="{7BF38754-A8CF-4634-B4EC-D34CD0971F35}" presName="sibTrans" presStyleCnt="0"/>
      <dgm:spPr/>
    </dgm:pt>
    <dgm:pt modelId="{3BC8EB3B-0951-4DF2-AF46-418525798CAF}" type="pres">
      <dgm:prSet presAssocID="{9DE5ACC4-F93C-43FA-8279-468FE59233E2}" presName="compNode" presStyleCnt="0"/>
      <dgm:spPr/>
    </dgm:pt>
    <dgm:pt modelId="{F03264FF-802D-4004-B8F6-F5FA69D7ACC0}" type="pres">
      <dgm:prSet presAssocID="{9DE5ACC4-F93C-43FA-8279-468FE59233E2}" presName="bgRect" presStyleLbl="bgShp" presStyleIdx="2" presStyleCnt="5"/>
      <dgm:spPr/>
    </dgm:pt>
    <dgm:pt modelId="{36695353-2829-459C-B3A2-9EF095BD5B44}" type="pres">
      <dgm:prSet presAssocID="{9DE5ACC4-F93C-43FA-8279-468FE59233E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ry Face with No Fill"/>
        </a:ext>
      </dgm:extLst>
    </dgm:pt>
    <dgm:pt modelId="{601C2BF6-6CEA-4248-AB82-D42E82B0E87A}" type="pres">
      <dgm:prSet presAssocID="{9DE5ACC4-F93C-43FA-8279-468FE59233E2}" presName="spaceRect" presStyleCnt="0"/>
      <dgm:spPr/>
    </dgm:pt>
    <dgm:pt modelId="{45160319-9A37-41A3-9104-FAF50E5CA63C}" type="pres">
      <dgm:prSet presAssocID="{9DE5ACC4-F93C-43FA-8279-468FE59233E2}" presName="parTx" presStyleLbl="revTx" presStyleIdx="2" presStyleCnt="5">
        <dgm:presLayoutVars>
          <dgm:chMax val="0"/>
          <dgm:chPref val="0"/>
        </dgm:presLayoutVars>
      </dgm:prSet>
      <dgm:spPr/>
    </dgm:pt>
    <dgm:pt modelId="{87D6ECD4-3FEB-4C0E-B455-C6430ECFA328}" type="pres">
      <dgm:prSet presAssocID="{4B089913-08F7-4198-B7D7-1CE6C76C5F09}" presName="sibTrans" presStyleCnt="0"/>
      <dgm:spPr/>
    </dgm:pt>
    <dgm:pt modelId="{ABBD0F85-7E46-4D2B-8714-D5FC132036FD}" type="pres">
      <dgm:prSet presAssocID="{DBA73725-3DA2-459A-9D1D-21989450381E}" presName="compNode" presStyleCnt="0"/>
      <dgm:spPr/>
    </dgm:pt>
    <dgm:pt modelId="{9708A165-0ED0-44B4-B8F2-F8469DDE2DBC}" type="pres">
      <dgm:prSet presAssocID="{DBA73725-3DA2-459A-9D1D-21989450381E}" presName="bgRect" presStyleLbl="bgShp" presStyleIdx="3" presStyleCnt="5"/>
      <dgm:spPr/>
    </dgm:pt>
    <dgm:pt modelId="{0F62A0D7-C9F1-4A75-974A-BE4440E1130B}" type="pres">
      <dgm:prSet presAssocID="{DBA73725-3DA2-459A-9D1D-2198945038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16938242-2D79-46E9-9809-ED2C7BC2090E}" type="pres">
      <dgm:prSet presAssocID="{DBA73725-3DA2-459A-9D1D-21989450381E}" presName="spaceRect" presStyleCnt="0"/>
      <dgm:spPr/>
    </dgm:pt>
    <dgm:pt modelId="{7A853E7F-0389-4ED2-BECE-40A12BCD9234}" type="pres">
      <dgm:prSet presAssocID="{DBA73725-3DA2-459A-9D1D-21989450381E}" presName="parTx" presStyleLbl="revTx" presStyleIdx="3" presStyleCnt="5">
        <dgm:presLayoutVars>
          <dgm:chMax val="0"/>
          <dgm:chPref val="0"/>
        </dgm:presLayoutVars>
      </dgm:prSet>
      <dgm:spPr/>
    </dgm:pt>
    <dgm:pt modelId="{21193D0A-60D2-4AF1-9994-9AAAD84FF90A}" type="pres">
      <dgm:prSet presAssocID="{A0D879B7-735F-454F-941C-08EA8B54A364}" presName="sibTrans" presStyleCnt="0"/>
      <dgm:spPr/>
    </dgm:pt>
    <dgm:pt modelId="{9E7CB2DA-9832-40DB-9D25-CFD8F6C3D170}" type="pres">
      <dgm:prSet presAssocID="{41AE187C-5895-4FE1-AFB4-8E79800F57B5}" presName="compNode" presStyleCnt="0"/>
      <dgm:spPr/>
    </dgm:pt>
    <dgm:pt modelId="{F7A722A7-B5A9-48E9-91C3-823D50CAB785}" type="pres">
      <dgm:prSet presAssocID="{41AE187C-5895-4FE1-AFB4-8E79800F57B5}" presName="bgRect" presStyleLbl="bgShp" presStyleIdx="4" presStyleCnt="5"/>
      <dgm:spPr/>
    </dgm:pt>
    <dgm:pt modelId="{D00D45F2-A0C6-4614-8084-D978909E6AFE}" type="pres">
      <dgm:prSet presAssocID="{41AE187C-5895-4FE1-AFB4-8E79800F57B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74CDC3D5-370B-478E-8A77-0E79785DB03F}" type="pres">
      <dgm:prSet presAssocID="{41AE187C-5895-4FE1-AFB4-8E79800F57B5}" presName="spaceRect" presStyleCnt="0"/>
      <dgm:spPr/>
    </dgm:pt>
    <dgm:pt modelId="{471ECB17-3B26-4002-9CCA-B7847F229773}" type="pres">
      <dgm:prSet presAssocID="{41AE187C-5895-4FE1-AFB4-8E79800F57B5}" presName="parTx" presStyleLbl="revTx" presStyleIdx="4" presStyleCnt="5">
        <dgm:presLayoutVars>
          <dgm:chMax val="0"/>
          <dgm:chPref val="0"/>
        </dgm:presLayoutVars>
      </dgm:prSet>
      <dgm:spPr/>
    </dgm:pt>
  </dgm:ptLst>
  <dgm:cxnLst>
    <dgm:cxn modelId="{B40E3600-38D5-47CC-9EC2-896751917623}" type="presOf" srcId="{05DB4123-C344-45EA-80CA-5FF5DD022177}" destId="{ED2133B1-0C47-4268-BB1E-AEDBDCA6BAB9}" srcOrd="0" destOrd="0" presId="urn:microsoft.com/office/officeart/2018/2/layout/IconVerticalSolidList"/>
    <dgm:cxn modelId="{BBD1DF00-CBDD-4ABC-954E-37DC8BFA913F}" srcId="{05DB4123-C344-45EA-80CA-5FF5DD022177}" destId="{DBA73725-3DA2-459A-9D1D-21989450381E}" srcOrd="3" destOrd="0" parTransId="{DB047D7D-4F9C-47F5-B490-3FC27BA52C78}" sibTransId="{A0D879B7-735F-454F-941C-08EA8B54A364}"/>
    <dgm:cxn modelId="{9F39D305-D769-423F-BF01-305D46D58EFC}" type="presOf" srcId="{D4835D21-A7E9-4AB3-A281-EA947BDE6F46}" destId="{C0DA8FD1-0E92-48A8-AB6B-BB602ADDFAB7}" srcOrd="0" destOrd="0" presId="urn:microsoft.com/office/officeart/2018/2/layout/IconVerticalSolidList"/>
    <dgm:cxn modelId="{7A517136-D6E1-4632-91E9-D439D131EB01}" srcId="{05DB4123-C344-45EA-80CA-5FF5DD022177}" destId="{9DE5ACC4-F93C-43FA-8279-468FE59233E2}" srcOrd="2" destOrd="0" parTransId="{773EBEE3-9FA4-4305-8D81-C09A0E9D1A7E}" sibTransId="{4B089913-08F7-4198-B7D7-1CE6C76C5F09}"/>
    <dgm:cxn modelId="{B7696843-40CD-4F73-8A9E-14AAAA687537}" type="presOf" srcId="{9DE5ACC4-F93C-43FA-8279-468FE59233E2}" destId="{45160319-9A37-41A3-9104-FAF50E5CA63C}" srcOrd="0" destOrd="0" presId="urn:microsoft.com/office/officeart/2018/2/layout/IconVerticalSolidList"/>
    <dgm:cxn modelId="{E6EE2A8E-C9BE-4557-BA55-1DB2B445E082}" srcId="{05DB4123-C344-45EA-80CA-5FF5DD022177}" destId="{41AE187C-5895-4FE1-AFB4-8E79800F57B5}" srcOrd="4" destOrd="0" parTransId="{E225931D-27DF-4BF6-B830-13F743536662}" sibTransId="{7A833F91-A903-40AE-873F-12061FF42C7B}"/>
    <dgm:cxn modelId="{49F00B94-E381-4D44-B0EF-3E13F2DAD684}" type="presOf" srcId="{41AE187C-5895-4FE1-AFB4-8E79800F57B5}" destId="{471ECB17-3B26-4002-9CCA-B7847F229773}" srcOrd="0" destOrd="0" presId="urn:microsoft.com/office/officeart/2018/2/layout/IconVerticalSolidList"/>
    <dgm:cxn modelId="{9E3CDE95-F60B-4929-AB6F-655240A76855}" srcId="{05DB4123-C344-45EA-80CA-5FF5DD022177}" destId="{D4835D21-A7E9-4AB3-A281-EA947BDE6F46}" srcOrd="1" destOrd="0" parTransId="{97A85900-F85F-42B7-BB9B-D6F3025B56C7}" sibTransId="{7BF38754-A8CF-4634-B4EC-D34CD0971F35}"/>
    <dgm:cxn modelId="{E88129A9-31EF-4DD3-B4D1-F3D7BFC93C96}" type="presOf" srcId="{DBA73725-3DA2-459A-9D1D-21989450381E}" destId="{7A853E7F-0389-4ED2-BECE-40A12BCD9234}" srcOrd="0" destOrd="0" presId="urn:microsoft.com/office/officeart/2018/2/layout/IconVerticalSolidList"/>
    <dgm:cxn modelId="{5B2503CC-E440-4F5F-8C9E-3E3E3442FD04}" srcId="{05DB4123-C344-45EA-80CA-5FF5DD022177}" destId="{5BACE285-43D7-4C27-949F-5C359098FEE1}" srcOrd="0" destOrd="0" parTransId="{5B7F1F78-458D-4738-8F0C-FDF0BACA80E5}" sibTransId="{91432239-34CE-4F73-A801-7CABD53CC16F}"/>
    <dgm:cxn modelId="{D367F0DE-5C7F-4518-9E5D-93CFAE093233}" type="presOf" srcId="{5BACE285-43D7-4C27-949F-5C359098FEE1}" destId="{970EB55D-416D-451B-90FB-50420A100250}" srcOrd="0" destOrd="0" presId="urn:microsoft.com/office/officeart/2018/2/layout/IconVerticalSolidList"/>
    <dgm:cxn modelId="{C02DD4A1-D743-4A08-8BC1-5A4D67333133}" type="presParOf" srcId="{ED2133B1-0C47-4268-BB1E-AEDBDCA6BAB9}" destId="{13C24634-E012-498E-9CC1-6ECA559A3122}" srcOrd="0" destOrd="0" presId="urn:microsoft.com/office/officeart/2018/2/layout/IconVerticalSolidList"/>
    <dgm:cxn modelId="{868D093E-CFEA-4BAA-8950-75626B1F330F}" type="presParOf" srcId="{13C24634-E012-498E-9CC1-6ECA559A3122}" destId="{5ECE585A-5416-4B4C-8667-0D47035CE27A}" srcOrd="0" destOrd="0" presId="urn:microsoft.com/office/officeart/2018/2/layout/IconVerticalSolidList"/>
    <dgm:cxn modelId="{3F6F70CE-1F23-4F0D-9B4C-47C94E8F320D}" type="presParOf" srcId="{13C24634-E012-498E-9CC1-6ECA559A3122}" destId="{365992D6-10F7-41AB-8F43-FC04CDB57A4E}" srcOrd="1" destOrd="0" presId="urn:microsoft.com/office/officeart/2018/2/layout/IconVerticalSolidList"/>
    <dgm:cxn modelId="{43F6E1F4-1CA8-4BB7-B685-A2969E1441A5}" type="presParOf" srcId="{13C24634-E012-498E-9CC1-6ECA559A3122}" destId="{D467BC8A-B8D4-4EEF-9931-49B706E6E13B}" srcOrd="2" destOrd="0" presId="urn:microsoft.com/office/officeart/2018/2/layout/IconVerticalSolidList"/>
    <dgm:cxn modelId="{0F1CAB36-813A-4952-BD85-1F165AA0B3B4}" type="presParOf" srcId="{13C24634-E012-498E-9CC1-6ECA559A3122}" destId="{970EB55D-416D-451B-90FB-50420A100250}" srcOrd="3" destOrd="0" presId="urn:microsoft.com/office/officeart/2018/2/layout/IconVerticalSolidList"/>
    <dgm:cxn modelId="{DD5373A1-DDC1-4B60-A8A2-FD2A0F0EFA6A}" type="presParOf" srcId="{ED2133B1-0C47-4268-BB1E-AEDBDCA6BAB9}" destId="{83C7CD54-2ED2-4171-B203-36D1BF511262}" srcOrd="1" destOrd="0" presId="urn:microsoft.com/office/officeart/2018/2/layout/IconVerticalSolidList"/>
    <dgm:cxn modelId="{813A0232-1982-4437-A34E-B669C8AF33F0}" type="presParOf" srcId="{ED2133B1-0C47-4268-BB1E-AEDBDCA6BAB9}" destId="{4E28E84D-D008-49C2-A33E-3829F2967412}" srcOrd="2" destOrd="0" presId="urn:microsoft.com/office/officeart/2018/2/layout/IconVerticalSolidList"/>
    <dgm:cxn modelId="{E059A92E-1E21-46F2-82C9-254454C32B5E}" type="presParOf" srcId="{4E28E84D-D008-49C2-A33E-3829F2967412}" destId="{30D69823-4259-480B-97D3-FF81A2A6F793}" srcOrd="0" destOrd="0" presId="urn:microsoft.com/office/officeart/2018/2/layout/IconVerticalSolidList"/>
    <dgm:cxn modelId="{57669A4C-039B-4A80-AE35-EF8D8723E54E}" type="presParOf" srcId="{4E28E84D-D008-49C2-A33E-3829F2967412}" destId="{8752EEBF-AB77-44E2-8E36-778B9A0F9BB3}" srcOrd="1" destOrd="0" presId="urn:microsoft.com/office/officeart/2018/2/layout/IconVerticalSolidList"/>
    <dgm:cxn modelId="{2D12EABC-3D23-4BA5-BB20-C477441426A1}" type="presParOf" srcId="{4E28E84D-D008-49C2-A33E-3829F2967412}" destId="{1A3A93BD-A044-4E4B-BF11-72984AE1303F}" srcOrd="2" destOrd="0" presId="urn:microsoft.com/office/officeart/2018/2/layout/IconVerticalSolidList"/>
    <dgm:cxn modelId="{DCEC4EE2-8660-40A8-972A-9BD4272D1D32}" type="presParOf" srcId="{4E28E84D-D008-49C2-A33E-3829F2967412}" destId="{C0DA8FD1-0E92-48A8-AB6B-BB602ADDFAB7}" srcOrd="3" destOrd="0" presId="urn:microsoft.com/office/officeart/2018/2/layout/IconVerticalSolidList"/>
    <dgm:cxn modelId="{13D39D39-C8E0-4D4A-B1BC-10586BB2F236}" type="presParOf" srcId="{ED2133B1-0C47-4268-BB1E-AEDBDCA6BAB9}" destId="{027EADAD-32EC-48B4-BA54-EA053B691BFA}" srcOrd="3" destOrd="0" presId="urn:microsoft.com/office/officeart/2018/2/layout/IconVerticalSolidList"/>
    <dgm:cxn modelId="{16CBF439-FD2D-4F1E-9C46-9044D2A40068}" type="presParOf" srcId="{ED2133B1-0C47-4268-BB1E-AEDBDCA6BAB9}" destId="{3BC8EB3B-0951-4DF2-AF46-418525798CAF}" srcOrd="4" destOrd="0" presId="urn:microsoft.com/office/officeart/2018/2/layout/IconVerticalSolidList"/>
    <dgm:cxn modelId="{9BCE83EB-F490-4AD4-BF12-2893C9A1C7B8}" type="presParOf" srcId="{3BC8EB3B-0951-4DF2-AF46-418525798CAF}" destId="{F03264FF-802D-4004-B8F6-F5FA69D7ACC0}" srcOrd="0" destOrd="0" presId="urn:microsoft.com/office/officeart/2018/2/layout/IconVerticalSolidList"/>
    <dgm:cxn modelId="{9F91DCF7-99F3-4FF4-8FD7-F920DF72D994}" type="presParOf" srcId="{3BC8EB3B-0951-4DF2-AF46-418525798CAF}" destId="{36695353-2829-459C-B3A2-9EF095BD5B44}" srcOrd="1" destOrd="0" presId="urn:microsoft.com/office/officeart/2018/2/layout/IconVerticalSolidList"/>
    <dgm:cxn modelId="{86E59A88-B66C-4B7E-96CB-C084DE352EAB}" type="presParOf" srcId="{3BC8EB3B-0951-4DF2-AF46-418525798CAF}" destId="{601C2BF6-6CEA-4248-AB82-D42E82B0E87A}" srcOrd="2" destOrd="0" presId="urn:microsoft.com/office/officeart/2018/2/layout/IconVerticalSolidList"/>
    <dgm:cxn modelId="{71C9BBE6-C101-44D1-867B-B98D226071AE}" type="presParOf" srcId="{3BC8EB3B-0951-4DF2-AF46-418525798CAF}" destId="{45160319-9A37-41A3-9104-FAF50E5CA63C}" srcOrd="3" destOrd="0" presId="urn:microsoft.com/office/officeart/2018/2/layout/IconVerticalSolidList"/>
    <dgm:cxn modelId="{54CC2C20-7B91-4A36-807A-0A6F21E56846}" type="presParOf" srcId="{ED2133B1-0C47-4268-BB1E-AEDBDCA6BAB9}" destId="{87D6ECD4-3FEB-4C0E-B455-C6430ECFA328}" srcOrd="5" destOrd="0" presId="urn:microsoft.com/office/officeart/2018/2/layout/IconVerticalSolidList"/>
    <dgm:cxn modelId="{50B467DF-A0A4-4DE6-A1BA-CD1E1486F748}" type="presParOf" srcId="{ED2133B1-0C47-4268-BB1E-AEDBDCA6BAB9}" destId="{ABBD0F85-7E46-4D2B-8714-D5FC132036FD}" srcOrd="6" destOrd="0" presId="urn:microsoft.com/office/officeart/2018/2/layout/IconVerticalSolidList"/>
    <dgm:cxn modelId="{B7C8ACB1-6CE4-4307-8F41-75721A48975E}" type="presParOf" srcId="{ABBD0F85-7E46-4D2B-8714-D5FC132036FD}" destId="{9708A165-0ED0-44B4-B8F2-F8469DDE2DBC}" srcOrd="0" destOrd="0" presId="urn:microsoft.com/office/officeart/2018/2/layout/IconVerticalSolidList"/>
    <dgm:cxn modelId="{C4CC27E0-81CC-4FDB-95BD-0B48D326A052}" type="presParOf" srcId="{ABBD0F85-7E46-4D2B-8714-D5FC132036FD}" destId="{0F62A0D7-C9F1-4A75-974A-BE4440E1130B}" srcOrd="1" destOrd="0" presId="urn:microsoft.com/office/officeart/2018/2/layout/IconVerticalSolidList"/>
    <dgm:cxn modelId="{5D9215BA-F09B-49E3-8D7A-2185C1906474}" type="presParOf" srcId="{ABBD0F85-7E46-4D2B-8714-D5FC132036FD}" destId="{16938242-2D79-46E9-9809-ED2C7BC2090E}" srcOrd="2" destOrd="0" presId="urn:microsoft.com/office/officeart/2018/2/layout/IconVerticalSolidList"/>
    <dgm:cxn modelId="{2BBC6889-79C8-4251-B63E-9B0B6F349154}" type="presParOf" srcId="{ABBD0F85-7E46-4D2B-8714-D5FC132036FD}" destId="{7A853E7F-0389-4ED2-BECE-40A12BCD9234}" srcOrd="3" destOrd="0" presId="urn:microsoft.com/office/officeart/2018/2/layout/IconVerticalSolidList"/>
    <dgm:cxn modelId="{8243E0D4-AF23-4802-B099-E8A0B2B04B93}" type="presParOf" srcId="{ED2133B1-0C47-4268-BB1E-AEDBDCA6BAB9}" destId="{21193D0A-60D2-4AF1-9994-9AAAD84FF90A}" srcOrd="7" destOrd="0" presId="urn:microsoft.com/office/officeart/2018/2/layout/IconVerticalSolidList"/>
    <dgm:cxn modelId="{0DB60D3F-47B1-4DD6-80DA-CEC86A638F4A}" type="presParOf" srcId="{ED2133B1-0C47-4268-BB1E-AEDBDCA6BAB9}" destId="{9E7CB2DA-9832-40DB-9D25-CFD8F6C3D170}" srcOrd="8" destOrd="0" presId="urn:microsoft.com/office/officeart/2018/2/layout/IconVerticalSolidList"/>
    <dgm:cxn modelId="{AA2AA6B5-A222-440E-8B86-BCBAD4D61E32}" type="presParOf" srcId="{9E7CB2DA-9832-40DB-9D25-CFD8F6C3D170}" destId="{F7A722A7-B5A9-48E9-91C3-823D50CAB785}" srcOrd="0" destOrd="0" presId="urn:microsoft.com/office/officeart/2018/2/layout/IconVerticalSolidList"/>
    <dgm:cxn modelId="{D57BF956-CC1D-43EE-A65B-A9E16D680139}" type="presParOf" srcId="{9E7CB2DA-9832-40DB-9D25-CFD8F6C3D170}" destId="{D00D45F2-A0C6-4614-8084-D978909E6AFE}" srcOrd="1" destOrd="0" presId="urn:microsoft.com/office/officeart/2018/2/layout/IconVerticalSolidList"/>
    <dgm:cxn modelId="{3828B3DE-3D29-4AD1-AD63-CD071468E2CF}" type="presParOf" srcId="{9E7CB2DA-9832-40DB-9D25-CFD8F6C3D170}" destId="{74CDC3D5-370B-478E-8A77-0E79785DB03F}" srcOrd="2" destOrd="0" presId="urn:microsoft.com/office/officeart/2018/2/layout/IconVerticalSolidList"/>
    <dgm:cxn modelId="{F05FE843-3A9B-4D9C-B6B7-2581C1B7AC27}" type="presParOf" srcId="{9E7CB2DA-9832-40DB-9D25-CFD8F6C3D170}" destId="{471ECB17-3B26-4002-9CCA-B7847F2297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C8326-FB70-4FF3-978A-005447F13DE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480441F-24F6-44E0-954F-2966E6261048}">
      <dgm:prSet/>
      <dgm:spPr/>
      <dgm:t>
        <a:bodyPr/>
        <a:lstStyle/>
        <a:p>
          <a:r>
            <a:rPr lang="fr-FR" dirty="0"/>
            <a:t>Positif : le changement est une transformation, une </a:t>
          </a:r>
          <a:r>
            <a:rPr lang="fr-FR" b="1" dirty="0"/>
            <a:t>évolution, une progression</a:t>
          </a:r>
          <a:r>
            <a:rPr lang="fr-FR" dirty="0"/>
            <a:t>; il est une véritable source de </a:t>
          </a:r>
          <a:r>
            <a:rPr lang="fr-FR" b="1" dirty="0"/>
            <a:t>motivation</a:t>
          </a:r>
          <a:r>
            <a:rPr lang="fr-FR" dirty="0"/>
            <a:t> et renforce les vertus du savoir et de la connaissance, le désir de toujours savoir plus, de découvrir et d’avancer.</a:t>
          </a:r>
          <a:endParaRPr lang="en-US" dirty="0"/>
        </a:p>
      </dgm:t>
    </dgm:pt>
    <dgm:pt modelId="{BA34D669-0D94-43BB-8AE4-491B60178BF0}" type="parTrans" cxnId="{F95C5E31-1E14-4894-A237-7816DAF282FF}">
      <dgm:prSet/>
      <dgm:spPr/>
      <dgm:t>
        <a:bodyPr/>
        <a:lstStyle/>
        <a:p>
          <a:endParaRPr lang="en-US"/>
        </a:p>
      </dgm:t>
    </dgm:pt>
    <dgm:pt modelId="{5C094E52-CB37-47FC-8B0B-C319AF876A00}" type="sibTrans" cxnId="{F95C5E31-1E14-4894-A237-7816DAF282FF}">
      <dgm:prSet/>
      <dgm:spPr/>
      <dgm:t>
        <a:bodyPr/>
        <a:lstStyle/>
        <a:p>
          <a:endParaRPr lang="en-US"/>
        </a:p>
      </dgm:t>
    </dgm:pt>
    <dgm:pt modelId="{4FA9D84B-7043-4ABF-96EC-035001337079}">
      <dgm:prSet/>
      <dgm:spPr/>
      <dgm:t>
        <a:bodyPr/>
        <a:lstStyle/>
        <a:p>
          <a:r>
            <a:rPr lang="fr-FR" dirty="0"/>
            <a:t>Négatif : le changement est anxiogène, il engendre de la </a:t>
          </a:r>
          <a:r>
            <a:rPr lang="fr-FR" b="1" dirty="0"/>
            <a:t>peur, de la colère, de la frustration</a:t>
          </a:r>
          <a:r>
            <a:rPr lang="fr-FR" dirty="0"/>
            <a:t>, et le changement génère une réaction de </a:t>
          </a:r>
          <a:r>
            <a:rPr lang="fr-FR" b="1" dirty="0"/>
            <a:t>stress, des tensions, des doutes et de l’incertitudes.</a:t>
          </a:r>
          <a:endParaRPr lang="en-US" b="1" dirty="0"/>
        </a:p>
      </dgm:t>
    </dgm:pt>
    <dgm:pt modelId="{D5076CBA-1171-4519-AFE1-7275EC40747A}" type="parTrans" cxnId="{2773AB63-7BDE-463F-9636-071AD788E66A}">
      <dgm:prSet/>
      <dgm:spPr/>
      <dgm:t>
        <a:bodyPr/>
        <a:lstStyle/>
        <a:p>
          <a:endParaRPr lang="en-US"/>
        </a:p>
      </dgm:t>
    </dgm:pt>
    <dgm:pt modelId="{6DC3BDD8-D631-4BDE-AA0D-A490EDEA6BA3}" type="sibTrans" cxnId="{2773AB63-7BDE-463F-9636-071AD788E66A}">
      <dgm:prSet/>
      <dgm:spPr/>
      <dgm:t>
        <a:bodyPr/>
        <a:lstStyle/>
        <a:p>
          <a:endParaRPr lang="en-US"/>
        </a:p>
      </dgm:t>
    </dgm:pt>
    <dgm:pt modelId="{23CFAD09-2B2C-4ED7-9985-532AD392BAC7}">
      <dgm:prSet/>
      <dgm:spPr/>
      <dgm:t>
        <a:bodyPr/>
        <a:lstStyle/>
        <a:p>
          <a:r>
            <a:rPr lang="fr-FR" dirty="0"/>
            <a:t>La réaction au changement est difficilement prévisible, mais elle doit être conduite, accompagnée pour permettre une </a:t>
          </a:r>
          <a:r>
            <a:rPr lang="fr-FR" b="1" dirty="0"/>
            <a:t>adaptation optimale .</a:t>
          </a:r>
          <a:endParaRPr lang="en-US" b="1" dirty="0"/>
        </a:p>
      </dgm:t>
    </dgm:pt>
    <dgm:pt modelId="{F7D8712F-39CC-4E5E-9A72-BF6FCC5243D5}" type="parTrans" cxnId="{CA8B6632-96D2-44AA-B275-6B9C1CC0B11B}">
      <dgm:prSet/>
      <dgm:spPr/>
      <dgm:t>
        <a:bodyPr/>
        <a:lstStyle/>
        <a:p>
          <a:endParaRPr lang="en-US"/>
        </a:p>
      </dgm:t>
    </dgm:pt>
    <dgm:pt modelId="{CEBC0332-A0F4-426B-84D1-EA72F4D2FCE5}" type="sibTrans" cxnId="{CA8B6632-96D2-44AA-B275-6B9C1CC0B11B}">
      <dgm:prSet/>
      <dgm:spPr/>
      <dgm:t>
        <a:bodyPr/>
        <a:lstStyle/>
        <a:p>
          <a:endParaRPr lang="en-US"/>
        </a:p>
      </dgm:t>
    </dgm:pt>
    <dgm:pt modelId="{0D868AA4-4676-4974-93E5-D0EAF3DB3AA2}" type="pres">
      <dgm:prSet presAssocID="{024C8326-FB70-4FF3-978A-005447F13DE9}" presName="root" presStyleCnt="0">
        <dgm:presLayoutVars>
          <dgm:dir/>
          <dgm:resizeHandles val="exact"/>
        </dgm:presLayoutVars>
      </dgm:prSet>
      <dgm:spPr/>
    </dgm:pt>
    <dgm:pt modelId="{7F0AEFC6-514C-4A3F-8D05-76247420C486}" type="pres">
      <dgm:prSet presAssocID="{B480441F-24F6-44E0-954F-2966E6261048}" presName="compNode" presStyleCnt="0"/>
      <dgm:spPr/>
    </dgm:pt>
    <dgm:pt modelId="{0EDEF560-B7AF-4E37-BC1A-0726B371F334}" type="pres">
      <dgm:prSet presAssocID="{B480441F-24F6-44E0-954F-2966E6261048}" presName="bgRect" presStyleLbl="bgShp" presStyleIdx="0" presStyleCnt="3"/>
      <dgm:spPr/>
    </dgm:pt>
    <dgm:pt modelId="{ECB6482F-DD57-42BB-B9B7-44000D2A973A}" type="pres">
      <dgm:prSet presAssocID="{B480441F-24F6-44E0-954F-2966E62610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93D6F3A7-BC4F-4517-9BB6-BF8486E14B2F}" type="pres">
      <dgm:prSet presAssocID="{B480441F-24F6-44E0-954F-2966E6261048}" presName="spaceRect" presStyleCnt="0"/>
      <dgm:spPr/>
    </dgm:pt>
    <dgm:pt modelId="{961E5692-4B85-4A6E-935D-D523160D7B8D}" type="pres">
      <dgm:prSet presAssocID="{B480441F-24F6-44E0-954F-2966E6261048}" presName="parTx" presStyleLbl="revTx" presStyleIdx="0" presStyleCnt="3">
        <dgm:presLayoutVars>
          <dgm:chMax val="0"/>
          <dgm:chPref val="0"/>
        </dgm:presLayoutVars>
      </dgm:prSet>
      <dgm:spPr/>
    </dgm:pt>
    <dgm:pt modelId="{1A8226B7-78C5-4B6F-AEA6-D6575595F27B}" type="pres">
      <dgm:prSet presAssocID="{5C094E52-CB37-47FC-8B0B-C319AF876A00}" presName="sibTrans" presStyleCnt="0"/>
      <dgm:spPr/>
    </dgm:pt>
    <dgm:pt modelId="{C9E3E0DF-0408-4A1D-A70A-64FB34D21C59}" type="pres">
      <dgm:prSet presAssocID="{4FA9D84B-7043-4ABF-96EC-035001337079}" presName="compNode" presStyleCnt="0"/>
      <dgm:spPr/>
    </dgm:pt>
    <dgm:pt modelId="{CF4C255D-1848-4648-821E-2903707D4626}" type="pres">
      <dgm:prSet presAssocID="{4FA9D84B-7043-4ABF-96EC-035001337079}" presName="bgRect" presStyleLbl="bgShp" presStyleIdx="1" presStyleCnt="3"/>
      <dgm:spPr/>
    </dgm:pt>
    <dgm:pt modelId="{02D00998-DF1F-49D6-9F07-828EC646EECF}" type="pres">
      <dgm:prSet presAssocID="{4FA9D84B-7043-4ABF-96EC-0350013370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94D10CE9-F90A-4E3E-8173-D41EB7078FAD}" type="pres">
      <dgm:prSet presAssocID="{4FA9D84B-7043-4ABF-96EC-035001337079}" presName="spaceRect" presStyleCnt="0"/>
      <dgm:spPr/>
    </dgm:pt>
    <dgm:pt modelId="{A151D079-0A35-461F-AB6B-FFB770EF7C34}" type="pres">
      <dgm:prSet presAssocID="{4FA9D84B-7043-4ABF-96EC-035001337079}" presName="parTx" presStyleLbl="revTx" presStyleIdx="1" presStyleCnt="3">
        <dgm:presLayoutVars>
          <dgm:chMax val="0"/>
          <dgm:chPref val="0"/>
        </dgm:presLayoutVars>
      </dgm:prSet>
      <dgm:spPr/>
    </dgm:pt>
    <dgm:pt modelId="{EA1133BA-5E72-4EF4-B7F7-557BA7A02B7D}" type="pres">
      <dgm:prSet presAssocID="{6DC3BDD8-D631-4BDE-AA0D-A490EDEA6BA3}" presName="sibTrans" presStyleCnt="0"/>
      <dgm:spPr/>
    </dgm:pt>
    <dgm:pt modelId="{25295D9B-026C-4A2C-A7DA-520A725B7AE1}" type="pres">
      <dgm:prSet presAssocID="{23CFAD09-2B2C-4ED7-9985-532AD392BAC7}" presName="compNode" presStyleCnt="0"/>
      <dgm:spPr/>
    </dgm:pt>
    <dgm:pt modelId="{8C0B5DF0-6061-4983-8E37-CD7E98955CE6}" type="pres">
      <dgm:prSet presAssocID="{23CFAD09-2B2C-4ED7-9985-532AD392BAC7}" presName="bgRect" presStyleLbl="bgShp" presStyleIdx="2" presStyleCnt="3"/>
      <dgm:spPr/>
    </dgm:pt>
    <dgm:pt modelId="{5863549F-B14E-418E-A873-5523E746B5DC}" type="pres">
      <dgm:prSet presAssocID="{23CFAD09-2B2C-4ED7-9985-532AD392BA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D8A0FA5-620E-4BAE-A636-EF80BC36FBED}" type="pres">
      <dgm:prSet presAssocID="{23CFAD09-2B2C-4ED7-9985-532AD392BAC7}" presName="spaceRect" presStyleCnt="0"/>
      <dgm:spPr/>
    </dgm:pt>
    <dgm:pt modelId="{939D165B-4F16-46D1-ACE1-66B7D99B45D5}" type="pres">
      <dgm:prSet presAssocID="{23CFAD09-2B2C-4ED7-9985-532AD392BAC7}" presName="parTx" presStyleLbl="revTx" presStyleIdx="2" presStyleCnt="3">
        <dgm:presLayoutVars>
          <dgm:chMax val="0"/>
          <dgm:chPref val="0"/>
        </dgm:presLayoutVars>
      </dgm:prSet>
      <dgm:spPr/>
    </dgm:pt>
  </dgm:ptLst>
  <dgm:cxnLst>
    <dgm:cxn modelId="{F95C5E31-1E14-4894-A237-7816DAF282FF}" srcId="{024C8326-FB70-4FF3-978A-005447F13DE9}" destId="{B480441F-24F6-44E0-954F-2966E6261048}" srcOrd="0" destOrd="0" parTransId="{BA34D669-0D94-43BB-8AE4-491B60178BF0}" sibTransId="{5C094E52-CB37-47FC-8B0B-C319AF876A00}"/>
    <dgm:cxn modelId="{CA8B6632-96D2-44AA-B275-6B9C1CC0B11B}" srcId="{024C8326-FB70-4FF3-978A-005447F13DE9}" destId="{23CFAD09-2B2C-4ED7-9985-532AD392BAC7}" srcOrd="2" destOrd="0" parTransId="{F7D8712F-39CC-4E5E-9A72-BF6FCC5243D5}" sibTransId="{CEBC0332-A0F4-426B-84D1-EA72F4D2FCE5}"/>
    <dgm:cxn modelId="{2773AB63-7BDE-463F-9636-071AD788E66A}" srcId="{024C8326-FB70-4FF3-978A-005447F13DE9}" destId="{4FA9D84B-7043-4ABF-96EC-035001337079}" srcOrd="1" destOrd="0" parTransId="{D5076CBA-1171-4519-AFE1-7275EC40747A}" sibTransId="{6DC3BDD8-D631-4BDE-AA0D-A490EDEA6BA3}"/>
    <dgm:cxn modelId="{294AA845-42FF-463D-B421-CF2D949348C4}" type="presOf" srcId="{4FA9D84B-7043-4ABF-96EC-035001337079}" destId="{A151D079-0A35-461F-AB6B-FFB770EF7C34}" srcOrd="0" destOrd="0" presId="urn:microsoft.com/office/officeart/2018/2/layout/IconVerticalSolidList"/>
    <dgm:cxn modelId="{6C8DD79B-410C-4AAB-9D32-718C1855B662}" type="presOf" srcId="{B480441F-24F6-44E0-954F-2966E6261048}" destId="{961E5692-4B85-4A6E-935D-D523160D7B8D}" srcOrd="0" destOrd="0" presId="urn:microsoft.com/office/officeart/2018/2/layout/IconVerticalSolidList"/>
    <dgm:cxn modelId="{D18A53CC-7926-4BFF-B77C-DB232B092D8E}" type="presOf" srcId="{23CFAD09-2B2C-4ED7-9985-532AD392BAC7}" destId="{939D165B-4F16-46D1-ACE1-66B7D99B45D5}" srcOrd="0" destOrd="0" presId="urn:microsoft.com/office/officeart/2018/2/layout/IconVerticalSolidList"/>
    <dgm:cxn modelId="{5BF743DC-38A9-4DDD-B63F-FB38E9DE62FA}" type="presOf" srcId="{024C8326-FB70-4FF3-978A-005447F13DE9}" destId="{0D868AA4-4676-4974-93E5-D0EAF3DB3AA2}" srcOrd="0" destOrd="0" presId="urn:microsoft.com/office/officeart/2018/2/layout/IconVerticalSolidList"/>
    <dgm:cxn modelId="{221B6B34-6AC7-429E-A5B8-7BDA7B875509}" type="presParOf" srcId="{0D868AA4-4676-4974-93E5-D0EAF3DB3AA2}" destId="{7F0AEFC6-514C-4A3F-8D05-76247420C486}" srcOrd="0" destOrd="0" presId="urn:microsoft.com/office/officeart/2018/2/layout/IconVerticalSolidList"/>
    <dgm:cxn modelId="{D0AA13E5-BF0D-4084-A0C7-4B58AAF559A0}" type="presParOf" srcId="{7F0AEFC6-514C-4A3F-8D05-76247420C486}" destId="{0EDEF560-B7AF-4E37-BC1A-0726B371F334}" srcOrd="0" destOrd="0" presId="urn:microsoft.com/office/officeart/2018/2/layout/IconVerticalSolidList"/>
    <dgm:cxn modelId="{8CD461B3-2EC0-46DE-93B4-8A0B11611C5B}" type="presParOf" srcId="{7F0AEFC6-514C-4A3F-8D05-76247420C486}" destId="{ECB6482F-DD57-42BB-B9B7-44000D2A973A}" srcOrd="1" destOrd="0" presId="urn:microsoft.com/office/officeart/2018/2/layout/IconVerticalSolidList"/>
    <dgm:cxn modelId="{B59FCE18-F452-4234-93A1-AC6314C909E6}" type="presParOf" srcId="{7F0AEFC6-514C-4A3F-8D05-76247420C486}" destId="{93D6F3A7-BC4F-4517-9BB6-BF8486E14B2F}" srcOrd="2" destOrd="0" presId="urn:microsoft.com/office/officeart/2018/2/layout/IconVerticalSolidList"/>
    <dgm:cxn modelId="{69A5CC73-B567-4D8B-A517-70ADECDE1824}" type="presParOf" srcId="{7F0AEFC6-514C-4A3F-8D05-76247420C486}" destId="{961E5692-4B85-4A6E-935D-D523160D7B8D}" srcOrd="3" destOrd="0" presId="urn:microsoft.com/office/officeart/2018/2/layout/IconVerticalSolidList"/>
    <dgm:cxn modelId="{CEB8C066-31DD-4A47-8DEB-E3D5924EF1F5}" type="presParOf" srcId="{0D868AA4-4676-4974-93E5-D0EAF3DB3AA2}" destId="{1A8226B7-78C5-4B6F-AEA6-D6575595F27B}" srcOrd="1" destOrd="0" presId="urn:microsoft.com/office/officeart/2018/2/layout/IconVerticalSolidList"/>
    <dgm:cxn modelId="{7A729CA5-B7E6-4B27-BD81-9B002F94FE62}" type="presParOf" srcId="{0D868AA4-4676-4974-93E5-D0EAF3DB3AA2}" destId="{C9E3E0DF-0408-4A1D-A70A-64FB34D21C59}" srcOrd="2" destOrd="0" presId="urn:microsoft.com/office/officeart/2018/2/layout/IconVerticalSolidList"/>
    <dgm:cxn modelId="{59C5E3CE-2BD9-4497-A568-67D048AA7A0F}" type="presParOf" srcId="{C9E3E0DF-0408-4A1D-A70A-64FB34D21C59}" destId="{CF4C255D-1848-4648-821E-2903707D4626}" srcOrd="0" destOrd="0" presId="urn:microsoft.com/office/officeart/2018/2/layout/IconVerticalSolidList"/>
    <dgm:cxn modelId="{0588912C-4CEA-4FE7-A5C1-9AFBF3CF3F8D}" type="presParOf" srcId="{C9E3E0DF-0408-4A1D-A70A-64FB34D21C59}" destId="{02D00998-DF1F-49D6-9F07-828EC646EECF}" srcOrd="1" destOrd="0" presId="urn:microsoft.com/office/officeart/2018/2/layout/IconVerticalSolidList"/>
    <dgm:cxn modelId="{7737BD6A-7CBA-4BB9-887D-0A7F4ADAE868}" type="presParOf" srcId="{C9E3E0DF-0408-4A1D-A70A-64FB34D21C59}" destId="{94D10CE9-F90A-4E3E-8173-D41EB7078FAD}" srcOrd="2" destOrd="0" presId="urn:microsoft.com/office/officeart/2018/2/layout/IconVerticalSolidList"/>
    <dgm:cxn modelId="{03B8E44D-1D28-4F52-AC07-DF6F5AC4B35A}" type="presParOf" srcId="{C9E3E0DF-0408-4A1D-A70A-64FB34D21C59}" destId="{A151D079-0A35-461F-AB6B-FFB770EF7C34}" srcOrd="3" destOrd="0" presId="urn:microsoft.com/office/officeart/2018/2/layout/IconVerticalSolidList"/>
    <dgm:cxn modelId="{13D07C19-C715-42C7-9E61-34388CC085BA}" type="presParOf" srcId="{0D868AA4-4676-4974-93E5-D0EAF3DB3AA2}" destId="{EA1133BA-5E72-4EF4-B7F7-557BA7A02B7D}" srcOrd="3" destOrd="0" presId="urn:microsoft.com/office/officeart/2018/2/layout/IconVerticalSolidList"/>
    <dgm:cxn modelId="{1F3016AB-5058-4E21-B9E4-80EE0F57D57A}" type="presParOf" srcId="{0D868AA4-4676-4974-93E5-D0EAF3DB3AA2}" destId="{25295D9B-026C-4A2C-A7DA-520A725B7AE1}" srcOrd="4" destOrd="0" presId="urn:microsoft.com/office/officeart/2018/2/layout/IconVerticalSolidList"/>
    <dgm:cxn modelId="{C5017FAA-3BC4-4E49-9BC8-1124B9C126C7}" type="presParOf" srcId="{25295D9B-026C-4A2C-A7DA-520A725B7AE1}" destId="{8C0B5DF0-6061-4983-8E37-CD7E98955CE6}" srcOrd="0" destOrd="0" presId="urn:microsoft.com/office/officeart/2018/2/layout/IconVerticalSolidList"/>
    <dgm:cxn modelId="{9BC43417-3B5F-44F4-9B2E-51093D054AEC}" type="presParOf" srcId="{25295D9B-026C-4A2C-A7DA-520A725B7AE1}" destId="{5863549F-B14E-418E-A873-5523E746B5DC}" srcOrd="1" destOrd="0" presId="urn:microsoft.com/office/officeart/2018/2/layout/IconVerticalSolidList"/>
    <dgm:cxn modelId="{DD598868-3C06-4A94-9CAE-5A9E1920D32A}" type="presParOf" srcId="{25295D9B-026C-4A2C-A7DA-520A725B7AE1}" destId="{CD8A0FA5-620E-4BAE-A636-EF80BC36FBED}" srcOrd="2" destOrd="0" presId="urn:microsoft.com/office/officeart/2018/2/layout/IconVerticalSolidList"/>
    <dgm:cxn modelId="{DD6F8E34-2B4D-44D0-9973-B508EE84A288}" type="presParOf" srcId="{25295D9B-026C-4A2C-A7DA-520A725B7AE1}" destId="{939D165B-4F16-46D1-ACE1-66B7D99B45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0B13F0-3AB9-4CB9-8046-C6D319A36EFE}"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fr-FR"/>
        </a:p>
      </dgm:t>
    </dgm:pt>
    <dgm:pt modelId="{BB275CBB-4DD2-4AB8-91E7-A1DCCB225A0C}">
      <dgm:prSet phldrT="[Texte]"/>
      <dgm:spPr/>
      <dgm:t>
        <a:bodyPr/>
        <a:lstStyle/>
        <a:p>
          <a:r>
            <a:rPr lang="fr-FR" dirty="0"/>
            <a:t>L’HOMME DOIT CHANGER POUR DURER</a:t>
          </a:r>
        </a:p>
      </dgm:t>
    </dgm:pt>
    <dgm:pt modelId="{A966980E-7DAE-47C9-9CA1-7C529E05E13E}" type="parTrans" cxnId="{76600659-97F6-4873-B2AD-E19A6C37C514}">
      <dgm:prSet/>
      <dgm:spPr/>
      <dgm:t>
        <a:bodyPr/>
        <a:lstStyle/>
        <a:p>
          <a:endParaRPr lang="fr-FR"/>
        </a:p>
      </dgm:t>
    </dgm:pt>
    <dgm:pt modelId="{CC5DD7A7-4096-476D-A01B-FE1A644029E8}" type="sibTrans" cxnId="{76600659-97F6-4873-B2AD-E19A6C37C514}">
      <dgm:prSet/>
      <dgm:spPr/>
      <dgm:t>
        <a:bodyPr/>
        <a:lstStyle/>
        <a:p>
          <a:endParaRPr lang="fr-FR"/>
        </a:p>
      </dgm:t>
    </dgm:pt>
    <dgm:pt modelId="{FC1AF710-8CE5-4590-8940-6DF450698A29}">
      <dgm:prSet phldrT="[Texte]"/>
      <dgm:spPr/>
      <dgm:t>
        <a:bodyPr/>
        <a:lstStyle/>
        <a:p>
          <a:r>
            <a:rPr lang="fr-FR" dirty="0"/>
            <a:t>CHANGER C’EST APPRENDRE</a:t>
          </a:r>
        </a:p>
      </dgm:t>
    </dgm:pt>
    <dgm:pt modelId="{996635CE-4C77-4310-8F19-6A6B823ECA2B}" type="parTrans" cxnId="{0D55EE19-DF39-4403-9580-B9503B9FD98B}">
      <dgm:prSet/>
      <dgm:spPr/>
      <dgm:t>
        <a:bodyPr/>
        <a:lstStyle/>
        <a:p>
          <a:endParaRPr lang="fr-FR"/>
        </a:p>
      </dgm:t>
    </dgm:pt>
    <dgm:pt modelId="{AF02EB63-599E-486D-986F-E0B0ED2D5EEB}" type="sibTrans" cxnId="{0D55EE19-DF39-4403-9580-B9503B9FD98B}">
      <dgm:prSet/>
      <dgm:spPr/>
      <dgm:t>
        <a:bodyPr/>
        <a:lstStyle/>
        <a:p>
          <a:endParaRPr lang="fr-FR"/>
        </a:p>
      </dgm:t>
    </dgm:pt>
    <dgm:pt modelId="{80F99684-2BA4-4643-917D-00F9D8FB41FF}">
      <dgm:prSet phldrT="[Texte]"/>
      <dgm:spPr/>
      <dgm:t>
        <a:bodyPr/>
        <a:lstStyle/>
        <a:p>
          <a:r>
            <a:rPr lang="fr-FR" dirty="0"/>
            <a:t>NOUVEAUX COMPORTEMENTS</a:t>
          </a:r>
        </a:p>
      </dgm:t>
    </dgm:pt>
    <dgm:pt modelId="{341F1D57-17A2-4FC7-B269-7FA69CC8FE11}" type="parTrans" cxnId="{9AA6549F-BE9B-45AD-8849-F14173519FEC}">
      <dgm:prSet/>
      <dgm:spPr/>
      <dgm:t>
        <a:bodyPr/>
        <a:lstStyle/>
        <a:p>
          <a:endParaRPr lang="fr-FR"/>
        </a:p>
      </dgm:t>
    </dgm:pt>
    <dgm:pt modelId="{4629D377-F545-438C-9121-E0C61ABCB047}" type="sibTrans" cxnId="{9AA6549F-BE9B-45AD-8849-F14173519FEC}">
      <dgm:prSet/>
      <dgm:spPr/>
      <dgm:t>
        <a:bodyPr/>
        <a:lstStyle/>
        <a:p>
          <a:endParaRPr lang="fr-FR"/>
        </a:p>
      </dgm:t>
    </dgm:pt>
    <dgm:pt modelId="{8D1120E1-1C47-41CA-8F9A-1ECD329A574B}" type="pres">
      <dgm:prSet presAssocID="{7A0B13F0-3AB9-4CB9-8046-C6D319A36EFE}" presName="cycle" presStyleCnt="0">
        <dgm:presLayoutVars>
          <dgm:dir/>
          <dgm:resizeHandles val="exact"/>
        </dgm:presLayoutVars>
      </dgm:prSet>
      <dgm:spPr/>
    </dgm:pt>
    <dgm:pt modelId="{D09FA08A-F94B-4D2D-BDD0-9B441B502975}" type="pres">
      <dgm:prSet presAssocID="{BB275CBB-4DD2-4AB8-91E7-A1DCCB225A0C}" presName="node" presStyleLbl="node1" presStyleIdx="0" presStyleCnt="3">
        <dgm:presLayoutVars>
          <dgm:bulletEnabled val="1"/>
        </dgm:presLayoutVars>
      </dgm:prSet>
      <dgm:spPr/>
    </dgm:pt>
    <dgm:pt modelId="{41FBD984-5D0B-4619-BCD3-B437D0EC27FA}" type="pres">
      <dgm:prSet presAssocID="{CC5DD7A7-4096-476D-A01B-FE1A644029E8}" presName="sibTrans" presStyleLbl="sibTrans2D1" presStyleIdx="0" presStyleCnt="3"/>
      <dgm:spPr/>
    </dgm:pt>
    <dgm:pt modelId="{9064382B-66AB-4DA9-B7DB-352B6775F0F3}" type="pres">
      <dgm:prSet presAssocID="{CC5DD7A7-4096-476D-A01B-FE1A644029E8}" presName="connectorText" presStyleLbl="sibTrans2D1" presStyleIdx="0" presStyleCnt="3"/>
      <dgm:spPr/>
    </dgm:pt>
    <dgm:pt modelId="{88526303-A40C-4CF9-82DE-27B169D98786}" type="pres">
      <dgm:prSet presAssocID="{FC1AF710-8CE5-4590-8940-6DF450698A29}" presName="node" presStyleLbl="node1" presStyleIdx="1" presStyleCnt="3">
        <dgm:presLayoutVars>
          <dgm:bulletEnabled val="1"/>
        </dgm:presLayoutVars>
      </dgm:prSet>
      <dgm:spPr/>
    </dgm:pt>
    <dgm:pt modelId="{D4DA1B16-8D05-4EE9-B223-79BE207D3A87}" type="pres">
      <dgm:prSet presAssocID="{AF02EB63-599E-486D-986F-E0B0ED2D5EEB}" presName="sibTrans" presStyleLbl="sibTrans2D1" presStyleIdx="1" presStyleCnt="3"/>
      <dgm:spPr/>
    </dgm:pt>
    <dgm:pt modelId="{CBEAB403-57A7-4B42-B778-7949794613E1}" type="pres">
      <dgm:prSet presAssocID="{AF02EB63-599E-486D-986F-E0B0ED2D5EEB}" presName="connectorText" presStyleLbl="sibTrans2D1" presStyleIdx="1" presStyleCnt="3"/>
      <dgm:spPr/>
    </dgm:pt>
    <dgm:pt modelId="{39CDEB0D-2B40-447C-8AF9-203E70116580}" type="pres">
      <dgm:prSet presAssocID="{80F99684-2BA4-4643-917D-00F9D8FB41FF}" presName="node" presStyleLbl="node1" presStyleIdx="2" presStyleCnt="3">
        <dgm:presLayoutVars>
          <dgm:bulletEnabled val="1"/>
        </dgm:presLayoutVars>
      </dgm:prSet>
      <dgm:spPr/>
    </dgm:pt>
    <dgm:pt modelId="{46F659B2-EEC3-4904-8BC1-93091ADCE073}" type="pres">
      <dgm:prSet presAssocID="{4629D377-F545-438C-9121-E0C61ABCB047}" presName="sibTrans" presStyleLbl="sibTrans2D1" presStyleIdx="2" presStyleCnt="3"/>
      <dgm:spPr/>
    </dgm:pt>
    <dgm:pt modelId="{3D393639-9881-4266-84DC-D7CF217AC5E5}" type="pres">
      <dgm:prSet presAssocID="{4629D377-F545-438C-9121-E0C61ABCB047}" presName="connectorText" presStyleLbl="sibTrans2D1" presStyleIdx="2" presStyleCnt="3"/>
      <dgm:spPr/>
    </dgm:pt>
  </dgm:ptLst>
  <dgm:cxnLst>
    <dgm:cxn modelId="{F8B97D05-57E9-4AB8-B31E-14BFAD3E2D51}" type="presOf" srcId="{CC5DD7A7-4096-476D-A01B-FE1A644029E8}" destId="{41FBD984-5D0B-4619-BCD3-B437D0EC27FA}" srcOrd="0" destOrd="0" presId="urn:microsoft.com/office/officeart/2005/8/layout/cycle2"/>
    <dgm:cxn modelId="{E11DD90A-CCD1-427A-8557-FE709C6CBAA1}" type="presOf" srcId="{FC1AF710-8CE5-4590-8940-6DF450698A29}" destId="{88526303-A40C-4CF9-82DE-27B169D98786}" srcOrd="0" destOrd="0" presId="urn:microsoft.com/office/officeart/2005/8/layout/cycle2"/>
    <dgm:cxn modelId="{0D55EE19-DF39-4403-9580-B9503B9FD98B}" srcId="{7A0B13F0-3AB9-4CB9-8046-C6D319A36EFE}" destId="{FC1AF710-8CE5-4590-8940-6DF450698A29}" srcOrd="1" destOrd="0" parTransId="{996635CE-4C77-4310-8F19-6A6B823ECA2B}" sibTransId="{AF02EB63-599E-486D-986F-E0B0ED2D5EEB}"/>
    <dgm:cxn modelId="{40A16027-8ACD-44B6-A108-5A020F11A91C}" type="presOf" srcId="{AF02EB63-599E-486D-986F-E0B0ED2D5EEB}" destId="{D4DA1B16-8D05-4EE9-B223-79BE207D3A87}" srcOrd="0" destOrd="0" presId="urn:microsoft.com/office/officeart/2005/8/layout/cycle2"/>
    <dgm:cxn modelId="{D1B17533-5D36-492E-97ED-E296FB320A9C}" type="presOf" srcId="{AF02EB63-599E-486D-986F-E0B0ED2D5EEB}" destId="{CBEAB403-57A7-4B42-B778-7949794613E1}" srcOrd="1" destOrd="0" presId="urn:microsoft.com/office/officeart/2005/8/layout/cycle2"/>
    <dgm:cxn modelId="{5B87CE3C-58D6-45E0-BE12-908209A9221C}" type="presOf" srcId="{4629D377-F545-438C-9121-E0C61ABCB047}" destId="{3D393639-9881-4266-84DC-D7CF217AC5E5}" srcOrd="1" destOrd="0" presId="urn:microsoft.com/office/officeart/2005/8/layout/cycle2"/>
    <dgm:cxn modelId="{EDEE0D3F-DC5F-407A-A8DC-2DCC0B143D8E}" type="presOf" srcId="{80F99684-2BA4-4643-917D-00F9D8FB41FF}" destId="{39CDEB0D-2B40-447C-8AF9-203E70116580}" srcOrd="0" destOrd="0" presId="urn:microsoft.com/office/officeart/2005/8/layout/cycle2"/>
    <dgm:cxn modelId="{856E6A64-1211-440F-8FE5-80302C9B5CC4}" type="presOf" srcId="{4629D377-F545-438C-9121-E0C61ABCB047}" destId="{46F659B2-EEC3-4904-8BC1-93091ADCE073}" srcOrd="0" destOrd="0" presId="urn:microsoft.com/office/officeart/2005/8/layout/cycle2"/>
    <dgm:cxn modelId="{76600659-97F6-4873-B2AD-E19A6C37C514}" srcId="{7A0B13F0-3AB9-4CB9-8046-C6D319A36EFE}" destId="{BB275CBB-4DD2-4AB8-91E7-A1DCCB225A0C}" srcOrd="0" destOrd="0" parTransId="{A966980E-7DAE-47C9-9CA1-7C529E05E13E}" sibTransId="{CC5DD7A7-4096-476D-A01B-FE1A644029E8}"/>
    <dgm:cxn modelId="{DD6E4E80-A31F-4F76-9014-6F91D78E6E16}" type="presOf" srcId="{7A0B13F0-3AB9-4CB9-8046-C6D319A36EFE}" destId="{8D1120E1-1C47-41CA-8F9A-1ECD329A574B}" srcOrd="0" destOrd="0" presId="urn:microsoft.com/office/officeart/2005/8/layout/cycle2"/>
    <dgm:cxn modelId="{75885681-8DB6-4B2A-9049-D466C05850C9}" type="presOf" srcId="{BB275CBB-4DD2-4AB8-91E7-A1DCCB225A0C}" destId="{D09FA08A-F94B-4D2D-BDD0-9B441B502975}" srcOrd="0" destOrd="0" presId="urn:microsoft.com/office/officeart/2005/8/layout/cycle2"/>
    <dgm:cxn modelId="{9AA6549F-BE9B-45AD-8849-F14173519FEC}" srcId="{7A0B13F0-3AB9-4CB9-8046-C6D319A36EFE}" destId="{80F99684-2BA4-4643-917D-00F9D8FB41FF}" srcOrd="2" destOrd="0" parTransId="{341F1D57-17A2-4FC7-B269-7FA69CC8FE11}" sibTransId="{4629D377-F545-438C-9121-E0C61ABCB047}"/>
    <dgm:cxn modelId="{0D8DF4D8-A7F6-4DE8-8A90-30336B1D2E3E}" type="presOf" srcId="{CC5DD7A7-4096-476D-A01B-FE1A644029E8}" destId="{9064382B-66AB-4DA9-B7DB-352B6775F0F3}" srcOrd="1" destOrd="0" presId="urn:microsoft.com/office/officeart/2005/8/layout/cycle2"/>
    <dgm:cxn modelId="{D6643977-C3B6-4302-9D95-670C65737A96}" type="presParOf" srcId="{8D1120E1-1C47-41CA-8F9A-1ECD329A574B}" destId="{D09FA08A-F94B-4D2D-BDD0-9B441B502975}" srcOrd="0" destOrd="0" presId="urn:microsoft.com/office/officeart/2005/8/layout/cycle2"/>
    <dgm:cxn modelId="{E4C7F008-47BE-466E-92D5-D891F7BDC3DA}" type="presParOf" srcId="{8D1120E1-1C47-41CA-8F9A-1ECD329A574B}" destId="{41FBD984-5D0B-4619-BCD3-B437D0EC27FA}" srcOrd="1" destOrd="0" presId="urn:microsoft.com/office/officeart/2005/8/layout/cycle2"/>
    <dgm:cxn modelId="{BFA9C116-5438-465B-A6DE-5E5B005EFEF2}" type="presParOf" srcId="{41FBD984-5D0B-4619-BCD3-B437D0EC27FA}" destId="{9064382B-66AB-4DA9-B7DB-352B6775F0F3}" srcOrd="0" destOrd="0" presId="urn:microsoft.com/office/officeart/2005/8/layout/cycle2"/>
    <dgm:cxn modelId="{D2EBED09-6B88-4757-BABA-243D3D7A5A8D}" type="presParOf" srcId="{8D1120E1-1C47-41CA-8F9A-1ECD329A574B}" destId="{88526303-A40C-4CF9-82DE-27B169D98786}" srcOrd="2" destOrd="0" presId="urn:microsoft.com/office/officeart/2005/8/layout/cycle2"/>
    <dgm:cxn modelId="{B453CA96-AE80-456B-8754-A89543BE6938}" type="presParOf" srcId="{8D1120E1-1C47-41CA-8F9A-1ECD329A574B}" destId="{D4DA1B16-8D05-4EE9-B223-79BE207D3A87}" srcOrd="3" destOrd="0" presId="urn:microsoft.com/office/officeart/2005/8/layout/cycle2"/>
    <dgm:cxn modelId="{836E16DC-D457-4A03-9AF6-9115ACD30523}" type="presParOf" srcId="{D4DA1B16-8D05-4EE9-B223-79BE207D3A87}" destId="{CBEAB403-57A7-4B42-B778-7949794613E1}" srcOrd="0" destOrd="0" presId="urn:microsoft.com/office/officeart/2005/8/layout/cycle2"/>
    <dgm:cxn modelId="{23C4D3DE-9271-4896-B94A-3ED5BCC937D7}" type="presParOf" srcId="{8D1120E1-1C47-41CA-8F9A-1ECD329A574B}" destId="{39CDEB0D-2B40-447C-8AF9-203E70116580}" srcOrd="4" destOrd="0" presId="urn:microsoft.com/office/officeart/2005/8/layout/cycle2"/>
    <dgm:cxn modelId="{9ECE987D-9ACA-4F24-916B-436F12E75E90}" type="presParOf" srcId="{8D1120E1-1C47-41CA-8F9A-1ECD329A574B}" destId="{46F659B2-EEC3-4904-8BC1-93091ADCE073}" srcOrd="5" destOrd="0" presId="urn:microsoft.com/office/officeart/2005/8/layout/cycle2"/>
    <dgm:cxn modelId="{D98FBA73-D82A-4B34-A9BB-E6347210DAF9}" type="presParOf" srcId="{46F659B2-EEC3-4904-8BC1-93091ADCE073}" destId="{3D393639-9881-4266-84DC-D7CF217AC5E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6E76DB-D138-467A-985A-05AB760F5CF2}" type="doc">
      <dgm:prSet loTypeId="urn:microsoft.com/office/officeart/2005/8/layout/hProcess9" loCatId="process" qsTypeId="urn:microsoft.com/office/officeart/2005/8/quickstyle/simple1" qsCatId="simple" csTypeId="urn:microsoft.com/office/officeart/2005/8/colors/colorful2" csCatId="colorful" phldr="1"/>
      <dgm:spPr/>
    </dgm:pt>
    <dgm:pt modelId="{2F5160E1-BF28-48E4-ADC3-2960D44229B0}">
      <dgm:prSet phldrT="[Texte]"/>
      <dgm:spPr/>
      <dgm:t>
        <a:bodyPr/>
        <a:lstStyle/>
        <a:p>
          <a:r>
            <a:rPr lang="fr-FR" dirty="0"/>
            <a:t>L’homme doit s’adapter à une nouvelle situation</a:t>
          </a:r>
        </a:p>
      </dgm:t>
    </dgm:pt>
    <dgm:pt modelId="{576B84F8-EA7C-44CC-9DF1-2F5DA5082E93}" type="parTrans" cxnId="{3810E49C-A41D-4AC6-9D1C-4AF8B849DF7A}">
      <dgm:prSet/>
      <dgm:spPr/>
      <dgm:t>
        <a:bodyPr/>
        <a:lstStyle/>
        <a:p>
          <a:endParaRPr lang="fr-FR"/>
        </a:p>
      </dgm:t>
    </dgm:pt>
    <dgm:pt modelId="{B3009FAB-F0D4-4C54-84AA-70B0B36EB82D}" type="sibTrans" cxnId="{3810E49C-A41D-4AC6-9D1C-4AF8B849DF7A}">
      <dgm:prSet/>
      <dgm:spPr/>
      <dgm:t>
        <a:bodyPr/>
        <a:lstStyle/>
        <a:p>
          <a:endParaRPr lang="fr-FR"/>
        </a:p>
      </dgm:t>
    </dgm:pt>
    <dgm:pt modelId="{6A57CD4E-62EC-41D5-AB25-C9E49A963C85}">
      <dgm:prSet phldrT="[Texte]"/>
      <dgm:spPr/>
      <dgm:t>
        <a:bodyPr/>
        <a:lstStyle/>
        <a:p>
          <a:r>
            <a:rPr lang="fr-FR" dirty="0"/>
            <a:t>Doit optimiser ses connaissances et ses compétences</a:t>
          </a:r>
        </a:p>
      </dgm:t>
    </dgm:pt>
    <dgm:pt modelId="{5AEFC975-2A19-4D2F-806D-41CAABD57D0F}" type="parTrans" cxnId="{38804C65-1740-446F-BD5A-ABFEABEE3E38}">
      <dgm:prSet/>
      <dgm:spPr/>
      <dgm:t>
        <a:bodyPr/>
        <a:lstStyle/>
        <a:p>
          <a:endParaRPr lang="fr-FR"/>
        </a:p>
      </dgm:t>
    </dgm:pt>
    <dgm:pt modelId="{D674401A-2B16-44AE-95D4-457EAC557EC6}" type="sibTrans" cxnId="{38804C65-1740-446F-BD5A-ABFEABEE3E38}">
      <dgm:prSet/>
      <dgm:spPr/>
      <dgm:t>
        <a:bodyPr/>
        <a:lstStyle/>
        <a:p>
          <a:endParaRPr lang="fr-FR"/>
        </a:p>
      </dgm:t>
    </dgm:pt>
    <dgm:pt modelId="{0DFEB355-9410-4AA6-B3CD-B62CA5450C18}">
      <dgm:prSet phldrT="[Texte]"/>
      <dgm:spPr/>
      <dgm:t>
        <a:bodyPr/>
        <a:lstStyle/>
        <a:p>
          <a:r>
            <a:rPr lang="fr-FR" dirty="0"/>
            <a:t>Dans le but d’évoluer</a:t>
          </a:r>
        </a:p>
      </dgm:t>
    </dgm:pt>
    <dgm:pt modelId="{5ADDCBF8-40D8-4395-BE56-8D6B68C51775}" type="parTrans" cxnId="{DA36ED5A-6CE3-4F22-A8D9-E4E73D085DC3}">
      <dgm:prSet/>
      <dgm:spPr/>
      <dgm:t>
        <a:bodyPr/>
        <a:lstStyle/>
        <a:p>
          <a:endParaRPr lang="fr-FR"/>
        </a:p>
      </dgm:t>
    </dgm:pt>
    <dgm:pt modelId="{4B0C014B-C0E0-42BD-9E4D-080785CE5926}" type="sibTrans" cxnId="{DA36ED5A-6CE3-4F22-A8D9-E4E73D085DC3}">
      <dgm:prSet/>
      <dgm:spPr/>
      <dgm:t>
        <a:bodyPr/>
        <a:lstStyle/>
        <a:p>
          <a:endParaRPr lang="fr-FR"/>
        </a:p>
      </dgm:t>
    </dgm:pt>
    <dgm:pt modelId="{5C37C8C6-2FA2-4ED8-9E58-922D4FFC7A06}" type="pres">
      <dgm:prSet presAssocID="{DB6E76DB-D138-467A-985A-05AB760F5CF2}" presName="CompostProcess" presStyleCnt="0">
        <dgm:presLayoutVars>
          <dgm:dir/>
          <dgm:resizeHandles val="exact"/>
        </dgm:presLayoutVars>
      </dgm:prSet>
      <dgm:spPr/>
    </dgm:pt>
    <dgm:pt modelId="{4C9DE7C8-5E3B-4585-BCEC-534A7663BFB1}" type="pres">
      <dgm:prSet presAssocID="{DB6E76DB-D138-467A-985A-05AB760F5CF2}" presName="arrow" presStyleLbl="bgShp" presStyleIdx="0" presStyleCnt="1"/>
      <dgm:spPr/>
    </dgm:pt>
    <dgm:pt modelId="{3466C3CC-0825-4436-BB49-D0AF83E06D15}" type="pres">
      <dgm:prSet presAssocID="{DB6E76DB-D138-467A-985A-05AB760F5CF2}" presName="linearProcess" presStyleCnt="0"/>
      <dgm:spPr/>
    </dgm:pt>
    <dgm:pt modelId="{97234424-9498-462C-9F3E-29C01618639D}" type="pres">
      <dgm:prSet presAssocID="{2F5160E1-BF28-48E4-ADC3-2960D44229B0}" presName="textNode" presStyleLbl="node1" presStyleIdx="0" presStyleCnt="3">
        <dgm:presLayoutVars>
          <dgm:bulletEnabled val="1"/>
        </dgm:presLayoutVars>
      </dgm:prSet>
      <dgm:spPr/>
    </dgm:pt>
    <dgm:pt modelId="{903D7BE7-4484-4E60-98AB-944B05D97C36}" type="pres">
      <dgm:prSet presAssocID="{B3009FAB-F0D4-4C54-84AA-70B0B36EB82D}" presName="sibTrans" presStyleCnt="0"/>
      <dgm:spPr/>
    </dgm:pt>
    <dgm:pt modelId="{881170A2-127C-46FD-934C-D3151148B0DE}" type="pres">
      <dgm:prSet presAssocID="{6A57CD4E-62EC-41D5-AB25-C9E49A963C85}" presName="textNode" presStyleLbl="node1" presStyleIdx="1" presStyleCnt="3">
        <dgm:presLayoutVars>
          <dgm:bulletEnabled val="1"/>
        </dgm:presLayoutVars>
      </dgm:prSet>
      <dgm:spPr/>
    </dgm:pt>
    <dgm:pt modelId="{7D73B2C7-C2A0-4401-AC58-ECA68143E25B}" type="pres">
      <dgm:prSet presAssocID="{D674401A-2B16-44AE-95D4-457EAC557EC6}" presName="sibTrans" presStyleCnt="0"/>
      <dgm:spPr/>
    </dgm:pt>
    <dgm:pt modelId="{B8C57046-16F2-4EA8-B60D-47845AF92EC7}" type="pres">
      <dgm:prSet presAssocID="{0DFEB355-9410-4AA6-B3CD-B62CA5450C18}" presName="textNode" presStyleLbl="node1" presStyleIdx="2" presStyleCnt="3">
        <dgm:presLayoutVars>
          <dgm:bulletEnabled val="1"/>
        </dgm:presLayoutVars>
      </dgm:prSet>
      <dgm:spPr/>
    </dgm:pt>
  </dgm:ptLst>
  <dgm:cxnLst>
    <dgm:cxn modelId="{19870B65-9D8A-4971-9D19-14EF860DB56D}" type="presOf" srcId="{6A57CD4E-62EC-41D5-AB25-C9E49A963C85}" destId="{881170A2-127C-46FD-934C-D3151148B0DE}" srcOrd="0" destOrd="0" presId="urn:microsoft.com/office/officeart/2005/8/layout/hProcess9"/>
    <dgm:cxn modelId="{842A5C45-23C9-44C7-B67C-5A033490F95A}" type="presOf" srcId="{DB6E76DB-D138-467A-985A-05AB760F5CF2}" destId="{5C37C8C6-2FA2-4ED8-9E58-922D4FFC7A06}" srcOrd="0" destOrd="0" presId="urn:microsoft.com/office/officeart/2005/8/layout/hProcess9"/>
    <dgm:cxn modelId="{38804C65-1740-446F-BD5A-ABFEABEE3E38}" srcId="{DB6E76DB-D138-467A-985A-05AB760F5CF2}" destId="{6A57CD4E-62EC-41D5-AB25-C9E49A963C85}" srcOrd="1" destOrd="0" parTransId="{5AEFC975-2A19-4D2F-806D-41CAABD57D0F}" sibTransId="{D674401A-2B16-44AE-95D4-457EAC557EC6}"/>
    <dgm:cxn modelId="{DA36ED5A-6CE3-4F22-A8D9-E4E73D085DC3}" srcId="{DB6E76DB-D138-467A-985A-05AB760F5CF2}" destId="{0DFEB355-9410-4AA6-B3CD-B62CA5450C18}" srcOrd="2" destOrd="0" parTransId="{5ADDCBF8-40D8-4395-BE56-8D6B68C51775}" sibTransId="{4B0C014B-C0E0-42BD-9E4D-080785CE5926}"/>
    <dgm:cxn modelId="{C10E1282-11E9-47BF-9E32-BFA5BB603F54}" type="presOf" srcId="{2F5160E1-BF28-48E4-ADC3-2960D44229B0}" destId="{97234424-9498-462C-9F3E-29C01618639D}" srcOrd="0" destOrd="0" presId="urn:microsoft.com/office/officeart/2005/8/layout/hProcess9"/>
    <dgm:cxn modelId="{3810E49C-A41D-4AC6-9D1C-4AF8B849DF7A}" srcId="{DB6E76DB-D138-467A-985A-05AB760F5CF2}" destId="{2F5160E1-BF28-48E4-ADC3-2960D44229B0}" srcOrd="0" destOrd="0" parTransId="{576B84F8-EA7C-44CC-9DF1-2F5DA5082E93}" sibTransId="{B3009FAB-F0D4-4C54-84AA-70B0B36EB82D}"/>
    <dgm:cxn modelId="{0CE83E9D-ADDF-481F-B95C-5B30E9A2AB2F}" type="presOf" srcId="{0DFEB355-9410-4AA6-B3CD-B62CA5450C18}" destId="{B8C57046-16F2-4EA8-B60D-47845AF92EC7}" srcOrd="0" destOrd="0" presId="urn:microsoft.com/office/officeart/2005/8/layout/hProcess9"/>
    <dgm:cxn modelId="{67697CBF-EB48-4216-8BA7-15D27235F961}" type="presParOf" srcId="{5C37C8C6-2FA2-4ED8-9E58-922D4FFC7A06}" destId="{4C9DE7C8-5E3B-4585-BCEC-534A7663BFB1}" srcOrd="0" destOrd="0" presId="urn:microsoft.com/office/officeart/2005/8/layout/hProcess9"/>
    <dgm:cxn modelId="{7234250C-C0D8-4D49-AC3A-0B4113E4BE24}" type="presParOf" srcId="{5C37C8C6-2FA2-4ED8-9E58-922D4FFC7A06}" destId="{3466C3CC-0825-4436-BB49-D0AF83E06D15}" srcOrd="1" destOrd="0" presId="urn:microsoft.com/office/officeart/2005/8/layout/hProcess9"/>
    <dgm:cxn modelId="{BA378F6D-3206-4DDA-B77C-B25D8EECA776}" type="presParOf" srcId="{3466C3CC-0825-4436-BB49-D0AF83E06D15}" destId="{97234424-9498-462C-9F3E-29C01618639D}" srcOrd="0" destOrd="0" presId="urn:microsoft.com/office/officeart/2005/8/layout/hProcess9"/>
    <dgm:cxn modelId="{BE884385-CC0C-44EF-9056-B0D98578B0E5}" type="presParOf" srcId="{3466C3CC-0825-4436-BB49-D0AF83E06D15}" destId="{903D7BE7-4484-4E60-98AB-944B05D97C36}" srcOrd="1" destOrd="0" presId="urn:microsoft.com/office/officeart/2005/8/layout/hProcess9"/>
    <dgm:cxn modelId="{4C583313-25A4-435F-8B61-2E6B313C608B}" type="presParOf" srcId="{3466C3CC-0825-4436-BB49-D0AF83E06D15}" destId="{881170A2-127C-46FD-934C-D3151148B0DE}" srcOrd="2" destOrd="0" presId="urn:microsoft.com/office/officeart/2005/8/layout/hProcess9"/>
    <dgm:cxn modelId="{28EC5D7D-9FFE-4ADE-A88A-440A4BD1E2C9}" type="presParOf" srcId="{3466C3CC-0825-4436-BB49-D0AF83E06D15}" destId="{7D73B2C7-C2A0-4401-AC58-ECA68143E25B}" srcOrd="3" destOrd="0" presId="urn:microsoft.com/office/officeart/2005/8/layout/hProcess9"/>
    <dgm:cxn modelId="{DEBF3F52-EA62-49A7-BF57-79649F80AC1B}" type="presParOf" srcId="{3466C3CC-0825-4436-BB49-D0AF83E06D15}" destId="{B8C57046-16F2-4EA8-B60D-47845AF92EC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9BA70-FFCF-42D7-8FBF-469782CC5B84}"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929538EF-81CD-4696-978E-8C7E9D1C227E}">
      <dgm:prSet/>
      <dgm:spPr/>
      <dgm:t>
        <a:bodyPr/>
        <a:lstStyle/>
        <a:p>
          <a:r>
            <a:rPr lang="fr-FR"/>
            <a:t>L’homme est confronté à un changement radical qui le contraint à changer s’il veut appréhender au mieux la situation nouvelle qui s’impose à lui.</a:t>
          </a:r>
          <a:endParaRPr lang="en-US"/>
        </a:p>
      </dgm:t>
    </dgm:pt>
    <dgm:pt modelId="{8EE4B386-867C-44D6-8C01-7EA28BFE80FF}" type="parTrans" cxnId="{A8977081-8E71-41A8-B8EC-4E87362B79A2}">
      <dgm:prSet/>
      <dgm:spPr/>
      <dgm:t>
        <a:bodyPr/>
        <a:lstStyle/>
        <a:p>
          <a:endParaRPr lang="en-US"/>
        </a:p>
      </dgm:t>
    </dgm:pt>
    <dgm:pt modelId="{55F5AB1D-A4A5-4123-9521-7F3FBEF37D0D}" type="sibTrans" cxnId="{A8977081-8E71-41A8-B8EC-4E87362B79A2}">
      <dgm:prSet/>
      <dgm:spPr/>
      <dgm:t>
        <a:bodyPr/>
        <a:lstStyle/>
        <a:p>
          <a:endParaRPr lang="en-US"/>
        </a:p>
      </dgm:t>
    </dgm:pt>
    <dgm:pt modelId="{F10E6F59-8A90-49FF-9C3E-F3F66E947988}">
      <dgm:prSet/>
      <dgm:spPr/>
      <dgm:t>
        <a:bodyPr/>
        <a:lstStyle/>
        <a:p>
          <a:r>
            <a:rPr lang="fr-FR" dirty="0"/>
            <a:t>Mais le changement fait </a:t>
          </a:r>
          <a:r>
            <a:rPr lang="fr-FR" b="1" dirty="0"/>
            <a:t>peur</a:t>
          </a:r>
          <a:r>
            <a:rPr lang="fr-FR" dirty="0"/>
            <a:t>, il est une source </a:t>
          </a:r>
          <a:r>
            <a:rPr lang="fr-FR" b="1" dirty="0"/>
            <a:t>d’anxiété difficile </a:t>
          </a:r>
          <a:r>
            <a:rPr lang="fr-FR" dirty="0"/>
            <a:t>à contrôler et pouvant générer mal-être et stress. Les méthodes cognitives et comportementales permettent de gérer le changement afin de mieux l’aborder pour qu’il soit un allié plus qu’un ennemi.</a:t>
          </a:r>
          <a:endParaRPr lang="en-US" dirty="0"/>
        </a:p>
      </dgm:t>
    </dgm:pt>
    <dgm:pt modelId="{CFECE3A1-879B-4E8C-A88D-375954D0CF7A}" type="parTrans" cxnId="{20416F40-6DF7-48A4-9453-C9CB2EA84F59}">
      <dgm:prSet/>
      <dgm:spPr/>
      <dgm:t>
        <a:bodyPr/>
        <a:lstStyle/>
        <a:p>
          <a:endParaRPr lang="en-US"/>
        </a:p>
      </dgm:t>
    </dgm:pt>
    <dgm:pt modelId="{270A9BDA-E06F-47A0-BC75-A0A851AFF947}" type="sibTrans" cxnId="{20416F40-6DF7-48A4-9453-C9CB2EA84F59}">
      <dgm:prSet/>
      <dgm:spPr/>
      <dgm:t>
        <a:bodyPr/>
        <a:lstStyle/>
        <a:p>
          <a:endParaRPr lang="en-US"/>
        </a:p>
      </dgm:t>
    </dgm:pt>
    <dgm:pt modelId="{7395BD46-40B0-42D3-B1B9-10929848E86C}" type="pres">
      <dgm:prSet presAssocID="{02C9BA70-FFCF-42D7-8FBF-469782CC5B84}" presName="linear" presStyleCnt="0">
        <dgm:presLayoutVars>
          <dgm:animLvl val="lvl"/>
          <dgm:resizeHandles val="exact"/>
        </dgm:presLayoutVars>
      </dgm:prSet>
      <dgm:spPr/>
    </dgm:pt>
    <dgm:pt modelId="{6F919D61-B5DE-42B4-A7CC-71ADCAC389E9}" type="pres">
      <dgm:prSet presAssocID="{929538EF-81CD-4696-978E-8C7E9D1C227E}" presName="parentText" presStyleLbl="node1" presStyleIdx="0" presStyleCnt="2">
        <dgm:presLayoutVars>
          <dgm:chMax val="0"/>
          <dgm:bulletEnabled val="1"/>
        </dgm:presLayoutVars>
      </dgm:prSet>
      <dgm:spPr/>
    </dgm:pt>
    <dgm:pt modelId="{A673A9EB-A2B1-4173-AE25-EE6837554A34}" type="pres">
      <dgm:prSet presAssocID="{55F5AB1D-A4A5-4123-9521-7F3FBEF37D0D}" presName="spacer" presStyleCnt="0"/>
      <dgm:spPr/>
    </dgm:pt>
    <dgm:pt modelId="{102C3888-1E70-49D3-BE92-146FD1D1A63F}" type="pres">
      <dgm:prSet presAssocID="{F10E6F59-8A90-49FF-9C3E-F3F66E947988}" presName="parentText" presStyleLbl="node1" presStyleIdx="1" presStyleCnt="2">
        <dgm:presLayoutVars>
          <dgm:chMax val="0"/>
          <dgm:bulletEnabled val="1"/>
        </dgm:presLayoutVars>
      </dgm:prSet>
      <dgm:spPr/>
    </dgm:pt>
  </dgm:ptLst>
  <dgm:cxnLst>
    <dgm:cxn modelId="{E3D89619-2FBE-4465-8A35-13A84488195F}" type="presOf" srcId="{929538EF-81CD-4696-978E-8C7E9D1C227E}" destId="{6F919D61-B5DE-42B4-A7CC-71ADCAC389E9}" srcOrd="0" destOrd="0" presId="urn:microsoft.com/office/officeart/2005/8/layout/vList2"/>
    <dgm:cxn modelId="{20416F40-6DF7-48A4-9453-C9CB2EA84F59}" srcId="{02C9BA70-FFCF-42D7-8FBF-469782CC5B84}" destId="{F10E6F59-8A90-49FF-9C3E-F3F66E947988}" srcOrd="1" destOrd="0" parTransId="{CFECE3A1-879B-4E8C-A88D-375954D0CF7A}" sibTransId="{270A9BDA-E06F-47A0-BC75-A0A851AFF947}"/>
    <dgm:cxn modelId="{8B34BE77-239B-45BE-BF79-ACBB92212D7C}" type="presOf" srcId="{F10E6F59-8A90-49FF-9C3E-F3F66E947988}" destId="{102C3888-1E70-49D3-BE92-146FD1D1A63F}" srcOrd="0" destOrd="0" presId="urn:microsoft.com/office/officeart/2005/8/layout/vList2"/>
    <dgm:cxn modelId="{A8977081-8E71-41A8-B8EC-4E87362B79A2}" srcId="{02C9BA70-FFCF-42D7-8FBF-469782CC5B84}" destId="{929538EF-81CD-4696-978E-8C7E9D1C227E}" srcOrd="0" destOrd="0" parTransId="{8EE4B386-867C-44D6-8C01-7EA28BFE80FF}" sibTransId="{55F5AB1D-A4A5-4123-9521-7F3FBEF37D0D}"/>
    <dgm:cxn modelId="{DC4FE3AF-DF26-4E1C-9EE8-DC1C09AF0D60}" type="presOf" srcId="{02C9BA70-FFCF-42D7-8FBF-469782CC5B84}" destId="{7395BD46-40B0-42D3-B1B9-10929848E86C}" srcOrd="0" destOrd="0" presId="urn:microsoft.com/office/officeart/2005/8/layout/vList2"/>
    <dgm:cxn modelId="{DC7D47BE-6705-46D5-9450-12D5EA061997}" type="presParOf" srcId="{7395BD46-40B0-42D3-B1B9-10929848E86C}" destId="{6F919D61-B5DE-42B4-A7CC-71ADCAC389E9}" srcOrd="0" destOrd="0" presId="urn:microsoft.com/office/officeart/2005/8/layout/vList2"/>
    <dgm:cxn modelId="{43BA3232-5CD9-4DA6-AADA-2F7F51F03ABD}" type="presParOf" srcId="{7395BD46-40B0-42D3-B1B9-10929848E86C}" destId="{A673A9EB-A2B1-4173-AE25-EE6837554A34}" srcOrd="1" destOrd="0" presId="urn:microsoft.com/office/officeart/2005/8/layout/vList2"/>
    <dgm:cxn modelId="{6CFB88EB-C004-4C8E-B9F6-93C23D74F225}" type="presParOf" srcId="{7395BD46-40B0-42D3-B1B9-10929848E86C}" destId="{102C3888-1E70-49D3-BE92-146FD1D1A6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C76AE7-2BB3-4CA8-AF24-C2175F070EB0}"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B7D8E5C-31D6-4FD4-9E41-0199C4E5800A}">
      <dgm:prSet/>
      <dgm:spPr/>
      <dgm:t>
        <a:bodyPr/>
        <a:lstStyle/>
        <a:p>
          <a:r>
            <a:rPr lang="fr-FR"/>
            <a:t>implique la mise en scène de différents acteurs, chacun ayant un rôle et une mission bien définis pour l'élaboration et l'aboutissement du projet de changement. </a:t>
          </a:r>
          <a:endParaRPr lang="en-US"/>
        </a:p>
      </dgm:t>
    </dgm:pt>
    <dgm:pt modelId="{3259E762-1E5B-406D-B7E5-A25054A99E74}" type="parTrans" cxnId="{EB50A491-3652-4EBB-9E24-4320581E92FF}">
      <dgm:prSet/>
      <dgm:spPr/>
      <dgm:t>
        <a:bodyPr/>
        <a:lstStyle/>
        <a:p>
          <a:endParaRPr lang="en-US"/>
        </a:p>
      </dgm:t>
    </dgm:pt>
    <dgm:pt modelId="{B7D15FEF-B39C-4536-9F40-C6BCCF2C395D}" type="sibTrans" cxnId="{EB50A491-3652-4EBB-9E24-4320581E92FF}">
      <dgm:prSet/>
      <dgm:spPr/>
      <dgm:t>
        <a:bodyPr/>
        <a:lstStyle/>
        <a:p>
          <a:endParaRPr lang="en-US"/>
        </a:p>
      </dgm:t>
    </dgm:pt>
    <dgm:pt modelId="{E8395938-A1C9-4B02-BB67-0CEF0F6F1408}">
      <dgm:prSet/>
      <dgm:spPr/>
      <dgm:t>
        <a:bodyPr/>
        <a:lstStyle/>
        <a:p>
          <a:r>
            <a:rPr lang="fr-FR"/>
            <a:t>Au sein d'une entreprise, le décideur du changement et celui qui le met en oeuvre devront  s'appuyer sur les personnes pro-actives du projet, rassurer les personnes positives (favorables mais dans l'attente des résultats) et faire face aux résistances des opposants au changement. </a:t>
          </a:r>
          <a:endParaRPr lang="en-US"/>
        </a:p>
      </dgm:t>
    </dgm:pt>
    <dgm:pt modelId="{0BEC3DBF-3445-4A8D-BF15-E6CD57ACC62D}" type="parTrans" cxnId="{0E39DE1B-E93D-45FD-AD8A-1A4268E18872}">
      <dgm:prSet/>
      <dgm:spPr/>
      <dgm:t>
        <a:bodyPr/>
        <a:lstStyle/>
        <a:p>
          <a:endParaRPr lang="en-US"/>
        </a:p>
      </dgm:t>
    </dgm:pt>
    <dgm:pt modelId="{22D1651B-395E-49F3-BB61-F727C8A11C84}" type="sibTrans" cxnId="{0E39DE1B-E93D-45FD-AD8A-1A4268E18872}">
      <dgm:prSet/>
      <dgm:spPr/>
      <dgm:t>
        <a:bodyPr/>
        <a:lstStyle/>
        <a:p>
          <a:endParaRPr lang="en-US"/>
        </a:p>
      </dgm:t>
    </dgm:pt>
    <dgm:pt modelId="{D10F343C-E1FD-439D-9DB2-879CDFFE7D18}">
      <dgm:prSet/>
      <dgm:spPr/>
      <dgm:t>
        <a:bodyPr/>
        <a:lstStyle/>
        <a:p>
          <a:r>
            <a:rPr lang="fr-FR"/>
            <a:t>A contrario, les personnes qui subissent le changement devront apprendre la gestion des émotions, la gestion du stress et envisager le changement comme une nécessité à la survie de l'entreprise.</a:t>
          </a:r>
          <a:endParaRPr lang="en-US"/>
        </a:p>
      </dgm:t>
    </dgm:pt>
    <dgm:pt modelId="{35ECE10C-2252-45E0-981F-2DFFA2C930F8}" type="parTrans" cxnId="{B68A6590-E94E-4EF9-BE16-C4F2996E3FC2}">
      <dgm:prSet/>
      <dgm:spPr/>
      <dgm:t>
        <a:bodyPr/>
        <a:lstStyle/>
        <a:p>
          <a:endParaRPr lang="en-US"/>
        </a:p>
      </dgm:t>
    </dgm:pt>
    <dgm:pt modelId="{84C3824F-DB3D-434E-BA6C-D1548BE726E7}" type="sibTrans" cxnId="{B68A6590-E94E-4EF9-BE16-C4F2996E3FC2}">
      <dgm:prSet/>
      <dgm:spPr/>
      <dgm:t>
        <a:bodyPr/>
        <a:lstStyle/>
        <a:p>
          <a:endParaRPr lang="en-US"/>
        </a:p>
      </dgm:t>
    </dgm:pt>
    <dgm:pt modelId="{50F53042-5AD6-4FA1-9CF0-63D213280354}" type="pres">
      <dgm:prSet presAssocID="{91C76AE7-2BB3-4CA8-AF24-C2175F070EB0}" presName="root" presStyleCnt="0">
        <dgm:presLayoutVars>
          <dgm:dir/>
          <dgm:resizeHandles val="exact"/>
        </dgm:presLayoutVars>
      </dgm:prSet>
      <dgm:spPr/>
    </dgm:pt>
    <dgm:pt modelId="{12142E81-A979-4E85-9679-E55C46D8A4EA}" type="pres">
      <dgm:prSet presAssocID="{FB7D8E5C-31D6-4FD4-9E41-0199C4E5800A}" presName="compNode" presStyleCnt="0"/>
      <dgm:spPr/>
    </dgm:pt>
    <dgm:pt modelId="{222E3B22-911D-4E28-BB74-C509729B6611}" type="pres">
      <dgm:prSet presAssocID="{FB7D8E5C-31D6-4FD4-9E41-0199C4E5800A}" presName="bgRect" presStyleLbl="bgShp" presStyleIdx="0" presStyleCnt="3"/>
      <dgm:spPr/>
    </dgm:pt>
    <dgm:pt modelId="{B69BBCC8-B339-460F-924F-00E4F715D19A}" type="pres">
      <dgm:prSet presAssocID="{FB7D8E5C-31D6-4FD4-9E41-0199C4E580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1732CE7-49E3-4A9A-AC30-9D070F7990AE}" type="pres">
      <dgm:prSet presAssocID="{FB7D8E5C-31D6-4FD4-9E41-0199C4E5800A}" presName="spaceRect" presStyleCnt="0"/>
      <dgm:spPr/>
    </dgm:pt>
    <dgm:pt modelId="{4CFF4F9C-D221-4E71-BAEB-B103A2605E68}" type="pres">
      <dgm:prSet presAssocID="{FB7D8E5C-31D6-4FD4-9E41-0199C4E5800A}" presName="parTx" presStyleLbl="revTx" presStyleIdx="0" presStyleCnt="3">
        <dgm:presLayoutVars>
          <dgm:chMax val="0"/>
          <dgm:chPref val="0"/>
        </dgm:presLayoutVars>
      </dgm:prSet>
      <dgm:spPr/>
    </dgm:pt>
    <dgm:pt modelId="{7EAAA771-EFC2-463F-A99A-B6EF598C5103}" type="pres">
      <dgm:prSet presAssocID="{B7D15FEF-B39C-4536-9F40-C6BCCF2C395D}" presName="sibTrans" presStyleCnt="0"/>
      <dgm:spPr/>
    </dgm:pt>
    <dgm:pt modelId="{943668D0-81EF-4CF2-8235-47E7FFECB691}" type="pres">
      <dgm:prSet presAssocID="{E8395938-A1C9-4B02-BB67-0CEF0F6F1408}" presName="compNode" presStyleCnt="0"/>
      <dgm:spPr/>
    </dgm:pt>
    <dgm:pt modelId="{BF38188E-3910-4492-B2A4-A773B922A94A}" type="pres">
      <dgm:prSet presAssocID="{E8395938-A1C9-4B02-BB67-0CEF0F6F1408}" presName="bgRect" presStyleLbl="bgShp" presStyleIdx="1" presStyleCnt="3"/>
      <dgm:spPr/>
    </dgm:pt>
    <dgm:pt modelId="{5F234856-9448-47EF-95E2-8B504791D04D}" type="pres">
      <dgm:prSet presAssocID="{E8395938-A1C9-4B02-BB67-0CEF0F6F14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0CD34AF0-45D6-48B2-B1AC-D6EE117F697D}" type="pres">
      <dgm:prSet presAssocID="{E8395938-A1C9-4B02-BB67-0CEF0F6F1408}" presName="spaceRect" presStyleCnt="0"/>
      <dgm:spPr/>
    </dgm:pt>
    <dgm:pt modelId="{539A3992-BB1E-430C-AB6B-3D8679927EA1}" type="pres">
      <dgm:prSet presAssocID="{E8395938-A1C9-4B02-BB67-0CEF0F6F1408}" presName="parTx" presStyleLbl="revTx" presStyleIdx="1" presStyleCnt="3">
        <dgm:presLayoutVars>
          <dgm:chMax val="0"/>
          <dgm:chPref val="0"/>
        </dgm:presLayoutVars>
      </dgm:prSet>
      <dgm:spPr/>
    </dgm:pt>
    <dgm:pt modelId="{15B2F237-F2F2-4BAD-AEC3-10365914F98D}" type="pres">
      <dgm:prSet presAssocID="{22D1651B-395E-49F3-BB61-F727C8A11C84}" presName="sibTrans" presStyleCnt="0"/>
      <dgm:spPr/>
    </dgm:pt>
    <dgm:pt modelId="{C3833A5C-3D95-4449-BC42-6AAB38643F14}" type="pres">
      <dgm:prSet presAssocID="{D10F343C-E1FD-439D-9DB2-879CDFFE7D18}" presName="compNode" presStyleCnt="0"/>
      <dgm:spPr/>
    </dgm:pt>
    <dgm:pt modelId="{E66279FC-B608-45C7-983C-84FA908109E3}" type="pres">
      <dgm:prSet presAssocID="{D10F343C-E1FD-439D-9DB2-879CDFFE7D18}" presName="bgRect" presStyleLbl="bgShp" presStyleIdx="2" presStyleCnt="3"/>
      <dgm:spPr/>
    </dgm:pt>
    <dgm:pt modelId="{6DCA2D18-6F7E-4A2F-91D2-99C063DE21C9}" type="pres">
      <dgm:prSet presAssocID="{D10F343C-E1FD-439D-9DB2-879CDFFE7D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06365A1-6AB5-4433-838A-F83035F6B731}" type="pres">
      <dgm:prSet presAssocID="{D10F343C-E1FD-439D-9DB2-879CDFFE7D18}" presName="spaceRect" presStyleCnt="0"/>
      <dgm:spPr/>
    </dgm:pt>
    <dgm:pt modelId="{99F67117-9EDC-4039-B3CA-0DABEB471309}" type="pres">
      <dgm:prSet presAssocID="{D10F343C-E1FD-439D-9DB2-879CDFFE7D18}" presName="parTx" presStyleLbl="revTx" presStyleIdx="2" presStyleCnt="3">
        <dgm:presLayoutVars>
          <dgm:chMax val="0"/>
          <dgm:chPref val="0"/>
        </dgm:presLayoutVars>
      </dgm:prSet>
      <dgm:spPr/>
    </dgm:pt>
  </dgm:ptLst>
  <dgm:cxnLst>
    <dgm:cxn modelId="{0E39DE1B-E93D-45FD-AD8A-1A4268E18872}" srcId="{91C76AE7-2BB3-4CA8-AF24-C2175F070EB0}" destId="{E8395938-A1C9-4B02-BB67-0CEF0F6F1408}" srcOrd="1" destOrd="0" parTransId="{0BEC3DBF-3445-4A8D-BF15-E6CD57ACC62D}" sibTransId="{22D1651B-395E-49F3-BB61-F727C8A11C84}"/>
    <dgm:cxn modelId="{F642642C-B8FC-4F54-850B-E3F40AA8D0CE}" type="presOf" srcId="{91C76AE7-2BB3-4CA8-AF24-C2175F070EB0}" destId="{50F53042-5AD6-4FA1-9CF0-63D213280354}" srcOrd="0" destOrd="0" presId="urn:microsoft.com/office/officeart/2018/2/layout/IconVerticalSolidList"/>
    <dgm:cxn modelId="{25785847-4BB3-4BC6-BD7C-B46A23C6FD9D}" type="presOf" srcId="{E8395938-A1C9-4B02-BB67-0CEF0F6F1408}" destId="{539A3992-BB1E-430C-AB6B-3D8679927EA1}" srcOrd="0" destOrd="0" presId="urn:microsoft.com/office/officeart/2018/2/layout/IconVerticalSolidList"/>
    <dgm:cxn modelId="{CE788D4B-BB8F-46B7-B2AF-C558BDFA0E4B}" type="presOf" srcId="{FB7D8E5C-31D6-4FD4-9E41-0199C4E5800A}" destId="{4CFF4F9C-D221-4E71-BAEB-B103A2605E68}" srcOrd="0" destOrd="0" presId="urn:microsoft.com/office/officeart/2018/2/layout/IconVerticalSolidList"/>
    <dgm:cxn modelId="{B68A6590-E94E-4EF9-BE16-C4F2996E3FC2}" srcId="{91C76AE7-2BB3-4CA8-AF24-C2175F070EB0}" destId="{D10F343C-E1FD-439D-9DB2-879CDFFE7D18}" srcOrd="2" destOrd="0" parTransId="{35ECE10C-2252-45E0-981F-2DFFA2C930F8}" sibTransId="{84C3824F-DB3D-434E-BA6C-D1548BE726E7}"/>
    <dgm:cxn modelId="{EB50A491-3652-4EBB-9E24-4320581E92FF}" srcId="{91C76AE7-2BB3-4CA8-AF24-C2175F070EB0}" destId="{FB7D8E5C-31D6-4FD4-9E41-0199C4E5800A}" srcOrd="0" destOrd="0" parTransId="{3259E762-1E5B-406D-B7E5-A25054A99E74}" sibTransId="{B7D15FEF-B39C-4536-9F40-C6BCCF2C395D}"/>
    <dgm:cxn modelId="{4575FDF4-47A1-49C5-9CFA-C99C9ED9505F}" type="presOf" srcId="{D10F343C-E1FD-439D-9DB2-879CDFFE7D18}" destId="{99F67117-9EDC-4039-B3CA-0DABEB471309}" srcOrd="0" destOrd="0" presId="urn:microsoft.com/office/officeart/2018/2/layout/IconVerticalSolidList"/>
    <dgm:cxn modelId="{A9A9C82F-AB39-432C-A400-618CCF54E36A}" type="presParOf" srcId="{50F53042-5AD6-4FA1-9CF0-63D213280354}" destId="{12142E81-A979-4E85-9679-E55C46D8A4EA}" srcOrd="0" destOrd="0" presId="urn:microsoft.com/office/officeart/2018/2/layout/IconVerticalSolidList"/>
    <dgm:cxn modelId="{C75DF9AB-0027-4928-AE1B-778741709D2C}" type="presParOf" srcId="{12142E81-A979-4E85-9679-E55C46D8A4EA}" destId="{222E3B22-911D-4E28-BB74-C509729B6611}" srcOrd="0" destOrd="0" presId="urn:microsoft.com/office/officeart/2018/2/layout/IconVerticalSolidList"/>
    <dgm:cxn modelId="{F57B6412-42FD-46C2-A381-49AA8C3CFC18}" type="presParOf" srcId="{12142E81-A979-4E85-9679-E55C46D8A4EA}" destId="{B69BBCC8-B339-460F-924F-00E4F715D19A}" srcOrd="1" destOrd="0" presId="urn:microsoft.com/office/officeart/2018/2/layout/IconVerticalSolidList"/>
    <dgm:cxn modelId="{25F53BBD-982F-4E30-A48E-95ABA1CC4DF7}" type="presParOf" srcId="{12142E81-A979-4E85-9679-E55C46D8A4EA}" destId="{91732CE7-49E3-4A9A-AC30-9D070F7990AE}" srcOrd="2" destOrd="0" presId="urn:microsoft.com/office/officeart/2018/2/layout/IconVerticalSolidList"/>
    <dgm:cxn modelId="{24EA7C89-3FCE-40A9-ADC6-E0F41E1E3719}" type="presParOf" srcId="{12142E81-A979-4E85-9679-E55C46D8A4EA}" destId="{4CFF4F9C-D221-4E71-BAEB-B103A2605E68}" srcOrd="3" destOrd="0" presId="urn:microsoft.com/office/officeart/2018/2/layout/IconVerticalSolidList"/>
    <dgm:cxn modelId="{F62F45C7-3EF6-4CB1-9259-669E5FE15148}" type="presParOf" srcId="{50F53042-5AD6-4FA1-9CF0-63D213280354}" destId="{7EAAA771-EFC2-463F-A99A-B6EF598C5103}" srcOrd="1" destOrd="0" presId="urn:microsoft.com/office/officeart/2018/2/layout/IconVerticalSolidList"/>
    <dgm:cxn modelId="{A18992FF-C808-4E03-9A34-8223012976D0}" type="presParOf" srcId="{50F53042-5AD6-4FA1-9CF0-63D213280354}" destId="{943668D0-81EF-4CF2-8235-47E7FFECB691}" srcOrd="2" destOrd="0" presId="urn:microsoft.com/office/officeart/2018/2/layout/IconVerticalSolidList"/>
    <dgm:cxn modelId="{476D6F8E-119B-4D38-9E34-36650DC98486}" type="presParOf" srcId="{943668D0-81EF-4CF2-8235-47E7FFECB691}" destId="{BF38188E-3910-4492-B2A4-A773B922A94A}" srcOrd="0" destOrd="0" presId="urn:microsoft.com/office/officeart/2018/2/layout/IconVerticalSolidList"/>
    <dgm:cxn modelId="{221921B9-A030-4FCB-A808-182542C02D94}" type="presParOf" srcId="{943668D0-81EF-4CF2-8235-47E7FFECB691}" destId="{5F234856-9448-47EF-95E2-8B504791D04D}" srcOrd="1" destOrd="0" presId="urn:microsoft.com/office/officeart/2018/2/layout/IconVerticalSolidList"/>
    <dgm:cxn modelId="{AD1DFC43-F6C9-410A-A3C0-759956F3DB2E}" type="presParOf" srcId="{943668D0-81EF-4CF2-8235-47E7FFECB691}" destId="{0CD34AF0-45D6-48B2-B1AC-D6EE117F697D}" srcOrd="2" destOrd="0" presId="urn:microsoft.com/office/officeart/2018/2/layout/IconVerticalSolidList"/>
    <dgm:cxn modelId="{89DF407D-C72C-4882-89BA-F58F33E53870}" type="presParOf" srcId="{943668D0-81EF-4CF2-8235-47E7FFECB691}" destId="{539A3992-BB1E-430C-AB6B-3D8679927EA1}" srcOrd="3" destOrd="0" presId="urn:microsoft.com/office/officeart/2018/2/layout/IconVerticalSolidList"/>
    <dgm:cxn modelId="{DA9404E6-A582-468F-B42F-7931E60CBAEA}" type="presParOf" srcId="{50F53042-5AD6-4FA1-9CF0-63D213280354}" destId="{15B2F237-F2F2-4BAD-AEC3-10365914F98D}" srcOrd="3" destOrd="0" presId="urn:microsoft.com/office/officeart/2018/2/layout/IconVerticalSolidList"/>
    <dgm:cxn modelId="{5F96E79D-493E-4DE2-97C9-CF609E9C3505}" type="presParOf" srcId="{50F53042-5AD6-4FA1-9CF0-63D213280354}" destId="{C3833A5C-3D95-4449-BC42-6AAB38643F14}" srcOrd="4" destOrd="0" presId="urn:microsoft.com/office/officeart/2018/2/layout/IconVerticalSolidList"/>
    <dgm:cxn modelId="{1CF1D7A1-B935-48CB-92EE-1F3F54C2D676}" type="presParOf" srcId="{C3833A5C-3D95-4449-BC42-6AAB38643F14}" destId="{E66279FC-B608-45C7-983C-84FA908109E3}" srcOrd="0" destOrd="0" presId="urn:microsoft.com/office/officeart/2018/2/layout/IconVerticalSolidList"/>
    <dgm:cxn modelId="{F389C240-9BB4-47A5-9695-FC96788364E2}" type="presParOf" srcId="{C3833A5C-3D95-4449-BC42-6AAB38643F14}" destId="{6DCA2D18-6F7E-4A2F-91D2-99C063DE21C9}" srcOrd="1" destOrd="0" presId="urn:microsoft.com/office/officeart/2018/2/layout/IconVerticalSolidList"/>
    <dgm:cxn modelId="{DE9E0A0A-309F-4921-BCA7-6E645D77C2C5}" type="presParOf" srcId="{C3833A5C-3D95-4449-BC42-6AAB38643F14}" destId="{606365A1-6AB5-4433-838A-F83035F6B731}" srcOrd="2" destOrd="0" presId="urn:microsoft.com/office/officeart/2018/2/layout/IconVerticalSolidList"/>
    <dgm:cxn modelId="{E357E85C-9AAD-4A22-9B2B-93A42B36411D}" type="presParOf" srcId="{C3833A5C-3D95-4449-BC42-6AAB38643F14}" destId="{99F67117-9EDC-4039-B3CA-0DABEB4713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EBD3CE-7A12-4B5B-AC4B-AFAEA825C76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2682C19C-61B4-41C1-A114-FFFDB02B0A13}">
      <dgm:prSet/>
      <dgm:spPr/>
      <dgm:t>
        <a:bodyPr/>
        <a:lstStyle/>
        <a:p>
          <a:r>
            <a:rPr lang="fr-FR"/>
            <a:t>se focaliser sur autre chose, si possible de plaisant, peut amener à détourner l’attention de l’expérience émotionnelle négative. </a:t>
          </a:r>
          <a:endParaRPr lang="en-US"/>
        </a:p>
      </dgm:t>
    </dgm:pt>
    <dgm:pt modelId="{890699A9-41E7-4EAA-83B5-8F72D2E01E97}" type="parTrans" cxnId="{6411D891-C356-438C-86D7-C0F66FD131AC}">
      <dgm:prSet/>
      <dgm:spPr/>
      <dgm:t>
        <a:bodyPr/>
        <a:lstStyle/>
        <a:p>
          <a:endParaRPr lang="en-US"/>
        </a:p>
      </dgm:t>
    </dgm:pt>
    <dgm:pt modelId="{A83B5B42-F038-4A8D-B2DE-AC44B6B92B27}" type="sibTrans" cxnId="{6411D891-C356-438C-86D7-C0F66FD131AC}">
      <dgm:prSet/>
      <dgm:spPr/>
      <dgm:t>
        <a:bodyPr/>
        <a:lstStyle/>
        <a:p>
          <a:endParaRPr lang="en-US"/>
        </a:p>
      </dgm:t>
    </dgm:pt>
    <dgm:pt modelId="{CCBFEFBA-E072-4599-8C3D-7206AD20A386}">
      <dgm:prSet/>
      <dgm:spPr/>
      <dgm:t>
        <a:bodyPr/>
        <a:lstStyle/>
        <a:p>
          <a:r>
            <a:rPr lang="fr-FR"/>
            <a:t>On peut aussi coupler cela avec la notion d’objectif, qui en plus d’amener une occupation, amène un but à atteindre et motivants pour un changement émotionnel durable.</a:t>
          </a:r>
          <a:endParaRPr lang="en-US"/>
        </a:p>
      </dgm:t>
    </dgm:pt>
    <dgm:pt modelId="{8913648D-F857-4D68-9519-9AB006AEE699}" type="parTrans" cxnId="{E7407996-0498-4D2C-A231-97D39236B198}">
      <dgm:prSet/>
      <dgm:spPr/>
      <dgm:t>
        <a:bodyPr/>
        <a:lstStyle/>
        <a:p>
          <a:endParaRPr lang="en-US"/>
        </a:p>
      </dgm:t>
    </dgm:pt>
    <dgm:pt modelId="{076065FD-BBBA-4D28-AE93-97A71B86EA5D}" type="sibTrans" cxnId="{E7407996-0498-4D2C-A231-97D39236B198}">
      <dgm:prSet/>
      <dgm:spPr/>
      <dgm:t>
        <a:bodyPr/>
        <a:lstStyle/>
        <a:p>
          <a:endParaRPr lang="en-US"/>
        </a:p>
      </dgm:t>
    </dgm:pt>
    <dgm:pt modelId="{10DF8825-CEFC-48D7-9B77-347112B105E2}" type="pres">
      <dgm:prSet presAssocID="{4AEBD3CE-7A12-4B5B-AC4B-AFAEA825C76A}" presName="root" presStyleCnt="0">
        <dgm:presLayoutVars>
          <dgm:dir/>
          <dgm:resizeHandles val="exact"/>
        </dgm:presLayoutVars>
      </dgm:prSet>
      <dgm:spPr/>
    </dgm:pt>
    <dgm:pt modelId="{8A8B69F6-A0C3-4655-8B74-00BB5982836E}" type="pres">
      <dgm:prSet presAssocID="{2682C19C-61B4-41C1-A114-FFFDB02B0A13}" presName="compNode" presStyleCnt="0"/>
      <dgm:spPr/>
    </dgm:pt>
    <dgm:pt modelId="{7D5D5023-00FC-4E0A-8526-4A8835B2E14E}" type="pres">
      <dgm:prSet presAssocID="{2682C19C-61B4-41C1-A114-FFFDB02B0A13}" presName="bgRect" presStyleLbl="bgShp" presStyleIdx="0" presStyleCnt="2"/>
      <dgm:spPr/>
    </dgm:pt>
    <dgm:pt modelId="{FCE04AB4-6F5A-4F48-8D1F-8DA16919EB11}" type="pres">
      <dgm:prSet presAssocID="{2682C19C-61B4-41C1-A114-FFFDB02B0A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0A49D779-3693-4605-83A5-1880F18EC2DF}" type="pres">
      <dgm:prSet presAssocID="{2682C19C-61B4-41C1-A114-FFFDB02B0A13}" presName="spaceRect" presStyleCnt="0"/>
      <dgm:spPr/>
    </dgm:pt>
    <dgm:pt modelId="{D563685E-A5EE-4B7E-9EC9-F15D3A53BBE3}" type="pres">
      <dgm:prSet presAssocID="{2682C19C-61B4-41C1-A114-FFFDB02B0A13}" presName="parTx" presStyleLbl="revTx" presStyleIdx="0" presStyleCnt="2">
        <dgm:presLayoutVars>
          <dgm:chMax val="0"/>
          <dgm:chPref val="0"/>
        </dgm:presLayoutVars>
      </dgm:prSet>
      <dgm:spPr/>
    </dgm:pt>
    <dgm:pt modelId="{B531D781-BE14-4FDC-815F-3BA3C8F8F95D}" type="pres">
      <dgm:prSet presAssocID="{A83B5B42-F038-4A8D-B2DE-AC44B6B92B27}" presName="sibTrans" presStyleCnt="0"/>
      <dgm:spPr/>
    </dgm:pt>
    <dgm:pt modelId="{FE7D63F1-F66C-4B2F-9A74-869EC7F7B363}" type="pres">
      <dgm:prSet presAssocID="{CCBFEFBA-E072-4599-8C3D-7206AD20A386}" presName="compNode" presStyleCnt="0"/>
      <dgm:spPr/>
    </dgm:pt>
    <dgm:pt modelId="{46DB386C-503B-4A00-8A3B-4A4205BAE6A5}" type="pres">
      <dgm:prSet presAssocID="{CCBFEFBA-E072-4599-8C3D-7206AD20A386}" presName="bgRect" presStyleLbl="bgShp" presStyleIdx="1" presStyleCnt="2"/>
      <dgm:spPr/>
    </dgm:pt>
    <dgm:pt modelId="{E4533F00-062D-4080-8E0F-45ED2BE7CCFE}" type="pres">
      <dgm:prSet presAssocID="{CCBFEFBA-E072-4599-8C3D-7206AD20A3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EFE2024-605D-4602-82AB-AA1CEB42E3D7}" type="pres">
      <dgm:prSet presAssocID="{CCBFEFBA-E072-4599-8C3D-7206AD20A386}" presName="spaceRect" presStyleCnt="0"/>
      <dgm:spPr/>
    </dgm:pt>
    <dgm:pt modelId="{CA174F42-EF21-4CA1-B97A-CCAEF158C6FF}" type="pres">
      <dgm:prSet presAssocID="{CCBFEFBA-E072-4599-8C3D-7206AD20A386}" presName="parTx" presStyleLbl="revTx" presStyleIdx="1" presStyleCnt="2">
        <dgm:presLayoutVars>
          <dgm:chMax val="0"/>
          <dgm:chPref val="0"/>
        </dgm:presLayoutVars>
      </dgm:prSet>
      <dgm:spPr/>
    </dgm:pt>
  </dgm:ptLst>
  <dgm:cxnLst>
    <dgm:cxn modelId="{6411D891-C356-438C-86D7-C0F66FD131AC}" srcId="{4AEBD3CE-7A12-4B5B-AC4B-AFAEA825C76A}" destId="{2682C19C-61B4-41C1-A114-FFFDB02B0A13}" srcOrd="0" destOrd="0" parTransId="{890699A9-41E7-4EAA-83B5-8F72D2E01E97}" sibTransId="{A83B5B42-F038-4A8D-B2DE-AC44B6B92B27}"/>
    <dgm:cxn modelId="{E7407996-0498-4D2C-A231-97D39236B198}" srcId="{4AEBD3CE-7A12-4B5B-AC4B-AFAEA825C76A}" destId="{CCBFEFBA-E072-4599-8C3D-7206AD20A386}" srcOrd="1" destOrd="0" parTransId="{8913648D-F857-4D68-9519-9AB006AEE699}" sibTransId="{076065FD-BBBA-4D28-AE93-97A71B86EA5D}"/>
    <dgm:cxn modelId="{5C1A579D-DA90-4459-947C-38C97D3B06E6}" type="presOf" srcId="{2682C19C-61B4-41C1-A114-FFFDB02B0A13}" destId="{D563685E-A5EE-4B7E-9EC9-F15D3A53BBE3}" srcOrd="0" destOrd="0" presId="urn:microsoft.com/office/officeart/2018/2/layout/IconVerticalSolidList"/>
    <dgm:cxn modelId="{ABCC18AF-1470-45D9-936E-621FE9564731}" type="presOf" srcId="{CCBFEFBA-E072-4599-8C3D-7206AD20A386}" destId="{CA174F42-EF21-4CA1-B97A-CCAEF158C6FF}" srcOrd="0" destOrd="0" presId="urn:microsoft.com/office/officeart/2018/2/layout/IconVerticalSolidList"/>
    <dgm:cxn modelId="{C32012C1-2407-4DB0-BC81-C8F6F85458CC}" type="presOf" srcId="{4AEBD3CE-7A12-4B5B-AC4B-AFAEA825C76A}" destId="{10DF8825-CEFC-48D7-9B77-347112B105E2}" srcOrd="0" destOrd="0" presId="urn:microsoft.com/office/officeart/2018/2/layout/IconVerticalSolidList"/>
    <dgm:cxn modelId="{940A0D44-D2EA-4DF9-A045-1F19DB96BF0B}" type="presParOf" srcId="{10DF8825-CEFC-48D7-9B77-347112B105E2}" destId="{8A8B69F6-A0C3-4655-8B74-00BB5982836E}" srcOrd="0" destOrd="0" presId="urn:microsoft.com/office/officeart/2018/2/layout/IconVerticalSolidList"/>
    <dgm:cxn modelId="{AB43B84A-C56A-4B9F-BFEA-2DA91B77F9F7}" type="presParOf" srcId="{8A8B69F6-A0C3-4655-8B74-00BB5982836E}" destId="{7D5D5023-00FC-4E0A-8526-4A8835B2E14E}" srcOrd="0" destOrd="0" presId="urn:microsoft.com/office/officeart/2018/2/layout/IconVerticalSolidList"/>
    <dgm:cxn modelId="{2F7468E3-D837-48B3-9771-1818B3A119E6}" type="presParOf" srcId="{8A8B69F6-A0C3-4655-8B74-00BB5982836E}" destId="{FCE04AB4-6F5A-4F48-8D1F-8DA16919EB11}" srcOrd="1" destOrd="0" presId="urn:microsoft.com/office/officeart/2018/2/layout/IconVerticalSolidList"/>
    <dgm:cxn modelId="{C0DA39F8-C8A5-449C-985C-BF4C44EDC298}" type="presParOf" srcId="{8A8B69F6-A0C3-4655-8B74-00BB5982836E}" destId="{0A49D779-3693-4605-83A5-1880F18EC2DF}" srcOrd="2" destOrd="0" presId="urn:microsoft.com/office/officeart/2018/2/layout/IconVerticalSolidList"/>
    <dgm:cxn modelId="{13F8C3E0-7AFE-4ADA-97ED-E5DB5DE3FDFF}" type="presParOf" srcId="{8A8B69F6-A0C3-4655-8B74-00BB5982836E}" destId="{D563685E-A5EE-4B7E-9EC9-F15D3A53BBE3}" srcOrd="3" destOrd="0" presId="urn:microsoft.com/office/officeart/2018/2/layout/IconVerticalSolidList"/>
    <dgm:cxn modelId="{2D114648-5036-4CF6-9185-EAEE6A4BF1F0}" type="presParOf" srcId="{10DF8825-CEFC-48D7-9B77-347112B105E2}" destId="{B531D781-BE14-4FDC-815F-3BA3C8F8F95D}" srcOrd="1" destOrd="0" presId="urn:microsoft.com/office/officeart/2018/2/layout/IconVerticalSolidList"/>
    <dgm:cxn modelId="{1AA51782-1DC2-446A-A016-95A4A552E465}" type="presParOf" srcId="{10DF8825-CEFC-48D7-9B77-347112B105E2}" destId="{FE7D63F1-F66C-4B2F-9A74-869EC7F7B363}" srcOrd="2" destOrd="0" presId="urn:microsoft.com/office/officeart/2018/2/layout/IconVerticalSolidList"/>
    <dgm:cxn modelId="{D18892FA-9B8B-474D-9C80-788482CB7A6C}" type="presParOf" srcId="{FE7D63F1-F66C-4B2F-9A74-869EC7F7B363}" destId="{46DB386C-503B-4A00-8A3B-4A4205BAE6A5}" srcOrd="0" destOrd="0" presId="urn:microsoft.com/office/officeart/2018/2/layout/IconVerticalSolidList"/>
    <dgm:cxn modelId="{7AC8DE21-0B90-4523-8B2D-5EF5A864987E}" type="presParOf" srcId="{FE7D63F1-F66C-4B2F-9A74-869EC7F7B363}" destId="{E4533F00-062D-4080-8E0F-45ED2BE7CCFE}" srcOrd="1" destOrd="0" presId="urn:microsoft.com/office/officeart/2018/2/layout/IconVerticalSolidList"/>
    <dgm:cxn modelId="{5364DDAC-CEF4-4710-9A45-26662C94033A}" type="presParOf" srcId="{FE7D63F1-F66C-4B2F-9A74-869EC7F7B363}" destId="{6EFE2024-605D-4602-82AB-AA1CEB42E3D7}" srcOrd="2" destOrd="0" presId="urn:microsoft.com/office/officeart/2018/2/layout/IconVerticalSolidList"/>
    <dgm:cxn modelId="{D176D6DF-4FA6-4592-9D84-0CB53362254D}" type="presParOf" srcId="{FE7D63F1-F66C-4B2F-9A74-869EC7F7B363}" destId="{CA174F42-EF21-4CA1-B97A-CCAEF158C6FF}" srcOrd="3"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005B25-28E0-4006-B75C-80ECB214BBA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C67C8264-1FC2-466C-A719-27CE2A43820B}">
      <dgm:prSet/>
      <dgm:spPr/>
      <dgm:t>
        <a:bodyPr/>
        <a:lstStyle/>
        <a:p>
          <a:r>
            <a:rPr lang="fr-FR"/>
            <a:t>L</a:t>
          </a:r>
          <a:r>
            <a:rPr lang="fr-FR" b="1"/>
            <a:t>e journal :</a:t>
          </a:r>
          <a:r>
            <a:rPr lang="fr-FR"/>
            <a:t> écrire, tenir un blog ou un journal intime est un excellent moyen de comprendre et gérer ses émotions. </a:t>
          </a:r>
          <a:endParaRPr lang="en-US"/>
        </a:p>
      </dgm:t>
    </dgm:pt>
    <dgm:pt modelId="{07E3E257-8D56-4FB5-B131-C787B5B8F26C}" type="parTrans" cxnId="{4C51E11D-3854-4857-9022-ECA0C0ABA23D}">
      <dgm:prSet/>
      <dgm:spPr/>
      <dgm:t>
        <a:bodyPr/>
        <a:lstStyle/>
        <a:p>
          <a:endParaRPr lang="en-US"/>
        </a:p>
      </dgm:t>
    </dgm:pt>
    <dgm:pt modelId="{4DDAE97D-AEF7-4033-A9FC-3079A17CF86D}" type="sibTrans" cxnId="{4C51E11D-3854-4857-9022-ECA0C0ABA23D}">
      <dgm:prSet/>
      <dgm:spPr/>
      <dgm:t>
        <a:bodyPr/>
        <a:lstStyle/>
        <a:p>
          <a:endParaRPr lang="en-US"/>
        </a:p>
      </dgm:t>
    </dgm:pt>
    <dgm:pt modelId="{C6BF4A7C-0659-4D9D-A86F-9B3206391247}">
      <dgm:prSet/>
      <dgm:spPr/>
      <dgm:t>
        <a:bodyPr/>
        <a:lstStyle/>
        <a:p>
          <a:r>
            <a:rPr lang="fr-FR"/>
            <a:t>Quand on couche sur le papier (ou sur un autre support) ce que l’on ressent, en plus de le verbaliser, on lui donne corps et existence.</a:t>
          </a:r>
          <a:endParaRPr lang="en-US"/>
        </a:p>
      </dgm:t>
    </dgm:pt>
    <dgm:pt modelId="{EC2B6B70-E9F0-48B5-AF68-EE604FDB044F}" type="parTrans" cxnId="{7E28036A-FDD1-417B-8F51-887B19A7F38A}">
      <dgm:prSet/>
      <dgm:spPr/>
      <dgm:t>
        <a:bodyPr/>
        <a:lstStyle/>
        <a:p>
          <a:endParaRPr lang="en-US"/>
        </a:p>
      </dgm:t>
    </dgm:pt>
    <dgm:pt modelId="{41E3D64E-620C-4D73-9DA9-11D6AD41672C}" type="sibTrans" cxnId="{7E28036A-FDD1-417B-8F51-887B19A7F38A}">
      <dgm:prSet/>
      <dgm:spPr/>
      <dgm:t>
        <a:bodyPr/>
        <a:lstStyle/>
        <a:p>
          <a:endParaRPr lang="en-US"/>
        </a:p>
      </dgm:t>
    </dgm:pt>
    <dgm:pt modelId="{AC0EACC1-679C-4BF3-821B-8D9DF55132BE}">
      <dgm:prSet/>
      <dgm:spPr/>
      <dgm:t>
        <a:bodyPr/>
        <a:lstStyle/>
        <a:p>
          <a:r>
            <a:rPr lang="fr-FR"/>
            <a:t>Les études montrent que les personnes écrivant trois fois par semaine ce qu’ils ont pu ressentir de notable avaient une meilleure gestion de leurs émotions, et une plus grande facilité à exprimer les émotions positives.</a:t>
          </a:r>
          <a:endParaRPr lang="en-US"/>
        </a:p>
      </dgm:t>
    </dgm:pt>
    <dgm:pt modelId="{7A2D3F0E-F66C-4344-9707-7687674BD4C9}" type="parTrans" cxnId="{37646AA2-BB7D-47F4-BC45-029B967B4D7E}">
      <dgm:prSet/>
      <dgm:spPr/>
      <dgm:t>
        <a:bodyPr/>
        <a:lstStyle/>
        <a:p>
          <a:endParaRPr lang="en-US"/>
        </a:p>
      </dgm:t>
    </dgm:pt>
    <dgm:pt modelId="{888F0CB2-3BFF-467B-B0D0-4BCE723395B8}" type="sibTrans" cxnId="{37646AA2-BB7D-47F4-BC45-029B967B4D7E}">
      <dgm:prSet/>
      <dgm:spPr/>
      <dgm:t>
        <a:bodyPr/>
        <a:lstStyle/>
        <a:p>
          <a:endParaRPr lang="en-US"/>
        </a:p>
      </dgm:t>
    </dgm:pt>
    <dgm:pt modelId="{015021A9-7CFA-4EDF-97F6-7E2E0BC32F36}" type="pres">
      <dgm:prSet presAssocID="{45005B25-28E0-4006-B75C-80ECB214BBA7}" presName="root" presStyleCnt="0">
        <dgm:presLayoutVars>
          <dgm:dir/>
          <dgm:resizeHandles val="exact"/>
        </dgm:presLayoutVars>
      </dgm:prSet>
      <dgm:spPr/>
    </dgm:pt>
    <dgm:pt modelId="{7348371C-8D5D-4D73-A5BE-2A92A983088A}" type="pres">
      <dgm:prSet presAssocID="{C67C8264-1FC2-466C-A719-27CE2A43820B}" presName="compNode" presStyleCnt="0"/>
      <dgm:spPr/>
    </dgm:pt>
    <dgm:pt modelId="{E88DFD04-75C0-4CDB-92E3-B4BC3EC97718}" type="pres">
      <dgm:prSet presAssocID="{C67C8264-1FC2-466C-A719-27CE2A43820B}" presName="bgRect" presStyleLbl="bgShp" presStyleIdx="0" presStyleCnt="3"/>
      <dgm:spPr/>
    </dgm:pt>
    <dgm:pt modelId="{59338AB8-E1C7-43D8-AC48-CBBFFDA57544}" type="pres">
      <dgm:prSet presAssocID="{C67C8264-1FC2-466C-A719-27CE2A4382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BBCC4D97-D085-4830-9206-EC87B2A22CDC}" type="pres">
      <dgm:prSet presAssocID="{C67C8264-1FC2-466C-A719-27CE2A43820B}" presName="spaceRect" presStyleCnt="0"/>
      <dgm:spPr/>
    </dgm:pt>
    <dgm:pt modelId="{F4F722C5-804B-47F8-8E6B-2D2AF55956F7}" type="pres">
      <dgm:prSet presAssocID="{C67C8264-1FC2-466C-A719-27CE2A43820B}" presName="parTx" presStyleLbl="revTx" presStyleIdx="0" presStyleCnt="3">
        <dgm:presLayoutVars>
          <dgm:chMax val="0"/>
          <dgm:chPref val="0"/>
        </dgm:presLayoutVars>
      </dgm:prSet>
      <dgm:spPr/>
    </dgm:pt>
    <dgm:pt modelId="{817D2A27-9248-4BB5-83E2-E2F1951270D3}" type="pres">
      <dgm:prSet presAssocID="{4DDAE97D-AEF7-4033-A9FC-3079A17CF86D}" presName="sibTrans" presStyleCnt="0"/>
      <dgm:spPr/>
    </dgm:pt>
    <dgm:pt modelId="{77AFDDF5-1E64-4171-890E-4E4BA6B2BB6F}" type="pres">
      <dgm:prSet presAssocID="{C6BF4A7C-0659-4D9D-A86F-9B3206391247}" presName="compNode" presStyleCnt="0"/>
      <dgm:spPr/>
    </dgm:pt>
    <dgm:pt modelId="{339B4EA5-C861-4BE1-89F5-EE1CDAF78B9F}" type="pres">
      <dgm:prSet presAssocID="{C6BF4A7C-0659-4D9D-A86F-9B3206391247}" presName="bgRect" presStyleLbl="bgShp" presStyleIdx="1" presStyleCnt="3"/>
      <dgm:spPr/>
    </dgm:pt>
    <dgm:pt modelId="{27D45CAD-DAF8-4ACA-A4F4-4F4D22FED412}" type="pres">
      <dgm:prSet presAssocID="{C6BF4A7C-0659-4D9D-A86F-9B32063912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AA6AB83-EDC8-497B-9E9E-91797CED122E}" type="pres">
      <dgm:prSet presAssocID="{C6BF4A7C-0659-4D9D-A86F-9B3206391247}" presName="spaceRect" presStyleCnt="0"/>
      <dgm:spPr/>
    </dgm:pt>
    <dgm:pt modelId="{8D115E48-AF19-4F22-A288-443B264086B4}" type="pres">
      <dgm:prSet presAssocID="{C6BF4A7C-0659-4D9D-A86F-9B3206391247}" presName="parTx" presStyleLbl="revTx" presStyleIdx="1" presStyleCnt="3">
        <dgm:presLayoutVars>
          <dgm:chMax val="0"/>
          <dgm:chPref val="0"/>
        </dgm:presLayoutVars>
      </dgm:prSet>
      <dgm:spPr/>
    </dgm:pt>
    <dgm:pt modelId="{6D9B9FB1-4AA2-4C29-99D4-64292CB66208}" type="pres">
      <dgm:prSet presAssocID="{41E3D64E-620C-4D73-9DA9-11D6AD41672C}" presName="sibTrans" presStyleCnt="0"/>
      <dgm:spPr/>
    </dgm:pt>
    <dgm:pt modelId="{BBAC4821-DBBC-418E-97E1-95D52FE566DB}" type="pres">
      <dgm:prSet presAssocID="{AC0EACC1-679C-4BF3-821B-8D9DF55132BE}" presName="compNode" presStyleCnt="0"/>
      <dgm:spPr/>
    </dgm:pt>
    <dgm:pt modelId="{4552891F-FF71-46B4-842E-1DBFDB5FEBB0}" type="pres">
      <dgm:prSet presAssocID="{AC0EACC1-679C-4BF3-821B-8D9DF55132BE}" presName="bgRect" presStyleLbl="bgShp" presStyleIdx="2" presStyleCnt="3"/>
      <dgm:spPr/>
    </dgm:pt>
    <dgm:pt modelId="{59E8DA7E-CC85-43D6-8436-A65238855CEE}" type="pres">
      <dgm:prSet presAssocID="{AC0EACC1-679C-4BF3-821B-8D9DF55132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6958E9B-7C92-40CA-B4BF-C90A3C322703}" type="pres">
      <dgm:prSet presAssocID="{AC0EACC1-679C-4BF3-821B-8D9DF55132BE}" presName="spaceRect" presStyleCnt="0"/>
      <dgm:spPr/>
    </dgm:pt>
    <dgm:pt modelId="{A86FC6B9-39E1-41D9-8B1F-F157F3BEAC78}" type="pres">
      <dgm:prSet presAssocID="{AC0EACC1-679C-4BF3-821B-8D9DF55132BE}" presName="parTx" presStyleLbl="revTx" presStyleIdx="2" presStyleCnt="3">
        <dgm:presLayoutVars>
          <dgm:chMax val="0"/>
          <dgm:chPref val="0"/>
        </dgm:presLayoutVars>
      </dgm:prSet>
      <dgm:spPr/>
    </dgm:pt>
  </dgm:ptLst>
  <dgm:cxnLst>
    <dgm:cxn modelId="{4C51E11D-3854-4857-9022-ECA0C0ABA23D}" srcId="{45005B25-28E0-4006-B75C-80ECB214BBA7}" destId="{C67C8264-1FC2-466C-A719-27CE2A43820B}" srcOrd="0" destOrd="0" parTransId="{07E3E257-8D56-4FB5-B131-C787B5B8F26C}" sibTransId="{4DDAE97D-AEF7-4033-A9FC-3079A17CF86D}"/>
    <dgm:cxn modelId="{C03DA825-5591-4D1C-A7E7-C6B9AD38B0E1}" type="presOf" srcId="{45005B25-28E0-4006-B75C-80ECB214BBA7}" destId="{015021A9-7CFA-4EDF-97F6-7E2E0BC32F36}" srcOrd="0" destOrd="0" presId="urn:microsoft.com/office/officeart/2018/2/layout/IconVerticalSolidList"/>
    <dgm:cxn modelId="{302F3A42-D9C4-40F6-946F-AB6F4F9435B4}" type="presOf" srcId="{C6BF4A7C-0659-4D9D-A86F-9B3206391247}" destId="{8D115E48-AF19-4F22-A288-443B264086B4}" srcOrd="0" destOrd="0" presId="urn:microsoft.com/office/officeart/2018/2/layout/IconVerticalSolidList"/>
    <dgm:cxn modelId="{7E28036A-FDD1-417B-8F51-887B19A7F38A}" srcId="{45005B25-28E0-4006-B75C-80ECB214BBA7}" destId="{C6BF4A7C-0659-4D9D-A86F-9B3206391247}" srcOrd="1" destOrd="0" parTransId="{EC2B6B70-E9F0-48B5-AF68-EE604FDB044F}" sibTransId="{41E3D64E-620C-4D73-9DA9-11D6AD41672C}"/>
    <dgm:cxn modelId="{7D2B9E52-7260-481C-A8B8-27807684C7E8}" type="presOf" srcId="{C67C8264-1FC2-466C-A719-27CE2A43820B}" destId="{F4F722C5-804B-47F8-8E6B-2D2AF55956F7}" srcOrd="0" destOrd="0" presId="urn:microsoft.com/office/officeart/2018/2/layout/IconVerticalSolidList"/>
    <dgm:cxn modelId="{37646AA2-BB7D-47F4-BC45-029B967B4D7E}" srcId="{45005B25-28E0-4006-B75C-80ECB214BBA7}" destId="{AC0EACC1-679C-4BF3-821B-8D9DF55132BE}" srcOrd="2" destOrd="0" parTransId="{7A2D3F0E-F66C-4344-9707-7687674BD4C9}" sibTransId="{888F0CB2-3BFF-467B-B0D0-4BCE723395B8}"/>
    <dgm:cxn modelId="{7719EBF9-E389-41A6-9959-CA4514BB55FD}" type="presOf" srcId="{AC0EACC1-679C-4BF3-821B-8D9DF55132BE}" destId="{A86FC6B9-39E1-41D9-8B1F-F157F3BEAC78}" srcOrd="0" destOrd="0" presId="urn:microsoft.com/office/officeart/2018/2/layout/IconVerticalSolidList"/>
    <dgm:cxn modelId="{D4F84E82-6F8A-4C57-99EF-BF7F755098E1}" type="presParOf" srcId="{015021A9-7CFA-4EDF-97F6-7E2E0BC32F36}" destId="{7348371C-8D5D-4D73-A5BE-2A92A983088A}" srcOrd="0" destOrd="0" presId="urn:microsoft.com/office/officeart/2018/2/layout/IconVerticalSolidList"/>
    <dgm:cxn modelId="{068F8A72-7A81-4991-B05B-EC590277A3B6}" type="presParOf" srcId="{7348371C-8D5D-4D73-A5BE-2A92A983088A}" destId="{E88DFD04-75C0-4CDB-92E3-B4BC3EC97718}" srcOrd="0" destOrd="0" presId="urn:microsoft.com/office/officeart/2018/2/layout/IconVerticalSolidList"/>
    <dgm:cxn modelId="{90615A81-1CC4-41F7-8A34-1CC13343C654}" type="presParOf" srcId="{7348371C-8D5D-4D73-A5BE-2A92A983088A}" destId="{59338AB8-E1C7-43D8-AC48-CBBFFDA57544}" srcOrd="1" destOrd="0" presId="urn:microsoft.com/office/officeart/2018/2/layout/IconVerticalSolidList"/>
    <dgm:cxn modelId="{F90D2F72-F41C-42B0-8B4B-C889604B8D34}" type="presParOf" srcId="{7348371C-8D5D-4D73-A5BE-2A92A983088A}" destId="{BBCC4D97-D085-4830-9206-EC87B2A22CDC}" srcOrd="2" destOrd="0" presId="urn:microsoft.com/office/officeart/2018/2/layout/IconVerticalSolidList"/>
    <dgm:cxn modelId="{80B0B87A-2855-4D56-B3BD-2E89FE021EB9}" type="presParOf" srcId="{7348371C-8D5D-4D73-A5BE-2A92A983088A}" destId="{F4F722C5-804B-47F8-8E6B-2D2AF55956F7}" srcOrd="3" destOrd="0" presId="urn:microsoft.com/office/officeart/2018/2/layout/IconVerticalSolidList"/>
    <dgm:cxn modelId="{9B7E45E3-F0D5-4440-B504-54EF9C161D61}" type="presParOf" srcId="{015021A9-7CFA-4EDF-97F6-7E2E0BC32F36}" destId="{817D2A27-9248-4BB5-83E2-E2F1951270D3}" srcOrd="1" destOrd="0" presId="urn:microsoft.com/office/officeart/2018/2/layout/IconVerticalSolidList"/>
    <dgm:cxn modelId="{09E85C8D-154D-440D-9F74-C4AF9F9BC2F2}" type="presParOf" srcId="{015021A9-7CFA-4EDF-97F6-7E2E0BC32F36}" destId="{77AFDDF5-1E64-4171-890E-4E4BA6B2BB6F}" srcOrd="2" destOrd="0" presId="urn:microsoft.com/office/officeart/2018/2/layout/IconVerticalSolidList"/>
    <dgm:cxn modelId="{4EB837EF-C581-4B49-9573-87A94F47F0D1}" type="presParOf" srcId="{77AFDDF5-1E64-4171-890E-4E4BA6B2BB6F}" destId="{339B4EA5-C861-4BE1-89F5-EE1CDAF78B9F}" srcOrd="0" destOrd="0" presId="urn:microsoft.com/office/officeart/2018/2/layout/IconVerticalSolidList"/>
    <dgm:cxn modelId="{84B61C44-7220-4130-9ECE-A4FDC31D55C0}" type="presParOf" srcId="{77AFDDF5-1E64-4171-890E-4E4BA6B2BB6F}" destId="{27D45CAD-DAF8-4ACA-A4F4-4F4D22FED412}" srcOrd="1" destOrd="0" presId="urn:microsoft.com/office/officeart/2018/2/layout/IconVerticalSolidList"/>
    <dgm:cxn modelId="{4C00E385-1DDE-4D0D-A1B5-19783F959E01}" type="presParOf" srcId="{77AFDDF5-1E64-4171-890E-4E4BA6B2BB6F}" destId="{1AA6AB83-EDC8-497B-9E9E-91797CED122E}" srcOrd="2" destOrd="0" presId="urn:microsoft.com/office/officeart/2018/2/layout/IconVerticalSolidList"/>
    <dgm:cxn modelId="{014CB67D-B550-42CA-8A87-8EFD0820E1E3}" type="presParOf" srcId="{77AFDDF5-1E64-4171-890E-4E4BA6B2BB6F}" destId="{8D115E48-AF19-4F22-A288-443B264086B4}" srcOrd="3" destOrd="0" presId="urn:microsoft.com/office/officeart/2018/2/layout/IconVerticalSolidList"/>
    <dgm:cxn modelId="{FBCF5A31-77D4-40BE-84F4-788862575964}" type="presParOf" srcId="{015021A9-7CFA-4EDF-97F6-7E2E0BC32F36}" destId="{6D9B9FB1-4AA2-4C29-99D4-64292CB66208}" srcOrd="3" destOrd="0" presId="urn:microsoft.com/office/officeart/2018/2/layout/IconVerticalSolidList"/>
    <dgm:cxn modelId="{1F0CA3F7-37C3-44AA-B71B-E4F7179D9957}" type="presParOf" srcId="{015021A9-7CFA-4EDF-97F6-7E2E0BC32F36}" destId="{BBAC4821-DBBC-418E-97E1-95D52FE566DB}" srcOrd="4" destOrd="0" presId="urn:microsoft.com/office/officeart/2018/2/layout/IconVerticalSolidList"/>
    <dgm:cxn modelId="{DD7BB56B-EA9E-47FA-8DE4-4BB4F88BC065}" type="presParOf" srcId="{BBAC4821-DBBC-418E-97E1-95D52FE566DB}" destId="{4552891F-FF71-46B4-842E-1DBFDB5FEBB0}" srcOrd="0" destOrd="0" presId="urn:microsoft.com/office/officeart/2018/2/layout/IconVerticalSolidList"/>
    <dgm:cxn modelId="{46289E38-E664-4B10-9F7D-1D8B8E4E3D63}" type="presParOf" srcId="{BBAC4821-DBBC-418E-97E1-95D52FE566DB}" destId="{59E8DA7E-CC85-43D6-8436-A65238855CEE}" srcOrd="1" destOrd="0" presId="urn:microsoft.com/office/officeart/2018/2/layout/IconVerticalSolidList"/>
    <dgm:cxn modelId="{0011F5BD-4C47-4EDE-B2B4-0C66F7CAE601}" type="presParOf" srcId="{BBAC4821-DBBC-418E-97E1-95D52FE566DB}" destId="{96958E9B-7C92-40CA-B4BF-C90A3C322703}" srcOrd="2" destOrd="0" presId="urn:microsoft.com/office/officeart/2018/2/layout/IconVerticalSolidList"/>
    <dgm:cxn modelId="{17A2CDB5-0846-47ED-A45A-DA4A25389351}" type="presParOf" srcId="{BBAC4821-DBBC-418E-97E1-95D52FE566DB}" destId="{A86FC6B9-39E1-41D9-8B1F-F157F3BEAC7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E8451A-51DF-4F75-B561-022E0B5DFAB9}"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5B63F0AD-699D-480B-92BC-C2ACAE6BB215}">
      <dgm:prSet/>
      <dgm:spPr/>
      <dgm:t>
        <a:bodyPr/>
        <a:lstStyle/>
        <a:p>
          <a:r>
            <a:rPr lang="fr-FR"/>
            <a:t>Réorganisation, fusion, délocalisation</a:t>
          </a:r>
          <a:endParaRPr lang="en-US"/>
        </a:p>
      </dgm:t>
    </dgm:pt>
    <dgm:pt modelId="{D6C10C62-8C50-481B-81B5-B72CABBCBCD8}" type="parTrans" cxnId="{61208716-DF06-467B-98E8-4A27F0B85E0E}">
      <dgm:prSet/>
      <dgm:spPr/>
      <dgm:t>
        <a:bodyPr/>
        <a:lstStyle/>
        <a:p>
          <a:endParaRPr lang="en-US"/>
        </a:p>
      </dgm:t>
    </dgm:pt>
    <dgm:pt modelId="{5CF1350D-79F9-44E6-8D45-61ABF525C6E6}" type="sibTrans" cxnId="{61208716-DF06-467B-98E8-4A27F0B85E0E}">
      <dgm:prSet phldrT="01"/>
      <dgm:spPr/>
      <dgm:t>
        <a:bodyPr/>
        <a:lstStyle/>
        <a:p>
          <a:r>
            <a:rPr lang="en-US"/>
            <a:t>01</a:t>
          </a:r>
        </a:p>
      </dgm:t>
    </dgm:pt>
    <dgm:pt modelId="{3EAAD6D2-509B-41E6-A053-1F4BB3899407}">
      <dgm:prSet/>
      <dgm:spPr/>
      <dgm:t>
        <a:bodyPr/>
        <a:lstStyle/>
        <a:p>
          <a:r>
            <a:rPr lang="fr-FR"/>
            <a:t>Cessation d’activités</a:t>
          </a:r>
          <a:endParaRPr lang="en-US"/>
        </a:p>
      </dgm:t>
    </dgm:pt>
    <dgm:pt modelId="{1CBC2785-093F-4320-8ED6-F3F2DBA91BDB}" type="parTrans" cxnId="{BC036782-EA64-4935-A546-C49C98E3948E}">
      <dgm:prSet/>
      <dgm:spPr/>
      <dgm:t>
        <a:bodyPr/>
        <a:lstStyle/>
        <a:p>
          <a:endParaRPr lang="en-US"/>
        </a:p>
      </dgm:t>
    </dgm:pt>
    <dgm:pt modelId="{C1AF1187-0957-4C0F-A5DE-CEB1DDB22B4B}" type="sibTrans" cxnId="{BC036782-EA64-4935-A546-C49C98E3948E}">
      <dgm:prSet phldrT="02"/>
      <dgm:spPr/>
      <dgm:t>
        <a:bodyPr/>
        <a:lstStyle/>
        <a:p>
          <a:r>
            <a:rPr lang="en-US"/>
            <a:t>02</a:t>
          </a:r>
        </a:p>
      </dgm:t>
    </dgm:pt>
    <dgm:pt modelId="{73573D99-88A3-48A8-BBD7-B077E6BE1ADC}">
      <dgm:prSet/>
      <dgm:spPr/>
      <dgm:t>
        <a:bodyPr/>
        <a:lstStyle/>
        <a:p>
          <a:r>
            <a:rPr lang="fr-FR"/>
            <a:t>Promotion d’un nouveau poste</a:t>
          </a:r>
          <a:endParaRPr lang="en-US"/>
        </a:p>
      </dgm:t>
    </dgm:pt>
    <dgm:pt modelId="{EDEB0A88-0EAC-4E35-966F-49F05D0876E4}" type="parTrans" cxnId="{743463EB-77F2-4106-AA96-23FF5E37B7F9}">
      <dgm:prSet/>
      <dgm:spPr/>
      <dgm:t>
        <a:bodyPr/>
        <a:lstStyle/>
        <a:p>
          <a:endParaRPr lang="en-US"/>
        </a:p>
      </dgm:t>
    </dgm:pt>
    <dgm:pt modelId="{62DDD224-CB21-42AD-8299-4D49A99D1E7A}" type="sibTrans" cxnId="{743463EB-77F2-4106-AA96-23FF5E37B7F9}">
      <dgm:prSet phldrT="03"/>
      <dgm:spPr/>
      <dgm:t>
        <a:bodyPr/>
        <a:lstStyle/>
        <a:p>
          <a:r>
            <a:rPr lang="en-US"/>
            <a:t>03</a:t>
          </a:r>
        </a:p>
      </dgm:t>
    </dgm:pt>
    <dgm:pt modelId="{F8FDA7B2-A511-4BCB-8CAE-806A1BB853BB}">
      <dgm:prSet/>
      <dgm:spPr/>
      <dgm:t>
        <a:bodyPr/>
        <a:lstStyle/>
        <a:p>
          <a:r>
            <a:rPr lang="fr-FR"/>
            <a:t>Changement de direction de l’entreprise</a:t>
          </a:r>
          <a:endParaRPr lang="en-US"/>
        </a:p>
      </dgm:t>
    </dgm:pt>
    <dgm:pt modelId="{0F77B493-8C9B-4529-9BCB-9D12F22CBFD1}" type="parTrans" cxnId="{C9F9C3FC-F15C-4AFA-8429-BBEAF6E8DA8E}">
      <dgm:prSet/>
      <dgm:spPr/>
      <dgm:t>
        <a:bodyPr/>
        <a:lstStyle/>
        <a:p>
          <a:endParaRPr lang="en-US"/>
        </a:p>
      </dgm:t>
    </dgm:pt>
    <dgm:pt modelId="{33CFE699-E3FC-4061-A5CC-C79762D2289B}" type="sibTrans" cxnId="{C9F9C3FC-F15C-4AFA-8429-BBEAF6E8DA8E}">
      <dgm:prSet phldrT="04"/>
      <dgm:spPr/>
      <dgm:t>
        <a:bodyPr/>
        <a:lstStyle/>
        <a:p>
          <a:r>
            <a:rPr lang="en-US"/>
            <a:t>04</a:t>
          </a:r>
        </a:p>
      </dgm:t>
    </dgm:pt>
    <dgm:pt modelId="{2D5E954C-7BC0-4B09-9937-A22068FD5332}">
      <dgm:prSet/>
      <dgm:spPr/>
      <dgm:t>
        <a:bodyPr/>
        <a:lstStyle/>
        <a:p>
          <a:r>
            <a:rPr lang="fr-FR"/>
            <a:t>Evolution technologique</a:t>
          </a:r>
          <a:endParaRPr lang="en-US"/>
        </a:p>
      </dgm:t>
    </dgm:pt>
    <dgm:pt modelId="{A09AE958-CAFB-49A4-9593-E8D2E10B76D4}" type="parTrans" cxnId="{B99C77D5-5415-4D85-936B-F03A8336FD2C}">
      <dgm:prSet/>
      <dgm:spPr/>
      <dgm:t>
        <a:bodyPr/>
        <a:lstStyle/>
        <a:p>
          <a:endParaRPr lang="en-US"/>
        </a:p>
      </dgm:t>
    </dgm:pt>
    <dgm:pt modelId="{F9B62C5A-21ED-45EA-BB1E-9D4C72CFEF94}" type="sibTrans" cxnId="{B99C77D5-5415-4D85-936B-F03A8336FD2C}">
      <dgm:prSet phldrT="05"/>
      <dgm:spPr/>
      <dgm:t>
        <a:bodyPr/>
        <a:lstStyle/>
        <a:p>
          <a:r>
            <a:rPr lang="en-US"/>
            <a:t>05</a:t>
          </a:r>
        </a:p>
      </dgm:t>
    </dgm:pt>
    <dgm:pt modelId="{0AEF00EA-9725-4C3C-966C-5E3E60982E3D}" type="pres">
      <dgm:prSet presAssocID="{B4E8451A-51DF-4F75-B561-022E0B5DFAB9}" presName="Name0" presStyleCnt="0">
        <dgm:presLayoutVars>
          <dgm:animLvl val="lvl"/>
          <dgm:resizeHandles val="exact"/>
        </dgm:presLayoutVars>
      </dgm:prSet>
      <dgm:spPr/>
    </dgm:pt>
    <dgm:pt modelId="{8EE863DD-1877-4084-9AF8-7D5FD68AB003}" type="pres">
      <dgm:prSet presAssocID="{5B63F0AD-699D-480B-92BC-C2ACAE6BB215}" presName="compositeNode" presStyleCnt="0">
        <dgm:presLayoutVars>
          <dgm:bulletEnabled val="1"/>
        </dgm:presLayoutVars>
      </dgm:prSet>
      <dgm:spPr/>
    </dgm:pt>
    <dgm:pt modelId="{4BCA399C-F6FA-471E-BB6A-B784556670E9}" type="pres">
      <dgm:prSet presAssocID="{5B63F0AD-699D-480B-92BC-C2ACAE6BB215}" presName="bgRect" presStyleLbl="alignNode1" presStyleIdx="0" presStyleCnt="5"/>
      <dgm:spPr/>
    </dgm:pt>
    <dgm:pt modelId="{02550678-1AFB-46AC-9C11-7B7D08AD79B7}" type="pres">
      <dgm:prSet presAssocID="{5CF1350D-79F9-44E6-8D45-61ABF525C6E6}" presName="sibTransNodeRect" presStyleLbl="alignNode1" presStyleIdx="0" presStyleCnt="5">
        <dgm:presLayoutVars>
          <dgm:chMax val="0"/>
          <dgm:bulletEnabled val="1"/>
        </dgm:presLayoutVars>
      </dgm:prSet>
      <dgm:spPr/>
    </dgm:pt>
    <dgm:pt modelId="{6C26A0B2-BC1F-407E-840E-5236A4E2A60E}" type="pres">
      <dgm:prSet presAssocID="{5B63F0AD-699D-480B-92BC-C2ACAE6BB215}" presName="nodeRect" presStyleLbl="alignNode1" presStyleIdx="0" presStyleCnt="5">
        <dgm:presLayoutVars>
          <dgm:bulletEnabled val="1"/>
        </dgm:presLayoutVars>
      </dgm:prSet>
      <dgm:spPr/>
    </dgm:pt>
    <dgm:pt modelId="{3847692C-ADA9-4B45-9876-232ECCE08B91}" type="pres">
      <dgm:prSet presAssocID="{5CF1350D-79F9-44E6-8D45-61ABF525C6E6}" presName="sibTrans" presStyleCnt="0"/>
      <dgm:spPr/>
    </dgm:pt>
    <dgm:pt modelId="{BEFD1113-ECFC-401D-8E44-98B5BB43885A}" type="pres">
      <dgm:prSet presAssocID="{3EAAD6D2-509B-41E6-A053-1F4BB3899407}" presName="compositeNode" presStyleCnt="0">
        <dgm:presLayoutVars>
          <dgm:bulletEnabled val="1"/>
        </dgm:presLayoutVars>
      </dgm:prSet>
      <dgm:spPr/>
    </dgm:pt>
    <dgm:pt modelId="{DB7B3BAA-BE15-4614-A817-EB0F45BB9278}" type="pres">
      <dgm:prSet presAssocID="{3EAAD6D2-509B-41E6-A053-1F4BB3899407}" presName="bgRect" presStyleLbl="alignNode1" presStyleIdx="1" presStyleCnt="5"/>
      <dgm:spPr/>
    </dgm:pt>
    <dgm:pt modelId="{5CDBC56E-DAAC-4419-88D4-83402A452652}" type="pres">
      <dgm:prSet presAssocID="{C1AF1187-0957-4C0F-A5DE-CEB1DDB22B4B}" presName="sibTransNodeRect" presStyleLbl="alignNode1" presStyleIdx="1" presStyleCnt="5">
        <dgm:presLayoutVars>
          <dgm:chMax val="0"/>
          <dgm:bulletEnabled val="1"/>
        </dgm:presLayoutVars>
      </dgm:prSet>
      <dgm:spPr/>
    </dgm:pt>
    <dgm:pt modelId="{8045AA7C-1C83-450D-928D-88F6395FDCAE}" type="pres">
      <dgm:prSet presAssocID="{3EAAD6D2-509B-41E6-A053-1F4BB3899407}" presName="nodeRect" presStyleLbl="alignNode1" presStyleIdx="1" presStyleCnt="5">
        <dgm:presLayoutVars>
          <dgm:bulletEnabled val="1"/>
        </dgm:presLayoutVars>
      </dgm:prSet>
      <dgm:spPr/>
    </dgm:pt>
    <dgm:pt modelId="{621A990F-A020-4227-94BA-793B54583C10}" type="pres">
      <dgm:prSet presAssocID="{C1AF1187-0957-4C0F-A5DE-CEB1DDB22B4B}" presName="sibTrans" presStyleCnt="0"/>
      <dgm:spPr/>
    </dgm:pt>
    <dgm:pt modelId="{5C61D37D-D633-4FB5-841D-C6088430BD86}" type="pres">
      <dgm:prSet presAssocID="{73573D99-88A3-48A8-BBD7-B077E6BE1ADC}" presName="compositeNode" presStyleCnt="0">
        <dgm:presLayoutVars>
          <dgm:bulletEnabled val="1"/>
        </dgm:presLayoutVars>
      </dgm:prSet>
      <dgm:spPr/>
    </dgm:pt>
    <dgm:pt modelId="{D1A2FDFE-9605-4B76-877A-52654CB4F6F6}" type="pres">
      <dgm:prSet presAssocID="{73573D99-88A3-48A8-BBD7-B077E6BE1ADC}" presName="bgRect" presStyleLbl="alignNode1" presStyleIdx="2" presStyleCnt="5"/>
      <dgm:spPr/>
    </dgm:pt>
    <dgm:pt modelId="{DC7A9BF8-C0D9-4F90-8CC6-EFFC26DC65AA}" type="pres">
      <dgm:prSet presAssocID="{62DDD224-CB21-42AD-8299-4D49A99D1E7A}" presName="sibTransNodeRect" presStyleLbl="alignNode1" presStyleIdx="2" presStyleCnt="5">
        <dgm:presLayoutVars>
          <dgm:chMax val="0"/>
          <dgm:bulletEnabled val="1"/>
        </dgm:presLayoutVars>
      </dgm:prSet>
      <dgm:spPr/>
    </dgm:pt>
    <dgm:pt modelId="{C0D4E16F-2E25-4307-959F-F50B956BB7B0}" type="pres">
      <dgm:prSet presAssocID="{73573D99-88A3-48A8-BBD7-B077E6BE1ADC}" presName="nodeRect" presStyleLbl="alignNode1" presStyleIdx="2" presStyleCnt="5">
        <dgm:presLayoutVars>
          <dgm:bulletEnabled val="1"/>
        </dgm:presLayoutVars>
      </dgm:prSet>
      <dgm:spPr/>
    </dgm:pt>
    <dgm:pt modelId="{04D6E12D-107F-4FCB-BB49-C2A108CD907F}" type="pres">
      <dgm:prSet presAssocID="{62DDD224-CB21-42AD-8299-4D49A99D1E7A}" presName="sibTrans" presStyleCnt="0"/>
      <dgm:spPr/>
    </dgm:pt>
    <dgm:pt modelId="{6D464245-8E2C-4591-A480-808002271F5B}" type="pres">
      <dgm:prSet presAssocID="{F8FDA7B2-A511-4BCB-8CAE-806A1BB853BB}" presName="compositeNode" presStyleCnt="0">
        <dgm:presLayoutVars>
          <dgm:bulletEnabled val="1"/>
        </dgm:presLayoutVars>
      </dgm:prSet>
      <dgm:spPr/>
    </dgm:pt>
    <dgm:pt modelId="{34226739-D16D-454F-9062-6E01384FE0F4}" type="pres">
      <dgm:prSet presAssocID="{F8FDA7B2-A511-4BCB-8CAE-806A1BB853BB}" presName="bgRect" presStyleLbl="alignNode1" presStyleIdx="3" presStyleCnt="5"/>
      <dgm:spPr/>
    </dgm:pt>
    <dgm:pt modelId="{5645A6B5-D0FF-45B1-8977-3E7F17863421}" type="pres">
      <dgm:prSet presAssocID="{33CFE699-E3FC-4061-A5CC-C79762D2289B}" presName="sibTransNodeRect" presStyleLbl="alignNode1" presStyleIdx="3" presStyleCnt="5">
        <dgm:presLayoutVars>
          <dgm:chMax val="0"/>
          <dgm:bulletEnabled val="1"/>
        </dgm:presLayoutVars>
      </dgm:prSet>
      <dgm:spPr/>
    </dgm:pt>
    <dgm:pt modelId="{7E1455EE-78BA-4813-9430-1858601B283F}" type="pres">
      <dgm:prSet presAssocID="{F8FDA7B2-A511-4BCB-8CAE-806A1BB853BB}" presName="nodeRect" presStyleLbl="alignNode1" presStyleIdx="3" presStyleCnt="5">
        <dgm:presLayoutVars>
          <dgm:bulletEnabled val="1"/>
        </dgm:presLayoutVars>
      </dgm:prSet>
      <dgm:spPr/>
    </dgm:pt>
    <dgm:pt modelId="{FA91E496-2BDC-439B-8471-9B74466BDCDC}" type="pres">
      <dgm:prSet presAssocID="{33CFE699-E3FC-4061-A5CC-C79762D2289B}" presName="sibTrans" presStyleCnt="0"/>
      <dgm:spPr/>
    </dgm:pt>
    <dgm:pt modelId="{A5EDD9A5-06D1-4E4C-86A7-BFAF245C68E6}" type="pres">
      <dgm:prSet presAssocID="{2D5E954C-7BC0-4B09-9937-A22068FD5332}" presName="compositeNode" presStyleCnt="0">
        <dgm:presLayoutVars>
          <dgm:bulletEnabled val="1"/>
        </dgm:presLayoutVars>
      </dgm:prSet>
      <dgm:spPr/>
    </dgm:pt>
    <dgm:pt modelId="{2DC2F111-7648-4FEA-AA3D-870D67CCDC74}" type="pres">
      <dgm:prSet presAssocID="{2D5E954C-7BC0-4B09-9937-A22068FD5332}" presName="bgRect" presStyleLbl="alignNode1" presStyleIdx="4" presStyleCnt="5"/>
      <dgm:spPr/>
    </dgm:pt>
    <dgm:pt modelId="{90A913F6-82BD-492D-93F5-973F3C907696}" type="pres">
      <dgm:prSet presAssocID="{F9B62C5A-21ED-45EA-BB1E-9D4C72CFEF94}" presName="sibTransNodeRect" presStyleLbl="alignNode1" presStyleIdx="4" presStyleCnt="5">
        <dgm:presLayoutVars>
          <dgm:chMax val="0"/>
          <dgm:bulletEnabled val="1"/>
        </dgm:presLayoutVars>
      </dgm:prSet>
      <dgm:spPr/>
    </dgm:pt>
    <dgm:pt modelId="{B0BB213C-E24D-4277-84C0-0355D39869C7}" type="pres">
      <dgm:prSet presAssocID="{2D5E954C-7BC0-4B09-9937-A22068FD5332}" presName="nodeRect" presStyleLbl="alignNode1" presStyleIdx="4" presStyleCnt="5">
        <dgm:presLayoutVars>
          <dgm:bulletEnabled val="1"/>
        </dgm:presLayoutVars>
      </dgm:prSet>
      <dgm:spPr/>
    </dgm:pt>
  </dgm:ptLst>
  <dgm:cxnLst>
    <dgm:cxn modelId="{D93CD508-A070-451C-8CC4-A4C7474653A1}" type="presOf" srcId="{73573D99-88A3-48A8-BBD7-B077E6BE1ADC}" destId="{C0D4E16F-2E25-4307-959F-F50B956BB7B0}" srcOrd="1" destOrd="0" presId="urn:microsoft.com/office/officeart/2016/7/layout/LinearBlockProcessNumbered"/>
    <dgm:cxn modelId="{61208716-DF06-467B-98E8-4A27F0B85E0E}" srcId="{B4E8451A-51DF-4F75-B561-022E0B5DFAB9}" destId="{5B63F0AD-699D-480B-92BC-C2ACAE6BB215}" srcOrd="0" destOrd="0" parTransId="{D6C10C62-8C50-481B-81B5-B72CABBCBCD8}" sibTransId="{5CF1350D-79F9-44E6-8D45-61ABF525C6E6}"/>
    <dgm:cxn modelId="{24763942-FC5F-46A5-BC69-EAA617DD502C}" type="presOf" srcId="{5CF1350D-79F9-44E6-8D45-61ABF525C6E6}" destId="{02550678-1AFB-46AC-9C11-7B7D08AD79B7}" srcOrd="0" destOrd="0" presId="urn:microsoft.com/office/officeart/2016/7/layout/LinearBlockProcessNumbered"/>
    <dgm:cxn modelId="{88EAA649-2B71-48AB-B96D-3D0D777A7CE7}" type="presOf" srcId="{B4E8451A-51DF-4F75-B561-022E0B5DFAB9}" destId="{0AEF00EA-9725-4C3C-966C-5E3E60982E3D}" srcOrd="0" destOrd="0" presId="urn:microsoft.com/office/officeart/2016/7/layout/LinearBlockProcessNumbered"/>
    <dgm:cxn modelId="{D1D79870-5630-4B4F-8CFB-7D66A4CDEEE0}" type="presOf" srcId="{33CFE699-E3FC-4061-A5CC-C79762D2289B}" destId="{5645A6B5-D0FF-45B1-8977-3E7F17863421}" srcOrd="0" destOrd="0" presId="urn:microsoft.com/office/officeart/2016/7/layout/LinearBlockProcessNumbered"/>
    <dgm:cxn modelId="{E323F670-53F5-4430-851C-68983FDE8774}" type="presOf" srcId="{3EAAD6D2-509B-41E6-A053-1F4BB3899407}" destId="{DB7B3BAA-BE15-4614-A817-EB0F45BB9278}" srcOrd="0" destOrd="0" presId="urn:microsoft.com/office/officeart/2016/7/layout/LinearBlockProcessNumbered"/>
    <dgm:cxn modelId="{BC036782-EA64-4935-A546-C49C98E3948E}" srcId="{B4E8451A-51DF-4F75-B561-022E0B5DFAB9}" destId="{3EAAD6D2-509B-41E6-A053-1F4BB3899407}" srcOrd="1" destOrd="0" parTransId="{1CBC2785-093F-4320-8ED6-F3F2DBA91BDB}" sibTransId="{C1AF1187-0957-4C0F-A5DE-CEB1DDB22B4B}"/>
    <dgm:cxn modelId="{E43F8299-9F4D-4255-A4B9-5A20FF59CCA7}" type="presOf" srcId="{F9B62C5A-21ED-45EA-BB1E-9D4C72CFEF94}" destId="{90A913F6-82BD-492D-93F5-973F3C907696}" srcOrd="0" destOrd="0" presId="urn:microsoft.com/office/officeart/2016/7/layout/LinearBlockProcessNumbered"/>
    <dgm:cxn modelId="{8DED9AA4-86AB-490F-B276-5256DB8107C8}" type="presOf" srcId="{2D5E954C-7BC0-4B09-9937-A22068FD5332}" destId="{2DC2F111-7648-4FEA-AA3D-870D67CCDC74}" srcOrd="0" destOrd="0" presId="urn:microsoft.com/office/officeart/2016/7/layout/LinearBlockProcessNumbered"/>
    <dgm:cxn modelId="{E12C8CA8-4F4D-4DCF-AEBF-395A4733C405}" type="presOf" srcId="{F8FDA7B2-A511-4BCB-8CAE-806A1BB853BB}" destId="{7E1455EE-78BA-4813-9430-1858601B283F}" srcOrd="1" destOrd="0" presId="urn:microsoft.com/office/officeart/2016/7/layout/LinearBlockProcessNumbered"/>
    <dgm:cxn modelId="{603557B1-67D0-4440-ADCE-129709474E43}" type="presOf" srcId="{2D5E954C-7BC0-4B09-9937-A22068FD5332}" destId="{B0BB213C-E24D-4277-84C0-0355D39869C7}" srcOrd="1" destOrd="0" presId="urn:microsoft.com/office/officeart/2016/7/layout/LinearBlockProcessNumbered"/>
    <dgm:cxn modelId="{662A9ABC-197D-4D1B-8DB6-EAFC5E14F470}" type="presOf" srcId="{73573D99-88A3-48A8-BBD7-B077E6BE1ADC}" destId="{D1A2FDFE-9605-4B76-877A-52654CB4F6F6}" srcOrd="0" destOrd="0" presId="urn:microsoft.com/office/officeart/2016/7/layout/LinearBlockProcessNumbered"/>
    <dgm:cxn modelId="{2C870DD2-7CD9-40EB-9757-EC5CCBFC7ACB}" type="presOf" srcId="{5B63F0AD-699D-480B-92BC-C2ACAE6BB215}" destId="{6C26A0B2-BC1F-407E-840E-5236A4E2A60E}" srcOrd="1" destOrd="0" presId="urn:microsoft.com/office/officeart/2016/7/layout/LinearBlockProcessNumbered"/>
    <dgm:cxn modelId="{B99C77D5-5415-4D85-936B-F03A8336FD2C}" srcId="{B4E8451A-51DF-4F75-B561-022E0B5DFAB9}" destId="{2D5E954C-7BC0-4B09-9937-A22068FD5332}" srcOrd="4" destOrd="0" parTransId="{A09AE958-CAFB-49A4-9593-E8D2E10B76D4}" sibTransId="{F9B62C5A-21ED-45EA-BB1E-9D4C72CFEF94}"/>
    <dgm:cxn modelId="{164DF5DB-34EE-465B-969C-B03A643DB401}" type="presOf" srcId="{F8FDA7B2-A511-4BCB-8CAE-806A1BB853BB}" destId="{34226739-D16D-454F-9062-6E01384FE0F4}" srcOrd="0" destOrd="0" presId="urn:microsoft.com/office/officeart/2016/7/layout/LinearBlockProcessNumbered"/>
    <dgm:cxn modelId="{737076DF-90E0-41A5-B190-237D1CD4A542}" type="presOf" srcId="{3EAAD6D2-509B-41E6-A053-1F4BB3899407}" destId="{8045AA7C-1C83-450D-928D-88F6395FDCAE}" srcOrd="1" destOrd="0" presId="urn:microsoft.com/office/officeart/2016/7/layout/LinearBlockProcessNumbered"/>
    <dgm:cxn modelId="{03636CE7-8ACD-4731-9061-6DDDBBFA96D6}" type="presOf" srcId="{C1AF1187-0957-4C0F-A5DE-CEB1DDB22B4B}" destId="{5CDBC56E-DAAC-4419-88D4-83402A452652}" srcOrd="0" destOrd="0" presId="urn:microsoft.com/office/officeart/2016/7/layout/LinearBlockProcessNumbered"/>
    <dgm:cxn modelId="{743463EB-77F2-4106-AA96-23FF5E37B7F9}" srcId="{B4E8451A-51DF-4F75-B561-022E0B5DFAB9}" destId="{73573D99-88A3-48A8-BBD7-B077E6BE1ADC}" srcOrd="2" destOrd="0" parTransId="{EDEB0A88-0EAC-4E35-966F-49F05D0876E4}" sibTransId="{62DDD224-CB21-42AD-8299-4D49A99D1E7A}"/>
    <dgm:cxn modelId="{DABC8DEE-B18F-42D1-A71D-756B0DD03E08}" type="presOf" srcId="{5B63F0AD-699D-480B-92BC-C2ACAE6BB215}" destId="{4BCA399C-F6FA-471E-BB6A-B784556670E9}" srcOrd="0" destOrd="0" presId="urn:microsoft.com/office/officeart/2016/7/layout/LinearBlockProcessNumbered"/>
    <dgm:cxn modelId="{8006F4F8-EEB1-4390-8B9F-F7F1C5962AD5}" type="presOf" srcId="{62DDD224-CB21-42AD-8299-4D49A99D1E7A}" destId="{DC7A9BF8-C0D9-4F90-8CC6-EFFC26DC65AA}" srcOrd="0" destOrd="0" presId="urn:microsoft.com/office/officeart/2016/7/layout/LinearBlockProcessNumbered"/>
    <dgm:cxn modelId="{C9F9C3FC-F15C-4AFA-8429-BBEAF6E8DA8E}" srcId="{B4E8451A-51DF-4F75-B561-022E0B5DFAB9}" destId="{F8FDA7B2-A511-4BCB-8CAE-806A1BB853BB}" srcOrd="3" destOrd="0" parTransId="{0F77B493-8C9B-4529-9BCB-9D12F22CBFD1}" sibTransId="{33CFE699-E3FC-4061-A5CC-C79762D2289B}"/>
    <dgm:cxn modelId="{D32B2168-E693-4300-A456-AB2ED00EB3FA}" type="presParOf" srcId="{0AEF00EA-9725-4C3C-966C-5E3E60982E3D}" destId="{8EE863DD-1877-4084-9AF8-7D5FD68AB003}" srcOrd="0" destOrd="0" presId="urn:microsoft.com/office/officeart/2016/7/layout/LinearBlockProcessNumbered"/>
    <dgm:cxn modelId="{7B73CA78-8F23-4A2D-BC1A-AC4AE3DED434}" type="presParOf" srcId="{8EE863DD-1877-4084-9AF8-7D5FD68AB003}" destId="{4BCA399C-F6FA-471E-BB6A-B784556670E9}" srcOrd="0" destOrd="0" presId="urn:microsoft.com/office/officeart/2016/7/layout/LinearBlockProcessNumbered"/>
    <dgm:cxn modelId="{5315AAF9-305D-4B48-A501-BBA3786F0F20}" type="presParOf" srcId="{8EE863DD-1877-4084-9AF8-7D5FD68AB003}" destId="{02550678-1AFB-46AC-9C11-7B7D08AD79B7}" srcOrd="1" destOrd="0" presId="urn:microsoft.com/office/officeart/2016/7/layout/LinearBlockProcessNumbered"/>
    <dgm:cxn modelId="{C35E4C61-C267-48EB-933D-09F4F9196F64}" type="presParOf" srcId="{8EE863DD-1877-4084-9AF8-7D5FD68AB003}" destId="{6C26A0B2-BC1F-407E-840E-5236A4E2A60E}" srcOrd="2" destOrd="0" presId="urn:microsoft.com/office/officeart/2016/7/layout/LinearBlockProcessNumbered"/>
    <dgm:cxn modelId="{45C7D2A5-F3C9-4A68-B3EF-6058606A87FB}" type="presParOf" srcId="{0AEF00EA-9725-4C3C-966C-5E3E60982E3D}" destId="{3847692C-ADA9-4B45-9876-232ECCE08B91}" srcOrd="1" destOrd="0" presId="urn:microsoft.com/office/officeart/2016/7/layout/LinearBlockProcessNumbered"/>
    <dgm:cxn modelId="{29046A22-D94A-4007-A855-284512414863}" type="presParOf" srcId="{0AEF00EA-9725-4C3C-966C-5E3E60982E3D}" destId="{BEFD1113-ECFC-401D-8E44-98B5BB43885A}" srcOrd="2" destOrd="0" presId="urn:microsoft.com/office/officeart/2016/7/layout/LinearBlockProcessNumbered"/>
    <dgm:cxn modelId="{6C4C4D3E-8252-41AE-9E9C-6FFD68E727C9}" type="presParOf" srcId="{BEFD1113-ECFC-401D-8E44-98B5BB43885A}" destId="{DB7B3BAA-BE15-4614-A817-EB0F45BB9278}" srcOrd="0" destOrd="0" presId="urn:microsoft.com/office/officeart/2016/7/layout/LinearBlockProcessNumbered"/>
    <dgm:cxn modelId="{FCD01A34-7083-4355-A51A-E8332601065B}" type="presParOf" srcId="{BEFD1113-ECFC-401D-8E44-98B5BB43885A}" destId="{5CDBC56E-DAAC-4419-88D4-83402A452652}" srcOrd="1" destOrd="0" presId="urn:microsoft.com/office/officeart/2016/7/layout/LinearBlockProcessNumbered"/>
    <dgm:cxn modelId="{84E6761A-843D-4F6F-8726-AF5CEFA80AF2}" type="presParOf" srcId="{BEFD1113-ECFC-401D-8E44-98B5BB43885A}" destId="{8045AA7C-1C83-450D-928D-88F6395FDCAE}" srcOrd="2" destOrd="0" presId="urn:microsoft.com/office/officeart/2016/7/layout/LinearBlockProcessNumbered"/>
    <dgm:cxn modelId="{9EA2B3AC-30CB-4702-9977-DC7BB9E38B81}" type="presParOf" srcId="{0AEF00EA-9725-4C3C-966C-5E3E60982E3D}" destId="{621A990F-A020-4227-94BA-793B54583C10}" srcOrd="3" destOrd="0" presId="urn:microsoft.com/office/officeart/2016/7/layout/LinearBlockProcessNumbered"/>
    <dgm:cxn modelId="{7413FC39-E4D2-4764-9B63-36F0A00828E0}" type="presParOf" srcId="{0AEF00EA-9725-4C3C-966C-5E3E60982E3D}" destId="{5C61D37D-D633-4FB5-841D-C6088430BD86}" srcOrd="4" destOrd="0" presId="urn:microsoft.com/office/officeart/2016/7/layout/LinearBlockProcessNumbered"/>
    <dgm:cxn modelId="{AD6D1A0E-A9A8-4E7D-93DF-DBDADCE6B90F}" type="presParOf" srcId="{5C61D37D-D633-4FB5-841D-C6088430BD86}" destId="{D1A2FDFE-9605-4B76-877A-52654CB4F6F6}" srcOrd="0" destOrd="0" presId="urn:microsoft.com/office/officeart/2016/7/layout/LinearBlockProcessNumbered"/>
    <dgm:cxn modelId="{B8BCD02D-1CAC-413E-9A81-9EF70BF158A7}" type="presParOf" srcId="{5C61D37D-D633-4FB5-841D-C6088430BD86}" destId="{DC7A9BF8-C0D9-4F90-8CC6-EFFC26DC65AA}" srcOrd="1" destOrd="0" presId="urn:microsoft.com/office/officeart/2016/7/layout/LinearBlockProcessNumbered"/>
    <dgm:cxn modelId="{62108B48-7C53-48D2-8E20-4E35755EF3FE}" type="presParOf" srcId="{5C61D37D-D633-4FB5-841D-C6088430BD86}" destId="{C0D4E16F-2E25-4307-959F-F50B956BB7B0}" srcOrd="2" destOrd="0" presId="urn:microsoft.com/office/officeart/2016/7/layout/LinearBlockProcessNumbered"/>
    <dgm:cxn modelId="{BB5C8270-12F1-4308-A1B0-99E1893BC6C3}" type="presParOf" srcId="{0AEF00EA-9725-4C3C-966C-5E3E60982E3D}" destId="{04D6E12D-107F-4FCB-BB49-C2A108CD907F}" srcOrd="5" destOrd="0" presId="urn:microsoft.com/office/officeart/2016/7/layout/LinearBlockProcessNumbered"/>
    <dgm:cxn modelId="{52F53A9C-20BB-46D9-A2A2-59C4F8DF19D2}" type="presParOf" srcId="{0AEF00EA-9725-4C3C-966C-5E3E60982E3D}" destId="{6D464245-8E2C-4591-A480-808002271F5B}" srcOrd="6" destOrd="0" presId="urn:microsoft.com/office/officeart/2016/7/layout/LinearBlockProcessNumbered"/>
    <dgm:cxn modelId="{82247C14-331B-4B83-A441-E7780E72A2AC}" type="presParOf" srcId="{6D464245-8E2C-4591-A480-808002271F5B}" destId="{34226739-D16D-454F-9062-6E01384FE0F4}" srcOrd="0" destOrd="0" presId="urn:microsoft.com/office/officeart/2016/7/layout/LinearBlockProcessNumbered"/>
    <dgm:cxn modelId="{AE639F66-BE27-408A-9A36-4BD3195A0ABD}" type="presParOf" srcId="{6D464245-8E2C-4591-A480-808002271F5B}" destId="{5645A6B5-D0FF-45B1-8977-3E7F17863421}" srcOrd="1" destOrd="0" presId="urn:microsoft.com/office/officeart/2016/7/layout/LinearBlockProcessNumbered"/>
    <dgm:cxn modelId="{37A1003B-670F-4F48-A315-304F2E6FCC23}" type="presParOf" srcId="{6D464245-8E2C-4591-A480-808002271F5B}" destId="{7E1455EE-78BA-4813-9430-1858601B283F}" srcOrd="2" destOrd="0" presId="urn:microsoft.com/office/officeart/2016/7/layout/LinearBlockProcessNumbered"/>
    <dgm:cxn modelId="{DC227D3D-F74C-4133-881A-3E4362328350}" type="presParOf" srcId="{0AEF00EA-9725-4C3C-966C-5E3E60982E3D}" destId="{FA91E496-2BDC-439B-8471-9B74466BDCDC}" srcOrd="7" destOrd="0" presId="urn:microsoft.com/office/officeart/2016/7/layout/LinearBlockProcessNumbered"/>
    <dgm:cxn modelId="{5633D57B-0858-4109-96C1-845C478BFE0A}" type="presParOf" srcId="{0AEF00EA-9725-4C3C-966C-5E3E60982E3D}" destId="{A5EDD9A5-06D1-4E4C-86A7-BFAF245C68E6}" srcOrd="8" destOrd="0" presId="urn:microsoft.com/office/officeart/2016/7/layout/LinearBlockProcessNumbered"/>
    <dgm:cxn modelId="{907DB5C2-5052-40E7-B157-8D5E0AB83556}" type="presParOf" srcId="{A5EDD9A5-06D1-4E4C-86A7-BFAF245C68E6}" destId="{2DC2F111-7648-4FEA-AA3D-870D67CCDC74}" srcOrd="0" destOrd="0" presId="urn:microsoft.com/office/officeart/2016/7/layout/LinearBlockProcessNumbered"/>
    <dgm:cxn modelId="{06B9D0F6-D415-4547-B0D6-27C8D5F02994}" type="presParOf" srcId="{A5EDD9A5-06D1-4E4C-86A7-BFAF245C68E6}" destId="{90A913F6-82BD-492D-93F5-973F3C907696}" srcOrd="1" destOrd="0" presId="urn:microsoft.com/office/officeart/2016/7/layout/LinearBlockProcessNumbered"/>
    <dgm:cxn modelId="{5DBEBA3E-7718-4C3F-8B71-A225C7B5E3BD}" type="presParOf" srcId="{A5EDD9A5-06D1-4E4C-86A7-BFAF245C68E6}" destId="{B0BB213C-E24D-4277-84C0-0355D39869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9AE79-47AE-47C7-997B-C9DAC8FDBEFF}">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0569B4A-0A22-4D7B-AA39-B996DF1483DC}">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C96AF20-C611-4D64-954E-13210AACD963}">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Pourquoi le changement? </a:t>
          </a:r>
          <a:endParaRPr lang="en-US" sz="1900" kern="1200"/>
        </a:p>
      </dsp:txBody>
      <dsp:txXfrm>
        <a:off x="1131174" y="4597"/>
        <a:ext cx="5382429" cy="979371"/>
      </dsp:txXfrm>
    </dsp:sp>
    <dsp:sp modelId="{F8443ADE-8D7F-497D-837E-8EFCD1A3C0FC}">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749DDC7-C363-49D3-8878-73958064E784}">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AB87969-DA6D-45A8-BFC5-DF4FA7F663B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Un peu de psycho</a:t>
          </a:r>
          <a:endParaRPr lang="en-US" sz="1900" kern="1200"/>
        </a:p>
      </dsp:txBody>
      <dsp:txXfrm>
        <a:off x="1131174" y="1228812"/>
        <a:ext cx="5382429" cy="979371"/>
      </dsp:txXfrm>
    </dsp:sp>
    <dsp:sp modelId="{91B70D59-446B-4134-84A8-CF100AF0345F}">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43A949-F720-467E-A078-92132BE1826F}">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459E83-ED63-4DD7-B0C5-BF14979691AB}">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La résistance au changement</a:t>
          </a:r>
          <a:endParaRPr lang="en-US" sz="1900" kern="1200"/>
        </a:p>
      </dsp:txBody>
      <dsp:txXfrm>
        <a:off x="1131174" y="2453027"/>
        <a:ext cx="5382429" cy="979371"/>
      </dsp:txXfrm>
    </dsp:sp>
    <dsp:sp modelId="{5AC08C49-65E5-458F-B1A1-1187247818C4}">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13A3E53-C2EA-46AC-BD46-7B48AA48EEE8}">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8B10A0-4CD1-49F6-8F81-0DE1F6420ED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Pour réussir</a:t>
          </a:r>
          <a:endParaRPr lang="en-US" sz="1900" kern="1200"/>
        </a:p>
      </dsp:txBody>
      <dsp:txXfrm>
        <a:off x="1131174" y="3677241"/>
        <a:ext cx="5382429" cy="979371"/>
      </dsp:txXfrm>
    </dsp:sp>
    <dsp:sp modelId="{769F1A0F-6599-484A-8C65-8FC89AC6FC1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4240168-0B8D-4A03-B601-4B3440026663}">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09308F7-42D8-46D3-9B0E-20585F611E2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Quelques outils </a:t>
          </a:r>
          <a:endParaRPr lang="en-US" sz="1900" kern="1200"/>
        </a:p>
      </dsp:txBody>
      <dsp:txXfrm>
        <a:off x="1131174" y="4901456"/>
        <a:ext cx="5382429" cy="9793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21659-2531-4A30-A74B-ABC0FA9D6D5E}">
      <dsp:nvSpPr>
        <dsp:cNvPr id="0" name=""/>
        <dsp:cNvSpPr/>
      </dsp:nvSpPr>
      <dsp:spPr>
        <a:xfrm>
          <a:off x="347508" y="350793"/>
          <a:ext cx="1076554" cy="107655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73C48-7FBA-4FBD-871B-52CD77D4DDC2}">
      <dsp:nvSpPr>
        <dsp:cNvPr id="0" name=""/>
        <dsp:cNvSpPr/>
      </dsp:nvSpPr>
      <dsp:spPr>
        <a:xfrm>
          <a:off x="576938" y="580223"/>
          <a:ext cx="617695" cy="617695"/>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F6DCC-3268-4D88-AA98-3A210E92AB73}">
      <dsp:nvSpPr>
        <dsp:cNvPr id="0" name=""/>
        <dsp:cNvSpPr/>
      </dsp:nvSpPr>
      <dsp:spPr>
        <a:xfrm>
          <a:off x="3363" y="1762668"/>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dirty="0"/>
            <a:t>gérer ses émotions</a:t>
          </a:r>
          <a:endParaRPr lang="en-US" sz="1500" kern="1200" dirty="0"/>
        </a:p>
      </dsp:txBody>
      <dsp:txXfrm>
        <a:off x="3363" y="1762668"/>
        <a:ext cx="1764843" cy="705937"/>
      </dsp:txXfrm>
    </dsp:sp>
    <dsp:sp modelId="{29DAFDE6-FCDF-48AB-AFD0-CB478FCEAB39}">
      <dsp:nvSpPr>
        <dsp:cNvPr id="0" name=""/>
        <dsp:cNvSpPr/>
      </dsp:nvSpPr>
      <dsp:spPr>
        <a:xfrm>
          <a:off x="2421199" y="350793"/>
          <a:ext cx="1076554" cy="107655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4CA50-3C5A-4A27-B139-1BE807A756AE}">
      <dsp:nvSpPr>
        <dsp:cNvPr id="0" name=""/>
        <dsp:cNvSpPr/>
      </dsp:nvSpPr>
      <dsp:spPr>
        <a:xfrm>
          <a:off x="2650629" y="580223"/>
          <a:ext cx="617695" cy="617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3F735-4C14-4B55-A809-26FD9B328D12}">
      <dsp:nvSpPr>
        <dsp:cNvPr id="0" name=""/>
        <dsp:cNvSpPr/>
      </dsp:nvSpPr>
      <dsp:spPr>
        <a:xfrm>
          <a:off x="2077055" y="1762668"/>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gérer son stress</a:t>
          </a:r>
          <a:endParaRPr lang="en-US" sz="1500" kern="1200"/>
        </a:p>
      </dsp:txBody>
      <dsp:txXfrm>
        <a:off x="2077055" y="1762668"/>
        <a:ext cx="1764843" cy="705937"/>
      </dsp:txXfrm>
    </dsp:sp>
    <dsp:sp modelId="{A5C103CF-267D-4631-A5D4-1E15529F799D}">
      <dsp:nvSpPr>
        <dsp:cNvPr id="0" name=""/>
        <dsp:cNvSpPr/>
      </dsp:nvSpPr>
      <dsp:spPr>
        <a:xfrm>
          <a:off x="4494891" y="350793"/>
          <a:ext cx="1076554" cy="107655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4D6279-76D8-4357-8D69-CC3C88F39746}">
      <dsp:nvSpPr>
        <dsp:cNvPr id="0" name=""/>
        <dsp:cNvSpPr/>
      </dsp:nvSpPr>
      <dsp:spPr>
        <a:xfrm>
          <a:off x="4724320" y="580223"/>
          <a:ext cx="617695" cy="617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68907-ED27-456F-8E96-D8F2349D2073}">
      <dsp:nvSpPr>
        <dsp:cNvPr id="0" name=""/>
        <dsp:cNvSpPr/>
      </dsp:nvSpPr>
      <dsp:spPr>
        <a:xfrm>
          <a:off x="4150746" y="1762668"/>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optimiser sa communication</a:t>
          </a:r>
          <a:endParaRPr lang="en-US" sz="1500" kern="1200"/>
        </a:p>
      </dsp:txBody>
      <dsp:txXfrm>
        <a:off x="4150746" y="1762668"/>
        <a:ext cx="1764843" cy="705937"/>
      </dsp:txXfrm>
    </dsp:sp>
    <dsp:sp modelId="{789B0A13-2CD7-4DD1-96BF-F88590B2A74A}">
      <dsp:nvSpPr>
        <dsp:cNvPr id="0" name=""/>
        <dsp:cNvSpPr/>
      </dsp:nvSpPr>
      <dsp:spPr>
        <a:xfrm>
          <a:off x="6568582" y="350793"/>
          <a:ext cx="1076554" cy="107655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1FF55-9857-4E00-91EE-7EB65DA13688}">
      <dsp:nvSpPr>
        <dsp:cNvPr id="0" name=""/>
        <dsp:cNvSpPr/>
      </dsp:nvSpPr>
      <dsp:spPr>
        <a:xfrm>
          <a:off x="6798012" y="580223"/>
          <a:ext cx="617695" cy="617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1DEFDD-C672-416F-B08C-38565A3D78B9}">
      <dsp:nvSpPr>
        <dsp:cNvPr id="0" name=""/>
        <dsp:cNvSpPr/>
      </dsp:nvSpPr>
      <dsp:spPr>
        <a:xfrm>
          <a:off x="6224438" y="1762668"/>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gérer les incertitudes et les doutes</a:t>
          </a:r>
          <a:endParaRPr lang="en-US" sz="1500" kern="1200"/>
        </a:p>
      </dsp:txBody>
      <dsp:txXfrm>
        <a:off x="6224438" y="1762668"/>
        <a:ext cx="1764843" cy="705937"/>
      </dsp:txXfrm>
    </dsp:sp>
    <dsp:sp modelId="{30F59DAA-B412-4819-AB5A-A11D65B5AC4F}">
      <dsp:nvSpPr>
        <dsp:cNvPr id="0" name=""/>
        <dsp:cNvSpPr/>
      </dsp:nvSpPr>
      <dsp:spPr>
        <a:xfrm>
          <a:off x="8642273" y="350793"/>
          <a:ext cx="1076554" cy="107655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A192A-CBF4-41F3-855D-556ACB74E275}">
      <dsp:nvSpPr>
        <dsp:cNvPr id="0" name=""/>
        <dsp:cNvSpPr/>
      </dsp:nvSpPr>
      <dsp:spPr>
        <a:xfrm>
          <a:off x="8871703" y="580223"/>
          <a:ext cx="617695" cy="6176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A7201-D833-4F45-88E5-B05ADCA4CD39}">
      <dsp:nvSpPr>
        <dsp:cNvPr id="0" name=""/>
        <dsp:cNvSpPr/>
      </dsp:nvSpPr>
      <dsp:spPr>
        <a:xfrm>
          <a:off x="8298129" y="1762668"/>
          <a:ext cx="1764843" cy="70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fr-FR" sz="1500" kern="1200"/>
            <a:t>optimiser l' organisation de travail</a:t>
          </a:r>
          <a:endParaRPr lang="en-US" sz="1500" kern="1200"/>
        </a:p>
      </dsp:txBody>
      <dsp:txXfrm>
        <a:off x="8298129" y="1762668"/>
        <a:ext cx="1764843" cy="7059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E585A-5416-4B4C-8667-0D47035CE27A}">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5992D6-10F7-41AB-8F43-FC04CDB57A4E}">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70EB55D-416D-451B-90FB-50420A100250}">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Une meilleure connaissance de soi</a:t>
          </a:r>
          <a:endParaRPr lang="en-US" sz="1900" kern="1200"/>
        </a:p>
      </dsp:txBody>
      <dsp:txXfrm>
        <a:off x="1131174" y="4597"/>
        <a:ext cx="5382429" cy="979371"/>
      </dsp:txXfrm>
    </dsp:sp>
    <dsp:sp modelId="{30D69823-4259-480B-97D3-FF81A2A6F793}">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752EEBF-AB77-44E2-8E36-778B9A0F9BB3}">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0DA8FD1-0E92-48A8-AB6B-BB602ADDFAB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Une analyse fonctionnelle du projet de changement</a:t>
          </a:r>
          <a:endParaRPr lang="en-US" sz="1900" kern="1200"/>
        </a:p>
      </dsp:txBody>
      <dsp:txXfrm>
        <a:off x="1131174" y="1228812"/>
        <a:ext cx="5382429" cy="979371"/>
      </dsp:txXfrm>
    </dsp:sp>
    <dsp:sp modelId="{F03264FF-802D-4004-B8F6-F5FA69D7ACC0}">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695353-2829-459C-B3A2-9EF095BD5B44}">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160319-9A37-41A3-9104-FAF50E5CA63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La gestion des émotions : peur, incertitude, frustration, anxiété</a:t>
          </a:r>
          <a:endParaRPr lang="en-US" sz="1900" kern="1200"/>
        </a:p>
      </dsp:txBody>
      <dsp:txXfrm>
        <a:off x="1131174" y="2453027"/>
        <a:ext cx="5382429" cy="979371"/>
      </dsp:txXfrm>
    </dsp:sp>
    <dsp:sp modelId="{9708A165-0ED0-44B4-B8F2-F8469DDE2DBC}">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F62A0D7-C9F1-4A75-974A-BE4440E1130B}">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A853E7F-0389-4ED2-BECE-40A12BCD9234}">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L'optimisation la communication</a:t>
          </a:r>
          <a:endParaRPr lang="en-US" sz="1900" kern="1200"/>
        </a:p>
      </dsp:txBody>
      <dsp:txXfrm>
        <a:off x="1131174" y="3677241"/>
        <a:ext cx="5382429" cy="979371"/>
      </dsp:txXfrm>
    </dsp:sp>
    <dsp:sp modelId="{F7A722A7-B5A9-48E9-91C3-823D50CAB785}">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0D45F2-A0C6-4614-8084-D978909E6AFE}">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71ECB17-3B26-4002-9CCA-B7847F229773}">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fr-FR" sz="1900" kern="1200"/>
            <a:t>L'approche de la psychologie positive </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EF560-B7AF-4E37-BC1A-0726B371F334}">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CB6482F-DD57-42BB-B9B7-44000D2A973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61E5692-4B85-4A6E-935D-D523160D7B8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fr-FR" sz="1600" kern="1200" dirty="0"/>
            <a:t>Positif : le changement est une transformation, une </a:t>
          </a:r>
          <a:r>
            <a:rPr lang="fr-FR" sz="1600" b="1" kern="1200" dirty="0"/>
            <a:t>évolution, une progression</a:t>
          </a:r>
          <a:r>
            <a:rPr lang="fr-FR" sz="1600" kern="1200" dirty="0"/>
            <a:t>; il est une véritable source de </a:t>
          </a:r>
          <a:r>
            <a:rPr lang="fr-FR" sz="1600" b="1" kern="1200" dirty="0"/>
            <a:t>motivation</a:t>
          </a:r>
          <a:r>
            <a:rPr lang="fr-FR" sz="1600" kern="1200" dirty="0"/>
            <a:t> et renforce les vertus du savoir et de la connaissance, le désir de toujours savoir plus, de découvrir et d’avancer.</a:t>
          </a:r>
          <a:endParaRPr lang="en-US" sz="1600" kern="1200" dirty="0"/>
        </a:p>
      </dsp:txBody>
      <dsp:txXfrm>
        <a:off x="1941716" y="718"/>
        <a:ext cx="4571887" cy="1681139"/>
      </dsp:txXfrm>
    </dsp:sp>
    <dsp:sp modelId="{CF4C255D-1848-4648-821E-2903707D4626}">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D00998-DF1F-49D6-9F07-828EC646EECF}">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151D079-0A35-461F-AB6B-FFB770EF7C3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fr-FR" sz="1600" kern="1200" dirty="0"/>
            <a:t>Négatif : le changement est anxiogène, il engendre de la </a:t>
          </a:r>
          <a:r>
            <a:rPr lang="fr-FR" sz="1600" b="1" kern="1200" dirty="0"/>
            <a:t>peur, de la colère, de la frustration</a:t>
          </a:r>
          <a:r>
            <a:rPr lang="fr-FR" sz="1600" kern="1200" dirty="0"/>
            <a:t>, et le changement génère une réaction de </a:t>
          </a:r>
          <a:r>
            <a:rPr lang="fr-FR" sz="1600" b="1" kern="1200" dirty="0"/>
            <a:t>stress, des tensions, des doutes et de l’incertitudes.</a:t>
          </a:r>
          <a:endParaRPr lang="en-US" sz="1600" b="1" kern="1200" dirty="0"/>
        </a:p>
      </dsp:txBody>
      <dsp:txXfrm>
        <a:off x="1941716" y="2102143"/>
        <a:ext cx="4571887" cy="1681139"/>
      </dsp:txXfrm>
    </dsp:sp>
    <dsp:sp modelId="{8C0B5DF0-6061-4983-8E37-CD7E98955CE6}">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63549F-B14E-418E-A873-5523E746B5DC}">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39D165B-4F16-46D1-ACE1-66B7D99B45D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fr-FR" sz="1600" kern="1200" dirty="0"/>
            <a:t>La réaction au changement est difficilement prévisible, mais elle doit être conduite, accompagnée pour permettre une </a:t>
          </a:r>
          <a:r>
            <a:rPr lang="fr-FR" sz="1600" b="1" kern="1200" dirty="0"/>
            <a:t>adaptation optimale .</a:t>
          </a:r>
          <a:endParaRPr lang="en-US" sz="1600" b="1" kern="1200" dirty="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FA08A-F94B-4D2D-BDD0-9B441B502975}">
      <dsp:nvSpPr>
        <dsp:cNvPr id="0" name=""/>
        <dsp:cNvSpPr/>
      </dsp:nvSpPr>
      <dsp:spPr>
        <a:xfrm>
          <a:off x="2887265" y="808"/>
          <a:ext cx="2353468" cy="23534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t>L’HOMME DOIT CHANGER POUR DURER</a:t>
          </a:r>
        </a:p>
      </dsp:txBody>
      <dsp:txXfrm>
        <a:off x="3231922" y="345465"/>
        <a:ext cx="1664154" cy="1664154"/>
      </dsp:txXfrm>
    </dsp:sp>
    <dsp:sp modelId="{41FBD984-5D0B-4619-BCD3-B437D0EC27FA}">
      <dsp:nvSpPr>
        <dsp:cNvPr id="0" name=""/>
        <dsp:cNvSpPr/>
      </dsp:nvSpPr>
      <dsp:spPr>
        <a:xfrm rot="3600000">
          <a:off x="4625726" y="2296804"/>
          <a:ext cx="627546" cy="7942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fr-FR" sz="1300" kern="1200"/>
        </a:p>
      </dsp:txBody>
      <dsp:txXfrm>
        <a:off x="4672792" y="2374142"/>
        <a:ext cx="439282" cy="476577"/>
      </dsp:txXfrm>
    </dsp:sp>
    <dsp:sp modelId="{88526303-A40C-4CF9-82DE-27B169D98786}">
      <dsp:nvSpPr>
        <dsp:cNvPr id="0" name=""/>
        <dsp:cNvSpPr/>
      </dsp:nvSpPr>
      <dsp:spPr>
        <a:xfrm>
          <a:off x="4656025" y="3064390"/>
          <a:ext cx="2353468" cy="2353468"/>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t>CHANGER C’EST APPRENDRE</a:t>
          </a:r>
        </a:p>
      </dsp:txBody>
      <dsp:txXfrm>
        <a:off x="5000682" y="3409047"/>
        <a:ext cx="1664154" cy="1664154"/>
      </dsp:txXfrm>
    </dsp:sp>
    <dsp:sp modelId="{D4DA1B16-8D05-4EE9-B223-79BE207D3A87}">
      <dsp:nvSpPr>
        <dsp:cNvPr id="0" name=""/>
        <dsp:cNvSpPr/>
      </dsp:nvSpPr>
      <dsp:spPr>
        <a:xfrm rot="10800000">
          <a:off x="3767987" y="3843976"/>
          <a:ext cx="627546" cy="794295"/>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fr-FR" sz="1300" kern="1200"/>
        </a:p>
      </dsp:txBody>
      <dsp:txXfrm rot="10800000">
        <a:off x="3956251" y="4002835"/>
        <a:ext cx="439282" cy="476577"/>
      </dsp:txXfrm>
    </dsp:sp>
    <dsp:sp modelId="{39CDEB0D-2B40-447C-8AF9-203E70116580}">
      <dsp:nvSpPr>
        <dsp:cNvPr id="0" name=""/>
        <dsp:cNvSpPr/>
      </dsp:nvSpPr>
      <dsp:spPr>
        <a:xfrm>
          <a:off x="1118505" y="3064390"/>
          <a:ext cx="2353468" cy="2353468"/>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kern="1200" dirty="0"/>
            <a:t>NOUVEAUX COMPORTEMENTS</a:t>
          </a:r>
        </a:p>
      </dsp:txBody>
      <dsp:txXfrm>
        <a:off x="1463162" y="3409047"/>
        <a:ext cx="1664154" cy="1664154"/>
      </dsp:txXfrm>
    </dsp:sp>
    <dsp:sp modelId="{46F659B2-EEC3-4904-8BC1-93091ADCE073}">
      <dsp:nvSpPr>
        <dsp:cNvPr id="0" name=""/>
        <dsp:cNvSpPr/>
      </dsp:nvSpPr>
      <dsp:spPr>
        <a:xfrm rot="18000000">
          <a:off x="2856966" y="2327566"/>
          <a:ext cx="627546" cy="794295"/>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fr-FR" sz="1300" kern="1200"/>
        </a:p>
      </dsp:txBody>
      <dsp:txXfrm>
        <a:off x="2904032" y="2567946"/>
        <a:ext cx="439282" cy="476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DE7C8-5E3B-4585-BCEC-534A7663BFB1}">
      <dsp:nvSpPr>
        <dsp:cNvPr id="0" name=""/>
        <dsp:cNvSpPr/>
      </dsp:nvSpPr>
      <dsp:spPr>
        <a:xfrm>
          <a:off x="609599" y="0"/>
          <a:ext cx="6908800"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34424-9498-462C-9F3E-29C01618639D}">
      <dsp:nvSpPr>
        <dsp:cNvPr id="0" name=""/>
        <dsp:cNvSpPr/>
      </dsp:nvSpPr>
      <dsp:spPr>
        <a:xfrm>
          <a:off x="275431" y="1625600"/>
          <a:ext cx="2438400" cy="21674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L’homme doit s’adapter à une nouvelle situation</a:t>
          </a:r>
        </a:p>
      </dsp:txBody>
      <dsp:txXfrm>
        <a:off x="381238" y="1731407"/>
        <a:ext cx="2226786" cy="1955852"/>
      </dsp:txXfrm>
    </dsp:sp>
    <dsp:sp modelId="{881170A2-127C-46FD-934C-D3151148B0DE}">
      <dsp:nvSpPr>
        <dsp:cNvPr id="0" name=""/>
        <dsp:cNvSpPr/>
      </dsp:nvSpPr>
      <dsp:spPr>
        <a:xfrm>
          <a:off x="2844799" y="1625600"/>
          <a:ext cx="2438400" cy="216746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Doit optimiser ses connaissances et ses compétences</a:t>
          </a:r>
        </a:p>
      </dsp:txBody>
      <dsp:txXfrm>
        <a:off x="2950606" y="1731407"/>
        <a:ext cx="2226786" cy="1955852"/>
      </dsp:txXfrm>
    </dsp:sp>
    <dsp:sp modelId="{B8C57046-16F2-4EA8-B60D-47845AF92EC7}">
      <dsp:nvSpPr>
        <dsp:cNvPr id="0" name=""/>
        <dsp:cNvSpPr/>
      </dsp:nvSpPr>
      <dsp:spPr>
        <a:xfrm>
          <a:off x="5414168" y="1625600"/>
          <a:ext cx="2438400" cy="216746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Dans le but d’évoluer</a:t>
          </a:r>
        </a:p>
      </dsp:txBody>
      <dsp:txXfrm>
        <a:off x="5519975" y="1731407"/>
        <a:ext cx="2226786" cy="1955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19D61-B5DE-42B4-A7CC-71ADCAC389E9}">
      <dsp:nvSpPr>
        <dsp:cNvPr id="0" name=""/>
        <dsp:cNvSpPr/>
      </dsp:nvSpPr>
      <dsp:spPr>
        <a:xfrm>
          <a:off x="0" y="474845"/>
          <a:ext cx="6513603" cy="24333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L’homme est confronté à un changement radical qui le contraint à changer s’il veut appréhender au mieux la situation nouvelle qui s’impose à lui.</a:t>
          </a:r>
          <a:endParaRPr lang="en-US" sz="2400" kern="1200"/>
        </a:p>
      </dsp:txBody>
      <dsp:txXfrm>
        <a:off x="118784" y="593629"/>
        <a:ext cx="6276035" cy="2195739"/>
      </dsp:txXfrm>
    </dsp:sp>
    <dsp:sp modelId="{102C3888-1E70-49D3-BE92-146FD1D1A63F}">
      <dsp:nvSpPr>
        <dsp:cNvPr id="0" name=""/>
        <dsp:cNvSpPr/>
      </dsp:nvSpPr>
      <dsp:spPr>
        <a:xfrm>
          <a:off x="0" y="2977272"/>
          <a:ext cx="6513603" cy="243330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Mais le changement fait </a:t>
          </a:r>
          <a:r>
            <a:rPr lang="fr-FR" sz="2400" b="1" kern="1200" dirty="0"/>
            <a:t>peur</a:t>
          </a:r>
          <a:r>
            <a:rPr lang="fr-FR" sz="2400" kern="1200" dirty="0"/>
            <a:t>, il est une source </a:t>
          </a:r>
          <a:r>
            <a:rPr lang="fr-FR" sz="2400" b="1" kern="1200" dirty="0"/>
            <a:t>d’anxiété difficile </a:t>
          </a:r>
          <a:r>
            <a:rPr lang="fr-FR" sz="2400" kern="1200" dirty="0"/>
            <a:t>à contrôler et pouvant générer mal-être et stress. Les méthodes cognitives et comportementales permettent de gérer le changement afin de mieux l’aborder pour qu’il soit un allié plus qu’un ennemi.</a:t>
          </a:r>
          <a:endParaRPr lang="en-US" sz="2400" kern="1200" dirty="0"/>
        </a:p>
      </dsp:txBody>
      <dsp:txXfrm>
        <a:off x="118784" y="3096056"/>
        <a:ext cx="6276035" cy="21957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E3B22-911D-4E28-BB74-C509729B661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9BBCC8-B339-460F-924F-00E4F715D19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FF4F9C-D221-4E71-BAEB-B103A2605E6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fr-FR" sz="1500" kern="1200"/>
            <a:t>implique la mise en scène de différents acteurs, chacun ayant un rôle et une mission bien définis pour l'élaboration et l'aboutissement du projet de changement. </a:t>
          </a:r>
          <a:endParaRPr lang="en-US" sz="1500" kern="1200"/>
        </a:p>
      </dsp:txBody>
      <dsp:txXfrm>
        <a:off x="1941716" y="718"/>
        <a:ext cx="4571887" cy="1681139"/>
      </dsp:txXfrm>
    </dsp:sp>
    <dsp:sp modelId="{BF38188E-3910-4492-B2A4-A773B922A94A}">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234856-9448-47EF-95E2-8B504791D04D}">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39A3992-BB1E-430C-AB6B-3D8679927EA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fr-FR" sz="1500" kern="1200"/>
            <a:t>Au sein d'une entreprise, le décideur du changement et celui qui le met en oeuvre devront  s'appuyer sur les personnes pro-actives du projet, rassurer les personnes positives (favorables mais dans l'attente des résultats) et faire face aux résistances des opposants au changement. </a:t>
          </a:r>
          <a:endParaRPr lang="en-US" sz="1500" kern="1200"/>
        </a:p>
      </dsp:txBody>
      <dsp:txXfrm>
        <a:off x="1941716" y="2102143"/>
        <a:ext cx="4571887" cy="1681139"/>
      </dsp:txXfrm>
    </dsp:sp>
    <dsp:sp modelId="{E66279FC-B608-45C7-983C-84FA908109E3}">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CA2D18-6F7E-4A2F-91D2-99C063DE21C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9F67117-9EDC-4039-B3CA-0DABEB47130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fr-FR" sz="1500" kern="1200"/>
            <a:t>A contrario, les personnes qui subissent le changement devront apprendre la gestion des émotions, la gestion du stress et envisager le changement comme une nécessité à la survie de l'entreprise.</a:t>
          </a:r>
          <a:endParaRPr lang="en-US" sz="1500" kern="1200"/>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D5023-00FC-4E0A-8526-4A8835B2E14E}">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E04AB4-6F5A-4F48-8D1F-8DA16919EB11}">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63685E-A5EE-4B7E-9EC9-F15D3A53BBE3}">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00100">
            <a:lnSpc>
              <a:spcPct val="90000"/>
            </a:lnSpc>
            <a:spcBef>
              <a:spcPct val="0"/>
            </a:spcBef>
            <a:spcAft>
              <a:spcPct val="35000"/>
            </a:spcAft>
            <a:buNone/>
          </a:pPr>
          <a:r>
            <a:rPr lang="fr-FR" sz="1800" kern="1200"/>
            <a:t>se focaliser sur autre chose, si possible de plaisant, peut amener à détourner l’attention de l’expérience émotionnelle négative. </a:t>
          </a:r>
          <a:endParaRPr lang="en-US" sz="1800" kern="1200"/>
        </a:p>
      </dsp:txBody>
      <dsp:txXfrm>
        <a:off x="1930741" y="905470"/>
        <a:ext cx="4338296" cy="1671637"/>
      </dsp:txXfrm>
    </dsp:sp>
    <dsp:sp modelId="{46DB386C-503B-4A00-8A3B-4A4205BAE6A5}">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533F00-062D-4080-8E0F-45ED2BE7CCFE}">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A174F42-EF21-4CA1-B97A-CCAEF158C6FF}">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00100">
            <a:lnSpc>
              <a:spcPct val="90000"/>
            </a:lnSpc>
            <a:spcBef>
              <a:spcPct val="0"/>
            </a:spcBef>
            <a:spcAft>
              <a:spcPct val="35000"/>
            </a:spcAft>
            <a:buNone/>
          </a:pPr>
          <a:r>
            <a:rPr lang="fr-FR" sz="1800" kern="1200"/>
            <a:t>On peut aussi coupler cela avec la notion d’objectif, qui en plus d’amener une occupation, amène un but à atteindre et motivants pour un changement émotionnel durable.</a:t>
          </a:r>
          <a:endParaRPr lang="en-US" sz="1800" kern="1200"/>
        </a:p>
      </dsp:txBody>
      <dsp:txXfrm>
        <a:off x="1930741" y="2995017"/>
        <a:ext cx="4338296" cy="1671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DFD04-75C0-4CDB-92E3-B4BC3EC97718}">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9338AB8-E1C7-43D8-AC48-CBBFFDA5754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4F722C5-804B-47F8-8E6B-2D2AF55956F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a:t>L</a:t>
          </a:r>
          <a:r>
            <a:rPr lang="fr-FR" sz="2300" b="1" kern="1200"/>
            <a:t>e journal :</a:t>
          </a:r>
          <a:r>
            <a:rPr lang="fr-FR" sz="2300" kern="1200"/>
            <a:t> écrire, tenir un blog ou un journal intime est un excellent moyen de comprendre et gérer ses émotions. </a:t>
          </a:r>
          <a:endParaRPr lang="en-US" sz="2300" kern="1200"/>
        </a:p>
      </dsp:txBody>
      <dsp:txXfrm>
        <a:off x="1435590" y="531"/>
        <a:ext cx="9080009" cy="1242935"/>
      </dsp:txXfrm>
    </dsp:sp>
    <dsp:sp modelId="{339B4EA5-C861-4BE1-89F5-EE1CDAF78B9F}">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7D45CAD-DAF8-4ACA-A4F4-4F4D22FED41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115E48-AF19-4F22-A288-443B264086B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a:t>Quand on couche sur le papier (ou sur un autre support) ce que l’on ressent, en plus de le verbaliser, on lui donne corps et existence.</a:t>
          </a:r>
          <a:endParaRPr lang="en-US" sz="2300" kern="1200"/>
        </a:p>
      </dsp:txBody>
      <dsp:txXfrm>
        <a:off x="1435590" y="1554201"/>
        <a:ext cx="9080009" cy="1242935"/>
      </dsp:txXfrm>
    </dsp:sp>
    <dsp:sp modelId="{4552891F-FF71-46B4-842E-1DBFDB5FEBB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9E8DA7E-CC85-43D6-8436-A65238855CE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86FC6B9-39E1-41D9-8B1F-F157F3BEAC7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fr-FR" sz="2300" kern="1200"/>
            <a:t>Les études montrent que les personnes écrivant trois fois par semaine ce qu’ils ont pu ressentir de notable avaient une meilleure gestion de leurs émotions, et une plus grande facilité à exprimer les émotions positives.</a:t>
          </a:r>
          <a:endParaRPr lang="en-US" sz="2300" kern="1200"/>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A399C-F6FA-471E-BB6A-B784556670E9}">
      <dsp:nvSpPr>
        <dsp:cNvPr id="0" name=""/>
        <dsp:cNvSpPr/>
      </dsp:nvSpPr>
      <dsp:spPr>
        <a:xfrm>
          <a:off x="6077" y="425771"/>
          <a:ext cx="1899850" cy="22798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7663" tIns="0" rIns="187663" bIns="330200" numCol="1" spcCol="1270" anchor="t" anchorCtr="0">
          <a:noAutofit/>
        </a:bodyPr>
        <a:lstStyle/>
        <a:p>
          <a:pPr marL="0" lvl="0" indent="0" algn="l" defTabSz="844550">
            <a:lnSpc>
              <a:spcPct val="90000"/>
            </a:lnSpc>
            <a:spcBef>
              <a:spcPct val="0"/>
            </a:spcBef>
            <a:spcAft>
              <a:spcPct val="35000"/>
            </a:spcAft>
            <a:buNone/>
          </a:pPr>
          <a:r>
            <a:rPr lang="fr-FR" sz="1900" kern="1200"/>
            <a:t>Réorganisation, fusion, délocalisation</a:t>
          </a:r>
          <a:endParaRPr lang="en-US" sz="1900" kern="1200"/>
        </a:p>
      </dsp:txBody>
      <dsp:txXfrm>
        <a:off x="6077" y="1337699"/>
        <a:ext cx="1899850" cy="1367892"/>
      </dsp:txXfrm>
    </dsp:sp>
    <dsp:sp modelId="{02550678-1AFB-46AC-9C11-7B7D08AD79B7}">
      <dsp:nvSpPr>
        <dsp:cNvPr id="0" name=""/>
        <dsp:cNvSpPr/>
      </dsp:nvSpPr>
      <dsp:spPr>
        <a:xfrm>
          <a:off x="6077" y="425771"/>
          <a:ext cx="1899850" cy="91192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7663" tIns="165100" rIns="187663"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6077" y="425771"/>
        <a:ext cx="1899850" cy="911928"/>
      </dsp:txXfrm>
    </dsp:sp>
    <dsp:sp modelId="{DB7B3BAA-BE15-4614-A817-EB0F45BB9278}">
      <dsp:nvSpPr>
        <dsp:cNvPr id="0" name=""/>
        <dsp:cNvSpPr/>
      </dsp:nvSpPr>
      <dsp:spPr>
        <a:xfrm>
          <a:off x="2057916" y="425771"/>
          <a:ext cx="1899850" cy="22798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7663" tIns="0" rIns="187663" bIns="330200" numCol="1" spcCol="1270" anchor="t" anchorCtr="0">
          <a:noAutofit/>
        </a:bodyPr>
        <a:lstStyle/>
        <a:p>
          <a:pPr marL="0" lvl="0" indent="0" algn="l" defTabSz="844550">
            <a:lnSpc>
              <a:spcPct val="90000"/>
            </a:lnSpc>
            <a:spcBef>
              <a:spcPct val="0"/>
            </a:spcBef>
            <a:spcAft>
              <a:spcPct val="35000"/>
            </a:spcAft>
            <a:buNone/>
          </a:pPr>
          <a:r>
            <a:rPr lang="fr-FR" sz="1900" kern="1200"/>
            <a:t>Cessation d’activités</a:t>
          </a:r>
          <a:endParaRPr lang="en-US" sz="1900" kern="1200"/>
        </a:p>
      </dsp:txBody>
      <dsp:txXfrm>
        <a:off x="2057916" y="1337699"/>
        <a:ext cx="1899850" cy="1367892"/>
      </dsp:txXfrm>
    </dsp:sp>
    <dsp:sp modelId="{5CDBC56E-DAAC-4419-88D4-83402A452652}">
      <dsp:nvSpPr>
        <dsp:cNvPr id="0" name=""/>
        <dsp:cNvSpPr/>
      </dsp:nvSpPr>
      <dsp:spPr>
        <a:xfrm>
          <a:off x="2057916" y="425771"/>
          <a:ext cx="1899850" cy="91192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7663" tIns="165100" rIns="187663"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57916" y="425771"/>
        <a:ext cx="1899850" cy="911928"/>
      </dsp:txXfrm>
    </dsp:sp>
    <dsp:sp modelId="{D1A2FDFE-9605-4B76-877A-52654CB4F6F6}">
      <dsp:nvSpPr>
        <dsp:cNvPr id="0" name=""/>
        <dsp:cNvSpPr/>
      </dsp:nvSpPr>
      <dsp:spPr>
        <a:xfrm>
          <a:off x="4109754" y="425771"/>
          <a:ext cx="1899850" cy="22798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7663" tIns="0" rIns="187663" bIns="330200" numCol="1" spcCol="1270" anchor="t" anchorCtr="0">
          <a:noAutofit/>
        </a:bodyPr>
        <a:lstStyle/>
        <a:p>
          <a:pPr marL="0" lvl="0" indent="0" algn="l" defTabSz="844550">
            <a:lnSpc>
              <a:spcPct val="90000"/>
            </a:lnSpc>
            <a:spcBef>
              <a:spcPct val="0"/>
            </a:spcBef>
            <a:spcAft>
              <a:spcPct val="35000"/>
            </a:spcAft>
            <a:buNone/>
          </a:pPr>
          <a:r>
            <a:rPr lang="fr-FR" sz="1900" kern="1200"/>
            <a:t>Promotion d’un nouveau poste</a:t>
          </a:r>
          <a:endParaRPr lang="en-US" sz="1900" kern="1200"/>
        </a:p>
      </dsp:txBody>
      <dsp:txXfrm>
        <a:off x="4109754" y="1337699"/>
        <a:ext cx="1899850" cy="1367892"/>
      </dsp:txXfrm>
    </dsp:sp>
    <dsp:sp modelId="{DC7A9BF8-C0D9-4F90-8CC6-EFFC26DC65AA}">
      <dsp:nvSpPr>
        <dsp:cNvPr id="0" name=""/>
        <dsp:cNvSpPr/>
      </dsp:nvSpPr>
      <dsp:spPr>
        <a:xfrm>
          <a:off x="4109754" y="425771"/>
          <a:ext cx="1899850" cy="91192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7663" tIns="165100" rIns="187663"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109754" y="425771"/>
        <a:ext cx="1899850" cy="911928"/>
      </dsp:txXfrm>
    </dsp:sp>
    <dsp:sp modelId="{34226739-D16D-454F-9062-6E01384FE0F4}">
      <dsp:nvSpPr>
        <dsp:cNvPr id="0" name=""/>
        <dsp:cNvSpPr/>
      </dsp:nvSpPr>
      <dsp:spPr>
        <a:xfrm>
          <a:off x="6161593" y="425771"/>
          <a:ext cx="1899850" cy="227982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7663" tIns="0" rIns="187663" bIns="330200" numCol="1" spcCol="1270" anchor="t" anchorCtr="0">
          <a:noAutofit/>
        </a:bodyPr>
        <a:lstStyle/>
        <a:p>
          <a:pPr marL="0" lvl="0" indent="0" algn="l" defTabSz="844550">
            <a:lnSpc>
              <a:spcPct val="90000"/>
            </a:lnSpc>
            <a:spcBef>
              <a:spcPct val="0"/>
            </a:spcBef>
            <a:spcAft>
              <a:spcPct val="35000"/>
            </a:spcAft>
            <a:buNone/>
          </a:pPr>
          <a:r>
            <a:rPr lang="fr-FR" sz="1900" kern="1200"/>
            <a:t>Changement de direction de l’entreprise</a:t>
          </a:r>
          <a:endParaRPr lang="en-US" sz="1900" kern="1200"/>
        </a:p>
      </dsp:txBody>
      <dsp:txXfrm>
        <a:off x="6161593" y="1337699"/>
        <a:ext cx="1899850" cy="1367892"/>
      </dsp:txXfrm>
    </dsp:sp>
    <dsp:sp modelId="{5645A6B5-D0FF-45B1-8977-3E7F17863421}">
      <dsp:nvSpPr>
        <dsp:cNvPr id="0" name=""/>
        <dsp:cNvSpPr/>
      </dsp:nvSpPr>
      <dsp:spPr>
        <a:xfrm>
          <a:off x="6161593" y="425771"/>
          <a:ext cx="1899850" cy="91192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7663" tIns="165100" rIns="187663"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61593" y="425771"/>
        <a:ext cx="1899850" cy="911928"/>
      </dsp:txXfrm>
    </dsp:sp>
    <dsp:sp modelId="{2DC2F111-7648-4FEA-AA3D-870D67CCDC74}">
      <dsp:nvSpPr>
        <dsp:cNvPr id="0" name=""/>
        <dsp:cNvSpPr/>
      </dsp:nvSpPr>
      <dsp:spPr>
        <a:xfrm>
          <a:off x="8213431" y="425771"/>
          <a:ext cx="1899850" cy="22798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7663" tIns="0" rIns="187663" bIns="330200" numCol="1" spcCol="1270" anchor="t" anchorCtr="0">
          <a:noAutofit/>
        </a:bodyPr>
        <a:lstStyle/>
        <a:p>
          <a:pPr marL="0" lvl="0" indent="0" algn="l" defTabSz="844550">
            <a:lnSpc>
              <a:spcPct val="90000"/>
            </a:lnSpc>
            <a:spcBef>
              <a:spcPct val="0"/>
            </a:spcBef>
            <a:spcAft>
              <a:spcPct val="35000"/>
            </a:spcAft>
            <a:buNone/>
          </a:pPr>
          <a:r>
            <a:rPr lang="fr-FR" sz="1900" kern="1200"/>
            <a:t>Evolution technologique</a:t>
          </a:r>
          <a:endParaRPr lang="en-US" sz="1900" kern="1200"/>
        </a:p>
      </dsp:txBody>
      <dsp:txXfrm>
        <a:off x="8213431" y="1337699"/>
        <a:ext cx="1899850" cy="1367892"/>
      </dsp:txXfrm>
    </dsp:sp>
    <dsp:sp modelId="{90A913F6-82BD-492D-93F5-973F3C907696}">
      <dsp:nvSpPr>
        <dsp:cNvPr id="0" name=""/>
        <dsp:cNvSpPr/>
      </dsp:nvSpPr>
      <dsp:spPr>
        <a:xfrm>
          <a:off x="8213431" y="425771"/>
          <a:ext cx="1899850" cy="911928"/>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7663" tIns="165100" rIns="187663"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p>
      </dsp:txBody>
      <dsp:txXfrm>
        <a:off x="8213431" y="425771"/>
        <a:ext cx="1899850" cy="9119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4A297-3F83-4A3D-A5FB-AA97EF4680D8}" type="datetimeFigureOut">
              <a:rPr lang="fr-FR" smtClean="0"/>
              <a:t>27/02/2019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78DD5-3373-4139-8F69-11618BDE31A0}" type="slidenum">
              <a:rPr lang="fr-FR" smtClean="0"/>
              <a:t>‹N°›</a:t>
            </a:fld>
            <a:endParaRPr lang="fr-FR"/>
          </a:p>
        </p:txBody>
      </p:sp>
    </p:spTree>
    <p:extLst>
      <p:ext uri="{BB962C8B-B14F-4D97-AF65-F5344CB8AC3E}">
        <p14:creationId xmlns:p14="http://schemas.microsoft.com/office/powerpoint/2010/main" val="197209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 dit d'une situation ou d'un objet susceptible de mobiliser de l'angoisse (ou de l'anxiété) chez un sujet</a:t>
            </a:r>
          </a:p>
        </p:txBody>
      </p:sp>
      <p:sp>
        <p:nvSpPr>
          <p:cNvPr id="4" name="Espace réservé du numéro de diapositive 3"/>
          <p:cNvSpPr>
            <a:spLocks noGrp="1"/>
          </p:cNvSpPr>
          <p:nvPr>
            <p:ph type="sldNum" sz="quarter" idx="5"/>
          </p:nvPr>
        </p:nvSpPr>
        <p:spPr/>
        <p:txBody>
          <a:bodyPr/>
          <a:lstStyle/>
          <a:p>
            <a:fld id="{DB078DD5-3373-4139-8F69-11618BDE31A0}" type="slidenum">
              <a:rPr lang="fr-FR" smtClean="0"/>
              <a:t>5</a:t>
            </a:fld>
            <a:endParaRPr lang="fr-FR"/>
          </a:p>
        </p:txBody>
      </p:sp>
    </p:spTree>
    <p:extLst>
      <p:ext uri="{BB962C8B-B14F-4D97-AF65-F5344CB8AC3E}">
        <p14:creationId xmlns:p14="http://schemas.microsoft.com/office/powerpoint/2010/main" val="10856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Qui est intérieur et propre à ce dont il s'agit</a:t>
            </a:r>
          </a:p>
        </p:txBody>
      </p:sp>
      <p:sp>
        <p:nvSpPr>
          <p:cNvPr id="4" name="Espace réservé du numéro de diapositive 3"/>
          <p:cNvSpPr>
            <a:spLocks noGrp="1"/>
          </p:cNvSpPr>
          <p:nvPr>
            <p:ph type="sldNum" sz="quarter" idx="5"/>
          </p:nvPr>
        </p:nvSpPr>
        <p:spPr/>
        <p:txBody>
          <a:bodyPr/>
          <a:lstStyle/>
          <a:p>
            <a:fld id="{DB078DD5-3373-4139-8F69-11618BDE31A0}" type="slidenum">
              <a:rPr lang="fr-FR" smtClean="0"/>
              <a:t>28</a:t>
            </a:fld>
            <a:endParaRPr lang="fr-FR"/>
          </a:p>
        </p:txBody>
      </p:sp>
    </p:spTree>
    <p:extLst>
      <p:ext uri="{BB962C8B-B14F-4D97-AF65-F5344CB8AC3E}">
        <p14:creationId xmlns:p14="http://schemas.microsoft.com/office/powerpoint/2010/main" val="4280803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3" descr="lmnc_w_reduit.gif">
            <a:extLst>
              <a:ext uri="{FF2B5EF4-FFF2-40B4-BE49-F238E27FC236}">
                <a16:creationId xmlns:a16="http://schemas.microsoft.com/office/drawing/2014/main" id="{D0909BFA-9295-4448-8C1E-6ACCEBB8F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e la date 1">
            <a:extLst>
              <a:ext uri="{FF2B5EF4-FFF2-40B4-BE49-F238E27FC236}">
                <a16:creationId xmlns:a16="http://schemas.microsoft.com/office/drawing/2014/main" id="{0C0882EC-9BBC-47B6-9A35-41A9E2653DCF}"/>
              </a:ext>
            </a:extLst>
          </p:cNvPr>
          <p:cNvSpPr>
            <a:spLocks noGrp="1"/>
          </p:cNvSpPr>
          <p:nvPr>
            <p:ph type="dt" sz="half" idx="10"/>
          </p:nvPr>
        </p:nvSpPr>
        <p:spPr/>
        <p:txBody>
          <a:bodyPr/>
          <a:lstStyle>
            <a:lvl1pPr>
              <a:defRPr/>
            </a:lvl1pPr>
          </a:lstStyle>
          <a:p>
            <a:fld id="{443A09BA-B59A-42D1-A8A1-DFCB08F84729}" type="datetimeFigureOut">
              <a:rPr lang="fr-FR" smtClean="0"/>
              <a:t>27/02/2019</a:t>
            </a:fld>
            <a:endParaRPr lang="fr-FR"/>
          </a:p>
        </p:txBody>
      </p:sp>
      <p:sp>
        <p:nvSpPr>
          <p:cNvPr id="4" name="Espace réservé du pied de page 2">
            <a:extLst>
              <a:ext uri="{FF2B5EF4-FFF2-40B4-BE49-F238E27FC236}">
                <a16:creationId xmlns:a16="http://schemas.microsoft.com/office/drawing/2014/main" id="{380B5324-BDCE-4B63-A06C-1FB0FA81B51E}"/>
              </a:ext>
            </a:extLst>
          </p:cNvPr>
          <p:cNvSpPr>
            <a:spLocks noGrp="1"/>
          </p:cNvSpPr>
          <p:nvPr>
            <p:ph type="ftr" sz="quarter" idx="11"/>
          </p:nvPr>
        </p:nvSpPr>
        <p:spPr>
          <a:xfrm>
            <a:off x="1524000" y="6003926"/>
            <a:ext cx="9450917" cy="307975"/>
          </a:xfrm>
          <a:prstGeom prst="rect">
            <a:avLst/>
          </a:prstGeom>
        </p:spPr>
        <p:txBody>
          <a:bodyPr/>
          <a:lstStyle>
            <a:lvl1pPr algn="ctr">
              <a:defRPr>
                <a:solidFill>
                  <a:schemeClr val="tx1"/>
                </a:solidFill>
                <a:latin typeface="Arial" charset="0"/>
              </a:defRPr>
            </a:lvl1pPr>
          </a:lstStyle>
          <a:p>
            <a:endParaRPr lang="fr-FR"/>
          </a:p>
        </p:txBody>
      </p:sp>
      <p:sp>
        <p:nvSpPr>
          <p:cNvPr id="5" name="Espace réservé du numéro de diapositive 3">
            <a:extLst>
              <a:ext uri="{FF2B5EF4-FFF2-40B4-BE49-F238E27FC236}">
                <a16:creationId xmlns:a16="http://schemas.microsoft.com/office/drawing/2014/main" id="{59F43294-CF57-4C92-A21E-59A890BA42BF}"/>
              </a:ext>
            </a:extLst>
          </p:cNvPr>
          <p:cNvSpPr>
            <a:spLocks noGrp="1"/>
          </p:cNvSpPr>
          <p:nvPr>
            <p:ph type="sldNum" sz="quarter" idx="12"/>
          </p:nvPr>
        </p:nvSpPr>
        <p:spPr/>
        <p:txBody>
          <a:bodyPr/>
          <a:lstStyle>
            <a:lvl1pPr>
              <a:defRPr/>
            </a:lvl1pPr>
          </a:lstStyle>
          <a:p>
            <a:fld id="{908C30DE-A710-47A1-8A34-5F2A7A32C35B}" type="slidenum">
              <a:rPr lang="fr-FR" smtClean="0"/>
              <a:t>‹N°›</a:t>
            </a:fld>
            <a:endParaRPr lang="fr-FR"/>
          </a:p>
        </p:txBody>
      </p:sp>
    </p:spTree>
    <p:extLst>
      <p:ext uri="{BB962C8B-B14F-4D97-AF65-F5344CB8AC3E}">
        <p14:creationId xmlns:p14="http://schemas.microsoft.com/office/powerpoint/2010/main" val="318183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56270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156F-A6A3-429B-88D3-980111D0FD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28161E-4890-4797-9BE4-12837A11F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8CA992-90A8-449D-8E29-4D9EC18FC590}"/>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0F1E113A-1B1A-4F8C-B276-C27B145C79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5237E1-0B24-4B54-A5EE-13CDCC812901}"/>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55384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DDCBF-C4BD-4935-A2F7-31677A16BD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648728-CF62-403A-BDCC-0F0E388761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BA0B91-927D-4D4A-B3C2-147CF756844B}"/>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F9DBF62F-05AA-4C79-8E0E-C6D7B5EA10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7AB75B-10BB-4D20-8DED-D8E91AAE91A2}"/>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872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ED7DD-B990-440C-893A-DD7FB7B25A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BD940-F674-46DE-9CB3-A204AC9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2503AE-16A6-4951-8E25-3D048899BE07}"/>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D12D7E4A-B399-4D89-ACE8-B43DB428C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FB531-799E-4291-A163-43BBCDDBEFB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789773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8289-7EB6-48D7-84EA-CE22D9AD5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C580B8-EF76-4FC9-8DF0-5342BFAB007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4ED636-2B03-4342-BB25-E819943C879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CB3B8C-4C47-4FB8-A291-BC51B257AF11}"/>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6" name="Espace réservé du pied de page 5">
            <a:extLst>
              <a:ext uri="{FF2B5EF4-FFF2-40B4-BE49-F238E27FC236}">
                <a16:creationId xmlns:a16="http://schemas.microsoft.com/office/drawing/2014/main" id="{A0439A7E-273B-4D86-B5E7-083A233A7D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A4340-4649-4ED1-B384-8004CDEE442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19931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2327B-3F39-49AB-811D-068D8C505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C1F3C8-6DA3-4529-A35D-FB694942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E2E5999-E0D4-4B3C-8532-48CE81C4A1E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5BC4C5-EF99-4085-AEA1-C705C4A79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D1E6938-9E11-48BE-A458-5AEDB2EFC9C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6375E1-EDA7-411E-8105-4B0D478BAC63}"/>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8" name="Espace réservé du pied de page 7">
            <a:extLst>
              <a:ext uri="{FF2B5EF4-FFF2-40B4-BE49-F238E27FC236}">
                <a16:creationId xmlns:a16="http://schemas.microsoft.com/office/drawing/2014/main" id="{CF68AF4E-D774-4361-BE3D-CD2E6A7E1D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2E60345-1617-4E4E-9380-2568BB52C3E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0394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06D9D-25A2-4986-BE64-941694BB9D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A8E385-C004-4577-95CB-B6A93C588ABA}"/>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4" name="Espace réservé du pied de page 3">
            <a:extLst>
              <a:ext uri="{FF2B5EF4-FFF2-40B4-BE49-F238E27FC236}">
                <a16:creationId xmlns:a16="http://schemas.microsoft.com/office/drawing/2014/main" id="{D0AAC2B9-1A2E-4602-8C92-08E87F586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03FF8-E820-495F-8C8B-030730D077A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849946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C5A09D-920C-4ABA-A32B-8ADF32D65ED0}"/>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3" name="Espace réservé du pied de page 2">
            <a:extLst>
              <a:ext uri="{FF2B5EF4-FFF2-40B4-BE49-F238E27FC236}">
                <a16:creationId xmlns:a16="http://schemas.microsoft.com/office/drawing/2014/main" id="{0BF58C6D-5B98-46D4-A9DA-12EE2298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0806DF9-21C1-45EF-A5AA-3F2B768A1817}"/>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814125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53BB3-E12A-4FCF-AFFD-AC857CFFE3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26CBA-7065-409C-ADEB-37546B7EC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871A9-DB4A-44D8-8E27-2920D0B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BCCB93B-24D2-48CC-99B4-210E90CE76E9}"/>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6" name="Espace réservé du pied de page 5">
            <a:extLst>
              <a:ext uri="{FF2B5EF4-FFF2-40B4-BE49-F238E27FC236}">
                <a16:creationId xmlns:a16="http://schemas.microsoft.com/office/drawing/2014/main" id="{FB5BCB76-035A-4A90-B507-76FE91C298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318AD9-C712-45F4-AF36-5B4788776E1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844840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B298C-22FE-4225-93D8-873DE7F294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12E1F8-C83C-4D3F-8109-4DCA538AE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962B60B-D936-486E-8A37-D6A9052C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4034E7-6F38-4D04-98CC-2AF7A0ADEEC4}"/>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6" name="Espace réservé du pied de page 5">
            <a:extLst>
              <a:ext uri="{FF2B5EF4-FFF2-40B4-BE49-F238E27FC236}">
                <a16:creationId xmlns:a16="http://schemas.microsoft.com/office/drawing/2014/main" id="{D56B47E4-3428-497B-86D2-FB8CB48DF6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BFFCF1-6638-40F4-9D95-3BB7AD960F6D}"/>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8776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6E13B-E208-45EA-8787-E9851AF566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CDFE15-E207-498E-B5FF-EC34171E5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405002F-5269-4775-BC7B-B4E22A46E5A6}"/>
              </a:ext>
            </a:extLst>
          </p:cNvPr>
          <p:cNvSpPr>
            <a:spLocks noGrp="1"/>
          </p:cNvSpPr>
          <p:nvPr>
            <p:ph type="dt" sz="half" idx="10"/>
          </p:nvPr>
        </p:nvSpPr>
        <p:spPr/>
        <p:txBody>
          <a:bodyPr/>
          <a:lstStyle/>
          <a:p>
            <a:fld id="{443A09BA-B59A-42D1-A8A1-DFCB08F84729}"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98E88B24-3205-45E2-9A4D-F98A7A4D79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EFA56B-5766-4280-93B3-CB94E50109E8}"/>
              </a:ext>
            </a:extLst>
          </p:cNvPr>
          <p:cNvSpPr>
            <a:spLocks noGrp="1"/>
          </p:cNvSpPr>
          <p:nvPr>
            <p:ph type="sldNum" sz="quarter" idx="12"/>
          </p:nvPr>
        </p:nvSpPr>
        <p:spPr/>
        <p:txBody>
          <a:bodyPr/>
          <a:lstStyle/>
          <a:p>
            <a:fld id="{908C30DE-A710-47A1-8A34-5F2A7A32C35B}" type="slidenum">
              <a:rPr lang="fr-FR" smtClean="0"/>
              <a:t>‹N°›</a:t>
            </a:fld>
            <a:endParaRPr lang="fr-FR"/>
          </a:p>
        </p:txBody>
      </p:sp>
    </p:spTree>
    <p:extLst>
      <p:ext uri="{BB962C8B-B14F-4D97-AF65-F5344CB8AC3E}">
        <p14:creationId xmlns:p14="http://schemas.microsoft.com/office/powerpoint/2010/main" val="219930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723E5-2726-41B7-8735-7931C324D8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088941-DBD9-42BF-B761-C23555D219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603A7-3E4A-40E8-A718-F20BA56DCF04}"/>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DBE470AC-3148-45F0-A287-8FC81BFC4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5BA82-1705-4A6F-9919-F74A675FBD8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86865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F424C-1A2C-4445-BD08-2BCD2D9F8E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08260B-C33E-404B-AABF-0E85D88000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FDD34C-3DC5-4D3D-B616-36BFC6F5FA2C}"/>
              </a:ext>
            </a:extLst>
          </p:cNvPr>
          <p:cNvSpPr>
            <a:spLocks noGrp="1"/>
          </p:cNvSpPr>
          <p:nvPr>
            <p:ph type="dt" sz="half" idx="10"/>
          </p:nvPr>
        </p:nvSpPr>
        <p:spPr/>
        <p:txBody>
          <a:body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2EBD8E4F-9D97-4A6F-A2AA-79C89688C5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B2F8FD-C41A-48C0-BD10-33E996061B24}"/>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201985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55695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914401" y="2130425"/>
            <a:ext cx="10361084" cy="1468438"/>
          </a:xfrm>
          <a:prstGeom prst="rect">
            <a:avLst/>
          </a:prstGeom>
        </p:spPr>
        <p:txBody>
          <a:bodyPr/>
          <a:lstStyle/>
          <a:p>
            <a:r>
              <a:rPr lang="fr-FR"/>
              <a:t>Modifiez le style du titre</a:t>
            </a:r>
          </a:p>
        </p:txBody>
      </p:sp>
      <p:sp>
        <p:nvSpPr>
          <p:cNvPr id="3" name="Espace réservé du numéro de diapositive 8">
            <a:extLst>
              <a:ext uri="{FF2B5EF4-FFF2-40B4-BE49-F238E27FC236}">
                <a16:creationId xmlns:a16="http://schemas.microsoft.com/office/drawing/2014/main" id="{56E1425F-AF77-4A1A-98F3-C75B8F3B35E6}"/>
              </a:ext>
            </a:extLst>
          </p:cNvPr>
          <p:cNvSpPr>
            <a:spLocks noGrp="1"/>
          </p:cNvSpPr>
          <p:nvPr>
            <p:ph type="sldNum" sz="quarter" idx="10"/>
          </p:nvPr>
        </p:nvSpPr>
        <p:spPr>
          <a:xfrm>
            <a:off x="7823200" y="6448426"/>
            <a:ext cx="2844800" cy="365125"/>
          </a:xfrm>
          <a:prstGeom prst="rect">
            <a:avLst/>
          </a:prstGeom>
        </p:spPr>
        <p:txBody>
          <a:bodyPr/>
          <a:lstStyle>
            <a:lvl1pPr>
              <a:defRPr/>
            </a:lvl1pPr>
          </a:lstStyle>
          <a:p>
            <a:fld id="{908C30DE-A710-47A1-8A34-5F2A7A32C35B}" type="slidenum">
              <a:rPr lang="fr-FR" smtClean="0"/>
              <a:t>‹N°›</a:t>
            </a:fld>
            <a:endParaRPr lang="fr-FR"/>
          </a:p>
        </p:txBody>
      </p:sp>
    </p:spTree>
    <p:extLst>
      <p:ext uri="{BB962C8B-B14F-4D97-AF65-F5344CB8AC3E}">
        <p14:creationId xmlns:p14="http://schemas.microsoft.com/office/powerpoint/2010/main" val="24900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bj_peda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62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Titre, texte et imag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2064460" y="260648"/>
            <a:ext cx="7872859" cy="1260477"/>
          </a:xfrm>
          <a:prstGeom prst="rect">
            <a:avLst/>
          </a:prstGeom>
        </p:spPr>
        <p:txBody>
          <a:bodyPr/>
          <a:lstStyle>
            <a:lvl1pPr>
              <a:defRPr>
                <a:solidFill>
                  <a:schemeClr val="tx1"/>
                </a:solidFill>
                <a:latin typeface="Calibri"/>
                <a:cs typeface="Calibri"/>
              </a:defRPr>
            </a:lvl1pPr>
          </a:lstStyle>
          <a:p>
            <a:r>
              <a:rPr lang="fr-FR" noProof="0"/>
              <a:t>Modifiez le style du titre</a:t>
            </a:r>
            <a:endParaRPr lang="fr-FR" noProof="0" dirty="0"/>
          </a:p>
        </p:txBody>
      </p:sp>
      <p:sp>
        <p:nvSpPr>
          <p:cNvPr id="14" name="Espace réservé pour une image  10"/>
          <p:cNvSpPr>
            <a:spLocks noGrp="1"/>
          </p:cNvSpPr>
          <p:nvPr>
            <p:ph type="pic" sz="quarter" idx="15"/>
          </p:nvPr>
        </p:nvSpPr>
        <p:spPr bwMode="gray">
          <a:xfrm>
            <a:off x="1534584" y="2202205"/>
            <a:ext cx="3528000" cy="3420000"/>
          </a:xfrm>
          <a:prstGeom prst="rect">
            <a:avLst/>
          </a:prstGeom>
        </p:spPr>
        <p:txBody>
          <a:bodyPr tIns="900000"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a:latin typeface="Calibri"/>
                <a:cs typeface="Calibri"/>
              </a:defRPr>
            </a:lvl1pPr>
          </a:lstStyle>
          <a:p>
            <a:pPr lvl="0"/>
            <a:r>
              <a:rPr lang="fr-FR" noProof="0"/>
              <a:t>Cliquez sur l'icône pour ajouter une image</a:t>
            </a:r>
            <a:endParaRPr lang="fr-FR" noProof="0" dirty="0"/>
          </a:p>
        </p:txBody>
      </p:sp>
      <p:sp>
        <p:nvSpPr>
          <p:cNvPr id="15" name="Espace réservé du contenu 2"/>
          <p:cNvSpPr>
            <a:spLocks noGrp="1"/>
          </p:cNvSpPr>
          <p:nvPr>
            <p:ph idx="17"/>
          </p:nvPr>
        </p:nvSpPr>
        <p:spPr bwMode="gray">
          <a:xfrm>
            <a:off x="5347725" y="2205038"/>
            <a:ext cx="6317225" cy="3816350"/>
          </a:xfrm>
          <a:prstGeom prst="rect">
            <a:avLst/>
          </a:prstGeom>
        </p:spPr>
        <p:txBody>
          <a:bodyPr/>
          <a:lstStyle>
            <a:lvl1pPr>
              <a:defRPr b="1">
                <a:latin typeface="Calibri"/>
                <a:cs typeface="Calibri"/>
              </a:defRPr>
            </a:lvl1pPr>
            <a:lvl2pPr>
              <a:defRPr>
                <a:latin typeface="Calibri"/>
                <a:cs typeface="Calibri"/>
              </a:defRPr>
            </a:lvl2pPr>
            <a:lvl3pPr>
              <a:defRPr>
                <a:latin typeface="Calibri"/>
                <a:cs typeface="Calibri"/>
              </a:defRPr>
            </a:lvl3pPr>
            <a:lvl4pPr>
              <a:defRPr baseline="0">
                <a:latin typeface="Calibri"/>
                <a:cs typeface="Calibri"/>
              </a:defRPr>
            </a:lvl4pPr>
            <a:lvl5pPr>
              <a:defRPr>
                <a:latin typeface="Calibri"/>
                <a:cs typeface="Calibri"/>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11" name="Espace réservé du texte 4"/>
          <p:cNvSpPr>
            <a:spLocks noGrp="1"/>
          </p:cNvSpPr>
          <p:nvPr>
            <p:ph type="body" sz="quarter" idx="13"/>
          </p:nvPr>
        </p:nvSpPr>
        <p:spPr bwMode="gray">
          <a:xfrm>
            <a:off x="501715" y="549275"/>
            <a:ext cx="1032000" cy="774000"/>
          </a:xfrm>
          <a:prstGeom prst="rect">
            <a:avLst/>
          </a:prstGeom>
          <a:solidFill>
            <a:schemeClr val="accent1"/>
          </a:solidFill>
        </p:spPr>
        <p:txBody>
          <a:bodyPr bIns="0" anchor="ctr"/>
          <a:lstStyle>
            <a:lvl1pPr marL="0" indent="0" algn="ctr">
              <a:lnSpc>
                <a:spcPct val="100000"/>
              </a:lnSpc>
              <a:spcBef>
                <a:spcPts val="0"/>
              </a:spcBef>
              <a:spcAft>
                <a:spcPts val="0"/>
              </a:spcAft>
              <a:buNone/>
              <a:defRPr sz="1100">
                <a:solidFill>
                  <a:schemeClr val="bg1"/>
                </a:solidFill>
                <a:latin typeface="Calibri"/>
                <a:cs typeface="Calibri"/>
              </a:defRPr>
            </a:lvl1pPr>
          </a:lstStyle>
          <a:p>
            <a:pPr lvl="0"/>
            <a:r>
              <a:rPr lang="fr-FR"/>
              <a:t>Modifier les styles du texte du masque</a:t>
            </a:r>
          </a:p>
        </p:txBody>
      </p:sp>
      <p:sp>
        <p:nvSpPr>
          <p:cNvPr id="6" name="Espace réservé du numéro de diapositive 5">
            <a:extLst>
              <a:ext uri="{FF2B5EF4-FFF2-40B4-BE49-F238E27FC236}">
                <a16:creationId xmlns:a16="http://schemas.microsoft.com/office/drawing/2014/main" id="{01843AB8-23D6-4778-B5F1-75E09D8841A6}"/>
              </a:ext>
            </a:extLst>
          </p:cNvPr>
          <p:cNvSpPr>
            <a:spLocks noGrp="1"/>
          </p:cNvSpPr>
          <p:nvPr>
            <p:ph type="sldNum" sz="quarter" idx="18"/>
          </p:nvPr>
        </p:nvSpPr>
        <p:spPr bwMode="gray">
          <a:xfrm>
            <a:off x="11423651" y="6478588"/>
            <a:ext cx="241300" cy="323850"/>
          </a:xfrm>
          <a:prstGeom prst="rect">
            <a:avLst/>
          </a:prstGeom>
        </p:spPr>
        <p:txBody>
          <a:bodyPr/>
          <a:lstStyle>
            <a:lvl1pPr>
              <a:defRPr smtClean="0">
                <a:latin typeface="Calibri"/>
                <a:cs typeface="Calibri"/>
              </a:defRPr>
            </a:lvl1pPr>
          </a:lstStyle>
          <a:p>
            <a:fld id="{908C30DE-A710-47A1-8A34-5F2A7A32C35B}" type="slidenum">
              <a:rPr lang="fr-FR" smtClean="0"/>
              <a:t>‹N°›</a:t>
            </a:fld>
            <a:endParaRPr lang="fr-FR"/>
          </a:p>
        </p:txBody>
      </p:sp>
    </p:spTree>
    <p:extLst>
      <p:ext uri="{BB962C8B-B14F-4D97-AF65-F5344CB8AC3E}">
        <p14:creationId xmlns:p14="http://schemas.microsoft.com/office/powerpoint/2010/main" val="206075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29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MMAIRE">
    <p:spTree>
      <p:nvGrpSpPr>
        <p:cNvPr id="1" name=""/>
        <p:cNvGrpSpPr/>
        <p:nvPr/>
      </p:nvGrpSpPr>
      <p:grpSpPr>
        <a:xfrm>
          <a:off x="0" y="0"/>
          <a:ext cx="0" cy="0"/>
          <a:chOff x="0" y="0"/>
          <a:chExt cx="0" cy="0"/>
        </a:xfrm>
      </p:grpSpPr>
      <p:sp>
        <p:nvSpPr>
          <p:cNvPr id="9" name="Titre 1"/>
          <p:cNvSpPr>
            <a:spLocks noGrp="1"/>
          </p:cNvSpPr>
          <p:nvPr>
            <p:ph type="title"/>
          </p:nvPr>
        </p:nvSpPr>
        <p:spPr>
          <a:xfrm>
            <a:off x="609600" y="271934"/>
            <a:ext cx="10972800" cy="1143000"/>
          </a:xfrm>
          <a:prstGeom prst="rect">
            <a:avLst/>
          </a:prstGeom>
        </p:spPr>
        <p:txBody>
          <a:bodyPr/>
          <a:lstStyle>
            <a:lvl1pPr>
              <a:defRPr>
                <a:latin typeface="Calibri"/>
                <a:cs typeface="Calibri"/>
              </a:defRPr>
            </a:lvl1pPr>
          </a:lstStyle>
          <a:p>
            <a:r>
              <a:rPr lang="fr-FR"/>
              <a:t>Modifiez le style du titre</a:t>
            </a:r>
            <a:endParaRPr lang="fr-FR" dirty="0"/>
          </a:p>
        </p:txBody>
      </p:sp>
      <p:sp>
        <p:nvSpPr>
          <p:cNvPr id="21" name="Espace réservé du texte 14"/>
          <p:cNvSpPr>
            <a:spLocks noGrp="1"/>
          </p:cNvSpPr>
          <p:nvPr>
            <p:ph type="body" sz="quarter" idx="22"/>
          </p:nvPr>
        </p:nvSpPr>
        <p:spPr>
          <a:xfrm>
            <a:off x="10223434" y="170021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2" name="Espace réservé du texte 14"/>
          <p:cNvSpPr>
            <a:spLocks noGrp="1"/>
          </p:cNvSpPr>
          <p:nvPr>
            <p:ph type="body" sz="quarter" idx="23"/>
          </p:nvPr>
        </p:nvSpPr>
        <p:spPr>
          <a:xfrm>
            <a:off x="10223434" y="244697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3" name="Espace réservé du texte 14"/>
          <p:cNvSpPr>
            <a:spLocks noGrp="1"/>
          </p:cNvSpPr>
          <p:nvPr>
            <p:ph type="body" sz="quarter" idx="24"/>
          </p:nvPr>
        </p:nvSpPr>
        <p:spPr>
          <a:xfrm>
            <a:off x="10223434" y="3193733"/>
            <a:ext cx="673100" cy="504000"/>
          </a:xfrm>
          <a:prstGeom prst="rect">
            <a:avLst/>
          </a:prstGeom>
        </p:spPr>
        <p:txBody>
          <a:bodyPr lIns="0" tIns="108000" rIns="0">
            <a:noAutofit/>
          </a:bodyPr>
          <a:lstStyle>
            <a:lvl1pPr marL="92075" marR="0" indent="-92075" algn="l" defTabSz="914400" rtl="0" eaLnBrk="1" fontAlgn="auto" latinLnBrk="0" hangingPunct="1">
              <a:lnSpc>
                <a:spcPct val="92000"/>
              </a:lnSpc>
              <a:spcBef>
                <a:spcPts val="2400"/>
              </a:spcBef>
              <a:spcAft>
                <a:spcPts val="0"/>
              </a:spcAft>
              <a:buClr>
                <a:schemeClr val="bg1"/>
              </a:buClr>
              <a:buSzTx/>
              <a:buFont typeface="Arial" pitchFamily="34" charset="0"/>
              <a:buChar char="•"/>
              <a:tabLst/>
              <a:defRPr sz="1000" b="0">
                <a:solidFill>
                  <a:schemeClr val="tx2"/>
                </a:solidFill>
                <a:latin typeface="Calibri"/>
                <a:cs typeface="Calibri"/>
              </a:defRPr>
            </a:lvl1pPr>
          </a:lstStyle>
          <a:p>
            <a:pPr lvl="0"/>
            <a:r>
              <a:rPr lang="fr-FR"/>
              <a:t>Modifier les styles du texte du masque</a:t>
            </a:r>
          </a:p>
          <a:p>
            <a:pPr lvl="1"/>
            <a:r>
              <a:rPr lang="fr-FR"/>
              <a:t>Deuxième niveau</a:t>
            </a:r>
          </a:p>
        </p:txBody>
      </p:sp>
      <p:sp>
        <p:nvSpPr>
          <p:cNvPr id="24" name="Espace réservé du texte 14"/>
          <p:cNvSpPr>
            <a:spLocks noGrp="1"/>
          </p:cNvSpPr>
          <p:nvPr>
            <p:ph type="body" sz="quarter" idx="25"/>
          </p:nvPr>
        </p:nvSpPr>
        <p:spPr>
          <a:xfrm>
            <a:off x="10223434" y="394049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25" name="Espace réservé du texte 14"/>
          <p:cNvSpPr>
            <a:spLocks noGrp="1"/>
          </p:cNvSpPr>
          <p:nvPr>
            <p:ph type="body" sz="quarter" idx="26"/>
          </p:nvPr>
        </p:nvSpPr>
        <p:spPr>
          <a:xfrm>
            <a:off x="10223434" y="468725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Modifier les styles du texte du masque</a:t>
            </a:r>
          </a:p>
        </p:txBody>
      </p:sp>
      <p:sp>
        <p:nvSpPr>
          <p:cNvPr id="31" name="Espace réservé du texte 8"/>
          <p:cNvSpPr>
            <a:spLocks noGrp="1"/>
          </p:cNvSpPr>
          <p:nvPr>
            <p:ph type="body" sz="quarter" idx="13"/>
          </p:nvPr>
        </p:nvSpPr>
        <p:spPr bwMode="gray">
          <a:xfrm>
            <a:off x="3119669" y="1737376"/>
            <a:ext cx="384043" cy="288032"/>
          </a:xfrm>
          <a:prstGeom prst="rect">
            <a:avLst/>
          </a:prstGeom>
          <a:solidFill>
            <a:schemeClr val="accent1"/>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2" name="Espace réservé du texte 8"/>
          <p:cNvSpPr>
            <a:spLocks noGrp="1"/>
          </p:cNvSpPr>
          <p:nvPr>
            <p:ph type="body" sz="quarter" idx="14"/>
          </p:nvPr>
        </p:nvSpPr>
        <p:spPr bwMode="gray">
          <a:xfrm>
            <a:off x="3839749" y="1700864"/>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3" name="Espace réservé du texte 8"/>
          <p:cNvSpPr>
            <a:spLocks noGrp="1"/>
          </p:cNvSpPr>
          <p:nvPr>
            <p:ph type="body" sz="quarter" idx="15"/>
          </p:nvPr>
        </p:nvSpPr>
        <p:spPr bwMode="gray">
          <a:xfrm>
            <a:off x="3119669" y="2481585"/>
            <a:ext cx="384043" cy="288032"/>
          </a:xfrm>
          <a:prstGeom prst="rect">
            <a:avLst/>
          </a:prstGeom>
          <a:solidFill>
            <a:schemeClr val="accent2"/>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4" name="Espace réservé du texte 8"/>
          <p:cNvSpPr>
            <a:spLocks noGrp="1"/>
          </p:cNvSpPr>
          <p:nvPr>
            <p:ph type="body" sz="quarter" idx="16"/>
          </p:nvPr>
        </p:nvSpPr>
        <p:spPr bwMode="gray">
          <a:xfrm>
            <a:off x="3839749" y="2445073"/>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5" name="Espace réservé du texte 8"/>
          <p:cNvSpPr>
            <a:spLocks noGrp="1"/>
          </p:cNvSpPr>
          <p:nvPr>
            <p:ph type="body" sz="quarter" idx="17"/>
          </p:nvPr>
        </p:nvSpPr>
        <p:spPr bwMode="gray">
          <a:xfrm>
            <a:off x="3119669" y="3225794"/>
            <a:ext cx="384043" cy="288032"/>
          </a:xfrm>
          <a:prstGeom prst="rect">
            <a:avLst/>
          </a:prstGeom>
          <a:solidFill>
            <a:schemeClr val="accent3"/>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6" name="Espace réservé du texte 8"/>
          <p:cNvSpPr>
            <a:spLocks noGrp="1"/>
          </p:cNvSpPr>
          <p:nvPr>
            <p:ph type="body" sz="quarter" idx="18"/>
          </p:nvPr>
        </p:nvSpPr>
        <p:spPr bwMode="gray">
          <a:xfrm>
            <a:off x="3839749" y="3189282"/>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7" name="Espace réservé du texte 8"/>
          <p:cNvSpPr>
            <a:spLocks noGrp="1"/>
          </p:cNvSpPr>
          <p:nvPr>
            <p:ph type="body" sz="quarter" idx="19"/>
          </p:nvPr>
        </p:nvSpPr>
        <p:spPr bwMode="gray">
          <a:xfrm>
            <a:off x="3119669" y="3970003"/>
            <a:ext cx="384043" cy="288032"/>
          </a:xfrm>
          <a:prstGeom prst="rect">
            <a:avLst/>
          </a:prstGeom>
          <a:solidFill>
            <a:schemeClr val="accent4"/>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38" name="Espace réservé du texte 8"/>
          <p:cNvSpPr>
            <a:spLocks noGrp="1"/>
          </p:cNvSpPr>
          <p:nvPr>
            <p:ph type="body" sz="quarter" idx="20"/>
          </p:nvPr>
        </p:nvSpPr>
        <p:spPr bwMode="gray">
          <a:xfrm>
            <a:off x="3839749" y="3933491"/>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39" name="Espace réservé du texte 8"/>
          <p:cNvSpPr>
            <a:spLocks noGrp="1"/>
          </p:cNvSpPr>
          <p:nvPr>
            <p:ph type="body" sz="quarter" idx="21"/>
          </p:nvPr>
        </p:nvSpPr>
        <p:spPr bwMode="gray">
          <a:xfrm>
            <a:off x="3119669" y="4726087"/>
            <a:ext cx="384043" cy="288032"/>
          </a:xfrm>
          <a:prstGeom prst="rect">
            <a:avLst/>
          </a:prstGeom>
          <a:solidFill>
            <a:srgbClr val="009877"/>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Modifier les styles du texte du masque</a:t>
            </a:r>
          </a:p>
        </p:txBody>
      </p:sp>
      <p:sp>
        <p:nvSpPr>
          <p:cNvPr id="40" name="Espace réservé du texte 8"/>
          <p:cNvSpPr>
            <a:spLocks noGrp="1"/>
          </p:cNvSpPr>
          <p:nvPr>
            <p:ph type="body" sz="quarter" idx="27"/>
          </p:nvPr>
        </p:nvSpPr>
        <p:spPr bwMode="gray">
          <a:xfrm>
            <a:off x="3839749" y="4689575"/>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Modifier les styles du texte du masque</a:t>
            </a:r>
          </a:p>
          <a:p>
            <a:pPr lvl="1"/>
            <a:r>
              <a:rPr lang="fr-FR"/>
              <a:t>Deuxième niveau</a:t>
            </a:r>
          </a:p>
        </p:txBody>
      </p:sp>
      <p:sp>
        <p:nvSpPr>
          <p:cNvPr id="18" name="Espace réservé du numéro de diapositive 5">
            <a:extLst>
              <a:ext uri="{FF2B5EF4-FFF2-40B4-BE49-F238E27FC236}">
                <a16:creationId xmlns:a16="http://schemas.microsoft.com/office/drawing/2014/main" id="{9473E9B7-B406-4D03-A127-6D17E20CB8E2}"/>
              </a:ext>
            </a:extLst>
          </p:cNvPr>
          <p:cNvSpPr>
            <a:spLocks noGrp="1"/>
          </p:cNvSpPr>
          <p:nvPr>
            <p:ph type="sldNum" sz="quarter" idx="28"/>
          </p:nvPr>
        </p:nvSpPr>
        <p:spPr>
          <a:xfrm>
            <a:off x="8737600" y="6453189"/>
            <a:ext cx="2844800" cy="365125"/>
          </a:xfrm>
          <a:prstGeom prst="rect">
            <a:avLst/>
          </a:prstGeom>
        </p:spPr>
        <p:txBody>
          <a:bodyPr vert="horz" lIns="91440" tIns="45720" rIns="91440" bIns="45720" rtlCol="0" anchor="ctr"/>
          <a:lstStyle>
            <a:lvl1pPr algn="r">
              <a:defRPr lang="fr-FR" sz="1200" kern="1200" smtClean="0">
                <a:solidFill>
                  <a:schemeClr val="tx1"/>
                </a:solidFill>
                <a:latin typeface="Calibri"/>
                <a:ea typeface="+mn-ea"/>
                <a:cs typeface="Calibri"/>
              </a:defRPr>
            </a:lvl1pPr>
          </a:lstStyle>
          <a:p>
            <a:fld id="{908C30DE-A710-47A1-8A34-5F2A7A32C35B}" type="slidenum">
              <a:rPr lang="fr-FR" smtClean="0"/>
              <a:t>‹N°›</a:t>
            </a:fld>
            <a:endParaRPr lang="fr-FR"/>
          </a:p>
        </p:txBody>
      </p:sp>
    </p:spTree>
    <p:extLst>
      <p:ext uri="{BB962C8B-B14F-4D97-AF65-F5344CB8AC3E}">
        <p14:creationId xmlns:p14="http://schemas.microsoft.com/office/powerpoint/2010/main" val="367334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8B1338-A49B-45CA-8A95-74BE712403D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FF6C102-22B1-4723-BD1A-F5B6755457B1}"/>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030567-73AD-4254-8AA5-1FD964BFBE9E}"/>
              </a:ext>
            </a:extLst>
          </p:cNvPr>
          <p:cNvSpPr>
            <a:spLocks noGrp="1"/>
          </p:cNvSpPr>
          <p:nvPr>
            <p:ph type="dt" sz="half" idx="10"/>
          </p:nvPr>
        </p:nvSpPr>
        <p:spPr/>
        <p:txBody>
          <a:bodyPr/>
          <a:lstStyle/>
          <a:p>
            <a:fld id="{443A09BA-B59A-42D1-A8A1-DFCB08F84729}"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98D99811-B2EE-4467-AC04-327AD1D4EB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43A63E-7EAD-4F2D-8612-9FE15CABFCC7}"/>
              </a:ext>
            </a:extLst>
          </p:cNvPr>
          <p:cNvSpPr>
            <a:spLocks noGrp="1"/>
          </p:cNvSpPr>
          <p:nvPr>
            <p:ph type="sldNum" sz="quarter" idx="12"/>
          </p:nvPr>
        </p:nvSpPr>
        <p:spPr/>
        <p:txBody>
          <a:bodyPr/>
          <a:lstStyle/>
          <a:p>
            <a:fld id="{908C30DE-A710-47A1-8A34-5F2A7A32C35B}" type="slidenum">
              <a:rPr lang="fr-FR" smtClean="0"/>
              <a:t>‹N°›</a:t>
            </a:fld>
            <a:endParaRPr lang="fr-FR"/>
          </a:p>
        </p:txBody>
      </p:sp>
    </p:spTree>
    <p:extLst>
      <p:ext uri="{BB962C8B-B14F-4D97-AF65-F5344CB8AC3E}">
        <p14:creationId xmlns:p14="http://schemas.microsoft.com/office/powerpoint/2010/main" val="418638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51797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81B7B5FD-E067-4167-8B13-33F3CB5C7069}"/>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2051" name="Rectangle 2">
            <a:extLst>
              <a:ext uri="{FF2B5EF4-FFF2-40B4-BE49-F238E27FC236}">
                <a16:creationId xmlns:a16="http://schemas.microsoft.com/office/drawing/2014/main" id="{84C885D3-11C2-45ED-82FC-F30ED8BB08D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 name="Rectangle 4">
            <a:extLst>
              <a:ext uri="{FF2B5EF4-FFF2-40B4-BE49-F238E27FC236}">
                <a16:creationId xmlns:a16="http://schemas.microsoft.com/office/drawing/2014/main" id="{22D7C982-EA3E-48D7-9834-049AF1ABF3D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fld id="{443A09BA-B59A-42D1-A8A1-DFCB08F84729}" type="datetimeFigureOut">
              <a:rPr lang="fr-FR" smtClean="0"/>
              <a:t>27/02/2019</a:t>
            </a:fld>
            <a:endParaRPr lang="fr-FR"/>
          </a:p>
        </p:txBody>
      </p:sp>
      <p:sp>
        <p:nvSpPr>
          <p:cNvPr id="1030" name="Rectangle 6">
            <a:extLst>
              <a:ext uri="{FF2B5EF4-FFF2-40B4-BE49-F238E27FC236}">
                <a16:creationId xmlns:a16="http://schemas.microsoft.com/office/drawing/2014/main" id="{0D691876-E52A-4B2C-8C98-CF4D95D950F1}"/>
              </a:ext>
            </a:extLst>
          </p:cNvPr>
          <p:cNvSpPr>
            <a:spLocks noGrp="1" noChangeArrowheads="1"/>
          </p:cNvSpPr>
          <p:nvPr>
            <p:ph type="sldNum" sz="quarter" idx="4"/>
          </p:nvPr>
        </p:nvSpPr>
        <p:spPr bwMode="auto">
          <a:xfrm>
            <a:off x="8688917" y="638175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08C30DE-A710-47A1-8A34-5F2A7A32C35B}" type="slidenum">
              <a:rPr lang="fr-FR" smtClean="0"/>
              <a:t>‹N°›</a:t>
            </a:fld>
            <a:endParaRPr lang="fr-FR"/>
          </a:p>
        </p:txBody>
      </p:sp>
      <p:sp>
        <p:nvSpPr>
          <p:cNvPr id="9" name="Rectangle 8">
            <a:extLst>
              <a:ext uri="{FF2B5EF4-FFF2-40B4-BE49-F238E27FC236}">
                <a16:creationId xmlns:a16="http://schemas.microsoft.com/office/drawing/2014/main" id="{9F0B7228-E0DB-475A-8F25-7A5B3F06B6FA}"/>
              </a:ext>
            </a:extLst>
          </p:cNvPr>
          <p:cNvSpPr/>
          <p:nvPr/>
        </p:nvSpPr>
        <p:spPr bwMode="auto">
          <a:xfrm>
            <a:off x="0" y="5003800"/>
            <a:ext cx="12192000" cy="1854200"/>
          </a:xfrm>
          <a:prstGeom prst="rect">
            <a:avLst/>
          </a:prstGeom>
          <a:solidFill>
            <a:srgbClr val="5F5F5F"/>
          </a:solidFill>
          <a:ln w="38100" cap="flat" cmpd="sng" algn="ctr">
            <a:noFill/>
            <a:prstDash val="solid"/>
            <a:round/>
            <a:headEnd type="none" w="med" len="med"/>
            <a:tailEnd type="triangle" w="med" len="med"/>
          </a:ln>
          <a:effectLst/>
        </p:spPr>
        <p:txBody>
          <a:bodyPr/>
          <a:lstStyle/>
          <a:p>
            <a:pPr algn="ctr">
              <a:defRPr/>
            </a:pPr>
            <a:endParaRPr lang="fr-FR" sz="1800">
              <a:latin typeface="Arial" charset="0"/>
            </a:endParaRPr>
          </a:p>
        </p:txBody>
      </p:sp>
      <p:pic>
        <p:nvPicPr>
          <p:cNvPr id="2055" name="Image 3" descr="lmnc_w_reduit.gif">
            <a:extLst>
              <a:ext uri="{FF2B5EF4-FFF2-40B4-BE49-F238E27FC236}">
                <a16:creationId xmlns:a16="http://schemas.microsoft.com/office/drawing/2014/main" id="{A849C992-B8BC-4398-8BD2-8B6A79BF1DB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 13" descr="enteteppt.gif">
            <a:extLst>
              <a:ext uri="{FF2B5EF4-FFF2-40B4-BE49-F238E27FC236}">
                <a16:creationId xmlns:a16="http://schemas.microsoft.com/office/drawing/2014/main" id="{8DA057A4-CB66-40F2-A8FF-BA7BA8769FC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4687889"/>
            <a:ext cx="1219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7942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ctr" rtl="0" eaLnBrk="1" fontAlgn="base" hangingPunct="1">
        <a:spcBef>
          <a:spcPct val="0"/>
        </a:spcBef>
        <a:spcAft>
          <a:spcPct val="0"/>
        </a:spcAft>
        <a:defRPr sz="4400">
          <a:solidFill>
            <a:schemeClr val="tx2"/>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CBADB8-9E4F-4302-9585-E46087E9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CA9DAD-27AE-4C7F-B571-6AA983BC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09BE8-AE68-475E-9765-8A71E5E1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3DEF6-5E62-425E-98C7-FDF549246A63}" type="datetimeFigureOut">
              <a:rPr lang="fr-FR" smtClean="0"/>
              <a:t>27/02/2019</a:t>
            </a:fld>
            <a:endParaRPr lang="fr-FR"/>
          </a:p>
        </p:txBody>
      </p:sp>
      <p:sp>
        <p:nvSpPr>
          <p:cNvPr id="5" name="Espace réservé du pied de page 4">
            <a:extLst>
              <a:ext uri="{FF2B5EF4-FFF2-40B4-BE49-F238E27FC236}">
                <a16:creationId xmlns:a16="http://schemas.microsoft.com/office/drawing/2014/main" id="{0F1B4BF8-A1A9-4BF3-BA3A-9B5AE0ECE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CA993-03F8-4B09-A67C-326C0BD53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7F56F-9869-4F2D-9E34-A20F29C309B9}" type="slidenum">
              <a:rPr lang="fr-FR" smtClean="0"/>
              <a:t>‹N°›</a:t>
            </a:fld>
            <a:endParaRPr lang="fr-FR"/>
          </a:p>
        </p:txBody>
      </p:sp>
    </p:spTree>
    <p:extLst>
      <p:ext uri="{BB962C8B-B14F-4D97-AF65-F5344CB8AC3E}">
        <p14:creationId xmlns:p14="http://schemas.microsoft.com/office/powerpoint/2010/main" val="28057641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7.png"/><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17.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17.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image" Target="../media/image63.png"/><Relationship Id="rId16"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17.png"/><Relationship Id="rId2" Type="http://schemas.openxmlformats.org/officeDocument/2006/relationships/image" Target="../media/image79.png"/><Relationship Id="rId1" Type="http://schemas.openxmlformats.org/officeDocument/2006/relationships/slideLayout" Target="../slideLayouts/slideLayout12.xml"/><Relationship Id="rId6" Type="http://schemas.openxmlformats.org/officeDocument/2006/relationships/image" Target="../media/image83.png"/><Relationship Id="rId11" Type="http://schemas.openxmlformats.org/officeDocument/2006/relationships/image" Target="../media/image87.png"/><Relationship Id="rId5" Type="http://schemas.openxmlformats.org/officeDocument/2006/relationships/image" Target="../media/image82.png"/><Relationship Id="rId10" Type="http://schemas.openxmlformats.org/officeDocument/2006/relationships/image" Target="../media/image86.png"/><Relationship Id="rId4" Type="http://schemas.openxmlformats.org/officeDocument/2006/relationships/image" Target="../media/image81.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94.jpg"/><Relationship Id="rId13" Type="http://schemas.openxmlformats.org/officeDocument/2006/relationships/image" Target="../media/image99.png"/><Relationship Id="rId18" Type="http://schemas.openxmlformats.org/officeDocument/2006/relationships/image" Target="../media/image104.png"/><Relationship Id="rId3" Type="http://schemas.openxmlformats.org/officeDocument/2006/relationships/image" Target="../media/image89.png"/><Relationship Id="rId21" Type="http://schemas.openxmlformats.org/officeDocument/2006/relationships/image" Target="../media/image107.png"/><Relationship Id="rId7" Type="http://schemas.openxmlformats.org/officeDocument/2006/relationships/image" Target="../media/image93.png"/><Relationship Id="rId12" Type="http://schemas.openxmlformats.org/officeDocument/2006/relationships/image" Target="../media/image98.png"/><Relationship Id="rId17" Type="http://schemas.openxmlformats.org/officeDocument/2006/relationships/image" Target="../media/image103.png"/><Relationship Id="rId2" Type="http://schemas.openxmlformats.org/officeDocument/2006/relationships/image" Target="../media/image88.png"/><Relationship Id="rId16" Type="http://schemas.openxmlformats.org/officeDocument/2006/relationships/image" Target="../media/image102.png"/><Relationship Id="rId20" Type="http://schemas.openxmlformats.org/officeDocument/2006/relationships/image" Target="../media/image106.png"/><Relationship Id="rId1" Type="http://schemas.openxmlformats.org/officeDocument/2006/relationships/slideLayout" Target="../slideLayouts/slideLayout1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101.png"/><Relationship Id="rId23" Type="http://schemas.openxmlformats.org/officeDocument/2006/relationships/image" Target="../media/image17.png"/><Relationship Id="rId10" Type="http://schemas.openxmlformats.org/officeDocument/2006/relationships/image" Target="../media/image96.png"/><Relationship Id="rId19" Type="http://schemas.openxmlformats.org/officeDocument/2006/relationships/image" Target="../media/image105.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 Id="rId22" Type="http://schemas.openxmlformats.org/officeDocument/2006/relationships/image" Target="../media/image108.png"/></Relationships>
</file>

<file path=ppt/slides/_rels/slide2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jp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7.png"/><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1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34.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image" Target="../media/image137.png"/><Relationship Id="rId1" Type="http://schemas.openxmlformats.org/officeDocument/2006/relationships/slideLayout" Target="../slideLayouts/slideLayout12.xml"/><Relationship Id="rId6" Type="http://schemas.openxmlformats.org/officeDocument/2006/relationships/image" Target="../media/image141.png"/><Relationship Id="rId11" Type="http://schemas.openxmlformats.org/officeDocument/2006/relationships/image" Target="../media/image17.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9.png"/><Relationship Id="rId9" Type="http://schemas.openxmlformats.org/officeDocument/2006/relationships/image" Target="../media/image144.png"/></Relationships>
</file>

<file path=ppt/slides/_rels/slide35.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D401CE6-4825-4D90-A5A0-931F0DAC5E8F}"/>
              </a:ext>
            </a:extLst>
          </p:cNvPr>
          <p:cNvSpPr>
            <a:spLocks noGrp="1"/>
          </p:cNvSpPr>
          <p:nvPr>
            <p:ph type="ctrTitle"/>
          </p:nvPr>
        </p:nvSpPr>
        <p:spPr>
          <a:xfrm>
            <a:off x="1600200" y="4269282"/>
            <a:ext cx="8991600" cy="1264762"/>
          </a:xfrm>
          <a:solidFill>
            <a:srgbClr val="FFFFFF"/>
          </a:solidFill>
          <a:ln w="38100">
            <a:solidFill>
              <a:srgbClr val="404040"/>
            </a:solidFill>
            <a:miter lim="800000"/>
          </a:ln>
        </p:spPr>
        <p:txBody>
          <a:bodyPr anchor="ctr">
            <a:normAutofit/>
          </a:bodyPr>
          <a:lstStyle/>
          <a:p>
            <a:r>
              <a:rPr lang="fr-FR" sz="4000">
                <a:solidFill>
                  <a:srgbClr val="404040"/>
                </a:solidFill>
              </a:rPr>
              <a:t>APPREHENDER LE CHANGEMENT</a:t>
            </a:r>
          </a:p>
        </p:txBody>
      </p:sp>
      <p:sp>
        <p:nvSpPr>
          <p:cNvPr id="3" name="Sous-titre 2">
            <a:extLst>
              <a:ext uri="{FF2B5EF4-FFF2-40B4-BE49-F238E27FC236}">
                <a16:creationId xmlns:a16="http://schemas.microsoft.com/office/drawing/2014/main" id="{8DA1880D-C47E-45CC-98E4-D108F8762AFD}"/>
              </a:ext>
            </a:extLst>
          </p:cNvPr>
          <p:cNvSpPr>
            <a:spLocks noGrp="1"/>
          </p:cNvSpPr>
          <p:nvPr>
            <p:ph type="subTitle" idx="1"/>
          </p:nvPr>
        </p:nvSpPr>
        <p:spPr>
          <a:xfrm>
            <a:off x="2695194" y="5688535"/>
            <a:ext cx="6801612" cy="536125"/>
          </a:xfrm>
        </p:spPr>
        <p:txBody>
          <a:bodyPr>
            <a:normAutofit/>
          </a:bodyPr>
          <a:lstStyle/>
          <a:p>
            <a:endParaRPr lang="fr-FR" sz="1800">
              <a:solidFill>
                <a:srgbClr val="FFFFFF"/>
              </a:solidFill>
            </a:endParaRPr>
          </a:p>
        </p:txBody>
      </p:sp>
      <p:pic>
        <p:nvPicPr>
          <p:cNvPr id="7" name="Graphic 6">
            <a:extLst>
              <a:ext uri="{FF2B5EF4-FFF2-40B4-BE49-F238E27FC236}">
                <a16:creationId xmlns:a16="http://schemas.microsoft.com/office/drawing/2014/main" id="{9AF5C61B-E6B0-4D2E-9E56-D3566B4DA6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9767" y="468977"/>
            <a:ext cx="3539066" cy="3539066"/>
          </a:xfrm>
          <a:prstGeom prst="rect">
            <a:avLst/>
          </a:prstGeom>
        </p:spPr>
      </p:pic>
      <p:pic>
        <p:nvPicPr>
          <p:cNvPr id="4" name="Image 3">
            <a:extLst>
              <a:ext uri="{FF2B5EF4-FFF2-40B4-BE49-F238E27FC236}">
                <a16:creationId xmlns:a16="http://schemas.microsoft.com/office/drawing/2014/main" id="{AD2D67A1-DD53-42B4-B0B1-B70E4B7265CA}"/>
              </a:ext>
            </a:extLst>
          </p:cNvPr>
          <p:cNvPicPr>
            <a:picLocks noChangeAspect="1"/>
          </p:cNvPicPr>
          <p:nvPr/>
        </p:nvPicPr>
        <p:blipFill>
          <a:blip r:embed="rId4"/>
          <a:stretch>
            <a:fillRect/>
          </a:stretch>
        </p:blipFill>
        <p:spPr>
          <a:xfrm>
            <a:off x="6256868" y="697659"/>
            <a:ext cx="5316388" cy="3081702"/>
          </a:xfrm>
          <a:prstGeom prst="rect">
            <a:avLst/>
          </a:prstGeom>
        </p:spPr>
      </p:pic>
    </p:spTree>
    <p:extLst>
      <p:ext uri="{BB962C8B-B14F-4D97-AF65-F5344CB8AC3E}">
        <p14:creationId xmlns:p14="http://schemas.microsoft.com/office/powerpoint/2010/main" val="383206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906D2-F20F-4C6C-9DD8-C02CCDED48CA}"/>
              </a:ext>
            </a:extLst>
          </p:cNvPr>
          <p:cNvSpPr>
            <a:spLocks noGrp="1"/>
          </p:cNvSpPr>
          <p:nvPr>
            <p:ph type="title"/>
          </p:nvPr>
        </p:nvSpPr>
        <p:spPr/>
        <p:txBody>
          <a:bodyPr/>
          <a:lstStyle/>
          <a:p>
            <a:r>
              <a:rPr lang="fr-FR" dirty="0"/>
              <a:t>15 techniques de gestion du stress</a:t>
            </a:r>
          </a:p>
        </p:txBody>
      </p:sp>
      <p:sp>
        <p:nvSpPr>
          <p:cNvPr id="3" name="Espace réservé du contenu 2">
            <a:extLst>
              <a:ext uri="{FF2B5EF4-FFF2-40B4-BE49-F238E27FC236}">
                <a16:creationId xmlns:a16="http://schemas.microsoft.com/office/drawing/2014/main" id="{8EB411C4-3F4C-410C-8AA3-D876867F94F7}"/>
              </a:ext>
            </a:extLst>
          </p:cNvPr>
          <p:cNvSpPr>
            <a:spLocks noGrp="1"/>
          </p:cNvSpPr>
          <p:nvPr>
            <p:ph idx="1"/>
          </p:nvPr>
        </p:nvSpPr>
        <p:spPr>
          <a:xfrm>
            <a:off x="349103" y="1591818"/>
            <a:ext cx="11261650" cy="5266181"/>
          </a:xfrm>
        </p:spPr>
        <p:txBody>
          <a:bodyPr>
            <a:normAutofit fontScale="70000" lnSpcReduction="20000"/>
          </a:bodyPr>
          <a:lstStyle/>
          <a:p>
            <a:r>
              <a:rPr lang="fr-FR" dirty="0"/>
              <a:t>Relaxation, méditation</a:t>
            </a:r>
          </a:p>
          <a:p>
            <a:r>
              <a:rPr lang="fr-FR" dirty="0"/>
              <a:t>Diminuer le café, l’alcool, les drogues, la cigarette</a:t>
            </a:r>
          </a:p>
          <a:p>
            <a:r>
              <a:rPr lang="fr-FR" dirty="0"/>
              <a:t>Faire du sport, demeurer actif</a:t>
            </a:r>
          </a:p>
          <a:p>
            <a:r>
              <a:rPr lang="fr-FR" dirty="0"/>
              <a:t>Décrocher, lâcher prise, contrôler ce qu’on peut seulement</a:t>
            </a:r>
          </a:p>
          <a:p>
            <a:r>
              <a:rPr lang="fr-FR" dirty="0"/>
              <a:t>Se fixer des objectifs réalistes qui vont nous satisfaire</a:t>
            </a:r>
          </a:p>
          <a:p>
            <a:r>
              <a:rPr lang="fr-FR" dirty="0"/>
              <a:t>Respirer</a:t>
            </a:r>
          </a:p>
          <a:p>
            <a:r>
              <a:rPr lang="fr-FR" dirty="0"/>
              <a:t>Prendre du recul</a:t>
            </a:r>
          </a:p>
          <a:p>
            <a:r>
              <a:rPr lang="fr-FR" dirty="0"/>
              <a:t>Prendre des pauses</a:t>
            </a:r>
          </a:p>
          <a:p>
            <a:r>
              <a:rPr lang="fr-FR" dirty="0"/>
              <a:t>Dédramatiser le situations </a:t>
            </a:r>
          </a:p>
          <a:p>
            <a:r>
              <a:rPr lang="fr-FR" dirty="0"/>
              <a:t>Chercher du soutien, de l’aide</a:t>
            </a:r>
          </a:p>
          <a:p>
            <a:r>
              <a:rPr lang="fr-FR" dirty="0"/>
              <a:t>Fixer ses limites, dire non</a:t>
            </a:r>
          </a:p>
          <a:p>
            <a:r>
              <a:rPr lang="fr-FR" dirty="0"/>
              <a:t>Accepter de faire des erreurs, l’imperfection</a:t>
            </a:r>
          </a:p>
          <a:p>
            <a:r>
              <a:rPr lang="fr-FR" dirty="0"/>
              <a:t>Dormir suffisamment </a:t>
            </a:r>
          </a:p>
          <a:p>
            <a:r>
              <a:rPr lang="fr-FR" dirty="0"/>
              <a:t>Accepter son environnement … ou partir!</a:t>
            </a:r>
          </a:p>
          <a:p>
            <a:r>
              <a:rPr lang="fr-FR" dirty="0"/>
              <a:t>Avoir du plaisir ; se faire plaisir</a:t>
            </a:r>
          </a:p>
        </p:txBody>
      </p:sp>
      <p:pic>
        <p:nvPicPr>
          <p:cNvPr id="4" name="Image 3">
            <a:extLst>
              <a:ext uri="{FF2B5EF4-FFF2-40B4-BE49-F238E27FC236}">
                <a16:creationId xmlns:a16="http://schemas.microsoft.com/office/drawing/2014/main" id="{0EA48CD4-DDAA-4E09-A18E-E0A18AD04AD5}"/>
              </a:ext>
            </a:extLst>
          </p:cNvPr>
          <p:cNvPicPr>
            <a:picLocks noChangeAspect="1"/>
          </p:cNvPicPr>
          <p:nvPr/>
        </p:nvPicPr>
        <p:blipFill>
          <a:blip r:embed="rId2"/>
          <a:stretch>
            <a:fillRect/>
          </a:stretch>
        </p:blipFill>
        <p:spPr>
          <a:xfrm>
            <a:off x="10800205" y="0"/>
            <a:ext cx="1260616" cy="1260616"/>
          </a:xfrm>
          <a:prstGeom prst="rect">
            <a:avLst/>
          </a:prstGeom>
        </p:spPr>
      </p:pic>
    </p:spTree>
    <p:extLst>
      <p:ext uri="{BB962C8B-B14F-4D97-AF65-F5344CB8AC3E}">
        <p14:creationId xmlns:p14="http://schemas.microsoft.com/office/powerpoint/2010/main" val="142051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E8F3DCE-D730-4160-95A2-B8A490E9B64D}"/>
              </a:ext>
            </a:extLst>
          </p:cNvPr>
          <p:cNvSpPr>
            <a:spLocks noGrp="1"/>
          </p:cNvSpPr>
          <p:nvPr>
            <p:ph type="title"/>
          </p:nvPr>
        </p:nvSpPr>
        <p:spPr>
          <a:xfrm>
            <a:off x="863029" y="1012004"/>
            <a:ext cx="3416158" cy="4795408"/>
          </a:xfrm>
        </p:spPr>
        <p:txBody>
          <a:bodyPr>
            <a:normAutofit/>
          </a:bodyPr>
          <a:lstStyle/>
          <a:p>
            <a:r>
              <a:rPr lang="fr-FR">
                <a:solidFill>
                  <a:srgbClr val="FFFFFF"/>
                </a:solidFill>
              </a:rPr>
              <a:t>La conduite du changement</a:t>
            </a:r>
          </a:p>
        </p:txBody>
      </p:sp>
      <p:graphicFrame>
        <p:nvGraphicFramePr>
          <p:cNvPr id="5" name="Espace réservé du contenu 2">
            <a:extLst>
              <a:ext uri="{FF2B5EF4-FFF2-40B4-BE49-F238E27FC236}">
                <a16:creationId xmlns:a16="http://schemas.microsoft.com/office/drawing/2014/main" id="{E5B1E0B9-C6C6-47EC-8746-FEF32FF98431}"/>
              </a:ext>
            </a:extLst>
          </p:cNvPr>
          <p:cNvGraphicFramePr>
            <a:graphicFrameLocks noGrp="1"/>
          </p:cNvGraphicFramePr>
          <p:nvPr>
            <p:ph idx="1"/>
            <p:extLst>
              <p:ext uri="{D42A27DB-BD31-4B8C-83A1-F6EECF244321}">
                <p14:modId xmlns:p14="http://schemas.microsoft.com/office/powerpoint/2010/main" val="3512815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35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19701E7-7281-4909-813C-CEE02B32ACDA}"/>
              </a:ext>
            </a:extLst>
          </p:cNvPr>
          <p:cNvPicPr>
            <a:picLocks noChangeAspect="1"/>
          </p:cNvPicPr>
          <p:nvPr/>
        </p:nvPicPr>
        <p:blipFill rotWithShape="1">
          <a:blip r:embed="rId2"/>
          <a:srcRect t="9091" b="9091"/>
          <a:stretch/>
        </p:blipFill>
        <p:spPr>
          <a:xfrm>
            <a:off x="0" y="10"/>
            <a:ext cx="12192000" cy="6857990"/>
          </a:xfrm>
          <a:prstGeom prst="rect">
            <a:avLst/>
          </a:prstGeom>
        </p:spPr>
      </p:pic>
      <p:sp>
        <p:nvSpPr>
          <p:cNvPr id="1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Calibri" panose="020F0502020204030204"/>
              <a:ea typeface="+mn-ea"/>
              <a:cs typeface="+mn-cs"/>
            </a:endParaRPr>
          </a:p>
        </p:txBody>
      </p:sp>
      <p:sp>
        <p:nvSpPr>
          <p:cNvPr id="4" name="Titre 1">
            <a:extLst>
              <a:ext uri="{FF2B5EF4-FFF2-40B4-BE49-F238E27FC236}">
                <a16:creationId xmlns:a16="http://schemas.microsoft.com/office/drawing/2014/main" id="{A04D8F1B-0C7C-46E7-8D9A-CE6F170799CF}"/>
              </a:ext>
            </a:extLst>
          </p:cNvPr>
          <p:cNvSpPr>
            <a:spLocks noGrp="1"/>
          </p:cNvSpPr>
          <p:nvPr>
            <p:ph type="title"/>
          </p:nvPr>
        </p:nvSpPr>
        <p:spPr>
          <a:xfrm>
            <a:off x="709448" y="1913950"/>
            <a:ext cx="4204137" cy="1342754"/>
          </a:xfrm>
        </p:spPr>
        <p:txBody>
          <a:bodyPr>
            <a:normAutofit/>
          </a:bodyPr>
          <a:lstStyle/>
          <a:p>
            <a:pPr algn="ctr"/>
            <a:r>
              <a:rPr lang="fr-FR" sz="3100"/>
              <a:t>Techniques de régulation émotionnelle</a:t>
            </a:r>
          </a:p>
        </p:txBody>
      </p:sp>
      <p:cxnSp>
        <p:nvCxnSpPr>
          <p:cNvPr id="17" name="Straight Connector 1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165424F3-A355-4D07-BB42-FE4D6423CC3A}"/>
              </a:ext>
            </a:extLst>
          </p:cNvPr>
          <p:cNvSpPr>
            <a:spLocks noGrp="1"/>
          </p:cNvSpPr>
          <p:nvPr>
            <p:ph idx="1"/>
          </p:nvPr>
        </p:nvSpPr>
        <p:spPr>
          <a:xfrm>
            <a:off x="119604" y="3417574"/>
            <a:ext cx="5261826" cy="3329440"/>
          </a:xfrm>
        </p:spPr>
        <p:txBody>
          <a:bodyPr anchor="ctr">
            <a:normAutofit/>
          </a:bodyPr>
          <a:lstStyle/>
          <a:p>
            <a:r>
              <a:rPr lang="fr-FR" sz="1400" dirty="0"/>
              <a:t> techniques qui ont fait leur preuve et que vous pourrez vous-même mettre en application dès aujourd’hui :</a:t>
            </a:r>
          </a:p>
          <a:p>
            <a:endParaRPr lang="fr-FR" sz="1400" dirty="0"/>
          </a:p>
          <a:p>
            <a:r>
              <a:rPr lang="fr-FR" sz="1600" b="1" dirty="0"/>
              <a:t>LA MÉDITATION :</a:t>
            </a:r>
            <a:r>
              <a:rPr lang="fr-FR" sz="1600" dirty="0"/>
              <a:t> la preuve n’est plus vraiment à faire, les études neuroscientifiques ont montré que le cerveau d’un praticien de la méditation était différent d’un cerveau « classique ». </a:t>
            </a:r>
          </a:p>
          <a:p>
            <a:r>
              <a:rPr lang="fr-FR" sz="1600" dirty="0"/>
              <a:t>Quelques minutes de pratique par jour de techniques de relaxation, de respiration et de visualisation suffisent à pouvoir, en cas de montée d’une émotion inconvenante, de la traiter presque inconsciemment.</a:t>
            </a:r>
          </a:p>
          <a:p>
            <a:endParaRPr lang="fr-FR" sz="1400" dirty="0"/>
          </a:p>
        </p:txBody>
      </p:sp>
      <p:pic>
        <p:nvPicPr>
          <p:cNvPr id="7" name="Image 6">
            <a:extLst>
              <a:ext uri="{FF2B5EF4-FFF2-40B4-BE49-F238E27FC236}">
                <a16:creationId xmlns:a16="http://schemas.microsoft.com/office/drawing/2014/main" id="{82B30B7E-D462-4BB1-8B47-9B3AF07B3C68}"/>
              </a:ext>
            </a:extLst>
          </p:cNvPr>
          <p:cNvPicPr>
            <a:picLocks noChangeAspect="1"/>
          </p:cNvPicPr>
          <p:nvPr/>
        </p:nvPicPr>
        <p:blipFill>
          <a:blip r:embed="rId3"/>
          <a:stretch>
            <a:fillRect/>
          </a:stretch>
        </p:blipFill>
        <p:spPr>
          <a:xfrm>
            <a:off x="10811780" y="5486400"/>
            <a:ext cx="1260616" cy="1260616"/>
          </a:xfrm>
          <a:prstGeom prst="rect">
            <a:avLst/>
          </a:prstGeom>
        </p:spPr>
      </p:pic>
    </p:spTree>
    <p:extLst>
      <p:ext uri="{BB962C8B-B14F-4D97-AF65-F5344CB8AC3E}">
        <p14:creationId xmlns:p14="http://schemas.microsoft.com/office/powerpoint/2010/main" val="368899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EEE40F2-1FE0-4417-9F77-896064FB0D9F}"/>
              </a:ext>
            </a:extLst>
          </p:cNvPr>
          <p:cNvSpPr>
            <a:spLocks noGrp="1"/>
          </p:cNvSpPr>
          <p:nvPr>
            <p:ph type="title"/>
          </p:nvPr>
        </p:nvSpPr>
        <p:spPr>
          <a:xfrm>
            <a:off x="762001" y="803325"/>
            <a:ext cx="5314536" cy="1325563"/>
          </a:xfrm>
        </p:spPr>
        <p:txBody>
          <a:bodyPr>
            <a:normAutofit/>
          </a:bodyPr>
          <a:lstStyle/>
          <a:p>
            <a:r>
              <a:rPr lang="fr-FR" sz="2800" dirty="0"/>
              <a:t>Techniques de régulation émotionnelle : </a:t>
            </a:r>
            <a:r>
              <a:rPr lang="fr-FR" sz="2800" b="1" dirty="0"/>
              <a:t>L’ANALYSE PRATIQUE</a:t>
            </a:r>
          </a:p>
        </p:txBody>
      </p:sp>
      <p:sp>
        <p:nvSpPr>
          <p:cNvPr id="3" name="Espace réservé du contenu 2">
            <a:extLst>
              <a:ext uri="{FF2B5EF4-FFF2-40B4-BE49-F238E27FC236}">
                <a16:creationId xmlns:a16="http://schemas.microsoft.com/office/drawing/2014/main" id="{B0BB418C-0508-4A0F-B8DD-5BBFA0ED835F}"/>
              </a:ext>
            </a:extLst>
          </p:cNvPr>
          <p:cNvSpPr>
            <a:spLocks noGrp="1"/>
          </p:cNvSpPr>
          <p:nvPr>
            <p:ph idx="1"/>
          </p:nvPr>
        </p:nvSpPr>
        <p:spPr>
          <a:xfrm>
            <a:off x="762000" y="2279018"/>
            <a:ext cx="5314543" cy="3375920"/>
          </a:xfrm>
        </p:spPr>
        <p:txBody>
          <a:bodyPr anchor="t">
            <a:normAutofit/>
          </a:bodyPr>
          <a:lstStyle/>
          <a:p>
            <a:r>
              <a:rPr lang="fr-FR" sz="1500"/>
              <a:t>c’est un outil qui peut se faire seul ou bien en groupe. </a:t>
            </a:r>
          </a:p>
          <a:p>
            <a:r>
              <a:rPr lang="fr-FR" sz="1500"/>
              <a:t>Il s’agit d’essayer d’analyser le plus objectivement possible sa pratique (que ce soit par l’intermédiaire d’un travail, d’un exercice, d’un événement, d’un incident, etc…) et d’y apporter les critiques les plus constructives possibles. </a:t>
            </a:r>
          </a:p>
          <a:p>
            <a:r>
              <a:rPr lang="fr-FR" sz="1500"/>
              <a:t>d’imposer une bienveillance, chacun fait état de ce qui a pu se passer récemment, et expose ses réussites et ses frustrations. </a:t>
            </a:r>
          </a:p>
          <a:p>
            <a:r>
              <a:rPr lang="fr-FR" sz="1500"/>
              <a:t>En cas d’incident, on ne cherche pas un coupable, mais une manière de faire que cela ne se reproduise plus. Personne n’est ostracisé, chacun s’exprime sans jugement, et on s’améliore dans sa pratique. C’est tout à fait transposable à la communication et la régulation des émotions.</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96E88576-AB5C-4A36-B8AA-9486F8546EA4}"/>
              </a:ext>
            </a:extLst>
          </p:cNvPr>
          <p:cNvPicPr>
            <a:picLocks noChangeAspect="1"/>
          </p:cNvPicPr>
          <p:nvPr/>
        </p:nvPicPr>
        <p:blipFill rotWithShape="1">
          <a:blip r:embed="rId2"/>
          <a:srcRect l="23177" r="8499" b="1"/>
          <a:stretch/>
        </p:blipFill>
        <p:spPr>
          <a:xfrm>
            <a:off x="6750141" y="90661"/>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 name="Image 9">
            <a:extLst>
              <a:ext uri="{FF2B5EF4-FFF2-40B4-BE49-F238E27FC236}">
                <a16:creationId xmlns:a16="http://schemas.microsoft.com/office/drawing/2014/main" id="{77A7D83F-396A-4FDC-B2A2-5BB0A5B88D7B}"/>
              </a:ext>
            </a:extLst>
          </p:cNvPr>
          <p:cNvPicPr>
            <a:picLocks noChangeAspect="1"/>
          </p:cNvPicPr>
          <p:nvPr/>
        </p:nvPicPr>
        <p:blipFill>
          <a:blip r:embed="rId3"/>
          <a:stretch>
            <a:fillRect/>
          </a:stretch>
        </p:blipFill>
        <p:spPr>
          <a:xfrm>
            <a:off x="10931384" y="5506723"/>
            <a:ext cx="1260616" cy="1260616"/>
          </a:xfrm>
          <a:prstGeom prst="rect">
            <a:avLst/>
          </a:prstGeom>
        </p:spPr>
      </p:pic>
    </p:spTree>
    <p:extLst>
      <p:ext uri="{BB962C8B-B14F-4D97-AF65-F5344CB8AC3E}">
        <p14:creationId xmlns:p14="http://schemas.microsoft.com/office/powerpoint/2010/main" val="30037106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9F5111E-EF8B-428E-BE18-D5975F317CE7}"/>
              </a:ext>
            </a:extLst>
          </p:cNvPr>
          <p:cNvSpPr>
            <a:spLocks noGrp="1"/>
          </p:cNvSpPr>
          <p:nvPr>
            <p:ph type="title"/>
          </p:nvPr>
        </p:nvSpPr>
        <p:spPr>
          <a:xfrm>
            <a:off x="648929" y="629266"/>
            <a:ext cx="5127031" cy="1676603"/>
          </a:xfrm>
        </p:spPr>
        <p:txBody>
          <a:bodyPr>
            <a:normAutofit/>
          </a:bodyPr>
          <a:lstStyle/>
          <a:p>
            <a:r>
              <a:rPr lang="fr-FR" sz="3700"/>
              <a:t>Techniques de régulation émotionnelle</a:t>
            </a:r>
          </a:p>
        </p:txBody>
      </p:sp>
      <p:sp>
        <p:nvSpPr>
          <p:cNvPr id="3" name="Espace réservé du contenu 2">
            <a:extLst>
              <a:ext uri="{FF2B5EF4-FFF2-40B4-BE49-F238E27FC236}">
                <a16:creationId xmlns:a16="http://schemas.microsoft.com/office/drawing/2014/main" id="{DCA1EB5E-023B-49E5-A3E3-9D72423C15A7}"/>
              </a:ext>
            </a:extLst>
          </p:cNvPr>
          <p:cNvSpPr>
            <a:spLocks noGrp="1"/>
          </p:cNvSpPr>
          <p:nvPr>
            <p:ph idx="1"/>
          </p:nvPr>
        </p:nvSpPr>
        <p:spPr>
          <a:xfrm>
            <a:off x="648930" y="2438400"/>
            <a:ext cx="5127029" cy="3785419"/>
          </a:xfrm>
        </p:spPr>
        <p:txBody>
          <a:bodyPr>
            <a:normAutofit/>
          </a:bodyPr>
          <a:lstStyle/>
          <a:p>
            <a:r>
              <a:rPr lang="fr-FR" sz="2600" dirty="0"/>
              <a:t>L</a:t>
            </a:r>
            <a:r>
              <a:rPr lang="fr-FR" sz="2600" b="1" dirty="0"/>
              <a:t>a réflexivité :</a:t>
            </a:r>
            <a:r>
              <a:rPr lang="fr-FR" sz="2600" dirty="0"/>
              <a:t> similaire à l’analyse de pratique, elle se concentre plus sur les états internes et sur la réflexion que l’on peut faire sur soi. </a:t>
            </a:r>
          </a:p>
          <a:p>
            <a:r>
              <a:rPr lang="fr-FR" sz="2600" dirty="0"/>
              <a:t>Il s’agit de faire presque un travail d’enquêteur et de chercher à mieux se connaître, et surtout comprendre son fonctionnement.</a:t>
            </a:r>
          </a:p>
        </p:txBody>
      </p:sp>
      <p:pic>
        <p:nvPicPr>
          <p:cNvPr id="6" name="Image 5">
            <a:extLst>
              <a:ext uri="{FF2B5EF4-FFF2-40B4-BE49-F238E27FC236}">
                <a16:creationId xmlns:a16="http://schemas.microsoft.com/office/drawing/2014/main" id="{9BEEDA3E-6D76-4CC9-8F79-D2BE5D500395}"/>
              </a:ext>
            </a:extLst>
          </p:cNvPr>
          <p:cNvPicPr>
            <a:picLocks noChangeAspect="1"/>
          </p:cNvPicPr>
          <p:nvPr/>
        </p:nvPicPr>
        <p:blipFill rotWithShape="1">
          <a:blip r:embed="rId2"/>
          <a:srcRect l="12227" r="14430" b="1"/>
          <a:stretch/>
        </p:blipFill>
        <p:spPr>
          <a:xfrm>
            <a:off x="6090613" y="640082"/>
            <a:ext cx="5461724" cy="5577837"/>
          </a:xfrm>
          <a:prstGeom prst="rect">
            <a:avLst/>
          </a:prstGeom>
          <a:effectLst/>
        </p:spPr>
      </p:pic>
      <p:pic>
        <p:nvPicPr>
          <p:cNvPr id="5" name="Image 4">
            <a:extLst>
              <a:ext uri="{FF2B5EF4-FFF2-40B4-BE49-F238E27FC236}">
                <a16:creationId xmlns:a16="http://schemas.microsoft.com/office/drawing/2014/main" id="{90DACBDC-9C55-4848-A15D-FB3421871ABB}"/>
              </a:ext>
            </a:extLst>
          </p:cNvPr>
          <p:cNvPicPr>
            <a:picLocks noChangeAspect="1"/>
          </p:cNvPicPr>
          <p:nvPr/>
        </p:nvPicPr>
        <p:blipFill>
          <a:blip r:embed="rId3"/>
          <a:stretch>
            <a:fillRect/>
          </a:stretch>
        </p:blipFill>
        <p:spPr>
          <a:xfrm>
            <a:off x="10800205" y="0"/>
            <a:ext cx="1260616" cy="1260616"/>
          </a:xfrm>
          <a:prstGeom prst="rect">
            <a:avLst/>
          </a:prstGeom>
        </p:spPr>
      </p:pic>
    </p:spTree>
    <p:extLst>
      <p:ext uri="{BB962C8B-B14F-4D97-AF65-F5344CB8AC3E}">
        <p14:creationId xmlns:p14="http://schemas.microsoft.com/office/powerpoint/2010/main" val="367725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re 6">
            <a:extLst>
              <a:ext uri="{FF2B5EF4-FFF2-40B4-BE49-F238E27FC236}">
                <a16:creationId xmlns:a16="http://schemas.microsoft.com/office/drawing/2014/main" id="{F2A9C719-3AE9-4938-9ABF-B1E5D0BD0A2D}"/>
              </a:ext>
            </a:extLst>
          </p:cNvPr>
          <p:cNvSpPr>
            <a:spLocks noGrp="1"/>
          </p:cNvSpPr>
          <p:nvPr>
            <p:ph type="title"/>
          </p:nvPr>
        </p:nvSpPr>
        <p:spPr>
          <a:xfrm>
            <a:off x="943277" y="712269"/>
            <a:ext cx="3370998" cy="5502264"/>
          </a:xfrm>
        </p:spPr>
        <p:txBody>
          <a:bodyPr>
            <a:normAutofit/>
          </a:bodyPr>
          <a:lstStyle/>
          <a:p>
            <a:r>
              <a:rPr lang="fr-FR" dirty="0">
                <a:solidFill>
                  <a:srgbClr val="FFFFFF"/>
                </a:solidFill>
              </a:rPr>
              <a:t>Techniques de régulation émotionnelle  : </a:t>
            </a:r>
            <a:r>
              <a:rPr lang="fr-FR" sz="4000" b="1" dirty="0">
                <a:solidFill>
                  <a:srgbClr val="FFFFFF"/>
                </a:solidFill>
              </a:rPr>
              <a:t>LA DISTRACTION</a:t>
            </a:r>
          </a:p>
        </p:txBody>
      </p:sp>
      <p:cxnSp>
        <p:nvCxnSpPr>
          <p:cNvPr id="16" name="Straight Connector 15">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Espace réservé du contenu 2">
            <a:extLst>
              <a:ext uri="{FF2B5EF4-FFF2-40B4-BE49-F238E27FC236}">
                <a16:creationId xmlns:a16="http://schemas.microsoft.com/office/drawing/2014/main" id="{E8F7CEF2-9455-4461-8B94-94A52964B4E9}"/>
              </a:ext>
            </a:extLst>
          </p:cNvPr>
          <p:cNvGraphicFramePr>
            <a:graphicFrameLocks noGrp="1"/>
          </p:cNvGraphicFramePr>
          <p:nvPr>
            <p:ph idx="1"/>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a:extLst>
              <a:ext uri="{FF2B5EF4-FFF2-40B4-BE49-F238E27FC236}">
                <a16:creationId xmlns:a16="http://schemas.microsoft.com/office/drawing/2014/main" id="{352C0B0A-6250-48D2-85EA-CD5947BCE154}"/>
              </a:ext>
            </a:extLst>
          </p:cNvPr>
          <p:cNvPicPr>
            <a:picLocks noChangeAspect="1"/>
          </p:cNvPicPr>
          <p:nvPr/>
        </p:nvPicPr>
        <p:blipFill>
          <a:blip r:embed="rId7"/>
          <a:stretch>
            <a:fillRect/>
          </a:stretch>
        </p:blipFill>
        <p:spPr>
          <a:xfrm>
            <a:off x="10800205" y="0"/>
            <a:ext cx="1260616" cy="1260616"/>
          </a:xfrm>
          <a:prstGeom prst="rect">
            <a:avLst/>
          </a:prstGeom>
        </p:spPr>
      </p:pic>
    </p:spTree>
    <p:extLst>
      <p:ext uri="{BB962C8B-B14F-4D97-AF65-F5344CB8AC3E}">
        <p14:creationId xmlns:p14="http://schemas.microsoft.com/office/powerpoint/2010/main" val="224432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486F7-5E40-485B-A225-CF70A3134C52}"/>
              </a:ext>
            </a:extLst>
          </p:cNvPr>
          <p:cNvSpPr>
            <a:spLocks noGrp="1"/>
          </p:cNvSpPr>
          <p:nvPr>
            <p:ph type="title"/>
          </p:nvPr>
        </p:nvSpPr>
        <p:spPr>
          <a:xfrm>
            <a:off x="838200" y="365125"/>
            <a:ext cx="10515600" cy="1325563"/>
          </a:xfrm>
        </p:spPr>
        <p:txBody>
          <a:bodyPr>
            <a:normAutofit/>
          </a:bodyPr>
          <a:lstStyle/>
          <a:p>
            <a:r>
              <a:rPr lang="fr-FR" dirty="0"/>
              <a:t>Techniques de régulation émotionnelle</a:t>
            </a:r>
          </a:p>
        </p:txBody>
      </p:sp>
      <p:pic>
        <p:nvPicPr>
          <p:cNvPr id="4" name="Image 3">
            <a:extLst>
              <a:ext uri="{FF2B5EF4-FFF2-40B4-BE49-F238E27FC236}">
                <a16:creationId xmlns:a16="http://schemas.microsoft.com/office/drawing/2014/main" id="{1A8528EB-1E0B-4575-B8C2-E04D196D2D3F}"/>
              </a:ext>
            </a:extLst>
          </p:cNvPr>
          <p:cNvPicPr>
            <a:picLocks noChangeAspect="1"/>
          </p:cNvPicPr>
          <p:nvPr/>
        </p:nvPicPr>
        <p:blipFill>
          <a:blip r:embed="rId2"/>
          <a:stretch>
            <a:fillRect/>
          </a:stretch>
        </p:blipFill>
        <p:spPr>
          <a:xfrm>
            <a:off x="10800205" y="0"/>
            <a:ext cx="1260616" cy="1260616"/>
          </a:xfrm>
          <a:prstGeom prst="rect">
            <a:avLst/>
          </a:prstGeom>
        </p:spPr>
      </p:pic>
      <p:graphicFrame>
        <p:nvGraphicFramePr>
          <p:cNvPr id="6" name="Espace réservé du contenu 2">
            <a:extLst>
              <a:ext uri="{FF2B5EF4-FFF2-40B4-BE49-F238E27FC236}">
                <a16:creationId xmlns:a16="http://schemas.microsoft.com/office/drawing/2014/main" id="{E793D802-6637-433D-8D09-FC5C378BF5E8}"/>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46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2B6204C-4241-4645-8BA3-A41873AC8728}"/>
              </a:ext>
            </a:extLst>
          </p:cNvPr>
          <p:cNvSpPr>
            <a:spLocks noGrp="1"/>
          </p:cNvSpPr>
          <p:nvPr>
            <p:ph type="title"/>
          </p:nvPr>
        </p:nvSpPr>
        <p:spPr>
          <a:xfrm>
            <a:off x="966952" y="1204108"/>
            <a:ext cx="2669406" cy="1781175"/>
          </a:xfrm>
        </p:spPr>
        <p:txBody>
          <a:bodyPr>
            <a:normAutofit fontScale="90000"/>
          </a:bodyPr>
          <a:lstStyle/>
          <a:p>
            <a:r>
              <a:rPr lang="fr-FR" sz="3200" dirty="0">
                <a:solidFill>
                  <a:schemeClr val="bg1"/>
                </a:solidFill>
              </a:rPr>
              <a:t>Quels seraient les changements dans l’entreprise? </a:t>
            </a:r>
          </a:p>
        </p:txBody>
      </p:sp>
      <p:pic>
        <p:nvPicPr>
          <p:cNvPr id="1026" name="Picture 2" descr="Résultat de recherche d'images pour &quot;reflexion&quot;">
            <a:extLst>
              <a:ext uri="{FF2B5EF4-FFF2-40B4-BE49-F238E27FC236}">
                <a16:creationId xmlns:a16="http://schemas.microsoft.com/office/drawing/2014/main" id="{4BA74896-8D74-4D6C-9118-2D671AD9C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176" y="952500"/>
            <a:ext cx="6859575" cy="48299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DF780649-8346-459C-9C65-5CC7F0B5D1BE}"/>
              </a:ext>
            </a:extLst>
          </p:cNvPr>
          <p:cNvPicPr>
            <a:picLocks noChangeAspect="1"/>
          </p:cNvPicPr>
          <p:nvPr/>
        </p:nvPicPr>
        <p:blipFill>
          <a:blip r:embed="rId3"/>
          <a:stretch>
            <a:fillRect/>
          </a:stretch>
        </p:blipFill>
        <p:spPr>
          <a:xfrm>
            <a:off x="10800205" y="0"/>
            <a:ext cx="1260616" cy="1260616"/>
          </a:xfrm>
          <a:prstGeom prst="rect">
            <a:avLst/>
          </a:prstGeom>
        </p:spPr>
      </p:pic>
    </p:spTree>
    <p:extLst>
      <p:ext uri="{BB962C8B-B14F-4D97-AF65-F5344CB8AC3E}">
        <p14:creationId xmlns:p14="http://schemas.microsoft.com/office/powerpoint/2010/main" val="380937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ZoneTexte 1">
            <a:extLst>
              <a:ext uri="{FF2B5EF4-FFF2-40B4-BE49-F238E27FC236}">
                <a16:creationId xmlns:a16="http://schemas.microsoft.com/office/drawing/2014/main" id="{F202D98E-FA3A-411D-9358-DF6F655425A5}"/>
              </a:ext>
            </a:extLst>
          </p:cNvPr>
          <p:cNvSpPr txBox="1"/>
          <p:nvPr/>
        </p:nvSpPr>
        <p:spPr>
          <a:xfrm>
            <a:off x="1179226" y="826680"/>
            <a:ext cx="9833548" cy="1325563"/>
          </a:xfrm>
          <a:prstGeom prst="rect">
            <a:avLst/>
          </a:prstGeom>
        </p:spPr>
        <p:txBody>
          <a:bodyPr vert="horz" lIns="91440" tIns="45720" rIns="91440" bIns="45720" rtlCol="0" anchor="ctr">
            <a:normAutofit/>
          </a:bodyPr>
          <a:lstStyle/>
          <a:p>
            <a:pPr lvl="0" algn="ctr">
              <a:lnSpc>
                <a:spcPct val="90000"/>
              </a:lnSpc>
              <a:spcBef>
                <a:spcPct val="0"/>
              </a:spcBef>
              <a:spcAft>
                <a:spcPts val="600"/>
              </a:spcAft>
            </a:pPr>
            <a:r>
              <a:rPr lang="en-US" sz="4000" kern="1200">
                <a:solidFill>
                  <a:srgbClr val="FFFFFF"/>
                </a:solidFill>
                <a:latin typeface="+mj-lt"/>
                <a:ea typeface="+mj-ea"/>
                <a:cs typeface="+mj-cs"/>
              </a:rPr>
              <a:t>Exemple le Changement dans l’entreprise </a:t>
            </a:r>
          </a:p>
        </p:txBody>
      </p:sp>
      <p:graphicFrame>
        <p:nvGraphicFramePr>
          <p:cNvPr id="5" name="Espace réservé du contenu 2">
            <a:extLst>
              <a:ext uri="{FF2B5EF4-FFF2-40B4-BE49-F238E27FC236}">
                <a16:creationId xmlns:a16="http://schemas.microsoft.com/office/drawing/2014/main" id="{AE2547DF-E007-4685-BE9C-41A0C644EB60}"/>
              </a:ext>
            </a:extLst>
          </p:cNvPr>
          <p:cNvGraphicFramePr>
            <a:graphicFrameLocks noGrp="1"/>
          </p:cNvGraphicFramePr>
          <p:nvPr>
            <p:ph idx="1"/>
            <p:extLst>
              <p:ext uri="{D42A27DB-BD31-4B8C-83A1-F6EECF244321}">
                <p14:modId xmlns:p14="http://schemas.microsoft.com/office/powerpoint/2010/main" val="275580222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B1228110-0B03-497B-9C48-D6BFF7837010}"/>
              </a:ext>
            </a:extLst>
          </p:cNvPr>
          <p:cNvSpPr txBox="1"/>
          <p:nvPr/>
        </p:nvSpPr>
        <p:spPr>
          <a:xfrm>
            <a:off x="9708444" y="5872665"/>
            <a:ext cx="2127651" cy="369332"/>
          </a:xfrm>
          <a:prstGeom prst="rect">
            <a:avLst/>
          </a:prstGeom>
          <a:noFill/>
        </p:spPr>
        <p:txBody>
          <a:bodyPr wrap="square" rtlCol="0">
            <a:spAutoFit/>
          </a:bodyPr>
          <a:lstStyle/>
          <a:p>
            <a:r>
              <a:rPr lang="fr-FR" dirty="0"/>
              <a:t>Etc…..</a:t>
            </a:r>
          </a:p>
        </p:txBody>
      </p:sp>
    </p:spTree>
    <p:extLst>
      <p:ext uri="{BB962C8B-B14F-4D97-AF65-F5344CB8AC3E}">
        <p14:creationId xmlns:p14="http://schemas.microsoft.com/office/powerpoint/2010/main" val="189763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BE43522-85F8-41A6-BD71-F89DD4F52EFB}"/>
              </a:ext>
            </a:extLst>
          </p:cNvPr>
          <p:cNvSpPr>
            <a:spLocks noGrp="1"/>
          </p:cNvSpPr>
          <p:nvPr>
            <p:ph type="title"/>
          </p:nvPr>
        </p:nvSpPr>
        <p:spPr>
          <a:xfrm>
            <a:off x="1179226" y="826680"/>
            <a:ext cx="9833548" cy="1325563"/>
          </a:xfrm>
        </p:spPr>
        <p:txBody>
          <a:bodyPr>
            <a:normAutofit/>
          </a:bodyPr>
          <a:lstStyle/>
          <a:p>
            <a:pPr algn="ctr"/>
            <a:r>
              <a:rPr lang="fr-FR" sz="4000" dirty="0">
                <a:solidFill>
                  <a:srgbClr val="FFFFFF"/>
                </a:solidFill>
              </a:rPr>
              <a:t>Les 5 principaux facteurs qui </a:t>
            </a:r>
            <a:r>
              <a:rPr lang="fr-FR" sz="4000" spc="-5" dirty="0">
                <a:solidFill>
                  <a:srgbClr val="FFFFFF"/>
                </a:solidFill>
              </a:rPr>
              <a:t>peuvent </a:t>
            </a:r>
            <a:r>
              <a:rPr lang="fr-FR" sz="4000" dirty="0">
                <a:solidFill>
                  <a:srgbClr val="FFFFFF"/>
                </a:solidFill>
              </a:rPr>
              <a:t>susciter un</a:t>
            </a:r>
            <a:r>
              <a:rPr lang="fr-FR" sz="4000" spc="-130" dirty="0">
                <a:solidFill>
                  <a:srgbClr val="FFFFFF"/>
                </a:solidFill>
              </a:rPr>
              <a:t> </a:t>
            </a:r>
            <a:r>
              <a:rPr lang="fr-FR" sz="4000" dirty="0">
                <a:solidFill>
                  <a:srgbClr val="FFFFFF"/>
                </a:solidFill>
              </a:rPr>
              <a:t>changement</a:t>
            </a:r>
          </a:p>
        </p:txBody>
      </p:sp>
      <p:sp>
        <p:nvSpPr>
          <p:cNvPr id="3" name="Espace réservé du contenu 2">
            <a:extLst>
              <a:ext uri="{FF2B5EF4-FFF2-40B4-BE49-F238E27FC236}">
                <a16:creationId xmlns:a16="http://schemas.microsoft.com/office/drawing/2014/main" id="{193C1221-D475-4D46-AE08-416C9528350E}"/>
              </a:ext>
            </a:extLst>
          </p:cNvPr>
          <p:cNvSpPr>
            <a:spLocks noGrp="1"/>
          </p:cNvSpPr>
          <p:nvPr>
            <p:ph idx="1"/>
          </p:nvPr>
        </p:nvSpPr>
        <p:spPr>
          <a:xfrm>
            <a:off x="1179226" y="3092970"/>
            <a:ext cx="9833548" cy="3765030"/>
          </a:xfrm>
        </p:spPr>
        <p:txBody>
          <a:bodyPr>
            <a:normAutofit/>
          </a:bodyPr>
          <a:lstStyle/>
          <a:p>
            <a:pPr marL="0" marR="4189729" indent="0">
              <a:spcBef>
                <a:spcPts val="100"/>
              </a:spcBef>
              <a:buNone/>
            </a:pPr>
            <a:r>
              <a:rPr lang="en-US" sz="1600" b="1" dirty="0">
                <a:solidFill>
                  <a:srgbClr val="000000"/>
                </a:solidFill>
                <a:latin typeface="Arial"/>
                <a:cs typeface="Arial"/>
              </a:rPr>
              <a:t>	         La</a:t>
            </a:r>
            <a:r>
              <a:rPr lang="en-US" sz="1600" b="1" spc="-50" dirty="0">
                <a:solidFill>
                  <a:srgbClr val="000000"/>
                </a:solidFill>
                <a:latin typeface="Arial"/>
                <a:cs typeface="Arial"/>
              </a:rPr>
              <a:t> </a:t>
            </a:r>
            <a:r>
              <a:rPr lang="en-US" sz="1600" b="1" spc="-5" dirty="0" err="1">
                <a:solidFill>
                  <a:srgbClr val="000000"/>
                </a:solidFill>
                <a:latin typeface="Arial"/>
                <a:cs typeface="Arial"/>
              </a:rPr>
              <a:t>technologie</a:t>
            </a:r>
            <a:endParaRPr lang="en-US" sz="1600" dirty="0">
              <a:solidFill>
                <a:srgbClr val="000000"/>
              </a:solidFill>
              <a:latin typeface="Arial"/>
              <a:cs typeface="Arial"/>
            </a:endParaRPr>
          </a:p>
          <a:p>
            <a:pPr marL="0" marR="4258310" indent="0">
              <a:spcBef>
                <a:spcPts val="5"/>
              </a:spcBef>
              <a:buNone/>
            </a:pPr>
            <a:r>
              <a:rPr lang="en-US" sz="1000" b="1" i="1" spc="-5" dirty="0">
                <a:solidFill>
                  <a:srgbClr val="000000"/>
                </a:solidFill>
                <a:latin typeface="Arial"/>
                <a:cs typeface="Arial"/>
              </a:rPr>
              <a:t>	                 Modification d’un</a:t>
            </a:r>
            <a:r>
              <a:rPr lang="en-US" sz="1000" b="1" i="1" spc="-135" dirty="0">
                <a:solidFill>
                  <a:srgbClr val="000000"/>
                </a:solidFill>
                <a:latin typeface="Arial"/>
                <a:cs typeface="Arial"/>
              </a:rPr>
              <a:t> </a:t>
            </a:r>
            <a:r>
              <a:rPr lang="en-US" sz="1000" b="1" i="1" dirty="0" err="1">
                <a:solidFill>
                  <a:srgbClr val="000000"/>
                </a:solidFill>
                <a:latin typeface="Arial"/>
                <a:cs typeface="Arial"/>
              </a:rPr>
              <a:t>Systeme</a:t>
            </a:r>
            <a:endParaRPr lang="en-US" sz="1000" dirty="0">
              <a:solidFill>
                <a:srgbClr val="000000"/>
              </a:solidFill>
              <a:latin typeface="Times New Roman"/>
              <a:cs typeface="Times New Roman"/>
            </a:endParaRPr>
          </a:p>
          <a:p>
            <a:pPr>
              <a:spcBef>
                <a:spcPts val="50"/>
              </a:spcBef>
            </a:pPr>
            <a:endParaRPr lang="en-US" sz="1000" dirty="0">
              <a:solidFill>
                <a:srgbClr val="000000"/>
              </a:solidFill>
              <a:latin typeface="Times New Roman"/>
              <a:cs typeface="Times New Roman"/>
            </a:endParaRPr>
          </a:p>
          <a:p>
            <a:pPr>
              <a:spcBef>
                <a:spcPts val="50"/>
              </a:spcBef>
            </a:pPr>
            <a:endParaRPr lang="en-US" sz="1000" dirty="0">
              <a:solidFill>
                <a:srgbClr val="000000"/>
              </a:solidFill>
              <a:latin typeface="Times New Roman"/>
              <a:cs typeface="Times New Roman"/>
            </a:endParaRPr>
          </a:p>
          <a:p>
            <a:pPr marL="0" indent="0">
              <a:spcBef>
                <a:spcPts val="50"/>
              </a:spcBef>
              <a:buNone/>
            </a:pPr>
            <a:endParaRPr lang="en-US" sz="1000" dirty="0">
              <a:solidFill>
                <a:srgbClr val="000000"/>
              </a:solidFill>
              <a:latin typeface="Times New Roman"/>
              <a:cs typeface="Times New Roman"/>
            </a:endParaRPr>
          </a:p>
          <a:p>
            <a:pPr marL="1175385" indent="0">
              <a:buNone/>
            </a:pPr>
            <a:r>
              <a:rPr lang="en-US" sz="1000" dirty="0">
                <a:solidFill>
                  <a:srgbClr val="000000"/>
                </a:solidFill>
                <a:latin typeface="Times New Roman"/>
                <a:cs typeface="Times New Roman"/>
              </a:rPr>
              <a:t>		</a:t>
            </a:r>
            <a:r>
              <a:rPr lang="en-US" sz="1600" b="1" spc="-5" dirty="0">
                <a:solidFill>
                  <a:srgbClr val="000000"/>
                </a:solidFill>
                <a:latin typeface="Arial"/>
                <a:cs typeface="Arial"/>
              </a:rPr>
              <a:t>La</a:t>
            </a:r>
            <a:r>
              <a:rPr lang="en-US" sz="1600" b="1" spc="-60" dirty="0">
                <a:solidFill>
                  <a:srgbClr val="000000"/>
                </a:solidFill>
                <a:latin typeface="Arial"/>
                <a:cs typeface="Arial"/>
              </a:rPr>
              <a:t> </a:t>
            </a:r>
            <a:r>
              <a:rPr lang="en-US" sz="1600" b="1" spc="-5" dirty="0" err="1">
                <a:solidFill>
                  <a:srgbClr val="000000"/>
                </a:solidFill>
                <a:latin typeface="Arial"/>
                <a:cs typeface="Arial"/>
              </a:rPr>
              <a:t>stratégie</a:t>
            </a:r>
            <a:endParaRPr lang="en-US" sz="1600" dirty="0">
              <a:solidFill>
                <a:srgbClr val="000000"/>
              </a:solidFill>
              <a:latin typeface="Arial"/>
              <a:cs typeface="Arial"/>
            </a:endParaRPr>
          </a:p>
          <a:p>
            <a:pPr marL="0" indent="0">
              <a:spcBef>
                <a:spcPts val="5"/>
              </a:spcBef>
              <a:buNone/>
            </a:pPr>
            <a:r>
              <a:rPr lang="en-US" sz="1000" b="1" i="1" spc="-5" dirty="0">
                <a:solidFill>
                  <a:srgbClr val="000000"/>
                </a:solidFill>
                <a:latin typeface="Arial"/>
                <a:cs typeface="Arial"/>
              </a:rPr>
              <a:t>		</a:t>
            </a:r>
            <a:r>
              <a:rPr lang="en-US" sz="1000" b="1" i="1" spc="-5" dirty="0" err="1">
                <a:solidFill>
                  <a:srgbClr val="000000"/>
                </a:solidFill>
                <a:latin typeface="Arial"/>
                <a:cs typeface="Arial"/>
              </a:rPr>
              <a:t>Changement</a:t>
            </a:r>
            <a:r>
              <a:rPr lang="en-US" sz="1000" b="1" i="1" spc="-5" dirty="0">
                <a:solidFill>
                  <a:srgbClr val="000000"/>
                </a:solidFill>
                <a:latin typeface="Arial"/>
                <a:cs typeface="Arial"/>
              </a:rPr>
              <a:t> du </a:t>
            </a:r>
            <a:r>
              <a:rPr lang="en-US" sz="1000" b="1" i="1" spc="-5" dirty="0" err="1">
                <a:solidFill>
                  <a:srgbClr val="000000"/>
                </a:solidFill>
                <a:latin typeface="Arial"/>
                <a:cs typeface="Arial"/>
              </a:rPr>
              <a:t>cœur</a:t>
            </a:r>
            <a:r>
              <a:rPr lang="en-US" sz="1000" b="1" i="1" spc="-5" dirty="0">
                <a:solidFill>
                  <a:srgbClr val="000000"/>
                </a:solidFill>
                <a:latin typeface="Arial"/>
                <a:cs typeface="Arial"/>
              </a:rPr>
              <a:t> de</a:t>
            </a:r>
            <a:r>
              <a:rPr lang="en-US" sz="1000" b="1" i="1" spc="-105" dirty="0">
                <a:solidFill>
                  <a:srgbClr val="000000"/>
                </a:solidFill>
                <a:latin typeface="Arial"/>
                <a:cs typeface="Arial"/>
              </a:rPr>
              <a:t> </a:t>
            </a:r>
            <a:r>
              <a:rPr lang="en-US" sz="1000" b="1" i="1" spc="-5" dirty="0">
                <a:solidFill>
                  <a:srgbClr val="000000"/>
                </a:solidFill>
                <a:latin typeface="Arial"/>
                <a:cs typeface="Arial"/>
              </a:rPr>
              <a:t>métier</a:t>
            </a:r>
            <a:endParaRPr lang="en-US" sz="1000" dirty="0">
              <a:solidFill>
                <a:srgbClr val="000000"/>
              </a:solidFill>
              <a:latin typeface="Arial"/>
              <a:cs typeface="Arial"/>
            </a:endParaRPr>
          </a:p>
          <a:p>
            <a:pPr marL="0" indent="0">
              <a:spcBef>
                <a:spcPts val="5"/>
              </a:spcBef>
              <a:buNone/>
            </a:pPr>
            <a:endParaRPr lang="en-US" sz="1000" dirty="0">
              <a:solidFill>
                <a:srgbClr val="000000"/>
              </a:solidFill>
              <a:latin typeface="Times New Roman"/>
              <a:cs typeface="Times New Roman"/>
            </a:endParaRPr>
          </a:p>
          <a:p>
            <a:pPr marL="0" indent="0">
              <a:spcBef>
                <a:spcPts val="5"/>
              </a:spcBef>
              <a:buNone/>
            </a:pPr>
            <a:r>
              <a:rPr lang="en-US" sz="1000" b="1" spc="-5" dirty="0">
                <a:solidFill>
                  <a:srgbClr val="000000"/>
                </a:solidFill>
                <a:latin typeface="Times New Roman"/>
                <a:cs typeface="Times New Roman"/>
              </a:rPr>
              <a:t>		</a:t>
            </a:r>
          </a:p>
          <a:p>
            <a:pPr marL="0" indent="0">
              <a:spcBef>
                <a:spcPts val="5"/>
              </a:spcBef>
              <a:buNone/>
            </a:pPr>
            <a:r>
              <a:rPr lang="en-US" sz="1000" b="1" spc="-5" dirty="0">
                <a:solidFill>
                  <a:srgbClr val="000000"/>
                </a:solidFill>
                <a:latin typeface="Times New Roman"/>
                <a:cs typeface="Times New Roman"/>
              </a:rPr>
              <a:t>		                            		</a:t>
            </a:r>
            <a:r>
              <a:rPr lang="en-US" sz="1800" b="1" spc="-5" dirty="0">
                <a:solidFill>
                  <a:srgbClr val="000000"/>
                </a:solidFill>
                <a:latin typeface="Arial"/>
                <a:cs typeface="Arial"/>
              </a:rPr>
              <a:t>La</a:t>
            </a:r>
            <a:r>
              <a:rPr lang="en-US" sz="1800" b="1" spc="-90" dirty="0">
                <a:solidFill>
                  <a:srgbClr val="000000"/>
                </a:solidFill>
                <a:latin typeface="Arial"/>
                <a:cs typeface="Arial"/>
              </a:rPr>
              <a:t> </a:t>
            </a:r>
            <a:r>
              <a:rPr lang="en-US" sz="1800" b="1" dirty="0">
                <a:solidFill>
                  <a:srgbClr val="000000"/>
                </a:solidFill>
                <a:latin typeface="Arial"/>
                <a:cs typeface="Arial"/>
              </a:rPr>
              <a:t>culture</a:t>
            </a:r>
            <a:endParaRPr lang="en-US" sz="1800" dirty="0">
              <a:solidFill>
                <a:srgbClr val="000000"/>
              </a:solidFill>
              <a:latin typeface="Arial"/>
              <a:cs typeface="Arial"/>
            </a:endParaRPr>
          </a:p>
          <a:p>
            <a:pPr marL="0" indent="0">
              <a:spcBef>
                <a:spcPts val="5"/>
              </a:spcBef>
              <a:buNone/>
            </a:pPr>
            <a:r>
              <a:rPr lang="en-US" sz="1800" b="1" i="1" spc="-5" dirty="0">
                <a:solidFill>
                  <a:srgbClr val="000000"/>
                </a:solidFill>
                <a:latin typeface="Arial"/>
                <a:cs typeface="Arial"/>
              </a:rPr>
              <a:t>			</a:t>
            </a:r>
            <a:r>
              <a:rPr lang="en-US" sz="1000" b="1" i="1" spc="-5" dirty="0">
                <a:solidFill>
                  <a:srgbClr val="000000"/>
                </a:solidFill>
                <a:latin typeface="Arial"/>
                <a:cs typeface="Arial"/>
              </a:rPr>
              <a:t>Modification des </a:t>
            </a:r>
            <a:r>
              <a:rPr lang="en-US" sz="1000" b="1" i="1" spc="-5" dirty="0" err="1">
                <a:solidFill>
                  <a:srgbClr val="000000"/>
                </a:solidFill>
                <a:latin typeface="Arial"/>
                <a:cs typeface="Arial"/>
              </a:rPr>
              <a:t>valeurs</a:t>
            </a:r>
            <a:r>
              <a:rPr lang="en-US" sz="1000" b="1" i="1" spc="-5" dirty="0">
                <a:solidFill>
                  <a:srgbClr val="000000"/>
                </a:solidFill>
                <a:latin typeface="Arial"/>
                <a:cs typeface="Arial"/>
              </a:rPr>
              <a:t> de</a:t>
            </a:r>
            <a:r>
              <a:rPr lang="en-US" sz="1000" b="1" i="1" spc="-120" dirty="0">
                <a:solidFill>
                  <a:srgbClr val="000000"/>
                </a:solidFill>
                <a:latin typeface="Arial"/>
                <a:cs typeface="Arial"/>
              </a:rPr>
              <a:t> </a:t>
            </a:r>
            <a:r>
              <a:rPr lang="en-US" sz="1000" b="1" i="1" spc="-5" dirty="0" err="1">
                <a:solidFill>
                  <a:srgbClr val="000000"/>
                </a:solidFill>
                <a:latin typeface="Arial"/>
                <a:cs typeface="Arial"/>
              </a:rPr>
              <a:t>l’entreprise</a:t>
            </a:r>
            <a:endParaRPr lang="en-US" sz="1000" dirty="0">
              <a:solidFill>
                <a:srgbClr val="000000"/>
              </a:solidFill>
              <a:latin typeface="Arial"/>
              <a:cs typeface="Arial"/>
            </a:endParaRPr>
          </a:p>
          <a:p>
            <a:pPr>
              <a:spcBef>
                <a:spcPts val="35"/>
              </a:spcBef>
            </a:pPr>
            <a:endParaRPr lang="en-US" sz="1000" dirty="0">
              <a:solidFill>
                <a:srgbClr val="000000"/>
              </a:solidFill>
              <a:latin typeface="Times New Roman"/>
              <a:cs typeface="Times New Roman"/>
            </a:endParaRPr>
          </a:p>
          <a:p>
            <a:pPr marL="3606800" indent="0">
              <a:buNone/>
            </a:pPr>
            <a:r>
              <a:rPr lang="en-US" sz="1800" b="1" spc="-5" dirty="0">
                <a:solidFill>
                  <a:srgbClr val="000000"/>
                </a:solidFill>
                <a:latin typeface="Arial"/>
                <a:cs typeface="Arial"/>
              </a:rPr>
              <a:t>		Le</a:t>
            </a:r>
            <a:r>
              <a:rPr lang="en-US" sz="1800" b="1" spc="-15" dirty="0">
                <a:solidFill>
                  <a:srgbClr val="000000"/>
                </a:solidFill>
                <a:latin typeface="Arial"/>
                <a:cs typeface="Arial"/>
              </a:rPr>
              <a:t> </a:t>
            </a:r>
            <a:r>
              <a:rPr lang="en-US" sz="1800" b="1" spc="-5" dirty="0" err="1">
                <a:solidFill>
                  <a:srgbClr val="000000"/>
                </a:solidFill>
                <a:latin typeface="Arial"/>
                <a:cs typeface="Arial"/>
              </a:rPr>
              <a:t>pouvoir</a:t>
            </a:r>
            <a:endParaRPr lang="en-US" sz="1800" dirty="0">
              <a:solidFill>
                <a:srgbClr val="000000"/>
              </a:solidFill>
              <a:latin typeface="Arial"/>
              <a:cs typeface="Arial"/>
            </a:endParaRPr>
          </a:p>
          <a:p>
            <a:pPr marL="0" indent="0">
              <a:spcBef>
                <a:spcPts val="5"/>
              </a:spcBef>
              <a:buNone/>
            </a:pPr>
            <a:r>
              <a:rPr lang="en-US" sz="1000" b="1" i="1" spc="-5" dirty="0">
                <a:solidFill>
                  <a:srgbClr val="000000"/>
                </a:solidFill>
                <a:latin typeface="Arial"/>
                <a:cs typeface="Arial"/>
              </a:rPr>
              <a:t>				Adaptation </a:t>
            </a:r>
            <a:r>
              <a:rPr lang="en-US" sz="1000" b="1" i="1" dirty="0">
                <a:solidFill>
                  <a:srgbClr val="000000"/>
                </a:solidFill>
                <a:latin typeface="Arial"/>
                <a:cs typeface="Arial"/>
              </a:rPr>
              <a:t>à la </a:t>
            </a:r>
            <a:r>
              <a:rPr lang="en-US" sz="1000" b="1" i="1" spc="-5" dirty="0" err="1">
                <a:solidFill>
                  <a:srgbClr val="000000"/>
                </a:solidFill>
                <a:latin typeface="Arial"/>
                <a:cs typeface="Arial"/>
              </a:rPr>
              <a:t>réglementation</a:t>
            </a:r>
            <a:r>
              <a:rPr lang="en-US" sz="1000" b="1" i="1" spc="-5" dirty="0">
                <a:solidFill>
                  <a:srgbClr val="000000"/>
                </a:solidFill>
                <a:latin typeface="Arial"/>
                <a:cs typeface="Arial"/>
              </a:rPr>
              <a:t> </a:t>
            </a:r>
            <a:r>
              <a:rPr lang="en-US" sz="1000" b="1" i="1" dirty="0" err="1">
                <a:solidFill>
                  <a:srgbClr val="000000"/>
                </a:solidFill>
                <a:latin typeface="Arial"/>
                <a:cs typeface="Arial"/>
              </a:rPr>
              <a:t>en</a:t>
            </a:r>
            <a:r>
              <a:rPr lang="en-US" sz="1000" b="1" i="1" spc="-120" dirty="0">
                <a:solidFill>
                  <a:srgbClr val="000000"/>
                </a:solidFill>
                <a:latin typeface="Arial"/>
                <a:cs typeface="Arial"/>
              </a:rPr>
              <a:t> </a:t>
            </a:r>
            <a:r>
              <a:rPr lang="en-US" sz="1000" b="1" i="1" spc="-5" dirty="0" err="1">
                <a:solidFill>
                  <a:srgbClr val="000000"/>
                </a:solidFill>
                <a:latin typeface="Arial"/>
                <a:cs typeface="Arial"/>
              </a:rPr>
              <a:t>vigueur</a:t>
            </a:r>
            <a:endParaRPr lang="en-US" sz="1000" dirty="0">
              <a:solidFill>
                <a:srgbClr val="000000"/>
              </a:solidFill>
              <a:latin typeface="Arial"/>
              <a:cs typeface="Arial"/>
            </a:endParaRPr>
          </a:p>
          <a:p>
            <a:pPr marL="0" marR="5080" indent="0">
              <a:buNone/>
            </a:pPr>
            <a:r>
              <a:rPr lang="en-US" sz="1800" b="1" spc="-5" dirty="0">
                <a:solidFill>
                  <a:srgbClr val="000000"/>
                </a:solidFill>
                <a:latin typeface="Arial"/>
                <a:cs typeface="Arial"/>
              </a:rPr>
              <a:t>						La</a:t>
            </a:r>
            <a:r>
              <a:rPr lang="en-US" sz="1800" b="1" spc="-100" dirty="0">
                <a:solidFill>
                  <a:srgbClr val="000000"/>
                </a:solidFill>
                <a:latin typeface="Arial"/>
                <a:cs typeface="Arial"/>
              </a:rPr>
              <a:t> </a:t>
            </a:r>
            <a:r>
              <a:rPr lang="en-US" sz="1800" b="1" dirty="0">
                <a:solidFill>
                  <a:srgbClr val="000000"/>
                </a:solidFill>
                <a:latin typeface="Arial"/>
                <a:cs typeface="Arial"/>
              </a:rPr>
              <a:t>configuration</a:t>
            </a:r>
            <a:endParaRPr lang="en-US" sz="1800" dirty="0">
              <a:solidFill>
                <a:srgbClr val="000000"/>
              </a:solidFill>
              <a:latin typeface="Arial"/>
              <a:cs typeface="Arial"/>
            </a:endParaRPr>
          </a:p>
          <a:p>
            <a:pPr marL="0" marR="48895" indent="0">
              <a:spcBef>
                <a:spcPts val="5"/>
              </a:spcBef>
              <a:buNone/>
            </a:pPr>
            <a:r>
              <a:rPr lang="en-US" sz="1000" b="1" i="1" spc="-5" dirty="0">
                <a:solidFill>
                  <a:srgbClr val="000000"/>
                </a:solidFill>
                <a:latin typeface="Arial"/>
                <a:cs typeface="Arial"/>
              </a:rPr>
              <a:t>					Adaptation </a:t>
            </a:r>
            <a:r>
              <a:rPr lang="en-US" sz="1000" b="1" i="1" dirty="0">
                <a:solidFill>
                  <a:srgbClr val="000000"/>
                </a:solidFill>
                <a:latin typeface="Arial"/>
                <a:cs typeface="Arial"/>
              </a:rPr>
              <a:t>à </a:t>
            </a:r>
            <a:r>
              <a:rPr lang="en-US" sz="1000" b="1" i="1" spc="-5" dirty="0">
                <a:solidFill>
                  <a:srgbClr val="000000"/>
                </a:solidFill>
                <a:latin typeface="Arial"/>
                <a:cs typeface="Arial"/>
              </a:rPr>
              <a:t>des </a:t>
            </a:r>
            <a:r>
              <a:rPr lang="en-US" sz="1000" b="1" i="1" spc="-5" dirty="0" err="1">
                <a:solidFill>
                  <a:srgbClr val="000000"/>
                </a:solidFill>
                <a:latin typeface="Arial"/>
                <a:cs typeface="Arial"/>
              </a:rPr>
              <a:t>contraintes</a:t>
            </a:r>
            <a:r>
              <a:rPr lang="en-US" sz="1000" b="1" i="1" spc="-85" dirty="0">
                <a:solidFill>
                  <a:srgbClr val="000000"/>
                </a:solidFill>
                <a:latin typeface="Arial"/>
                <a:cs typeface="Arial"/>
              </a:rPr>
              <a:t> </a:t>
            </a:r>
            <a:r>
              <a:rPr lang="en-US" sz="1000" b="1" i="1" spc="-5" dirty="0" err="1">
                <a:solidFill>
                  <a:srgbClr val="000000"/>
                </a:solidFill>
                <a:latin typeface="Arial"/>
                <a:cs typeface="Arial"/>
              </a:rPr>
              <a:t>structurelles</a:t>
            </a:r>
            <a:endParaRPr lang="en-US" sz="1000" dirty="0">
              <a:solidFill>
                <a:srgbClr val="000000"/>
              </a:solidFill>
              <a:latin typeface="Arial"/>
              <a:cs typeface="Arial"/>
            </a:endParaRPr>
          </a:p>
        </p:txBody>
      </p:sp>
      <p:sp>
        <p:nvSpPr>
          <p:cNvPr id="11" name="object 5">
            <a:extLst>
              <a:ext uri="{FF2B5EF4-FFF2-40B4-BE49-F238E27FC236}">
                <a16:creationId xmlns:a16="http://schemas.microsoft.com/office/drawing/2014/main" id="{A2C6E2A1-D490-4E92-91DB-673D2DE18385}"/>
              </a:ext>
            </a:extLst>
          </p:cNvPr>
          <p:cNvSpPr/>
          <p:nvPr/>
        </p:nvSpPr>
        <p:spPr>
          <a:xfrm>
            <a:off x="4377842" y="2216229"/>
            <a:ext cx="5791200" cy="4187571"/>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38576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6645542-C624-419E-A975-3204959887A8}"/>
              </a:ext>
            </a:extLst>
          </p:cNvPr>
          <p:cNvSpPr>
            <a:spLocks noGrp="1"/>
          </p:cNvSpPr>
          <p:nvPr>
            <p:ph type="title"/>
          </p:nvPr>
        </p:nvSpPr>
        <p:spPr>
          <a:xfrm>
            <a:off x="863029" y="1012004"/>
            <a:ext cx="3416158" cy="4795408"/>
          </a:xfrm>
        </p:spPr>
        <p:txBody>
          <a:bodyPr>
            <a:normAutofit/>
          </a:bodyPr>
          <a:lstStyle/>
          <a:p>
            <a:r>
              <a:rPr lang="fr-FR">
                <a:solidFill>
                  <a:srgbClr val="FFFFFF"/>
                </a:solidFill>
              </a:rPr>
              <a:t>sommaire</a:t>
            </a:r>
          </a:p>
        </p:txBody>
      </p:sp>
      <p:graphicFrame>
        <p:nvGraphicFramePr>
          <p:cNvPr id="5" name="Espace réservé du contenu 2">
            <a:extLst>
              <a:ext uri="{FF2B5EF4-FFF2-40B4-BE49-F238E27FC236}">
                <a16:creationId xmlns:a16="http://schemas.microsoft.com/office/drawing/2014/main" id="{25647EC4-98B6-4702-B2F9-CE6926F48053}"/>
              </a:ext>
            </a:extLst>
          </p:cNvPr>
          <p:cNvGraphicFramePr>
            <a:graphicFrameLocks noGrp="1"/>
          </p:cNvGraphicFramePr>
          <p:nvPr>
            <p:ph idx="1"/>
            <p:extLst>
              <p:ext uri="{D42A27DB-BD31-4B8C-83A1-F6EECF244321}">
                <p14:modId xmlns:p14="http://schemas.microsoft.com/office/powerpoint/2010/main" val="171212935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36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3" name="object 13"/>
          <p:cNvSpPr txBox="1"/>
          <p:nvPr/>
        </p:nvSpPr>
        <p:spPr>
          <a:xfrm>
            <a:off x="4881754" y="5744667"/>
            <a:ext cx="1110615" cy="228268"/>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Amélioration</a:t>
            </a:r>
            <a:endParaRPr sz="1400">
              <a:latin typeface="Arial"/>
              <a:cs typeface="Arial"/>
            </a:endParaRPr>
          </a:p>
        </p:txBody>
      </p:sp>
      <p:sp>
        <p:nvSpPr>
          <p:cNvPr id="15" name="object 15"/>
          <p:cNvSpPr/>
          <p:nvPr/>
        </p:nvSpPr>
        <p:spPr>
          <a:xfrm>
            <a:off x="4897247" y="891032"/>
            <a:ext cx="2409825" cy="4442460"/>
          </a:xfrm>
          <a:custGeom>
            <a:avLst/>
            <a:gdLst/>
            <a:ahLst/>
            <a:cxnLst/>
            <a:rect l="l" t="t" r="r" b="b"/>
            <a:pathLst>
              <a:path w="2409825" h="4442460">
                <a:moveTo>
                  <a:pt x="526923" y="3553332"/>
                </a:moveTo>
                <a:lnTo>
                  <a:pt x="551433" y="4040504"/>
                </a:lnTo>
                <a:lnTo>
                  <a:pt x="16437" y="4040504"/>
                </a:lnTo>
                <a:lnTo>
                  <a:pt x="0" y="4442333"/>
                </a:lnTo>
                <a:lnTo>
                  <a:pt x="2409698" y="4430776"/>
                </a:lnTo>
                <a:lnTo>
                  <a:pt x="2401602" y="4040504"/>
                </a:lnTo>
                <a:lnTo>
                  <a:pt x="551433" y="4040504"/>
                </a:lnTo>
                <a:lnTo>
                  <a:pt x="2401565" y="4038726"/>
                </a:lnTo>
                <a:lnTo>
                  <a:pt x="2391749" y="3565524"/>
                </a:lnTo>
                <a:lnTo>
                  <a:pt x="1114425" y="3565525"/>
                </a:lnTo>
                <a:lnTo>
                  <a:pt x="526923" y="3553332"/>
                </a:lnTo>
                <a:close/>
              </a:path>
              <a:path w="2409825" h="4442460">
                <a:moveTo>
                  <a:pt x="1603248" y="0"/>
                </a:moveTo>
                <a:lnTo>
                  <a:pt x="1613789" y="796543"/>
                </a:lnTo>
                <a:lnTo>
                  <a:pt x="1043813" y="797813"/>
                </a:lnTo>
                <a:lnTo>
                  <a:pt x="1114425" y="3565525"/>
                </a:lnTo>
                <a:lnTo>
                  <a:pt x="2391749" y="3565524"/>
                </a:lnTo>
                <a:lnTo>
                  <a:pt x="2317877" y="4317"/>
                </a:lnTo>
                <a:lnTo>
                  <a:pt x="1603248" y="0"/>
                </a:lnTo>
                <a:close/>
              </a:path>
            </a:pathLst>
          </a:custGeom>
          <a:solidFill>
            <a:srgbClr val="000000"/>
          </a:solidFill>
        </p:spPr>
        <p:txBody>
          <a:bodyPr wrap="square" lIns="0" tIns="0" rIns="0" bIns="0" rtlCol="0"/>
          <a:lstStyle/>
          <a:p>
            <a:endParaRPr/>
          </a:p>
        </p:txBody>
      </p:sp>
      <p:sp>
        <p:nvSpPr>
          <p:cNvPr id="16" name="object 16"/>
          <p:cNvSpPr/>
          <p:nvPr/>
        </p:nvSpPr>
        <p:spPr>
          <a:xfrm>
            <a:off x="6579490" y="965962"/>
            <a:ext cx="686435" cy="4352925"/>
          </a:xfrm>
          <a:custGeom>
            <a:avLst/>
            <a:gdLst/>
            <a:ahLst/>
            <a:cxnLst/>
            <a:rect l="l" t="t" r="r" b="b"/>
            <a:pathLst>
              <a:path w="686435" h="4352925">
                <a:moveTo>
                  <a:pt x="609091" y="0"/>
                </a:moveTo>
                <a:lnTo>
                  <a:pt x="0" y="25273"/>
                </a:lnTo>
                <a:lnTo>
                  <a:pt x="136906" y="4339082"/>
                </a:lnTo>
                <a:lnTo>
                  <a:pt x="686181" y="4352798"/>
                </a:lnTo>
                <a:lnTo>
                  <a:pt x="609091" y="0"/>
                </a:lnTo>
                <a:close/>
              </a:path>
            </a:pathLst>
          </a:custGeom>
          <a:solidFill>
            <a:srgbClr val="FF1720"/>
          </a:solidFill>
        </p:spPr>
        <p:txBody>
          <a:bodyPr wrap="square" lIns="0" tIns="0" rIns="0" bIns="0" rtlCol="0"/>
          <a:lstStyle/>
          <a:p>
            <a:endParaRPr/>
          </a:p>
        </p:txBody>
      </p:sp>
      <p:sp>
        <p:nvSpPr>
          <p:cNvPr id="17" name="object 17"/>
          <p:cNvSpPr/>
          <p:nvPr/>
        </p:nvSpPr>
        <p:spPr>
          <a:xfrm>
            <a:off x="5413756" y="4420742"/>
            <a:ext cx="142875" cy="574040"/>
          </a:xfrm>
          <a:custGeom>
            <a:avLst/>
            <a:gdLst/>
            <a:ahLst/>
            <a:cxnLst/>
            <a:rect l="l" t="t" r="r" b="b"/>
            <a:pathLst>
              <a:path w="142875" h="574039">
                <a:moveTo>
                  <a:pt x="141351" y="0"/>
                </a:moveTo>
                <a:lnTo>
                  <a:pt x="0" y="380"/>
                </a:lnTo>
                <a:lnTo>
                  <a:pt x="1270" y="573531"/>
                </a:lnTo>
                <a:lnTo>
                  <a:pt x="142621" y="573150"/>
                </a:lnTo>
                <a:lnTo>
                  <a:pt x="141351" y="0"/>
                </a:lnTo>
                <a:close/>
              </a:path>
            </a:pathLst>
          </a:custGeom>
          <a:solidFill>
            <a:srgbClr val="000000"/>
          </a:solidFill>
        </p:spPr>
        <p:txBody>
          <a:bodyPr wrap="square" lIns="0" tIns="0" rIns="0" bIns="0" rtlCol="0"/>
          <a:lstStyle/>
          <a:p>
            <a:endParaRPr/>
          </a:p>
        </p:txBody>
      </p:sp>
      <p:sp>
        <p:nvSpPr>
          <p:cNvPr id="18" name="object 18"/>
          <p:cNvSpPr/>
          <p:nvPr/>
        </p:nvSpPr>
        <p:spPr>
          <a:xfrm>
            <a:off x="5413756" y="4420742"/>
            <a:ext cx="142875" cy="574040"/>
          </a:xfrm>
          <a:custGeom>
            <a:avLst/>
            <a:gdLst/>
            <a:ahLst/>
            <a:cxnLst/>
            <a:rect l="l" t="t" r="r" b="b"/>
            <a:pathLst>
              <a:path w="142875" h="574039">
                <a:moveTo>
                  <a:pt x="0" y="380"/>
                </a:moveTo>
                <a:lnTo>
                  <a:pt x="141351" y="0"/>
                </a:lnTo>
                <a:lnTo>
                  <a:pt x="142621" y="573150"/>
                </a:lnTo>
                <a:lnTo>
                  <a:pt x="1270" y="573531"/>
                </a:lnTo>
                <a:lnTo>
                  <a:pt x="0" y="380"/>
                </a:lnTo>
                <a:close/>
              </a:path>
            </a:pathLst>
          </a:custGeom>
          <a:ln w="9525">
            <a:solidFill>
              <a:srgbClr val="000000"/>
            </a:solidFill>
          </a:ln>
        </p:spPr>
        <p:txBody>
          <a:bodyPr wrap="square" lIns="0" tIns="0" rIns="0" bIns="0" rtlCol="0"/>
          <a:lstStyle/>
          <a:p>
            <a:endParaRPr/>
          </a:p>
        </p:txBody>
      </p:sp>
      <p:sp>
        <p:nvSpPr>
          <p:cNvPr id="19" name="object 19"/>
          <p:cNvSpPr/>
          <p:nvPr/>
        </p:nvSpPr>
        <p:spPr>
          <a:xfrm>
            <a:off x="5414899" y="3556635"/>
            <a:ext cx="634365" cy="935355"/>
          </a:xfrm>
          <a:custGeom>
            <a:avLst/>
            <a:gdLst/>
            <a:ahLst/>
            <a:cxnLst/>
            <a:rect l="l" t="t" r="r" b="b"/>
            <a:pathLst>
              <a:path w="634364" h="935354">
                <a:moveTo>
                  <a:pt x="631825" y="0"/>
                </a:moveTo>
                <a:lnTo>
                  <a:pt x="0" y="1397"/>
                </a:lnTo>
                <a:lnTo>
                  <a:pt x="2159" y="934846"/>
                </a:lnTo>
                <a:lnTo>
                  <a:pt x="633984" y="933450"/>
                </a:lnTo>
                <a:lnTo>
                  <a:pt x="631825" y="0"/>
                </a:lnTo>
                <a:close/>
              </a:path>
            </a:pathLst>
          </a:custGeom>
          <a:solidFill>
            <a:srgbClr val="000000"/>
          </a:solidFill>
        </p:spPr>
        <p:txBody>
          <a:bodyPr wrap="square" lIns="0" tIns="0" rIns="0" bIns="0" rtlCol="0"/>
          <a:lstStyle/>
          <a:p>
            <a:endParaRPr/>
          </a:p>
        </p:txBody>
      </p:sp>
      <p:sp>
        <p:nvSpPr>
          <p:cNvPr id="20" name="object 20"/>
          <p:cNvSpPr/>
          <p:nvPr/>
        </p:nvSpPr>
        <p:spPr>
          <a:xfrm>
            <a:off x="5414899" y="3556635"/>
            <a:ext cx="634365" cy="935355"/>
          </a:xfrm>
          <a:custGeom>
            <a:avLst/>
            <a:gdLst/>
            <a:ahLst/>
            <a:cxnLst/>
            <a:rect l="l" t="t" r="r" b="b"/>
            <a:pathLst>
              <a:path w="634364" h="935354">
                <a:moveTo>
                  <a:pt x="0" y="1397"/>
                </a:moveTo>
                <a:lnTo>
                  <a:pt x="631825" y="0"/>
                </a:lnTo>
                <a:lnTo>
                  <a:pt x="633984" y="933450"/>
                </a:lnTo>
                <a:lnTo>
                  <a:pt x="2159" y="934846"/>
                </a:lnTo>
                <a:lnTo>
                  <a:pt x="0" y="1397"/>
                </a:lnTo>
                <a:close/>
              </a:path>
            </a:pathLst>
          </a:custGeom>
          <a:ln w="9524">
            <a:solidFill>
              <a:srgbClr val="000000"/>
            </a:solidFill>
          </a:ln>
        </p:spPr>
        <p:txBody>
          <a:bodyPr wrap="square" lIns="0" tIns="0" rIns="0" bIns="0" rtlCol="0"/>
          <a:lstStyle/>
          <a:p>
            <a:endParaRPr/>
          </a:p>
        </p:txBody>
      </p:sp>
      <p:sp>
        <p:nvSpPr>
          <p:cNvPr id="21" name="object 21"/>
          <p:cNvSpPr/>
          <p:nvPr/>
        </p:nvSpPr>
        <p:spPr>
          <a:xfrm>
            <a:off x="5053584" y="2028699"/>
            <a:ext cx="102870" cy="427355"/>
          </a:xfrm>
          <a:custGeom>
            <a:avLst/>
            <a:gdLst/>
            <a:ahLst/>
            <a:cxnLst/>
            <a:rect l="l" t="t" r="r" b="b"/>
            <a:pathLst>
              <a:path w="102870" h="427355">
                <a:moveTo>
                  <a:pt x="23240" y="0"/>
                </a:moveTo>
                <a:lnTo>
                  <a:pt x="0" y="17906"/>
                </a:lnTo>
                <a:lnTo>
                  <a:pt x="0" y="29844"/>
                </a:lnTo>
                <a:lnTo>
                  <a:pt x="2920" y="38862"/>
                </a:lnTo>
                <a:lnTo>
                  <a:pt x="5841" y="47751"/>
                </a:lnTo>
                <a:lnTo>
                  <a:pt x="8864" y="62611"/>
                </a:lnTo>
                <a:lnTo>
                  <a:pt x="8889" y="68706"/>
                </a:lnTo>
                <a:lnTo>
                  <a:pt x="11811" y="76200"/>
                </a:lnTo>
                <a:lnTo>
                  <a:pt x="14690" y="84962"/>
                </a:lnTo>
                <a:lnTo>
                  <a:pt x="14731" y="102997"/>
                </a:lnTo>
                <a:lnTo>
                  <a:pt x="17652" y="108965"/>
                </a:lnTo>
                <a:lnTo>
                  <a:pt x="17652" y="117982"/>
                </a:lnTo>
                <a:lnTo>
                  <a:pt x="20574" y="126873"/>
                </a:lnTo>
                <a:lnTo>
                  <a:pt x="20574" y="144779"/>
                </a:lnTo>
                <a:lnTo>
                  <a:pt x="23494" y="153797"/>
                </a:lnTo>
                <a:lnTo>
                  <a:pt x="23621" y="171703"/>
                </a:lnTo>
                <a:lnTo>
                  <a:pt x="26542" y="180593"/>
                </a:lnTo>
                <a:lnTo>
                  <a:pt x="26669" y="252349"/>
                </a:lnTo>
                <a:lnTo>
                  <a:pt x="29590" y="258317"/>
                </a:lnTo>
                <a:lnTo>
                  <a:pt x="29590" y="273176"/>
                </a:lnTo>
                <a:lnTo>
                  <a:pt x="32512" y="279146"/>
                </a:lnTo>
                <a:lnTo>
                  <a:pt x="35432" y="288163"/>
                </a:lnTo>
                <a:lnTo>
                  <a:pt x="35432" y="297052"/>
                </a:lnTo>
                <a:lnTo>
                  <a:pt x="38353" y="303022"/>
                </a:lnTo>
                <a:lnTo>
                  <a:pt x="38480" y="312038"/>
                </a:lnTo>
                <a:lnTo>
                  <a:pt x="41401" y="320928"/>
                </a:lnTo>
                <a:lnTo>
                  <a:pt x="44323" y="326898"/>
                </a:lnTo>
                <a:lnTo>
                  <a:pt x="47243" y="335914"/>
                </a:lnTo>
                <a:lnTo>
                  <a:pt x="47243" y="344804"/>
                </a:lnTo>
                <a:lnTo>
                  <a:pt x="53086" y="350774"/>
                </a:lnTo>
                <a:lnTo>
                  <a:pt x="53086" y="356742"/>
                </a:lnTo>
                <a:lnTo>
                  <a:pt x="56006" y="367156"/>
                </a:lnTo>
                <a:lnTo>
                  <a:pt x="61849" y="379094"/>
                </a:lnTo>
                <a:lnTo>
                  <a:pt x="67690" y="402971"/>
                </a:lnTo>
                <a:lnTo>
                  <a:pt x="70612" y="411988"/>
                </a:lnTo>
                <a:lnTo>
                  <a:pt x="73532" y="420877"/>
                </a:lnTo>
                <a:lnTo>
                  <a:pt x="76453" y="423925"/>
                </a:lnTo>
                <a:lnTo>
                  <a:pt x="76453" y="426847"/>
                </a:lnTo>
                <a:lnTo>
                  <a:pt x="102488" y="417829"/>
                </a:lnTo>
                <a:lnTo>
                  <a:pt x="99567" y="414909"/>
                </a:lnTo>
                <a:lnTo>
                  <a:pt x="99567" y="408939"/>
                </a:lnTo>
                <a:lnTo>
                  <a:pt x="96646" y="399923"/>
                </a:lnTo>
                <a:lnTo>
                  <a:pt x="93725" y="391032"/>
                </a:lnTo>
                <a:lnTo>
                  <a:pt x="87883" y="379094"/>
                </a:lnTo>
                <a:lnTo>
                  <a:pt x="87883" y="370077"/>
                </a:lnTo>
                <a:lnTo>
                  <a:pt x="84962" y="364109"/>
                </a:lnTo>
                <a:lnTo>
                  <a:pt x="82041" y="353694"/>
                </a:lnTo>
                <a:lnTo>
                  <a:pt x="79120" y="344804"/>
                </a:lnTo>
                <a:lnTo>
                  <a:pt x="79120" y="338836"/>
                </a:lnTo>
                <a:lnTo>
                  <a:pt x="76200" y="329818"/>
                </a:lnTo>
                <a:lnTo>
                  <a:pt x="73278" y="320928"/>
                </a:lnTo>
                <a:lnTo>
                  <a:pt x="73278" y="311912"/>
                </a:lnTo>
                <a:lnTo>
                  <a:pt x="67437" y="299974"/>
                </a:lnTo>
                <a:lnTo>
                  <a:pt x="67437" y="291084"/>
                </a:lnTo>
                <a:lnTo>
                  <a:pt x="64515" y="282066"/>
                </a:lnTo>
                <a:lnTo>
                  <a:pt x="64515" y="273176"/>
                </a:lnTo>
                <a:lnTo>
                  <a:pt x="61594" y="264160"/>
                </a:lnTo>
                <a:lnTo>
                  <a:pt x="61467" y="255269"/>
                </a:lnTo>
                <a:lnTo>
                  <a:pt x="58546" y="243331"/>
                </a:lnTo>
                <a:lnTo>
                  <a:pt x="55625" y="234314"/>
                </a:lnTo>
                <a:lnTo>
                  <a:pt x="52704" y="225425"/>
                </a:lnTo>
                <a:lnTo>
                  <a:pt x="52577" y="132841"/>
                </a:lnTo>
                <a:lnTo>
                  <a:pt x="49656" y="123825"/>
                </a:lnTo>
                <a:lnTo>
                  <a:pt x="49656" y="117855"/>
                </a:lnTo>
                <a:lnTo>
                  <a:pt x="46736" y="108965"/>
                </a:lnTo>
                <a:lnTo>
                  <a:pt x="46608" y="102997"/>
                </a:lnTo>
                <a:lnTo>
                  <a:pt x="46608" y="84962"/>
                </a:lnTo>
                <a:lnTo>
                  <a:pt x="43687" y="78993"/>
                </a:lnTo>
                <a:lnTo>
                  <a:pt x="43687" y="68579"/>
                </a:lnTo>
                <a:lnTo>
                  <a:pt x="40829" y="62737"/>
                </a:lnTo>
                <a:lnTo>
                  <a:pt x="40766" y="56641"/>
                </a:lnTo>
                <a:lnTo>
                  <a:pt x="34925" y="32765"/>
                </a:lnTo>
                <a:lnTo>
                  <a:pt x="32003" y="23875"/>
                </a:lnTo>
                <a:lnTo>
                  <a:pt x="29082" y="14859"/>
                </a:lnTo>
                <a:lnTo>
                  <a:pt x="23240" y="2921"/>
                </a:lnTo>
                <a:lnTo>
                  <a:pt x="23240" y="0"/>
                </a:lnTo>
                <a:close/>
              </a:path>
            </a:pathLst>
          </a:custGeom>
          <a:solidFill>
            <a:srgbClr val="000000"/>
          </a:solidFill>
        </p:spPr>
        <p:txBody>
          <a:bodyPr wrap="square" lIns="0" tIns="0" rIns="0" bIns="0" rtlCol="0"/>
          <a:lstStyle/>
          <a:p>
            <a:endParaRPr/>
          </a:p>
        </p:txBody>
      </p:sp>
      <p:sp>
        <p:nvSpPr>
          <p:cNvPr id="22" name="object 22"/>
          <p:cNvSpPr/>
          <p:nvPr/>
        </p:nvSpPr>
        <p:spPr>
          <a:xfrm>
            <a:off x="4392167" y="5291583"/>
            <a:ext cx="3384550" cy="102235"/>
          </a:xfrm>
          <a:custGeom>
            <a:avLst/>
            <a:gdLst/>
            <a:ahLst/>
            <a:cxnLst/>
            <a:rect l="l" t="t" r="r" b="b"/>
            <a:pathLst>
              <a:path w="3384550" h="102235">
                <a:moveTo>
                  <a:pt x="5588" y="0"/>
                </a:moveTo>
                <a:lnTo>
                  <a:pt x="0" y="76581"/>
                </a:lnTo>
                <a:lnTo>
                  <a:pt x="3384550" y="101854"/>
                </a:lnTo>
                <a:lnTo>
                  <a:pt x="3384423" y="10287"/>
                </a:lnTo>
                <a:lnTo>
                  <a:pt x="5588" y="0"/>
                </a:lnTo>
                <a:close/>
              </a:path>
            </a:pathLst>
          </a:custGeom>
          <a:solidFill>
            <a:srgbClr val="000000"/>
          </a:solidFill>
        </p:spPr>
        <p:txBody>
          <a:bodyPr wrap="square" lIns="0" tIns="0" rIns="0" bIns="0" rtlCol="0"/>
          <a:lstStyle/>
          <a:p>
            <a:endParaRPr/>
          </a:p>
        </p:txBody>
      </p:sp>
      <p:sp>
        <p:nvSpPr>
          <p:cNvPr id="23" name="object 23"/>
          <p:cNvSpPr/>
          <p:nvPr/>
        </p:nvSpPr>
        <p:spPr>
          <a:xfrm>
            <a:off x="4223766" y="1680082"/>
            <a:ext cx="1721358" cy="1887092"/>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4660392" y="5040121"/>
            <a:ext cx="24130" cy="24130"/>
          </a:xfrm>
          <a:custGeom>
            <a:avLst/>
            <a:gdLst/>
            <a:ahLst/>
            <a:cxnLst/>
            <a:rect l="l" t="t" r="r" b="b"/>
            <a:pathLst>
              <a:path w="24130" h="24129">
                <a:moveTo>
                  <a:pt x="23749" y="0"/>
                </a:moveTo>
                <a:lnTo>
                  <a:pt x="11810" y="2920"/>
                </a:lnTo>
                <a:lnTo>
                  <a:pt x="2920" y="8889"/>
                </a:lnTo>
                <a:lnTo>
                  <a:pt x="0" y="14858"/>
                </a:lnTo>
                <a:lnTo>
                  <a:pt x="0" y="23748"/>
                </a:lnTo>
                <a:lnTo>
                  <a:pt x="2920" y="23748"/>
                </a:lnTo>
                <a:lnTo>
                  <a:pt x="5968" y="14858"/>
                </a:lnTo>
                <a:lnTo>
                  <a:pt x="11810" y="5968"/>
                </a:lnTo>
                <a:lnTo>
                  <a:pt x="23749" y="0"/>
                </a:lnTo>
                <a:close/>
              </a:path>
            </a:pathLst>
          </a:custGeom>
          <a:solidFill>
            <a:srgbClr val="000000"/>
          </a:solidFill>
        </p:spPr>
        <p:txBody>
          <a:bodyPr wrap="square" lIns="0" tIns="0" rIns="0" bIns="0" rtlCol="0"/>
          <a:lstStyle/>
          <a:p>
            <a:endParaRPr/>
          </a:p>
        </p:txBody>
      </p:sp>
      <p:sp>
        <p:nvSpPr>
          <p:cNvPr id="25" name="object 25"/>
          <p:cNvSpPr/>
          <p:nvPr/>
        </p:nvSpPr>
        <p:spPr>
          <a:xfrm>
            <a:off x="4790566" y="5039996"/>
            <a:ext cx="30480" cy="20955"/>
          </a:xfrm>
          <a:custGeom>
            <a:avLst/>
            <a:gdLst/>
            <a:ahLst/>
            <a:cxnLst/>
            <a:rect l="l" t="t" r="r" b="b"/>
            <a:pathLst>
              <a:path w="30479" h="20954">
                <a:moveTo>
                  <a:pt x="30099" y="0"/>
                </a:moveTo>
                <a:lnTo>
                  <a:pt x="5969" y="5968"/>
                </a:lnTo>
                <a:lnTo>
                  <a:pt x="0" y="20827"/>
                </a:lnTo>
                <a:lnTo>
                  <a:pt x="30099" y="0"/>
                </a:lnTo>
                <a:close/>
              </a:path>
            </a:pathLst>
          </a:custGeom>
          <a:solidFill>
            <a:srgbClr val="000000"/>
          </a:solidFill>
        </p:spPr>
        <p:txBody>
          <a:bodyPr wrap="square" lIns="0" tIns="0" rIns="0" bIns="0" rtlCol="0"/>
          <a:lstStyle/>
          <a:p>
            <a:endParaRPr/>
          </a:p>
        </p:txBody>
      </p:sp>
      <p:sp>
        <p:nvSpPr>
          <p:cNvPr id="26" name="object 26"/>
          <p:cNvSpPr/>
          <p:nvPr/>
        </p:nvSpPr>
        <p:spPr>
          <a:xfrm>
            <a:off x="4649216" y="5087746"/>
            <a:ext cx="17780" cy="36830"/>
          </a:xfrm>
          <a:custGeom>
            <a:avLst/>
            <a:gdLst/>
            <a:ahLst/>
            <a:cxnLst/>
            <a:rect l="l" t="t" r="r" b="b"/>
            <a:pathLst>
              <a:path w="17780" h="36829">
                <a:moveTo>
                  <a:pt x="569" y="29189"/>
                </a:moveTo>
                <a:lnTo>
                  <a:pt x="0" y="30352"/>
                </a:lnTo>
                <a:lnTo>
                  <a:pt x="2920" y="36448"/>
                </a:lnTo>
                <a:lnTo>
                  <a:pt x="569" y="29189"/>
                </a:lnTo>
                <a:close/>
              </a:path>
              <a:path w="17780" h="36829">
                <a:moveTo>
                  <a:pt x="17398" y="0"/>
                </a:moveTo>
                <a:lnTo>
                  <a:pt x="8762" y="6095"/>
                </a:lnTo>
                <a:lnTo>
                  <a:pt x="2920" y="15239"/>
                </a:lnTo>
                <a:lnTo>
                  <a:pt x="0" y="24383"/>
                </a:lnTo>
                <a:lnTo>
                  <a:pt x="0" y="27431"/>
                </a:lnTo>
                <a:lnTo>
                  <a:pt x="569" y="29189"/>
                </a:lnTo>
                <a:lnTo>
                  <a:pt x="2920" y="24383"/>
                </a:lnTo>
                <a:lnTo>
                  <a:pt x="2920" y="18287"/>
                </a:lnTo>
                <a:lnTo>
                  <a:pt x="8762" y="15239"/>
                </a:lnTo>
                <a:lnTo>
                  <a:pt x="14604" y="3047"/>
                </a:lnTo>
                <a:lnTo>
                  <a:pt x="17398" y="0"/>
                </a:lnTo>
                <a:close/>
              </a:path>
            </a:pathLst>
          </a:custGeom>
          <a:solidFill>
            <a:srgbClr val="000000"/>
          </a:solidFill>
        </p:spPr>
        <p:txBody>
          <a:bodyPr wrap="square" lIns="0" tIns="0" rIns="0" bIns="0" rtlCol="0"/>
          <a:lstStyle/>
          <a:p>
            <a:endParaRPr/>
          </a:p>
        </p:txBody>
      </p:sp>
      <p:sp>
        <p:nvSpPr>
          <p:cNvPr id="27" name="object 27"/>
          <p:cNvSpPr/>
          <p:nvPr/>
        </p:nvSpPr>
        <p:spPr>
          <a:xfrm>
            <a:off x="5093716" y="5144896"/>
            <a:ext cx="45085" cy="68580"/>
          </a:xfrm>
          <a:custGeom>
            <a:avLst/>
            <a:gdLst/>
            <a:ahLst/>
            <a:cxnLst/>
            <a:rect l="l" t="t" r="r" b="b"/>
            <a:pathLst>
              <a:path w="45085" h="68579">
                <a:moveTo>
                  <a:pt x="0" y="0"/>
                </a:moveTo>
                <a:lnTo>
                  <a:pt x="8889" y="11810"/>
                </a:lnTo>
                <a:lnTo>
                  <a:pt x="17780" y="20700"/>
                </a:lnTo>
                <a:lnTo>
                  <a:pt x="23749" y="32638"/>
                </a:lnTo>
                <a:lnTo>
                  <a:pt x="29718" y="44450"/>
                </a:lnTo>
                <a:lnTo>
                  <a:pt x="32638" y="53339"/>
                </a:lnTo>
                <a:lnTo>
                  <a:pt x="35687" y="59308"/>
                </a:lnTo>
                <a:lnTo>
                  <a:pt x="35687" y="65277"/>
                </a:lnTo>
                <a:lnTo>
                  <a:pt x="38608" y="68198"/>
                </a:lnTo>
                <a:lnTo>
                  <a:pt x="41529" y="65277"/>
                </a:lnTo>
                <a:lnTo>
                  <a:pt x="44576" y="59308"/>
                </a:lnTo>
                <a:lnTo>
                  <a:pt x="38608" y="44450"/>
                </a:lnTo>
                <a:lnTo>
                  <a:pt x="32638" y="32638"/>
                </a:lnTo>
                <a:lnTo>
                  <a:pt x="26670" y="23748"/>
                </a:lnTo>
                <a:lnTo>
                  <a:pt x="5842" y="292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6000878" y="1737232"/>
            <a:ext cx="610235" cy="3534410"/>
          </a:xfrm>
          <a:custGeom>
            <a:avLst/>
            <a:gdLst/>
            <a:ahLst/>
            <a:cxnLst/>
            <a:rect l="l" t="t" r="r" b="b"/>
            <a:pathLst>
              <a:path w="610235" h="3534410">
                <a:moveTo>
                  <a:pt x="0" y="0"/>
                </a:moveTo>
                <a:lnTo>
                  <a:pt x="100330" y="3532124"/>
                </a:lnTo>
                <a:lnTo>
                  <a:pt x="609726" y="3533902"/>
                </a:lnTo>
                <a:lnTo>
                  <a:pt x="509524" y="4825"/>
                </a:lnTo>
                <a:lnTo>
                  <a:pt x="0" y="0"/>
                </a:lnTo>
                <a:close/>
              </a:path>
            </a:pathLst>
          </a:custGeom>
          <a:solidFill>
            <a:srgbClr val="FF7C20"/>
          </a:solidFill>
        </p:spPr>
        <p:txBody>
          <a:bodyPr wrap="square" lIns="0" tIns="0" rIns="0" bIns="0" rtlCol="0"/>
          <a:lstStyle/>
          <a:p>
            <a:endParaRPr/>
          </a:p>
        </p:txBody>
      </p:sp>
      <p:sp>
        <p:nvSpPr>
          <p:cNvPr id="29" name="object 29"/>
          <p:cNvSpPr/>
          <p:nvPr/>
        </p:nvSpPr>
        <p:spPr>
          <a:xfrm>
            <a:off x="5815710" y="1284350"/>
            <a:ext cx="510540" cy="452120"/>
          </a:xfrm>
          <a:custGeom>
            <a:avLst/>
            <a:gdLst/>
            <a:ahLst/>
            <a:cxnLst/>
            <a:rect l="l" t="t" r="r" b="b"/>
            <a:pathLst>
              <a:path w="510539" h="452119">
                <a:moveTo>
                  <a:pt x="481501" y="229362"/>
                </a:moveTo>
                <a:lnTo>
                  <a:pt x="367918" y="229362"/>
                </a:lnTo>
                <a:lnTo>
                  <a:pt x="376681" y="232410"/>
                </a:lnTo>
                <a:lnTo>
                  <a:pt x="394335" y="238251"/>
                </a:lnTo>
                <a:lnTo>
                  <a:pt x="400176" y="241300"/>
                </a:lnTo>
                <a:lnTo>
                  <a:pt x="408939" y="244221"/>
                </a:lnTo>
                <a:lnTo>
                  <a:pt x="426592" y="256159"/>
                </a:lnTo>
                <a:lnTo>
                  <a:pt x="438276" y="268097"/>
                </a:lnTo>
                <a:lnTo>
                  <a:pt x="444118" y="278511"/>
                </a:lnTo>
                <a:lnTo>
                  <a:pt x="450088" y="284479"/>
                </a:lnTo>
                <a:lnTo>
                  <a:pt x="453009" y="290449"/>
                </a:lnTo>
                <a:lnTo>
                  <a:pt x="455929" y="299338"/>
                </a:lnTo>
                <a:lnTo>
                  <a:pt x="455929" y="305308"/>
                </a:lnTo>
                <a:lnTo>
                  <a:pt x="458850" y="314325"/>
                </a:lnTo>
                <a:lnTo>
                  <a:pt x="455929" y="323341"/>
                </a:lnTo>
                <a:lnTo>
                  <a:pt x="456056" y="338200"/>
                </a:lnTo>
                <a:lnTo>
                  <a:pt x="453136" y="347218"/>
                </a:lnTo>
                <a:lnTo>
                  <a:pt x="453136" y="353187"/>
                </a:lnTo>
                <a:lnTo>
                  <a:pt x="450214" y="362076"/>
                </a:lnTo>
                <a:lnTo>
                  <a:pt x="444373" y="371094"/>
                </a:lnTo>
                <a:lnTo>
                  <a:pt x="444373" y="377063"/>
                </a:lnTo>
                <a:lnTo>
                  <a:pt x="438530" y="386079"/>
                </a:lnTo>
                <a:lnTo>
                  <a:pt x="435610" y="392049"/>
                </a:lnTo>
                <a:lnTo>
                  <a:pt x="429767" y="398018"/>
                </a:lnTo>
                <a:lnTo>
                  <a:pt x="426847" y="403987"/>
                </a:lnTo>
                <a:lnTo>
                  <a:pt x="418084" y="415925"/>
                </a:lnTo>
                <a:lnTo>
                  <a:pt x="412241" y="427863"/>
                </a:lnTo>
                <a:lnTo>
                  <a:pt x="403478" y="436879"/>
                </a:lnTo>
                <a:lnTo>
                  <a:pt x="400558" y="445897"/>
                </a:lnTo>
                <a:lnTo>
                  <a:pt x="394715" y="448818"/>
                </a:lnTo>
                <a:lnTo>
                  <a:pt x="394715" y="451865"/>
                </a:lnTo>
                <a:lnTo>
                  <a:pt x="403605" y="451865"/>
                </a:lnTo>
                <a:lnTo>
                  <a:pt x="412368" y="451738"/>
                </a:lnTo>
                <a:lnTo>
                  <a:pt x="424052" y="451738"/>
                </a:lnTo>
                <a:lnTo>
                  <a:pt x="432815" y="448818"/>
                </a:lnTo>
                <a:lnTo>
                  <a:pt x="444500" y="448690"/>
                </a:lnTo>
                <a:lnTo>
                  <a:pt x="453263" y="445770"/>
                </a:lnTo>
                <a:lnTo>
                  <a:pt x="459231" y="445770"/>
                </a:lnTo>
                <a:lnTo>
                  <a:pt x="465074" y="433704"/>
                </a:lnTo>
                <a:lnTo>
                  <a:pt x="473837" y="424814"/>
                </a:lnTo>
                <a:lnTo>
                  <a:pt x="479551" y="412876"/>
                </a:lnTo>
                <a:lnTo>
                  <a:pt x="491236" y="394843"/>
                </a:lnTo>
                <a:lnTo>
                  <a:pt x="494897" y="383666"/>
                </a:lnTo>
                <a:lnTo>
                  <a:pt x="497077" y="376936"/>
                </a:lnTo>
                <a:lnTo>
                  <a:pt x="504443" y="367919"/>
                </a:lnTo>
                <a:lnTo>
                  <a:pt x="504316" y="359028"/>
                </a:lnTo>
                <a:lnTo>
                  <a:pt x="507238" y="350012"/>
                </a:lnTo>
                <a:lnTo>
                  <a:pt x="510127" y="338200"/>
                </a:lnTo>
                <a:lnTo>
                  <a:pt x="510031" y="296290"/>
                </a:lnTo>
                <a:lnTo>
                  <a:pt x="507111" y="290322"/>
                </a:lnTo>
                <a:lnTo>
                  <a:pt x="504189" y="281304"/>
                </a:lnTo>
                <a:lnTo>
                  <a:pt x="504189" y="272414"/>
                </a:lnTo>
                <a:lnTo>
                  <a:pt x="499744" y="264922"/>
                </a:lnTo>
                <a:lnTo>
                  <a:pt x="496824" y="256032"/>
                </a:lnTo>
                <a:lnTo>
                  <a:pt x="493902" y="250062"/>
                </a:lnTo>
                <a:lnTo>
                  <a:pt x="490981" y="241046"/>
                </a:lnTo>
                <a:lnTo>
                  <a:pt x="487934" y="238125"/>
                </a:lnTo>
                <a:lnTo>
                  <a:pt x="481501" y="229362"/>
                </a:lnTo>
                <a:close/>
              </a:path>
              <a:path w="510539" h="452119">
                <a:moveTo>
                  <a:pt x="248564" y="62737"/>
                </a:moveTo>
                <a:lnTo>
                  <a:pt x="143510" y="62737"/>
                </a:lnTo>
                <a:lnTo>
                  <a:pt x="152273" y="65659"/>
                </a:lnTo>
                <a:lnTo>
                  <a:pt x="158114" y="68579"/>
                </a:lnTo>
                <a:lnTo>
                  <a:pt x="166877" y="71627"/>
                </a:lnTo>
                <a:lnTo>
                  <a:pt x="172847" y="74549"/>
                </a:lnTo>
                <a:lnTo>
                  <a:pt x="181610" y="77470"/>
                </a:lnTo>
                <a:lnTo>
                  <a:pt x="184530" y="83438"/>
                </a:lnTo>
                <a:lnTo>
                  <a:pt x="196214" y="95376"/>
                </a:lnTo>
                <a:lnTo>
                  <a:pt x="202184" y="104394"/>
                </a:lnTo>
                <a:lnTo>
                  <a:pt x="205104" y="110362"/>
                </a:lnTo>
                <a:lnTo>
                  <a:pt x="210947" y="119252"/>
                </a:lnTo>
                <a:lnTo>
                  <a:pt x="210947" y="125222"/>
                </a:lnTo>
                <a:lnTo>
                  <a:pt x="213867" y="134238"/>
                </a:lnTo>
                <a:lnTo>
                  <a:pt x="213994" y="143128"/>
                </a:lnTo>
                <a:lnTo>
                  <a:pt x="216874" y="152019"/>
                </a:lnTo>
                <a:lnTo>
                  <a:pt x="216915" y="184912"/>
                </a:lnTo>
                <a:lnTo>
                  <a:pt x="214122" y="193928"/>
                </a:lnTo>
                <a:lnTo>
                  <a:pt x="211200" y="199898"/>
                </a:lnTo>
                <a:lnTo>
                  <a:pt x="208279" y="208914"/>
                </a:lnTo>
                <a:lnTo>
                  <a:pt x="205359" y="217804"/>
                </a:lnTo>
                <a:lnTo>
                  <a:pt x="199516" y="226822"/>
                </a:lnTo>
                <a:lnTo>
                  <a:pt x="196596" y="235712"/>
                </a:lnTo>
                <a:lnTo>
                  <a:pt x="190753" y="241808"/>
                </a:lnTo>
                <a:lnTo>
                  <a:pt x="187833" y="253746"/>
                </a:lnTo>
                <a:lnTo>
                  <a:pt x="181990" y="259714"/>
                </a:lnTo>
                <a:lnTo>
                  <a:pt x="176149" y="268732"/>
                </a:lnTo>
                <a:lnTo>
                  <a:pt x="170306" y="279146"/>
                </a:lnTo>
                <a:lnTo>
                  <a:pt x="164464" y="288163"/>
                </a:lnTo>
                <a:lnTo>
                  <a:pt x="158623" y="294132"/>
                </a:lnTo>
                <a:lnTo>
                  <a:pt x="152780" y="303022"/>
                </a:lnTo>
                <a:lnTo>
                  <a:pt x="141097" y="321056"/>
                </a:lnTo>
                <a:lnTo>
                  <a:pt x="132334" y="327025"/>
                </a:lnTo>
                <a:lnTo>
                  <a:pt x="129412" y="332994"/>
                </a:lnTo>
                <a:lnTo>
                  <a:pt x="120650" y="338963"/>
                </a:lnTo>
                <a:lnTo>
                  <a:pt x="117728" y="347979"/>
                </a:lnTo>
                <a:lnTo>
                  <a:pt x="106044" y="359918"/>
                </a:lnTo>
                <a:lnTo>
                  <a:pt x="97281" y="368935"/>
                </a:lnTo>
                <a:lnTo>
                  <a:pt x="88518" y="377825"/>
                </a:lnTo>
                <a:lnTo>
                  <a:pt x="85598" y="383794"/>
                </a:lnTo>
                <a:lnTo>
                  <a:pt x="79755" y="386841"/>
                </a:lnTo>
                <a:lnTo>
                  <a:pt x="79755" y="389889"/>
                </a:lnTo>
                <a:lnTo>
                  <a:pt x="138429" y="434466"/>
                </a:lnTo>
                <a:lnTo>
                  <a:pt x="141350" y="425576"/>
                </a:lnTo>
                <a:lnTo>
                  <a:pt x="153035" y="407543"/>
                </a:lnTo>
                <a:lnTo>
                  <a:pt x="158876" y="398652"/>
                </a:lnTo>
                <a:lnTo>
                  <a:pt x="164718" y="392684"/>
                </a:lnTo>
                <a:lnTo>
                  <a:pt x="170561" y="383666"/>
                </a:lnTo>
                <a:lnTo>
                  <a:pt x="173481" y="374650"/>
                </a:lnTo>
                <a:lnTo>
                  <a:pt x="179324" y="368681"/>
                </a:lnTo>
                <a:lnTo>
                  <a:pt x="185165" y="359790"/>
                </a:lnTo>
                <a:lnTo>
                  <a:pt x="191008" y="353695"/>
                </a:lnTo>
                <a:lnTo>
                  <a:pt x="193928" y="344804"/>
                </a:lnTo>
                <a:lnTo>
                  <a:pt x="200508" y="338074"/>
                </a:lnTo>
                <a:lnTo>
                  <a:pt x="211454" y="326771"/>
                </a:lnTo>
                <a:lnTo>
                  <a:pt x="220217" y="317881"/>
                </a:lnTo>
                <a:lnTo>
                  <a:pt x="230377" y="305815"/>
                </a:lnTo>
                <a:lnTo>
                  <a:pt x="239140" y="293877"/>
                </a:lnTo>
                <a:lnTo>
                  <a:pt x="250825" y="284861"/>
                </a:lnTo>
                <a:lnTo>
                  <a:pt x="259587" y="275971"/>
                </a:lnTo>
                <a:lnTo>
                  <a:pt x="268350" y="265429"/>
                </a:lnTo>
                <a:lnTo>
                  <a:pt x="286003" y="253491"/>
                </a:lnTo>
                <a:lnTo>
                  <a:pt x="294766" y="250444"/>
                </a:lnTo>
                <a:lnTo>
                  <a:pt x="303529" y="241553"/>
                </a:lnTo>
                <a:lnTo>
                  <a:pt x="309372" y="238506"/>
                </a:lnTo>
                <a:lnTo>
                  <a:pt x="318135" y="235458"/>
                </a:lnTo>
                <a:lnTo>
                  <a:pt x="326898" y="232537"/>
                </a:lnTo>
                <a:lnTo>
                  <a:pt x="335661" y="229488"/>
                </a:lnTo>
                <a:lnTo>
                  <a:pt x="353313" y="229488"/>
                </a:lnTo>
                <a:lnTo>
                  <a:pt x="362076" y="229362"/>
                </a:lnTo>
                <a:lnTo>
                  <a:pt x="481501" y="229362"/>
                </a:lnTo>
                <a:lnTo>
                  <a:pt x="470408" y="214249"/>
                </a:lnTo>
                <a:lnTo>
                  <a:pt x="458597" y="208279"/>
                </a:lnTo>
                <a:lnTo>
                  <a:pt x="441071" y="196341"/>
                </a:lnTo>
                <a:lnTo>
                  <a:pt x="435228" y="193421"/>
                </a:lnTo>
                <a:lnTo>
                  <a:pt x="429260" y="190500"/>
                </a:lnTo>
                <a:lnTo>
                  <a:pt x="423417" y="190500"/>
                </a:lnTo>
                <a:lnTo>
                  <a:pt x="414654" y="187451"/>
                </a:lnTo>
                <a:lnTo>
                  <a:pt x="409320" y="184785"/>
                </a:lnTo>
                <a:lnTo>
                  <a:pt x="279908" y="184785"/>
                </a:lnTo>
                <a:lnTo>
                  <a:pt x="279780" y="143001"/>
                </a:lnTo>
                <a:lnTo>
                  <a:pt x="271017" y="107187"/>
                </a:lnTo>
                <a:lnTo>
                  <a:pt x="267969" y="98298"/>
                </a:lnTo>
                <a:lnTo>
                  <a:pt x="259206" y="80390"/>
                </a:lnTo>
                <a:lnTo>
                  <a:pt x="253364" y="71374"/>
                </a:lnTo>
                <a:lnTo>
                  <a:pt x="250316" y="65404"/>
                </a:lnTo>
                <a:lnTo>
                  <a:pt x="248564" y="62737"/>
                </a:lnTo>
                <a:close/>
              </a:path>
              <a:path w="510539" h="452119">
                <a:moveTo>
                  <a:pt x="373634" y="178688"/>
                </a:moveTo>
                <a:lnTo>
                  <a:pt x="347344" y="178688"/>
                </a:lnTo>
                <a:lnTo>
                  <a:pt x="341375" y="181737"/>
                </a:lnTo>
                <a:lnTo>
                  <a:pt x="297561" y="181737"/>
                </a:lnTo>
                <a:lnTo>
                  <a:pt x="288671" y="181863"/>
                </a:lnTo>
                <a:lnTo>
                  <a:pt x="282828" y="184785"/>
                </a:lnTo>
                <a:lnTo>
                  <a:pt x="409320" y="184785"/>
                </a:lnTo>
                <a:lnTo>
                  <a:pt x="408813" y="184531"/>
                </a:lnTo>
                <a:lnTo>
                  <a:pt x="400050" y="181610"/>
                </a:lnTo>
                <a:lnTo>
                  <a:pt x="379475" y="181610"/>
                </a:lnTo>
                <a:lnTo>
                  <a:pt x="373634" y="178688"/>
                </a:lnTo>
                <a:close/>
              </a:path>
              <a:path w="510539" h="452119">
                <a:moveTo>
                  <a:pt x="166750" y="2921"/>
                </a:moveTo>
                <a:lnTo>
                  <a:pt x="131572" y="2921"/>
                </a:lnTo>
                <a:lnTo>
                  <a:pt x="125729" y="3048"/>
                </a:lnTo>
                <a:lnTo>
                  <a:pt x="114046" y="5969"/>
                </a:lnTo>
                <a:lnTo>
                  <a:pt x="96519" y="12064"/>
                </a:lnTo>
                <a:lnTo>
                  <a:pt x="87756" y="14986"/>
                </a:lnTo>
                <a:lnTo>
                  <a:pt x="78993" y="18034"/>
                </a:lnTo>
                <a:lnTo>
                  <a:pt x="73151" y="24002"/>
                </a:lnTo>
                <a:lnTo>
                  <a:pt x="55499" y="29972"/>
                </a:lnTo>
                <a:lnTo>
                  <a:pt x="49656" y="36068"/>
                </a:lnTo>
                <a:lnTo>
                  <a:pt x="40893" y="42037"/>
                </a:lnTo>
                <a:lnTo>
                  <a:pt x="29210" y="48006"/>
                </a:lnTo>
                <a:lnTo>
                  <a:pt x="20447" y="59944"/>
                </a:lnTo>
                <a:lnTo>
                  <a:pt x="8762" y="66039"/>
                </a:lnTo>
                <a:lnTo>
                  <a:pt x="2921" y="72009"/>
                </a:lnTo>
                <a:lnTo>
                  <a:pt x="0" y="74929"/>
                </a:lnTo>
                <a:lnTo>
                  <a:pt x="0" y="77977"/>
                </a:lnTo>
                <a:lnTo>
                  <a:pt x="8889" y="140588"/>
                </a:lnTo>
                <a:lnTo>
                  <a:pt x="14731" y="131699"/>
                </a:lnTo>
                <a:lnTo>
                  <a:pt x="20574" y="125729"/>
                </a:lnTo>
                <a:lnTo>
                  <a:pt x="26415" y="116712"/>
                </a:lnTo>
                <a:lnTo>
                  <a:pt x="32258" y="113664"/>
                </a:lnTo>
                <a:lnTo>
                  <a:pt x="41021" y="101726"/>
                </a:lnTo>
                <a:lnTo>
                  <a:pt x="87884" y="71754"/>
                </a:lnTo>
                <a:lnTo>
                  <a:pt x="117093" y="62737"/>
                </a:lnTo>
                <a:lnTo>
                  <a:pt x="248564" y="62737"/>
                </a:lnTo>
                <a:lnTo>
                  <a:pt x="244475" y="56514"/>
                </a:lnTo>
                <a:lnTo>
                  <a:pt x="232790" y="44576"/>
                </a:lnTo>
                <a:lnTo>
                  <a:pt x="226822" y="35560"/>
                </a:lnTo>
                <a:lnTo>
                  <a:pt x="216662" y="29718"/>
                </a:lnTo>
                <a:lnTo>
                  <a:pt x="210692" y="23749"/>
                </a:lnTo>
                <a:lnTo>
                  <a:pt x="193166" y="11811"/>
                </a:lnTo>
                <a:lnTo>
                  <a:pt x="184403" y="8889"/>
                </a:lnTo>
                <a:lnTo>
                  <a:pt x="178435" y="5841"/>
                </a:lnTo>
                <a:lnTo>
                  <a:pt x="166750" y="2921"/>
                </a:lnTo>
                <a:close/>
              </a:path>
              <a:path w="510539" h="452119">
                <a:moveTo>
                  <a:pt x="152146" y="0"/>
                </a:moveTo>
                <a:lnTo>
                  <a:pt x="143383" y="2921"/>
                </a:lnTo>
                <a:lnTo>
                  <a:pt x="157987" y="2921"/>
                </a:lnTo>
                <a:lnTo>
                  <a:pt x="152146" y="0"/>
                </a:lnTo>
                <a:close/>
              </a:path>
            </a:pathLst>
          </a:custGeom>
          <a:solidFill>
            <a:srgbClr val="000000"/>
          </a:solidFill>
        </p:spPr>
        <p:txBody>
          <a:bodyPr wrap="square" lIns="0" tIns="0" rIns="0" bIns="0" rtlCol="0"/>
          <a:lstStyle/>
          <a:p>
            <a:endParaRPr/>
          </a:p>
        </p:txBody>
      </p:sp>
      <p:sp>
        <p:nvSpPr>
          <p:cNvPr id="30" name="object 30"/>
          <p:cNvSpPr/>
          <p:nvPr/>
        </p:nvSpPr>
        <p:spPr>
          <a:xfrm>
            <a:off x="5920995" y="1318894"/>
            <a:ext cx="245871" cy="16065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7227442" y="4909693"/>
            <a:ext cx="163830" cy="51435"/>
          </a:xfrm>
          <a:custGeom>
            <a:avLst/>
            <a:gdLst/>
            <a:ahLst/>
            <a:cxnLst/>
            <a:rect l="l" t="t" r="r" b="b"/>
            <a:pathLst>
              <a:path w="163829" h="51435">
                <a:moveTo>
                  <a:pt x="163322" y="0"/>
                </a:moveTo>
                <a:lnTo>
                  <a:pt x="2794" y="380"/>
                </a:lnTo>
                <a:lnTo>
                  <a:pt x="0" y="51180"/>
                </a:lnTo>
                <a:lnTo>
                  <a:pt x="163449" y="50799"/>
                </a:lnTo>
                <a:lnTo>
                  <a:pt x="163322" y="0"/>
                </a:lnTo>
                <a:close/>
              </a:path>
            </a:pathLst>
          </a:custGeom>
          <a:solidFill>
            <a:srgbClr val="000000"/>
          </a:solidFill>
        </p:spPr>
        <p:txBody>
          <a:bodyPr wrap="square" lIns="0" tIns="0" rIns="0" bIns="0" rtlCol="0"/>
          <a:lstStyle/>
          <a:p>
            <a:endParaRPr/>
          </a:p>
        </p:txBody>
      </p:sp>
      <p:sp>
        <p:nvSpPr>
          <p:cNvPr id="32" name="object 32"/>
          <p:cNvSpPr/>
          <p:nvPr/>
        </p:nvSpPr>
        <p:spPr>
          <a:xfrm>
            <a:off x="7219441" y="4001643"/>
            <a:ext cx="165100" cy="45085"/>
          </a:xfrm>
          <a:custGeom>
            <a:avLst/>
            <a:gdLst/>
            <a:ahLst/>
            <a:cxnLst/>
            <a:rect l="l" t="t" r="r" b="b"/>
            <a:pathLst>
              <a:path w="165100" h="45085">
                <a:moveTo>
                  <a:pt x="164973" y="0"/>
                </a:moveTo>
                <a:lnTo>
                  <a:pt x="2921" y="380"/>
                </a:lnTo>
                <a:lnTo>
                  <a:pt x="0" y="44830"/>
                </a:lnTo>
                <a:lnTo>
                  <a:pt x="165100" y="44449"/>
                </a:lnTo>
                <a:lnTo>
                  <a:pt x="164973" y="0"/>
                </a:lnTo>
                <a:close/>
              </a:path>
            </a:pathLst>
          </a:custGeom>
          <a:solidFill>
            <a:srgbClr val="000000"/>
          </a:solidFill>
        </p:spPr>
        <p:txBody>
          <a:bodyPr wrap="square" lIns="0" tIns="0" rIns="0" bIns="0" rtlCol="0"/>
          <a:lstStyle/>
          <a:p>
            <a:endParaRPr/>
          </a:p>
        </p:txBody>
      </p:sp>
      <p:sp>
        <p:nvSpPr>
          <p:cNvPr id="33" name="object 33"/>
          <p:cNvSpPr/>
          <p:nvPr/>
        </p:nvSpPr>
        <p:spPr>
          <a:xfrm>
            <a:off x="7219442" y="3065018"/>
            <a:ext cx="160655" cy="51435"/>
          </a:xfrm>
          <a:custGeom>
            <a:avLst/>
            <a:gdLst/>
            <a:ahLst/>
            <a:cxnLst/>
            <a:rect l="l" t="t" r="r" b="b"/>
            <a:pathLst>
              <a:path w="160654" h="51435">
                <a:moveTo>
                  <a:pt x="160274" y="0"/>
                </a:moveTo>
                <a:lnTo>
                  <a:pt x="2794" y="381"/>
                </a:lnTo>
                <a:lnTo>
                  <a:pt x="0" y="51181"/>
                </a:lnTo>
                <a:lnTo>
                  <a:pt x="160400" y="50800"/>
                </a:lnTo>
                <a:lnTo>
                  <a:pt x="160274" y="0"/>
                </a:lnTo>
                <a:close/>
              </a:path>
            </a:pathLst>
          </a:custGeom>
          <a:solidFill>
            <a:srgbClr val="000000"/>
          </a:solidFill>
        </p:spPr>
        <p:txBody>
          <a:bodyPr wrap="square" lIns="0" tIns="0" rIns="0" bIns="0" rtlCol="0"/>
          <a:lstStyle/>
          <a:p>
            <a:endParaRPr/>
          </a:p>
        </p:txBody>
      </p:sp>
      <p:sp>
        <p:nvSpPr>
          <p:cNvPr id="34" name="object 34"/>
          <p:cNvSpPr/>
          <p:nvPr/>
        </p:nvSpPr>
        <p:spPr>
          <a:xfrm>
            <a:off x="7194041" y="2199895"/>
            <a:ext cx="163830" cy="51435"/>
          </a:xfrm>
          <a:custGeom>
            <a:avLst/>
            <a:gdLst/>
            <a:ahLst/>
            <a:cxnLst/>
            <a:rect l="l" t="t" r="r" b="b"/>
            <a:pathLst>
              <a:path w="163829" h="51435">
                <a:moveTo>
                  <a:pt x="163449" y="0"/>
                </a:moveTo>
                <a:lnTo>
                  <a:pt x="5715" y="380"/>
                </a:lnTo>
                <a:lnTo>
                  <a:pt x="0" y="51180"/>
                </a:lnTo>
                <a:lnTo>
                  <a:pt x="163575" y="50800"/>
                </a:lnTo>
                <a:lnTo>
                  <a:pt x="163449" y="0"/>
                </a:lnTo>
                <a:close/>
              </a:path>
            </a:pathLst>
          </a:custGeom>
          <a:solidFill>
            <a:srgbClr val="000000"/>
          </a:solidFill>
        </p:spPr>
        <p:txBody>
          <a:bodyPr wrap="square" lIns="0" tIns="0" rIns="0" bIns="0" rtlCol="0"/>
          <a:lstStyle/>
          <a:p>
            <a:endParaRPr/>
          </a:p>
        </p:txBody>
      </p:sp>
      <p:sp>
        <p:nvSpPr>
          <p:cNvPr id="35" name="object 35"/>
          <p:cNvSpPr/>
          <p:nvPr/>
        </p:nvSpPr>
        <p:spPr>
          <a:xfrm>
            <a:off x="7084440" y="4473321"/>
            <a:ext cx="386080" cy="0"/>
          </a:xfrm>
          <a:custGeom>
            <a:avLst/>
            <a:gdLst/>
            <a:ahLst/>
            <a:cxnLst/>
            <a:rect l="l" t="t" r="r" b="b"/>
            <a:pathLst>
              <a:path w="386079">
                <a:moveTo>
                  <a:pt x="0" y="0"/>
                </a:moveTo>
                <a:lnTo>
                  <a:pt x="385825" y="0"/>
                </a:lnTo>
              </a:path>
            </a:pathLst>
          </a:custGeom>
          <a:ln w="61213">
            <a:solidFill>
              <a:srgbClr val="000000"/>
            </a:solidFill>
          </a:ln>
        </p:spPr>
        <p:txBody>
          <a:bodyPr wrap="square" lIns="0" tIns="0" rIns="0" bIns="0" rtlCol="0"/>
          <a:lstStyle/>
          <a:p>
            <a:endParaRPr/>
          </a:p>
        </p:txBody>
      </p:sp>
      <p:sp>
        <p:nvSpPr>
          <p:cNvPr id="36" name="object 36"/>
          <p:cNvSpPr/>
          <p:nvPr/>
        </p:nvSpPr>
        <p:spPr>
          <a:xfrm>
            <a:off x="7025640" y="3520821"/>
            <a:ext cx="384810" cy="0"/>
          </a:xfrm>
          <a:custGeom>
            <a:avLst/>
            <a:gdLst/>
            <a:ahLst/>
            <a:cxnLst/>
            <a:rect l="l" t="t" r="r" b="b"/>
            <a:pathLst>
              <a:path w="384810">
                <a:moveTo>
                  <a:pt x="0" y="0"/>
                </a:moveTo>
                <a:lnTo>
                  <a:pt x="384301" y="0"/>
                </a:lnTo>
              </a:path>
            </a:pathLst>
          </a:custGeom>
          <a:ln w="61213">
            <a:solidFill>
              <a:srgbClr val="000000"/>
            </a:solidFill>
          </a:ln>
        </p:spPr>
        <p:txBody>
          <a:bodyPr wrap="square" lIns="0" tIns="0" rIns="0" bIns="0" rtlCol="0"/>
          <a:lstStyle/>
          <a:p>
            <a:endParaRPr/>
          </a:p>
        </p:txBody>
      </p:sp>
      <p:sp>
        <p:nvSpPr>
          <p:cNvPr id="37" name="object 37"/>
          <p:cNvSpPr/>
          <p:nvPr/>
        </p:nvSpPr>
        <p:spPr>
          <a:xfrm>
            <a:off x="7024115" y="2637408"/>
            <a:ext cx="384810" cy="0"/>
          </a:xfrm>
          <a:custGeom>
            <a:avLst/>
            <a:gdLst/>
            <a:ahLst/>
            <a:cxnLst/>
            <a:rect l="l" t="t" r="r" b="b"/>
            <a:pathLst>
              <a:path w="384810">
                <a:moveTo>
                  <a:pt x="0" y="0"/>
                </a:moveTo>
                <a:lnTo>
                  <a:pt x="384301" y="0"/>
                </a:lnTo>
              </a:path>
            </a:pathLst>
          </a:custGeom>
          <a:ln w="62737">
            <a:solidFill>
              <a:srgbClr val="000000"/>
            </a:solidFill>
          </a:ln>
        </p:spPr>
        <p:txBody>
          <a:bodyPr wrap="square" lIns="0" tIns="0" rIns="0" bIns="0" rtlCol="0"/>
          <a:lstStyle/>
          <a:p>
            <a:endParaRPr/>
          </a:p>
        </p:txBody>
      </p:sp>
      <p:sp>
        <p:nvSpPr>
          <p:cNvPr id="38" name="object 38"/>
          <p:cNvSpPr/>
          <p:nvPr/>
        </p:nvSpPr>
        <p:spPr>
          <a:xfrm>
            <a:off x="7055865" y="1796033"/>
            <a:ext cx="384810" cy="0"/>
          </a:xfrm>
          <a:custGeom>
            <a:avLst/>
            <a:gdLst/>
            <a:ahLst/>
            <a:cxnLst/>
            <a:rect l="l" t="t" r="r" b="b"/>
            <a:pathLst>
              <a:path w="384810">
                <a:moveTo>
                  <a:pt x="0" y="0"/>
                </a:moveTo>
                <a:lnTo>
                  <a:pt x="384301" y="0"/>
                </a:lnTo>
              </a:path>
            </a:pathLst>
          </a:custGeom>
          <a:ln w="66039">
            <a:solidFill>
              <a:srgbClr val="000000"/>
            </a:solidFill>
          </a:ln>
        </p:spPr>
        <p:txBody>
          <a:bodyPr wrap="square" lIns="0" tIns="0" rIns="0" bIns="0" rtlCol="0"/>
          <a:lstStyle/>
          <a:p>
            <a:endParaRPr/>
          </a:p>
        </p:txBody>
      </p:sp>
      <p:sp>
        <p:nvSpPr>
          <p:cNvPr id="39" name="object 39"/>
          <p:cNvSpPr/>
          <p:nvPr/>
        </p:nvSpPr>
        <p:spPr>
          <a:xfrm>
            <a:off x="7167117" y="1450594"/>
            <a:ext cx="163830" cy="48260"/>
          </a:xfrm>
          <a:custGeom>
            <a:avLst/>
            <a:gdLst/>
            <a:ahLst/>
            <a:cxnLst/>
            <a:rect l="l" t="t" r="r" b="b"/>
            <a:pathLst>
              <a:path w="163829" h="48259">
                <a:moveTo>
                  <a:pt x="163322" y="0"/>
                </a:moveTo>
                <a:lnTo>
                  <a:pt x="5715" y="380"/>
                </a:lnTo>
                <a:lnTo>
                  <a:pt x="0" y="48005"/>
                </a:lnTo>
                <a:lnTo>
                  <a:pt x="163449" y="47625"/>
                </a:lnTo>
                <a:lnTo>
                  <a:pt x="163322" y="0"/>
                </a:lnTo>
                <a:close/>
              </a:path>
            </a:pathLst>
          </a:custGeom>
          <a:solidFill>
            <a:srgbClr val="000000"/>
          </a:solidFill>
        </p:spPr>
        <p:txBody>
          <a:bodyPr wrap="square" lIns="0" tIns="0" rIns="0" bIns="0" rtlCol="0"/>
          <a:lstStyle/>
          <a:p>
            <a:endParaRPr/>
          </a:p>
        </p:txBody>
      </p:sp>
      <p:sp>
        <p:nvSpPr>
          <p:cNvPr id="40" name="object 40"/>
          <p:cNvSpPr/>
          <p:nvPr/>
        </p:nvSpPr>
        <p:spPr>
          <a:xfrm>
            <a:off x="5563489" y="2347976"/>
            <a:ext cx="322452" cy="136144"/>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5871845" y="2161795"/>
            <a:ext cx="101600" cy="343535"/>
          </a:xfrm>
          <a:custGeom>
            <a:avLst/>
            <a:gdLst/>
            <a:ahLst/>
            <a:cxnLst/>
            <a:rect l="l" t="t" r="r" b="b"/>
            <a:pathLst>
              <a:path w="101600" h="343535">
                <a:moveTo>
                  <a:pt x="92328" y="0"/>
                </a:moveTo>
                <a:lnTo>
                  <a:pt x="69087" y="6095"/>
                </a:lnTo>
                <a:lnTo>
                  <a:pt x="69087" y="36067"/>
                </a:lnTo>
                <a:lnTo>
                  <a:pt x="72008" y="45084"/>
                </a:lnTo>
                <a:lnTo>
                  <a:pt x="69214" y="51053"/>
                </a:lnTo>
                <a:lnTo>
                  <a:pt x="69214" y="77977"/>
                </a:lnTo>
                <a:lnTo>
                  <a:pt x="66293" y="86994"/>
                </a:lnTo>
                <a:lnTo>
                  <a:pt x="66420" y="96011"/>
                </a:lnTo>
                <a:lnTo>
                  <a:pt x="63500" y="104901"/>
                </a:lnTo>
                <a:lnTo>
                  <a:pt x="63500" y="113918"/>
                </a:lnTo>
                <a:lnTo>
                  <a:pt x="57657" y="122935"/>
                </a:lnTo>
                <a:lnTo>
                  <a:pt x="54863" y="131952"/>
                </a:lnTo>
                <a:lnTo>
                  <a:pt x="51942" y="140969"/>
                </a:lnTo>
                <a:lnTo>
                  <a:pt x="46227" y="152907"/>
                </a:lnTo>
                <a:lnTo>
                  <a:pt x="40385" y="164845"/>
                </a:lnTo>
                <a:lnTo>
                  <a:pt x="34670" y="176910"/>
                </a:lnTo>
                <a:lnTo>
                  <a:pt x="28828" y="188848"/>
                </a:lnTo>
                <a:lnTo>
                  <a:pt x="25907" y="203834"/>
                </a:lnTo>
                <a:lnTo>
                  <a:pt x="20192" y="212851"/>
                </a:lnTo>
                <a:lnTo>
                  <a:pt x="14350" y="224789"/>
                </a:lnTo>
                <a:lnTo>
                  <a:pt x="8635" y="235330"/>
                </a:lnTo>
                <a:lnTo>
                  <a:pt x="5714" y="244347"/>
                </a:lnTo>
                <a:lnTo>
                  <a:pt x="2793" y="250316"/>
                </a:lnTo>
                <a:lnTo>
                  <a:pt x="0" y="256285"/>
                </a:lnTo>
                <a:lnTo>
                  <a:pt x="126" y="322198"/>
                </a:lnTo>
                <a:lnTo>
                  <a:pt x="3047" y="325246"/>
                </a:lnTo>
                <a:lnTo>
                  <a:pt x="8889" y="325246"/>
                </a:lnTo>
                <a:lnTo>
                  <a:pt x="14604" y="331215"/>
                </a:lnTo>
                <a:lnTo>
                  <a:pt x="20446" y="334136"/>
                </a:lnTo>
                <a:lnTo>
                  <a:pt x="32130" y="337057"/>
                </a:lnTo>
                <a:lnTo>
                  <a:pt x="40766" y="340105"/>
                </a:lnTo>
                <a:lnTo>
                  <a:pt x="52450" y="343026"/>
                </a:lnTo>
                <a:lnTo>
                  <a:pt x="52450" y="337057"/>
                </a:lnTo>
                <a:lnTo>
                  <a:pt x="55244" y="331088"/>
                </a:lnTo>
                <a:lnTo>
                  <a:pt x="58124" y="322198"/>
                </a:lnTo>
                <a:lnTo>
                  <a:pt x="58165" y="298068"/>
                </a:lnTo>
                <a:lnTo>
                  <a:pt x="60959" y="292100"/>
                </a:lnTo>
                <a:lnTo>
                  <a:pt x="60959" y="283082"/>
                </a:lnTo>
                <a:lnTo>
                  <a:pt x="66801" y="271144"/>
                </a:lnTo>
                <a:lnTo>
                  <a:pt x="66675" y="244220"/>
                </a:lnTo>
                <a:lnTo>
                  <a:pt x="69595" y="238251"/>
                </a:lnTo>
                <a:lnTo>
                  <a:pt x="69595" y="224662"/>
                </a:lnTo>
                <a:lnTo>
                  <a:pt x="72389" y="218693"/>
                </a:lnTo>
                <a:lnTo>
                  <a:pt x="72389" y="209803"/>
                </a:lnTo>
                <a:lnTo>
                  <a:pt x="78231" y="191769"/>
                </a:lnTo>
                <a:lnTo>
                  <a:pt x="78231" y="182752"/>
                </a:lnTo>
                <a:lnTo>
                  <a:pt x="81025" y="173735"/>
                </a:lnTo>
                <a:lnTo>
                  <a:pt x="83946" y="167766"/>
                </a:lnTo>
                <a:lnTo>
                  <a:pt x="83946" y="158750"/>
                </a:lnTo>
                <a:lnTo>
                  <a:pt x="86867" y="149859"/>
                </a:lnTo>
                <a:lnTo>
                  <a:pt x="89662" y="143763"/>
                </a:lnTo>
                <a:lnTo>
                  <a:pt x="92582" y="137794"/>
                </a:lnTo>
                <a:lnTo>
                  <a:pt x="92582" y="128777"/>
                </a:lnTo>
                <a:lnTo>
                  <a:pt x="95441" y="122935"/>
                </a:lnTo>
                <a:lnTo>
                  <a:pt x="95503" y="116839"/>
                </a:lnTo>
                <a:lnTo>
                  <a:pt x="98297" y="107822"/>
                </a:lnTo>
                <a:lnTo>
                  <a:pt x="98297" y="95884"/>
                </a:lnTo>
                <a:lnTo>
                  <a:pt x="101218" y="83946"/>
                </a:lnTo>
                <a:lnTo>
                  <a:pt x="101091" y="41909"/>
                </a:lnTo>
                <a:lnTo>
                  <a:pt x="98170" y="29971"/>
                </a:lnTo>
                <a:lnTo>
                  <a:pt x="98170" y="24002"/>
                </a:lnTo>
                <a:lnTo>
                  <a:pt x="95250" y="14985"/>
                </a:lnTo>
                <a:lnTo>
                  <a:pt x="95250" y="12064"/>
                </a:lnTo>
                <a:lnTo>
                  <a:pt x="92328" y="3047"/>
                </a:lnTo>
                <a:lnTo>
                  <a:pt x="92328" y="0"/>
                </a:lnTo>
                <a:close/>
              </a:path>
            </a:pathLst>
          </a:custGeom>
          <a:solidFill>
            <a:srgbClr val="000000"/>
          </a:solidFill>
        </p:spPr>
        <p:txBody>
          <a:bodyPr wrap="square" lIns="0" tIns="0" rIns="0" bIns="0" rtlCol="0"/>
          <a:lstStyle/>
          <a:p>
            <a:endParaRPr/>
          </a:p>
        </p:txBody>
      </p:sp>
      <p:sp>
        <p:nvSpPr>
          <p:cNvPr id="42" name="object 42"/>
          <p:cNvSpPr/>
          <p:nvPr/>
        </p:nvSpPr>
        <p:spPr>
          <a:xfrm>
            <a:off x="5506339" y="2455926"/>
            <a:ext cx="290830" cy="115570"/>
          </a:xfrm>
          <a:custGeom>
            <a:avLst/>
            <a:gdLst/>
            <a:ahLst/>
            <a:cxnLst/>
            <a:rect l="l" t="t" r="r" b="b"/>
            <a:pathLst>
              <a:path w="290829" h="115569">
                <a:moveTo>
                  <a:pt x="242570" y="70865"/>
                </a:moveTo>
                <a:lnTo>
                  <a:pt x="189991" y="70865"/>
                </a:lnTo>
                <a:lnTo>
                  <a:pt x="201675" y="73913"/>
                </a:lnTo>
                <a:lnTo>
                  <a:pt x="210438" y="76835"/>
                </a:lnTo>
                <a:lnTo>
                  <a:pt x="219201" y="82803"/>
                </a:lnTo>
                <a:lnTo>
                  <a:pt x="236727" y="88646"/>
                </a:lnTo>
                <a:lnTo>
                  <a:pt x="242570" y="91566"/>
                </a:lnTo>
                <a:lnTo>
                  <a:pt x="254253" y="97536"/>
                </a:lnTo>
                <a:lnTo>
                  <a:pt x="264540" y="100457"/>
                </a:lnTo>
                <a:lnTo>
                  <a:pt x="273303" y="103377"/>
                </a:lnTo>
                <a:lnTo>
                  <a:pt x="290830" y="115315"/>
                </a:lnTo>
                <a:lnTo>
                  <a:pt x="287782" y="94487"/>
                </a:lnTo>
                <a:lnTo>
                  <a:pt x="284861" y="91566"/>
                </a:lnTo>
                <a:lnTo>
                  <a:pt x="279019" y="88519"/>
                </a:lnTo>
                <a:lnTo>
                  <a:pt x="270256" y="85598"/>
                </a:lnTo>
                <a:lnTo>
                  <a:pt x="258572" y="79628"/>
                </a:lnTo>
                <a:lnTo>
                  <a:pt x="248412" y="76708"/>
                </a:lnTo>
                <a:lnTo>
                  <a:pt x="242570" y="70865"/>
                </a:lnTo>
                <a:close/>
              </a:path>
              <a:path w="290829" h="115569">
                <a:moveTo>
                  <a:pt x="187325" y="50291"/>
                </a:moveTo>
                <a:lnTo>
                  <a:pt x="99440" y="50291"/>
                </a:lnTo>
                <a:lnTo>
                  <a:pt x="111125" y="53339"/>
                </a:lnTo>
                <a:lnTo>
                  <a:pt x="122809" y="56261"/>
                </a:lnTo>
                <a:lnTo>
                  <a:pt x="128650" y="56261"/>
                </a:lnTo>
                <a:lnTo>
                  <a:pt x="137413" y="59182"/>
                </a:lnTo>
                <a:lnTo>
                  <a:pt x="143256" y="59182"/>
                </a:lnTo>
                <a:lnTo>
                  <a:pt x="152019" y="62102"/>
                </a:lnTo>
                <a:lnTo>
                  <a:pt x="157861" y="65024"/>
                </a:lnTo>
                <a:lnTo>
                  <a:pt x="166624" y="65024"/>
                </a:lnTo>
                <a:lnTo>
                  <a:pt x="175387" y="67945"/>
                </a:lnTo>
                <a:lnTo>
                  <a:pt x="184150" y="70993"/>
                </a:lnTo>
                <a:lnTo>
                  <a:pt x="189991" y="70865"/>
                </a:lnTo>
                <a:lnTo>
                  <a:pt x="242570" y="70865"/>
                </a:lnTo>
                <a:lnTo>
                  <a:pt x="233807" y="67818"/>
                </a:lnTo>
                <a:lnTo>
                  <a:pt x="225044" y="64897"/>
                </a:lnTo>
                <a:lnTo>
                  <a:pt x="216153" y="58927"/>
                </a:lnTo>
                <a:lnTo>
                  <a:pt x="207390" y="56007"/>
                </a:lnTo>
                <a:lnTo>
                  <a:pt x="195707" y="53086"/>
                </a:lnTo>
                <a:lnTo>
                  <a:pt x="187325" y="50291"/>
                </a:lnTo>
                <a:close/>
              </a:path>
              <a:path w="290829" h="115569">
                <a:moveTo>
                  <a:pt x="8762" y="0"/>
                </a:moveTo>
                <a:lnTo>
                  <a:pt x="0" y="0"/>
                </a:lnTo>
                <a:lnTo>
                  <a:pt x="0" y="14859"/>
                </a:lnTo>
                <a:lnTo>
                  <a:pt x="11684" y="14859"/>
                </a:lnTo>
                <a:lnTo>
                  <a:pt x="17525" y="17779"/>
                </a:lnTo>
                <a:lnTo>
                  <a:pt x="37973" y="17779"/>
                </a:lnTo>
                <a:lnTo>
                  <a:pt x="46736" y="20700"/>
                </a:lnTo>
                <a:lnTo>
                  <a:pt x="52577" y="23749"/>
                </a:lnTo>
                <a:lnTo>
                  <a:pt x="61340" y="26670"/>
                </a:lnTo>
                <a:lnTo>
                  <a:pt x="67183" y="26670"/>
                </a:lnTo>
                <a:lnTo>
                  <a:pt x="73025" y="29590"/>
                </a:lnTo>
                <a:lnTo>
                  <a:pt x="78866" y="29590"/>
                </a:lnTo>
                <a:lnTo>
                  <a:pt x="87630" y="32512"/>
                </a:lnTo>
                <a:lnTo>
                  <a:pt x="81914" y="50419"/>
                </a:lnTo>
                <a:lnTo>
                  <a:pt x="87757" y="50419"/>
                </a:lnTo>
                <a:lnTo>
                  <a:pt x="93599" y="50291"/>
                </a:lnTo>
                <a:lnTo>
                  <a:pt x="187325" y="50291"/>
                </a:lnTo>
                <a:lnTo>
                  <a:pt x="186944" y="50164"/>
                </a:lnTo>
                <a:lnTo>
                  <a:pt x="175260" y="44196"/>
                </a:lnTo>
                <a:lnTo>
                  <a:pt x="163575" y="38353"/>
                </a:lnTo>
                <a:lnTo>
                  <a:pt x="151891" y="35306"/>
                </a:lnTo>
                <a:lnTo>
                  <a:pt x="140208" y="32385"/>
                </a:lnTo>
                <a:lnTo>
                  <a:pt x="128524" y="26543"/>
                </a:lnTo>
                <a:lnTo>
                  <a:pt x="116839" y="23495"/>
                </a:lnTo>
                <a:lnTo>
                  <a:pt x="93472" y="17652"/>
                </a:lnTo>
                <a:lnTo>
                  <a:pt x="78866" y="14732"/>
                </a:lnTo>
                <a:lnTo>
                  <a:pt x="55499" y="8889"/>
                </a:lnTo>
                <a:lnTo>
                  <a:pt x="43814" y="5841"/>
                </a:lnTo>
                <a:lnTo>
                  <a:pt x="32131" y="2921"/>
                </a:lnTo>
                <a:lnTo>
                  <a:pt x="20447" y="2921"/>
                </a:lnTo>
                <a:lnTo>
                  <a:pt x="8762" y="0"/>
                </a:lnTo>
                <a:close/>
              </a:path>
            </a:pathLst>
          </a:custGeom>
          <a:solidFill>
            <a:srgbClr val="000000"/>
          </a:solidFill>
        </p:spPr>
        <p:txBody>
          <a:bodyPr wrap="square" lIns="0" tIns="0" rIns="0" bIns="0" rtlCol="0"/>
          <a:lstStyle/>
          <a:p>
            <a:endParaRPr/>
          </a:p>
        </p:txBody>
      </p:sp>
      <p:sp>
        <p:nvSpPr>
          <p:cNvPr id="43" name="object 43"/>
          <p:cNvSpPr/>
          <p:nvPr/>
        </p:nvSpPr>
        <p:spPr>
          <a:xfrm>
            <a:off x="6234176" y="2479420"/>
            <a:ext cx="169644" cy="1964816"/>
          </a:xfrm>
          <a:prstGeom prst="rect">
            <a:avLst/>
          </a:prstGeom>
          <a:blipFill>
            <a:blip r:embed="rId5" cstate="print"/>
            <a:stretch>
              <a:fillRect/>
            </a:stretch>
          </a:blipFill>
        </p:spPr>
        <p:txBody>
          <a:bodyPr wrap="square" lIns="0" tIns="0" rIns="0" bIns="0" rtlCol="0"/>
          <a:lstStyle/>
          <a:p>
            <a:endParaRPr/>
          </a:p>
        </p:txBody>
      </p:sp>
      <p:sp>
        <p:nvSpPr>
          <p:cNvPr id="44" name="object 44"/>
          <p:cNvSpPr/>
          <p:nvPr/>
        </p:nvSpPr>
        <p:spPr>
          <a:xfrm>
            <a:off x="6708267" y="1387221"/>
            <a:ext cx="76073" cy="77850"/>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6806586" y="2322972"/>
            <a:ext cx="232028" cy="1560321"/>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6935216" y="5057521"/>
            <a:ext cx="52705" cy="54610"/>
          </a:xfrm>
          <a:custGeom>
            <a:avLst/>
            <a:gdLst/>
            <a:ahLst/>
            <a:cxnLst/>
            <a:rect l="l" t="t" r="r" b="b"/>
            <a:pathLst>
              <a:path w="52704" h="54610">
                <a:moveTo>
                  <a:pt x="52324" y="0"/>
                </a:moveTo>
                <a:lnTo>
                  <a:pt x="46609" y="11937"/>
                </a:lnTo>
                <a:lnTo>
                  <a:pt x="37846" y="20954"/>
                </a:lnTo>
                <a:lnTo>
                  <a:pt x="20447" y="33019"/>
                </a:lnTo>
                <a:lnTo>
                  <a:pt x="11684" y="36067"/>
                </a:lnTo>
                <a:lnTo>
                  <a:pt x="5842" y="39115"/>
                </a:lnTo>
                <a:lnTo>
                  <a:pt x="0" y="42036"/>
                </a:lnTo>
                <a:lnTo>
                  <a:pt x="5969" y="54101"/>
                </a:lnTo>
                <a:lnTo>
                  <a:pt x="11684" y="51053"/>
                </a:lnTo>
                <a:lnTo>
                  <a:pt x="20447" y="45084"/>
                </a:lnTo>
                <a:lnTo>
                  <a:pt x="26288" y="38988"/>
                </a:lnTo>
                <a:lnTo>
                  <a:pt x="34925" y="33019"/>
                </a:lnTo>
                <a:lnTo>
                  <a:pt x="40767" y="24002"/>
                </a:lnTo>
                <a:lnTo>
                  <a:pt x="46609" y="18033"/>
                </a:lnTo>
                <a:lnTo>
                  <a:pt x="49530" y="14985"/>
                </a:lnTo>
                <a:lnTo>
                  <a:pt x="52324" y="14985"/>
                </a:lnTo>
                <a:lnTo>
                  <a:pt x="52324" y="0"/>
                </a:lnTo>
                <a:close/>
              </a:path>
            </a:pathLst>
          </a:custGeom>
          <a:solidFill>
            <a:srgbClr val="000000"/>
          </a:solidFill>
        </p:spPr>
        <p:txBody>
          <a:bodyPr wrap="square" lIns="0" tIns="0" rIns="0" bIns="0" rtlCol="0"/>
          <a:lstStyle/>
          <a:p>
            <a:endParaRPr/>
          </a:p>
        </p:txBody>
      </p:sp>
      <p:sp>
        <p:nvSpPr>
          <p:cNvPr id="47" name="object 47"/>
          <p:cNvSpPr/>
          <p:nvPr/>
        </p:nvSpPr>
        <p:spPr>
          <a:xfrm>
            <a:off x="4849304" y="3634613"/>
            <a:ext cx="1149540" cy="1658874"/>
          </a:xfrm>
          <a:prstGeom prst="rect">
            <a:avLst/>
          </a:prstGeom>
          <a:blipFill>
            <a:blip r:embed="rId8" cstate="print"/>
            <a:stretch>
              <a:fillRect/>
            </a:stretch>
          </a:blipFill>
        </p:spPr>
        <p:txBody>
          <a:bodyPr wrap="square" lIns="0" tIns="0" rIns="0" bIns="0" rtlCol="0"/>
          <a:lstStyle/>
          <a:p>
            <a:endParaRPr/>
          </a:p>
        </p:txBody>
      </p:sp>
      <p:sp>
        <p:nvSpPr>
          <p:cNvPr id="48" name="object 48"/>
          <p:cNvSpPr txBox="1"/>
          <p:nvPr/>
        </p:nvSpPr>
        <p:spPr>
          <a:xfrm>
            <a:off x="7565897" y="1647825"/>
            <a:ext cx="326390" cy="3059812"/>
          </a:xfrm>
          <a:prstGeom prst="rect">
            <a:avLst/>
          </a:prstGeom>
        </p:spPr>
        <p:txBody>
          <a:bodyPr vert="horz" wrap="square" lIns="0" tIns="12700" rIns="0" bIns="0" rtlCol="0">
            <a:spAutoFit/>
          </a:bodyPr>
          <a:lstStyle/>
          <a:p>
            <a:pPr marL="15240">
              <a:spcBef>
                <a:spcPts val="100"/>
              </a:spcBef>
            </a:pPr>
            <a:r>
              <a:rPr sz="2400" b="1" dirty="0">
                <a:latin typeface="Tahoma"/>
                <a:cs typeface="Tahoma"/>
              </a:rPr>
              <a:t>4</a:t>
            </a:r>
            <a:endParaRPr sz="2400">
              <a:latin typeface="Tahoma"/>
              <a:cs typeface="Tahoma"/>
            </a:endParaRPr>
          </a:p>
          <a:p>
            <a:pPr>
              <a:spcBef>
                <a:spcPts val="15"/>
              </a:spcBef>
            </a:pPr>
            <a:endParaRPr sz="2700">
              <a:latin typeface="Times New Roman"/>
              <a:cs typeface="Times New Roman"/>
            </a:endParaRPr>
          </a:p>
          <a:p>
            <a:pPr marL="12700"/>
            <a:r>
              <a:rPr sz="2400" b="1" dirty="0">
                <a:latin typeface="Tahoma"/>
                <a:cs typeface="Tahoma"/>
              </a:rPr>
              <a:t>3</a:t>
            </a:r>
            <a:endParaRPr sz="2400">
              <a:latin typeface="Tahoma"/>
              <a:cs typeface="Tahoma"/>
            </a:endParaRPr>
          </a:p>
          <a:p>
            <a:pPr>
              <a:spcBef>
                <a:spcPts val="10"/>
              </a:spcBef>
            </a:pPr>
            <a:endParaRPr sz="3750">
              <a:latin typeface="Times New Roman"/>
              <a:cs typeface="Times New Roman"/>
            </a:endParaRPr>
          </a:p>
          <a:p>
            <a:pPr marL="33020"/>
            <a:r>
              <a:rPr sz="2400" b="1" dirty="0">
                <a:latin typeface="Tahoma"/>
                <a:cs typeface="Tahoma"/>
              </a:rPr>
              <a:t>2</a:t>
            </a:r>
            <a:endParaRPr sz="2400">
              <a:latin typeface="Tahoma"/>
              <a:cs typeface="Tahoma"/>
            </a:endParaRPr>
          </a:p>
          <a:p>
            <a:pPr>
              <a:spcBef>
                <a:spcPts val="10"/>
              </a:spcBef>
            </a:pPr>
            <a:endParaRPr sz="3750">
              <a:latin typeface="Times New Roman"/>
              <a:cs typeface="Times New Roman"/>
            </a:endParaRPr>
          </a:p>
          <a:p>
            <a:pPr marL="118745"/>
            <a:r>
              <a:rPr sz="2400" b="1" dirty="0">
                <a:latin typeface="Tahoma"/>
                <a:cs typeface="Tahoma"/>
              </a:rPr>
              <a:t>1</a:t>
            </a:r>
            <a:endParaRPr sz="2400">
              <a:latin typeface="Tahoma"/>
              <a:cs typeface="Tahoma"/>
            </a:endParaRPr>
          </a:p>
        </p:txBody>
      </p:sp>
      <p:sp>
        <p:nvSpPr>
          <p:cNvPr id="49" name="object 49"/>
          <p:cNvSpPr/>
          <p:nvPr/>
        </p:nvSpPr>
        <p:spPr>
          <a:xfrm>
            <a:off x="4785740" y="5425822"/>
            <a:ext cx="1219200" cy="229235"/>
          </a:xfrm>
          <a:custGeom>
            <a:avLst/>
            <a:gdLst/>
            <a:ahLst/>
            <a:cxnLst/>
            <a:rect l="l" t="t" r="r" b="b"/>
            <a:pathLst>
              <a:path w="1219200" h="229235">
                <a:moveTo>
                  <a:pt x="1219200" y="0"/>
                </a:moveTo>
                <a:lnTo>
                  <a:pt x="1211218" y="44487"/>
                </a:lnTo>
                <a:lnTo>
                  <a:pt x="1189450" y="80819"/>
                </a:lnTo>
                <a:lnTo>
                  <a:pt x="1157156" y="105316"/>
                </a:lnTo>
                <a:lnTo>
                  <a:pt x="1117600" y="114299"/>
                </a:lnTo>
                <a:lnTo>
                  <a:pt x="711200" y="114299"/>
                </a:lnTo>
                <a:lnTo>
                  <a:pt x="671643" y="123287"/>
                </a:lnTo>
                <a:lnTo>
                  <a:pt x="639349" y="147793"/>
                </a:lnTo>
                <a:lnTo>
                  <a:pt x="617581" y="184133"/>
                </a:lnTo>
                <a:lnTo>
                  <a:pt x="609600" y="228625"/>
                </a:lnTo>
                <a:lnTo>
                  <a:pt x="601618" y="184133"/>
                </a:lnTo>
                <a:lnTo>
                  <a:pt x="579850" y="147793"/>
                </a:lnTo>
                <a:lnTo>
                  <a:pt x="547556" y="123287"/>
                </a:lnTo>
                <a:lnTo>
                  <a:pt x="508000" y="114299"/>
                </a:lnTo>
                <a:lnTo>
                  <a:pt x="101600" y="114299"/>
                </a:lnTo>
                <a:lnTo>
                  <a:pt x="62043" y="105316"/>
                </a:lnTo>
                <a:lnTo>
                  <a:pt x="29749" y="80819"/>
                </a:lnTo>
                <a:lnTo>
                  <a:pt x="7981" y="44487"/>
                </a:lnTo>
                <a:lnTo>
                  <a:pt x="0" y="0"/>
                </a:lnTo>
              </a:path>
            </a:pathLst>
          </a:custGeom>
          <a:ln w="25400">
            <a:solidFill>
              <a:srgbClr val="000000"/>
            </a:solidFill>
          </a:ln>
        </p:spPr>
        <p:txBody>
          <a:bodyPr wrap="square" lIns="0" tIns="0" rIns="0" bIns="0" rtlCol="0"/>
          <a:lstStyle/>
          <a:p>
            <a:endParaRPr/>
          </a:p>
        </p:txBody>
      </p:sp>
      <p:sp>
        <p:nvSpPr>
          <p:cNvPr id="50" name="object 50"/>
          <p:cNvSpPr/>
          <p:nvPr/>
        </p:nvSpPr>
        <p:spPr>
          <a:xfrm>
            <a:off x="6081140" y="5425822"/>
            <a:ext cx="1219200" cy="229235"/>
          </a:xfrm>
          <a:custGeom>
            <a:avLst/>
            <a:gdLst/>
            <a:ahLst/>
            <a:cxnLst/>
            <a:rect l="l" t="t" r="r" b="b"/>
            <a:pathLst>
              <a:path w="1219200" h="229235">
                <a:moveTo>
                  <a:pt x="1219200" y="0"/>
                </a:moveTo>
                <a:lnTo>
                  <a:pt x="1211218" y="44487"/>
                </a:lnTo>
                <a:lnTo>
                  <a:pt x="1189450" y="80819"/>
                </a:lnTo>
                <a:lnTo>
                  <a:pt x="1157156" y="105316"/>
                </a:lnTo>
                <a:lnTo>
                  <a:pt x="1117600" y="114299"/>
                </a:lnTo>
                <a:lnTo>
                  <a:pt x="711200" y="114299"/>
                </a:lnTo>
                <a:lnTo>
                  <a:pt x="671643" y="123287"/>
                </a:lnTo>
                <a:lnTo>
                  <a:pt x="639349" y="147793"/>
                </a:lnTo>
                <a:lnTo>
                  <a:pt x="617581" y="184133"/>
                </a:lnTo>
                <a:lnTo>
                  <a:pt x="609600" y="228625"/>
                </a:lnTo>
                <a:lnTo>
                  <a:pt x="601618" y="184133"/>
                </a:lnTo>
                <a:lnTo>
                  <a:pt x="579850" y="147793"/>
                </a:lnTo>
                <a:lnTo>
                  <a:pt x="547556" y="123287"/>
                </a:lnTo>
                <a:lnTo>
                  <a:pt x="508000" y="114299"/>
                </a:lnTo>
                <a:lnTo>
                  <a:pt x="101600" y="114299"/>
                </a:lnTo>
                <a:lnTo>
                  <a:pt x="62043" y="105316"/>
                </a:lnTo>
                <a:lnTo>
                  <a:pt x="29749" y="80819"/>
                </a:lnTo>
                <a:lnTo>
                  <a:pt x="7981" y="44487"/>
                </a:lnTo>
                <a:lnTo>
                  <a:pt x="0" y="0"/>
                </a:lnTo>
              </a:path>
            </a:pathLst>
          </a:custGeom>
          <a:ln w="25400">
            <a:solidFill>
              <a:srgbClr val="000000"/>
            </a:solidFill>
          </a:ln>
        </p:spPr>
        <p:txBody>
          <a:bodyPr wrap="square" lIns="0" tIns="0" rIns="0" bIns="0" rtlCol="0"/>
          <a:lstStyle/>
          <a:p>
            <a:endParaRPr/>
          </a:p>
        </p:txBody>
      </p:sp>
      <p:sp>
        <p:nvSpPr>
          <p:cNvPr id="51" name="object 51"/>
          <p:cNvSpPr txBox="1"/>
          <p:nvPr/>
        </p:nvSpPr>
        <p:spPr>
          <a:xfrm>
            <a:off x="6412230" y="5744667"/>
            <a:ext cx="706755" cy="228268"/>
          </a:xfrm>
          <a:prstGeom prst="rect">
            <a:avLst/>
          </a:prstGeom>
        </p:spPr>
        <p:txBody>
          <a:bodyPr vert="horz" wrap="square" lIns="0" tIns="12700" rIns="0" bIns="0" rtlCol="0">
            <a:spAutoFit/>
          </a:bodyPr>
          <a:lstStyle/>
          <a:p>
            <a:pPr marL="12700">
              <a:spcBef>
                <a:spcPts val="100"/>
              </a:spcBef>
            </a:pPr>
            <a:r>
              <a:rPr sz="1400" b="1" spc="-10" dirty="0">
                <a:latin typeface="Arial"/>
                <a:cs typeface="Arial"/>
              </a:rPr>
              <a:t>Rup</a:t>
            </a:r>
            <a:r>
              <a:rPr sz="1400" b="1" dirty="0">
                <a:latin typeface="Arial"/>
                <a:cs typeface="Arial"/>
              </a:rPr>
              <a:t>t</a:t>
            </a:r>
            <a:r>
              <a:rPr sz="1400" b="1" spc="-10" dirty="0">
                <a:latin typeface="Arial"/>
                <a:cs typeface="Arial"/>
              </a:rPr>
              <a:t>u</a:t>
            </a:r>
            <a:r>
              <a:rPr sz="1400" b="1" dirty="0">
                <a:latin typeface="Arial"/>
                <a:cs typeface="Arial"/>
              </a:rPr>
              <a:t>re</a:t>
            </a:r>
            <a:endParaRPr sz="1400">
              <a:latin typeface="Arial"/>
              <a:cs typeface="Arial"/>
            </a:endParaRPr>
          </a:p>
        </p:txBody>
      </p:sp>
      <p:sp>
        <p:nvSpPr>
          <p:cNvPr id="5" name="Titre 4">
            <a:extLst>
              <a:ext uri="{FF2B5EF4-FFF2-40B4-BE49-F238E27FC236}">
                <a16:creationId xmlns:a16="http://schemas.microsoft.com/office/drawing/2014/main" id="{F767DE26-EC64-4859-92B4-70DF6F999C1D}"/>
              </a:ext>
            </a:extLst>
          </p:cNvPr>
          <p:cNvSpPr>
            <a:spLocks noGrp="1"/>
          </p:cNvSpPr>
          <p:nvPr>
            <p:ph type="title"/>
          </p:nvPr>
        </p:nvSpPr>
        <p:spPr>
          <a:xfrm rot="16200000">
            <a:off x="-1053620" y="2766218"/>
            <a:ext cx="6221403" cy="1325563"/>
          </a:xfrm>
        </p:spPr>
        <p:txBody>
          <a:bodyPr>
            <a:normAutofit/>
          </a:bodyPr>
          <a:lstStyle/>
          <a:p>
            <a:r>
              <a:rPr lang="fr-FR" sz="2800" spc="-204" dirty="0">
                <a:latin typeface="Arial"/>
                <a:cs typeface="Arial"/>
              </a:rPr>
              <a:t>Les </a:t>
            </a:r>
            <a:r>
              <a:rPr lang="fr-FR" sz="2800" spc="-45" dirty="0">
                <a:latin typeface="Arial"/>
                <a:cs typeface="Arial"/>
              </a:rPr>
              <a:t>différents </a:t>
            </a:r>
            <a:r>
              <a:rPr lang="fr-FR" sz="2800" spc="-114" dirty="0">
                <a:latin typeface="Arial"/>
                <a:cs typeface="Arial"/>
              </a:rPr>
              <a:t>degrés </a:t>
            </a:r>
            <a:r>
              <a:rPr lang="fr-FR" sz="2800" spc="-65" dirty="0">
                <a:latin typeface="Arial"/>
                <a:cs typeface="Arial"/>
              </a:rPr>
              <a:t>du</a:t>
            </a:r>
            <a:r>
              <a:rPr lang="fr-FR" sz="2800" spc="-85" dirty="0">
                <a:latin typeface="Arial"/>
                <a:cs typeface="Arial"/>
              </a:rPr>
              <a:t> </a:t>
            </a:r>
            <a:r>
              <a:rPr lang="fr-FR" sz="2800" spc="-90" dirty="0">
                <a:latin typeface="Arial"/>
                <a:cs typeface="Arial"/>
              </a:rPr>
              <a:t>changement</a:t>
            </a:r>
            <a:endParaRPr lang="fr-FR" sz="2800" dirty="0"/>
          </a:p>
        </p:txBody>
      </p:sp>
      <p:pic>
        <p:nvPicPr>
          <p:cNvPr id="54" name="Image 53">
            <a:extLst>
              <a:ext uri="{FF2B5EF4-FFF2-40B4-BE49-F238E27FC236}">
                <a16:creationId xmlns:a16="http://schemas.microsoft.com/office/drawing/2014/main" id="{78E9767C-1BF6-488B-A8DA-D23C7C9E2C57}"/>
              </a:ext>
            </a:extLst>
          </p:cNvPr>
          <p:cNvPicPr>
            <a:picLocks noChangeAspect="1"/>
          </p:cNvPicPr>
          <p:nvPr/>
        </p:nvPicPr>
        <p:blipFill>
          <a:blip r:embed="rId9"/>
          <a:stretch>
            <a:fillRect/>
          </a:stretch>
        </p:blipFill>
        <p:spPr>
          <a:xfrm>
            <a:off x="10800205" y="0"/>
            <a:ext cx="1260616" cy="12606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B2B71DA8-0E8F-4F1B-B299-C33BA7F02E95}"/>
              </a:ext>
            </a:extLst>
          </p:cNvPr>
          <p:cNvSpPr>
            <a:spLocks noGrp="1"/>
          </p:cNvSpPr>
          <p:nvPr>
            <p:ph type="title"/>
          </p:nvPr>
        </p:nvSpPr>
        <p:spPr>
          <a:xfrm>
            <a:off x="640079" y="2053641"/>
            <a:ext cx="3669161" cy="2760098"/>
          </a:xfrm>
        </p:spPr>
        <p:txBody>
          <a:bodyPr>
            <a:normAutofit/>
          </a:bodyPr>
          <a:lstStyle/>
          <a:p>
            <a:r>
              <a:rPr lang="fr-FR" dirty="0">
                <a:solidFill>
                  <a:srgbClr val="FFFFFF"/>
                </a:solidFill>
              </a:rPr>
              <a:t>Voir le positif!!</a:t>
            </a:r>
          </a:p>
        </p:txBody>
      </p:sp>
      <p:sp>
        <p:nvSpPr>
          <p:cNvPr id="3" name="Espace réservé du contenu 2">
            <a:extLst>
              <a:ext uri="{FF2B5EF4-FFF2-40B4-BE49-F238E27FC236}">
                <a16:creationId xmlns:a16="http://schemas.microsoft.com/office/drawing/2014/main" id="{AC7365C0-9A55-4A3B-9628-BF2ACB2DC0C7}"/>
              </a:ext>
            </a:extLst>
          </p:cNvPr>
          <p:cNvSpPr>
            <a:spLocks noGrp="1"/>
          </p:cNvSpPr>
          <p:nvPr>
            <p:ph idx="1"/>
          </p:nvPr>
        </p:nvSpPr>
        <p:spPr>
          <a:xfrm>
            <a:off x="6090574" y="801866"/>
            <a:ext cx="5306084" cy="5230634"/>
          </a:xfrm>
        </p:spPr>
        <p:txBody>
          <a:bodyPr anchor="ctr">
            <a:normAutofit/>
          </a:bodyPr>
          <a:lstStyle/>
          <a:p>
            <a:endParaRPr lang="fr-FR" sz="2400" dirty="0">
              <a:solidFill>
                <a:srgbClr val="000000"/>
              </a:solidFill>
            </a:endParaRPr>
          </a:p>
          <a:p>
            <a:r>
              <a:rPr lang="fr-FR" sz="2400" dirty="0">
                <a:solidFill>
                  <a:srgbClr val="000000"/>
                </a:solidFill>
              </a:rPr>
              <a:t>La personne qui « subit » le changement doit apprendre à gérer ses émotions afin de pouvoir mener une réflexion plus rationnelle sur la situation stressante qu’elle est en train de vivre. A penser autrement afin de changer « la caméra d’angle de vue », et voir que le changement peut aussi avoir du positif.</a:t>
            </a:r>
          </a:p>
          <a:p>
            <a:endParaRPr lang="fr-FR" sz="2400" dirty="0">
              <a:solidFill>
                <a:srgbClr val="000000"/>
              </a:solidFill>
            </a:endParaRPr>
          </a:p>
        </p:txBody>
      </p:sp>
      <p:pic>
        <p:nvPicPr>
          <p:cNvPr id="7" name="Image 6">
            <a:extLst>
              <a:ext uri="{FF2B5EF4-FFF2-40B4-BE49-F238E27FC236}">
                <a16:creationId xmlns:a16="http://schemas.microsoft.com/office/drawing/2014/main" id="{A67659DC-52D5-44BB-8E9A-727CE87CD71E}"/>
              </a:ext>
            </a:extLst>
          </p:cNvPr>
          <p:cNvPicPr>
            <a:picLocks noChangeAspect="1"/>
          </p:cNvPicPr>
          <p:nvPr/>
        </p:nvPicPr>
        <p:blipFill>
          <a:blip r:embed="rId3"/>
          <a:stretch>
            <a:fillRect/>
          </a:stretch>
        </p:blipFill>
        <p:spPr>
          <a:xfrm>
            <a:off x="10800205" y="0"/>
            <a:ext cx="1260616" cy="1260616"/>
          </a:xfrm>
          <a:prstGeom prst="rect">
            <a:avLst/>
          </a:prstGeom>
        </p:spPr>
      </p:pic>
    </p:spTree>
    <p:extLst>
      <p:ext uri="{BB962C8B-B14F-4D97-AF65-F5344CB8AC3E}">
        <p14:creationId xmlns:p14="http://schemas.microsoft.com/office/powerpoint/2010/main" val="21563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10801" y="5877270"/>
            <a:ext cx="385445" cy="360045"/>
          </a:xfrm>
          <a:custGeom>
            <a:avLst/>
            <a:gdLst/>
            <a:ahLst/>
            <a:cxnLst/>
            <a:rect l="l" t="t" r="r" b="b"/>
            <a:pathLst>
              <a:path w="385445" h="360045">
                <a:moveTo>
                  <a:pt x="0" y="360043"/>
                </a:moveTo>
                <a:lnTo>
                  <a:pt x="385191" y="360043"/>
                </a:lnTo>
                <a:lnTo>
                  <a:pt x="385191"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6" name="object 16"/>
          <p:cNvSpPr/>
          <p:nvPr/>
        </p:nvSpPr>
        <p:spPr>
          <a:xfrm>
            <a:off x="1969008" y="1655064"/>
            <a:ext cx="3107436" cy="1063752"/>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993391" y="1680973"/>
            <a:ext cx="3108960" cy="106222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011438" y="1697735"/>
            <a:ext cx="3048000" cy="1003300"/>
          </a:xfrm>
          <a:custGeom>
            <a:avLst/>
            <a:gdLst/>
            <a:ahLst/>
            <a:cxnLst/>
            <a:rect l="l" t="t" r="r" b="b"/>
            <a:pathLst>
              <a:path w="3048000" h="1003300">
                <a:moveTo>
                  <a:pt x="0" y="1003300"/>
                </a:moveTo>
                <a:lnTo>
                  <a:pt x="3047999" y="1003300"/>
                </a:lnTo>
                <a:lnTo>
                  <a:pt x="3047999" y="0"/>
                </a:lnTo>
                <a:lnTo>
                  <a:pt x="0" y="0"/>
                </a:lnTo>
                <a:lnTo>
                  <a:pt x="0" y="1003300"/>
                </a:lnTo>
                <a:close/>
              </a:path>
            </a:pathLst>
          </a:custGeom>
          <a:solidFill>
            <a:srgbClr val="FFFFFF"/>
          </a:solidFill>
        </p:spPr>
        <p:txBody>
          <a:bodyPr wrap="square" lIns="0" tIns="0" rIns="0" bIns="0" rtlCol="0"/>
          <a:lstStyle/>
          <a:p>
            <a:endParaRPr/>
          </a:p>
        </p:txBody>
      </p:sp>
      <p:sp>
        <p:nvSpPr>
          <p:cNvPr id="19" name="object 19"/>
          <p:cNvSpPr/>
          <p:nvPr/>
        </p:nvSpPr>
        <p:spPr>
          <a:xfrm>
            <a:off x="2011438" y="1697735"/>
            <a:ext cx="3048000" cy="1003300"/>
          </a:xfrm>
          <a:custGeom>
            <a:avLst/>
            <a:gdLst/>
            <a:ahLst/>
            <a:cxnLst/>
            <a:rect l="l" t="t" r="r" b="b"/>
            <a:pathLst>
              <a:path w="3048000" h="1003300">
                <a:moveTo>
                  <a:pt x="0" y="1003300"/>
                </a:moveTo>
                <a:lnTo>
                  <a:pt x="3047999" y="1003300"/>
                </a:lnTo>
                <a:lnTo>
                  <a:pt x="3047999" y="0"/>
                </a:lnTo>
                <a:lnTo>
                  <a:pt x="0" y="0"/>
                </a:lnTo>
                <a:lnTo>
                  <a:pt x="0" y="1003300"/>
                </a:lnTo>
                <a:close/>
              </a:path>
            </a:pathLst>
          </a:custGeom>
          <a:ln w="57150">
            <a:solidFill>
              <a:srgbClr val="FF8000"/>
            </a:solidFill>
          </a:ln>
        </p:spPr>
        <p:txBody>
          <a:bodyPr wrap="square" lIns="0" tIns="0" rIns="0" bIns="0" rtlCol="0"/>
          <a:lstStyle/>
          <a:p>
            <a:endParaRPr/>
          </a:p>
        </p:txBody>
      </p:sp>
      <p:sp>
        <p:nvSpPr>
          <p:cNvPr id="20" name="object 20"/>
          <p:cNvSpPr txBox="1"/>
          <p:nvPr/>
        </p:nvSpPr>
        <p:spPr>
          <a:xfrm>
            <a:off x="2118461" y="1743583"/>
            <a:ext cx="2768600" cy="890269"/>
          </a:xfrm>
          <a:prstGeom prst="rect">
            <a:avLst/>
          </a:prstGeom>
        </p:spPr>
        <p:txBody>
          <a:bodyPr vert="horz" wrap="square" lIns="0" tIns="13335" rIns="0" bIns="0" rtlCol="0">
            <a:spAutoFit/>
          </a:bodyPr>
          <a:lstStyle/>
          <a:p>
            <a:pPr marL="170815">
              <a:spcBef>
                <a:spcPts val="105"/>
              </a:spcBef>
            </a:pPr>
            <a:r>
              <a:rPr sz="2000" spc="-15" dirty="0">
                <a:latin typeface="Arial Black"/>
                <a:cs typeface="Arial Black"/>
              </a:rPr>
              <a:t>CERVEAU </a:t>
            </a:r>
            <a:r>
              <a:rPr sz="2000" spc="-5" dirty="0">
                <a:latin typeface="Arial Black"/>
                <a:cs typeface="Arial Black"/>
              </a:rPr>
              <a:t>DROIT</a:t>
            </a:r>
            <a:r>
              <a:rPr sz="2000" spc="-114" dirty="0">
                <a:latin typeface="Arial Black"/>
                <a:cs typeface="Arial Black"/>
              </a:rPr>
              <a:t> </a:t>
            </a:r>
            <a:r>
              <a:rPr sz="2000" dirty="0">
                <a:latin typeface="Arial Black"/>
                <a:cs typeface="Arial Black"/>
              </a:rPr>
              <a:t>:</a:t>
            </a:r>
            <a:endParaRPr sz="2000">
              <a:latin typeface="Arial Black"/>
              <a:cs typeface="Arial Black"/>
            </a:endParaRPr>
          </a:p>
          <a:p>
            <a:pPr marL="12065" marR="5080" algn="ctr">
              <a:spcBef>
                <a:spcPts val="80"/>
              </a:spcBef>
            </a:pPr>
            <a:r>
              <a:rPr b="1" dirty="0">
                <a:latin typeface="Arial"/>
                <a:cs typeface="Arial"/>
              </a:rPr>
              <a:t>Intuition, </a:t>
            </a:r>
            <a:r>
              <a:rPr b="1" spc="-5" dirty="0">
                <a:latin typeface="Arial"/>
                <a:cs typeface="Arial"/>
              </a:rPr>
              <a:t>pensée</a:t>
            </a:r>
            <a:r>
              <a:rPr b="1" spc="-60" dirty="0">
                <a:latin typeface="Arial"/>
                <a:cs typeface="Arial"/>
              </a:rPr>
              <a:t> </a:t>
            </a:r>
            <a:r>
              <a:rPr b="1" spc="-5" dirty="0">
                <a:latin typeface="Arial"/>
                <a:cs typeface="Arial"/>
              </a:rPr>
              <a:t>globale,  </a:t>
            </a:r>
            <a:r>
              <a:rPr b="1" spc="-10" dirty="0">
                <a:latin typeface="Arial"/>
                <a:cs typeface="Arial"/>
              </a:rPr>
              <a:t>visuelle,</a:t>
            </a:r>
            <a:r>
              <a:rPr b="1" spc="25" dirty="0">
                <a:latin typeface="Arial"/>
                <a:cs typeface="Arial"/>
              </a:rPr>
              <a:t> </a:t>
            </a:r>
            <a:r>
              <a:rPr b="1" spc="-5" dirty="0">
                <a:latin typeface="Arial"/>
                <a:cs typeface="Arial"/>
              </a:rPr>
              <a:t>relationnelle</a:t>
            </a:r>
            <a:endParaRPr>
              <a:latin typeface="Arial"/>
              <a:cs typeface="Arial"/>
            </a:endParaRPr>
          </a:p>
        </p:txBody>
      </p:sp>
      <p:sp>
        <p:nvSpPr>
          <p:cNvPr id="21" name="object 21"/>
          <p:cNvSpPr/>
          <p:nvPr/>
        </p:nvSpPr>
        <p:spPr>
          <a:xfrm>
            <a:off x="7196328" y="1655064"/>
            <a:ext cx="3346704" cy="133807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7222236" y="1680972"/>
            <a:ext cx="3345179" cy="1338072"/>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239001" y="1697609"/>
            <a:ext cx="3286125" cy="1278255"/>
          </a:xfrm>
          <a:custGeom>
            <a:avLst/>
            <a:gdLst/>
            <a:ahLst/>
            <a:cxnLst/>
            <a:rect l="l" t="t" r="r" b="b"/>
            <a:pathLst>
              <a:path w="3286125" h="1278255">
                <a:moveTo>
                  <a:pt x="0" y="1278001"/>
                </a:moveTo>
                <a:lnTo>
                  <a:pt x="3286125" y="1278001"/>
                </a:lnTo>
                <a:lnTo>
                  <a:pt x="3286125" y="0"/>
                </a:lnTo>
                <a:lnTo>
                  <a:pt x="0" y="0"/>
                </a:lnTo>
                <a:lnTo>
                  <a:pt x="0" y="1278001"/>
                </a:lnTo>
                <a:close/>
              </a:path>
            </a:pathLst>
          </a:custGeom>
          <a:ln w="57150">
            <a:solidFill>
              <a:srgbClr val="2CFFF3"/>
            </a:solidFill>
          </a:ln>
        </p:spPr>
        <p:txBody>
          <a:bodyPr wrap="square" lIns="0" tIns="0" rIns="0" bIns="0" rtlCol="0"/>
          <a:lstStyle/>
          <a:p>
            <a:endParaRPr/>
          </a:p>
        </p:txBody>
      </p:sp>
      <p:sp>
        <p:nvSpPr>
          <p:cNvPr id="24" name="object 24"/>
          <p:cNvSpPr txBox="1"/>
          <p:nvPr/>
        </p:nvSpPr>
        <p:spPr>
          <a:xfrm>
            <a:off x="7464045" y="1743838"/>
            <a:ext cx="2835275" cy="1163955"/>
          </a:xfrm>
          <a:prstGeom prst="rect">
            <a:avLst/>
          </a:prstGeom>
        </p:spPr>
        <p:txBody>
          <a:bodyPr vert="horz" wrap="square" lIns="0" tIns="13335" rIns="0" bIns="0" rtlCol="0">
            <a:spAutoFit/>
          </a:bodyPr>
          <a:lstStyle/>
          <a:p>
            <a:pPr marL="12700">
              <a:spcBef>
                <a:spcPts val="105"/>
              </a:spcBef>
            </a:pPr>
            <a:r>
              <a:rPr sz="2000" spc="-15" dirty="0">
                <a:latin typeface="Arial Black"/>
                <a:cs typeface="Arial Black"/>
              </a:rPr>
              <a:t>CERVEAU </a:t>
            </a:r>
            <a:r>
              <a:rPr sz="2000" spc="-10" dirty="0">
                <a:latin typeface="Arial Black"/>
                <a:cs typeface="Arial Black"/>
              </a:rPr>
              <a:t>GAUCHE</a:t>
            </a:r>
            <a:r>
              <a:rPr sz="2000" spc="-135" dirty="0">
                <a:latin typeface="Arial Black"/>
                <a:cs typeface="Arial Black"/>
              </a:rPr>
              <a:t> </a:t>
            </a:r>
            <a:r>
              <a:rPr sz="2000" dirty="0">
                <a:latin typeface="Arial Black"/>
                <a:cs typeface="Arial Black"/>
              </a:rPr>
              <a:t>:</a:t>
            </a:r>
            <a:endParaRPr sz="2000">
              <a:latin typeface="Arial Black"/>
              <a:cs typeface="Arial Black"/>
            </a:endParaRPr>
          </a:p>
          <a:p>
            <a:pPr marL="96520" marR="88900" indent="1270" algn="ctr">
              <a:spcBef>
                <a:spcPts val="75"/>
              </a:spcBef>
            </a:pPr>
            <a:r>
              <a:rPr b="1" spc="-5" dirty="0">
                <a:latin typeface="Arial"/>
                <a:cs typeface="Arial"/>
              </a:rPr>
              <a:t>Rationalité, pensée  analytique, séquentielle,  logique</a:t>
            </a:r>
            <a:endParaRPr>
              <a:latin typeface="Arial"/>
              <a:cs typeface="Arial"/>
            </a:endParaRPr>
          </a:p>
        </p:txBody>
      </p:sp>
      <p:sp>
        <p:nvSpPr>
          <p:cNvPr id="25" name="object 25"/>
          <p:cNvSpPr/>
          <p:nvPr/>
        </p:nvSpPr>
        <p:spPr>
          <a:xfrm>
            <a:off x="6890003" y="3204973"/>
            <a:ext cx="3393948" cy="737615"/>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6915911" y="3230879"/>
            <a:ext cx="3392424" cy="737616"/>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6933439" y="3248330"/>
            <a:ext cx="3333115" cy="677545"/>
          </a:xfrm>
          <a:custGeom>
            <a:avLst/>
            <a:gdLst/>
            <a:ahLst/>
            <a:cxnLst/>
            <a:rect l="l" t="t" r="r" b="b"/>
            <a:pathLst>
              <a:path w="3333115" h="677545">
                <a:moveTo>
                  <a:pt x="0" y="677113"/>
                </a:moveTo>
                <a:lnTo>
                  <a:pt x="3332607" y="677113"/>
                </a:lnTo>
                <a:lnTo>
                  <a:pt x="3332607" y="0"/>
                </a:lnTo>
                <a:lnTo>
                  <a:pt x="0" y="0"/>
                </a:lnTo>
                <a:lnTo>
                  <a:pt x="0" y="677113"/>
                </a:lnTo>
                <a:close/>
              </a:path>
            </a:pathLst>
          </a:custGeom>
          <a:ln w="57150">
            <a:solidFill>
              <a:srgbClr val="FF0000"/>
            </a:solidFill>
          </a:ln>
        </p:spPr>
        <p:txBody>
          <a:bodyPr wrap="square" lIns="0" tIns="0" rIns="0" bIns="0" rtlCol="0"/>
          <a:lstStyle/>
          <a:p>
            <a:endParaRPr/>
          </a:p>
        </p:txBody>
      </p:sp>
      <p:sp>
        <p:nvSpPr>
          <p:cNvPr id="28" name="object 28"/>
          <p:cNvSpPr txBox="1"/>
          <p:nvPr/>
        </p:nvSpPr>
        <p:spPr>
          <a:xfrm>
            <a:off x="7028434" y="3268472"/>
            <a:ext cx="3143250" cy="330835"/>
          </a:xfrm>
          <a:prstGeom prst="rect">
            <a:avLst/>
          </a:prstGeom>
        </p:spPr>
        <p:txBody>
          <a:bodyPr vert="horz" wrap="square" lIns="0" tIns="13335" rIns="0" bIns="0" rtlCol="0">
            <a:spAutoFit/>
          </a:bodyPr>
          <a:lstStyle/>
          <a:p>
            <a:pPr marL="12700">
              <a:spcBef>
                <a:spcPts val="105"/>
              </a:spcBef>
            </a:pPr>
            <a:r>
              <a:rPr sz="2000" spc="-15" dirty="0">
                <a:latin typeface="Arial Black"/>
                <a:cs typeface="Arial Black"/>
              </a:rPr>
              <a:t>CERVEAU </a:t>
            </a:r>
            <a:r>
              <a:rPr sz="2000" dirty="0">
                <a:latin typeface="Arial Black"/>
                <a:cs typeface="Arial Black"/>
              </a:rPr>
              <a:t>REPTILIEN</a:t>
            </a:r>
            <a:r>
              <a:rPr sz="2000" spc="-130" dirty="0">
                <a:latin typeface="Arial Black"/>
                <a:cs typeface="Arial Black"/>
              </a:rPr>
              <a:t> </a:t>
            </a:r>
            <a:r>
              <a:rPr sz="2000" dirty="0">
                <a:latin typeface="Arial Black"/>
                <a:cs typeface="Arial Black"/>
              </a:rPr>
              <a:t>:</a:t>
            </a:r>
            <a:endParaRPr sz="2000">
              <a:latin typeface="Arial Black"/>
              <a:cs typeface="Arial Black"/>
            </a:endParaRPr>
          </a:p>
        </p:txBody>
      </p:sp>
      <p:sp>
        <p:nvSpPr>
          <p:cNvPr id="29" name="object 29"/>
          <p:cNvSpPr txBox="1"/>
          <p:nvPr/>
        </p:nvSpPr>
        <p:spPr>
          <a:xfrm>
            <a:off x="7977886" y="3584194"/>
            <a:ext cx="1246505" cy="299720"/>
          </a:xfrm>
          <a:prstGeom prst="rect">
            <a:avLst/>
          </a:prstGeom>
        </p:spPr>
        <p:txBody>
          <a:bodyPr vert="horz" wrap="square" lIns="0" tIns="12700" rIns="0" bIns="0" rtlCol="0">
            <a:spAutoFit/>
          </a:bodyPr>
          <a:lstStyle/>
          <a:p>
            <a:pPr marL="12700">
              <a:spcBef>
                <a:spcPts val="100"/>
              </a:spcBef>
            </a:pPr>
            <a:r>
              <a:rPr b="1" dirty="0">
                <a:latin typeface="Arial"/>
                <a:cs typeface="Arial"/>
              </a:rPr>
              <a:t>ÉMO</a:t>
            </a:r>
            <a:r>
              <a:rPr b="1" spc="5" dirty="0">
                <a:latin typeface="Arial"/>
                <a:cs typeface="Arial"/>
              </a:rPr>
              <a:t>T</a:t>
            </a:r>
            <a:r>
              <a:rPr b="1" dirty="0">
                <a:latin typeface="Arial"/>
                <a:cs typeface="Arial"/>
              </a:rPr>
              <a:t>I</a:t>
            </a:r>
            <a:r>
              <a:rPr b="1" spc="5" dirty="0">
                <a:latin typeface="Arial"/>
                <a:cs typeface="Arial"/>
              </a:rPr>
              <a:t>O</a:t>
            </a:r>
            <a:r>
              <a:rPr b="1" spc="-5" dirty="0">
                <a:latin typeface="Arial"/>
                <a:cs typeface="Arial"/>
              </a:rPr>
              <a:t>NS</a:t>
            </a:r>
            <a:endParaRPr>
              <a:latin typeface="Arial"/>
              <a:cs typeface="Arial"/>
            </a:endParaRPr>
          </a:p>
        </p:txBody>
      </p:sp>
      <p:sp>
        <p:nvSpPr>
          <p:cNvPr id="30" name="object 30"/>
          <p:cNvSpPr/>
          <p:nvPr/>
        </p:nvSpPr>
        <p:spPr>
          <a:xfrm>
            <a:off x="5181600" y="1478661"/>
            <a:ext cx="914400" cy="914400"/>
          </a:xfrm>
          <a:custGeom>
            <a:avLst/>
            <a:gdLst/>
            <a:ahLst/>
            <a:cxnLst/>
            <a:rect l="l" t="t" r="r" b="b"/>
            <a:pathLst>
              <a:path w="914400" h="914400">
                <a:moveTo>
                  <a:pt x="914400" y="0"/>
                </a:moveTo>
                <a:lnTo>
                  <a:pt x="0" y="0"/>
                </a:lnTo>
                <a:lnTo>
                  <a:pt x="0" y="914400"/>
                </a:lnTo>
                <a:lnTo>
                  <a:pt x="48557" y="913132"/>
                </a:lnTo>
                <a:lnTo>
                  <a:pt x="96455" y="909371"/>
                </a:lnTo>
                <a:lnTo>
                  <a:pt x="143631" y="903180"/>
                </a:lnTo>
                <a:lnTo>
                  <a:pt x="190020" y="894623"/>
                </a:lnTo>
                <a:lnTo>
                  <a:pt x="235560" y="883762"/>
                </a:lnTo>
                <a:lnTo>
                  <a:pt x="280188" y="870661"/>
                </a:lnTo>
                <a:lnTo>
                  <a:pt x="323840" y="855383"/>
                </a:lnTo>
                <a:lnTo>
                  <a:pt x="366454" y="837991"/>
                </a:lnTo>
                <a:lnTo>
                  <a:pt x="407965" y="818548"/>
                </a:lnTo>
                <a:lnTo>
                  <a:pt x="448311" y="797118"/>
                </a:lnTo>
                <a:lnTo>
                  <a:pt x="487428" y="773764"/>
                </a:lnTo>
                <a:lnTo>
                  <a:pt x="525253" y="748550"/>
                </a:lnTo>
                <a:lnTo>
                  <a:pt x="561724" y="721537"/>
                </a:lnTo>
                <a:lnTo>
                  <a:pt x="596776" y="692790"/>
                </a:lnTo>
                <a:lnTo>
                  <a:pt x="630346" y="662372"/>
                </a:lnTo>
                <a:lnTo>
                  <a:pt x="662372" y="630346"/>
                </a:lnTo>
                <a:lnTo>
                  <a:pt x="692790" y="596776"/>
                </a:lnTo>
                <a:lnTo>
                  <a:pt x="721537" y="561724"/>
                </a:lnTo>
                <a:lnTo>
                  <a:pt x="748550" y="525253"/>
                </a:lnTo>
                <a:lnTo>
                  <a:pt x="773764" y="487428"/>
                </a:lnTo>
                <a:lnTo>
                  <a:pt x="797118" y="448311"/>
                </a:lnTo>
                <a:lnTo>
                  <a:pt x="818548" y="407965"/>
                </a:lnTo>
                <a:lnTo>
                  <a:pt x="837991" y="366454"/>
                </a:lnTo>
                <a:lnTo>
                  <a:pt x="855383" y="323840"/>
                </a:lnTo>
                <a:lnTo>
                  <a:pt x="870661" y="280188"/>
                </a:lnTo>
                <a:lnTo>
                  <a:pt x="883762" y="235560"/>
                </a:lnTo>
                <a:lnTo>
                  <a:pt x="894623" y="190020"/>
                </a:lnTo>
                <a:lnTo>
                  <a:pt x="903180" y="143631"/>
                </a:lnTo>
                <a:lnTo>
                  <a:pt x="909371" y="96455"/>
                </a:lnTo>
                <a:lnTo>
                  <a:pt x="913132" y="48557"/>
                </a:lnTo>
                <a:lnTo>
                  <a:pt x="914400" y="0"/>
                </a:lnTo>
                <a:close/>
              </a:path>
            </a:pathLst>
          </a:custGeom>
          <a:solidFill>
            <a:srgbClr val="FF8000"/>
          </a:solidFill>
        </p:spPr>
        <p:txBody>
          <a:bodyPr wrap="square" lIns="0" tIns="0" rIns="0" bIns="0" rtlCol="0"/>
          <a:lstStyle/>
          <a:p>
            <a:endParaRPr/>
          </a:p>
        </p:txBody>
      </p:sp>
      <p:sp>
        <p:nvSpPr>
          <p:cNvPr id="31" name="object 31"/>
          <p:cNvSpPr/>
          <p:nvPr/>
        </p:nvSpPr>
        <p:spPr>
          <a:xfrm>
            <a:off x="5181600" y="1478661"/>
            <a:ext cx="914400" cy="914400"/>
          </a:xfrm>
          <a:custGeom>
            <a:avLst/>
            <a:gdLst/>
            <a:ahLst/>
            <a:cxnLst/>
            <a:rect l="l" t="t" r="r" b="b"/>
            <a:pathLst>
              <a:path w="914400" h="914400">
                <a:moveTo>
                  <a:pt x="0" y="914400"/>
                </a:moveTo>
                <a:lnTo>
                  <a:pt x="48557" y="913132"/>
                </a:lnTo>
                <a:lnTo>
                  <a:pt x="96455" y="909371"/>
                </a:lnTo>
                <a:lnTo>
                  <a:pt x="143631" y="903180"/>
                </a:lnTo>
                <a:lnTo>
                  <a:pt x="190020" y="894623"/>
                </a:lnTo>
                <a:lnTo>
                  <a:pt x="235560" y="883762"/>
                </a:lnTo>
                <a:lnTo>
                  <a:pt x="280188" y="870661"/>
                </a:lnTo>
                <a:lnTo>
                  <a:pt x="323840" y="855383"/>
                </a:lnTo>
                <a:lnTo>
                  <a:pt x="366454" y="837991"/>
                </a:lnTo>
                <a:lnTo>
                  <a:pt x="407965" y="818548"/>
                </a:lnTo>
                <a:lnTo>
                  <a:pt x="448311" y="797118"/>
                </a:lnTo>
                <a:lnTo>
                  <a:pt x="487428" y="773764"/>
                </a:lnTo>
                <a:lnTo>
                  <a:pt x="525253" y="748550"/>
                </a:lnTo>
                <a:lnTo>
                  <a:pt x="561724" y="721537"/>
                </a:lnTo>
                <a:lnTo>
                  <a:pt x="596776" y="692790"/>
                </a:lnTo>
                <a:lnTo>
                  <a:pt x="630346" y="662372"/>
                </a:lnTo>
                <a:lnTo>
                  <a:pt x="662372" y="630346"/>
                </a:lnTo>
                <a:lnTo>
                  <a:pt x="692790" y="596776"/>
                </a:lnTo>
                <a:lnTo>
                  <a:pt x="721537" y="561724"/>
                </a:lnTo>
                <a:lnTo>
                  <a:pt x="748550" y="525253"/>
                </a:lnTo>
                <a:lnTo>
                  <a:pt x="773764" y="487428"/>
                </a:lnTo>
                <a:lnTo>
                  <a:pt x="797118" y="448311"/>
                </a:lnTo>
                <a:lnTo>
                  <a:pt x="818548" y="407965"/>
                </a:lnTo>
                <a:lnTo>
                  <a:pt x="837991" y="366454"/>
                </a:lnTo>
                <a:lnTo>
                  <a:pt x="855383" y="323840"/>
                </a:lnTo>
                <a:lnTo>
                  <a:pt x="870661" y="280188"/>
                </a:lnTo>
                <a:lnTo>
                  <a:pt x="883762" y="235560"/>
                </a:lnTo>
                <a:lnTo>
                  <a:pt x="894623" y="190020"/>
                </a:lnTo>
                <a:lnTo>
                  <a:pt x="903180" y="143631"/>
                </a:lnTo>
                <a:lnTo>
                  <a:pt x="909371" y="96455"/>
                </a:lnTo>
                <a:lnTo>
                  <a:pt x="913132" y="48557"/>
                </a:lnTo>
                <a:lnTo>
                  <a:pt x="914400" y="0"/>
                </a:lnTo>
              </a:path>
            </a:pathLst>
          </a:custGeom>
          <a:ln w="38100">
            <a:solidFill>
              <a:srgbClr val="000000"/>
            </a:solidFill>
          </a:ln>
        </p:spPr>
        <p:txBody>
          <a:bodyPr wrap="square" lIns="0" tIns="0" rIns="0" bIns="0" rtlCol="0"/>
          <a:lstStyle/>
          <a:p>
            <a:endParaRPr/>
          </a:p>
        </p:txBody>
      </p:sp>
      <p:sp>
        <p:nvSpPr>
          <p:cNvPr id="32" name="object 32"/>
          <p:cNvSpPr/>
          <p:nvPr/>
        </p:nvSpPr>
        <p:spPr>
          <a:xfrm>
            <a:off x="6096000" y="1478661"/>
            <a:ext cx="914400" cy="914400"/>
          </a:xfrm>
          <a:custGeom>
            <a:avLst/>
            <a:gdLst/>
            <a:ahLst/>
            <a:cxnLst/>
            <a:rect l="l" t="t" r="r" b="b"/>
            <a:pathLst>
              <a:path w="914400" h="914400">
                <a:moveTo>
                  <a:pt x="914400" y="0"/>
                </a:moveTo>
                <a:lnTo>
                  <a:pt x="0" y="0"/>
                </a:lnTo>
                <a:lnTo>
                  <a:pt x="1267" y="48557"/>
                </a:lnTo>
                <a:lnTo>
                  <a:pt x="5028" y="96455"/>
                </a:lnTo>
                <a:lnTo>
                  <a:pt x="11219" y="143631"/>
                </a:lnTo>
                <a:lnTo>
                  <a:pt x="19776" y="190020"/>
                </a:lnTo>
                <a:lnTo>
                  <a:pt x="30637" y="235560"/>
                </a:lnTo>
                <a:lnTo>
                  <a:pt x="43738" y="280188"/>
                </a:lnTo>
                <a:lnTo>
                  <a:pt x="59016" y="323840"/>
                </a:lnTo>
                <a:lnTo>
                  <a:pt x="76408" y="366454"/>
                </a:lnTo>
                <a:lnTo>
                  <a:pt x="95851" y="407965"/>
                </a:lnTo>
                <a:lnTo>
                  <a:pt x="117281" y="448311"/>
                </a:lnTo>
                <a:lnTo>
                  <a:pt x="140635" y="487428"/>
                </a:lnTo>
                <a:lnTo>
                  <a:pt x="165849" y="525253"/>
                </a:lnTo>
                <a:lnTo>
                  <a:pt x="192862" y="561724"/>
                </a:lnTo>
                <a:lnTo>
                  <a:pt x="221609" y="596776"/>
                </a:lnTo>
                <a:lnTo>
                  <a:pt x="252027" y="630346"/>
                </a:lnTo>
                <a:lnTo>
                  <a:pt x="284053" y="662372"/>
                </a:lnTo>
                <a:lnTo>
                  <a:pt x="317623" y="692790"/>
                </a:lnTo>
                <a:lnTo>
                  <a:pt x="352675" y="721537"/>
                </a:lnTo>
                <a:lnTo>
                  <a:pt x="389146" y="748550"/>
                </a:lnTo>
                <a:lnTo>
                  <a:pt x="426971" y="773764"/>
                </a:lnTo>
                <a:lnTo>
                  <a:pt x="466088" y="797118"/>
                </a:lnTo>
                <a:lnTo>
                  <a:pt x="506434" y="818548"/>
                </a:lnTo>
                <a:lnTo>
                  <a:pt x="547945" y="837991"/>
                </a:lnTo>
                <a:lnTo>
                  <a:pt x="590559" y="855383"/>
                </a:lnTo>
                <a:lnTo>
                  <a:pt x="634211" y="870661"/>
                </a:lnTo>
                <a:lnTo>
                  <a:pt x="678839" y="883762"/>
                </a:lnTo>
                <a:lnTo>
                  <a:pt x="724379" y="894623"/>
                </a:lnTo>
                <a:lnTo>
                  <a:pt x="770768" y="903180"/>
                </a:lnTo>
                <a:lnTo>
                  <a:pt x="817944" y="909371"/>
                </a:lnTo>
                <a:lnTo>
                  <a:pt x="865842" y="913132"/>
                </a:lnTo>
                <a:lnTo>
                  <a:pt x="914400" y="914400"/>
                </a:lnTo>
                <a:lnTo>
                  <a:pt x="914400" y="0"/>
                </a:lnTo>
                <a:close/>
              </a:path>
            </a:pathLst>
          </a:custGeom>
          <a:solidFill>
            <a:srgbClr val="2CFFF3"/>
          </a:solidFill>
        </p:spPr>
        <p:txBody>
          <a:bodyPr wrap="square" lIns="0" tIns="0" rIns="0" bIns="0" rtlCol="0"/>
          <a:lstStyle/>
          <a:p>
            <a:endParaRPr/>
          </a:p>
        </p:txBody>
      </p:sp>
      <p:sp>
        <p:nvSpPr>
          <p:cNvPr id="33" name="object 33"/>
          <p:cNvSpPr/>
          <p:nvPr/>
        </p:nvSpPr>
        <p:spPr>
          <a:xfrm>
            <a:off x="6096000" y="1478661"/>
            <a:ext cx="914400" cy="914400"/>
          </a:xfrm>
          <a:custGeom>
            <a:avLst/>
            <a:gdLst/>
            <a:ahLst/>
            <a:cxnLst/>
            <a:rect l="l" t="t" r="r" b="b"/>
            <a:pathLst>
              <a:path w="914400" h="914400">
                <a:moveTo>
                  <a:pt x="914400" y="914400"/>
                </a:moveTo>
                <a:lnTo>
                  <a:pt x="865842" y="913132"/>
                </a:lnTo>
                <a:lnTo>
                  <a:pt x="817944" y="909371"/>
                </a:lnTo>
                <a:lnTo>
                  <a:pt x="770768" y="903180"/>
                </a:lnTo>
                <a:lnTo>
                  <a:pt x="724379" y="894623"/>
                </a:lnTo>
                <a:lnTo>
                  <a:pt x="678839" y="883762"/>
                </a:lnTo>
                <a:lnTo>
                  <a:pt x="634211" y="870661"/>
                </a:lnTo>
                <a:lnTo>
                  <a:pt x="590559" y="855383"/>
                </a:lnTo>
                <a:lnTo>
                  <a:pt x="547945" y="837991"/>
                </a:lnTo>
                <a:lnTo>
                  <a:pt x="506434" y="818548"/>
                </a:lnTo>
                <a:lnTo>
                  <a:pt x="466088" y="797118"/>
                </a:lnTo>
                <a:lnTo>
                  <a:pt x="426971" y="773764"/>
                </a:lnTo>
                <a:lnTo>
                  <a:pt x="389146" y="748550"/>
                </a:lnTo>
                <a:lnTo>
                  <a:pt x="352675" y="721537"/>
                </a:lnTo>
                <a:lnTo>
                  <a:pt x="317623" y="692790"/>
                </a:lnTo>
                <a:lnTo>
                  <a:pt x="284053" y="662372"/>
                </a:lnTo>
                <a:lnTo>
                  <a:pt x="252027" y="630346"/>
                </a:lnTo>
                <a:lnTo>
                  <a:pt x="221609" y="596776"/>
                </a:lnTo>
                <a:lnTo>
                  <a:pt x="192862" y="561724"/>
                </a:lnTo>
                <a:lnTo>
                  <a:pt x="165849" y="525253"/>
                </a:lnTo>
                <a:lnTo>
                  <a:pt x="140635" y="487428"/>
                </a:lnTo>
                <a:lnTo>
                  <a:pt x="117281" y="448311"/>
                </a:lnTo>
                <a:lnTo>
                  <a:pt x="95851" y="407965"/>
                </a:lnTo>
                <a:lnTo>
                  <a:pt x="76408" y="366454"/>
                </a:lnTo>
                <a:lnTo>
                  <a:pt x="59016" y="323840"/>
                </a:lnTo>
                <a:lnTo>
                  <a:pt x="43738" y="280188"/>
                </a:lnTo>
                <a:lnTo>
                  <a:pt x="30637" y="235560"/>
                </a:lnTo>
                <a:lnTo>
                  <a:pt x="19776" y="190020"/>
                </a:lnTo>
                <a:lnTo>
                  <a:pt x="11219" y="143631"/>
                </a:lnTo>
                <a:lnTo>
                  <a:pt x="5028" y="96455"/>
                </a:lnTo>
                <a:lnTo>
                  <a:pt x="1267" y="48557"/>
                </a:lnTo>
                <a:lnTo>
                  <a:pt x="0" y="0"/>
                </a:lnTo>
              </a:path>
            </a:pathLst>
          </a:custGeom>
          <a:ln w="38100">
            <a:solidFill>
              <a:srgbClr val="000000"/>
            </a:solidFill>
          </a:ln>
        </p:spPr>
        <p:txBody>
          <a:bodyPr wrap="square" lIns="0" tIns="0" rIns="0" bIns="0" rtlCol="0"/>
          <a:lstStyle/>
          <a:p>
            <a:endParaRPr/>
          </a:p>
        </p:txBody>
      </p:sp>
      <p:sp>
        <p:nvSpPr>
          <p:cNvPr id="34" name="object 34"/>
          <p:cNvSpPr/>
          <p:nvPr/>
        </p:nvSpPr>
        <p:spPr>
          <a:xfrm>
            <a:off x="6291129" y="2521243"/>
            <a:ext cx="762000" cy="1167130"/>
          </a:xfrm>
          <a:custGeom>
            <a:avLst/>
            <a:gdLst/>
            <a:ahLst/>
            <a:cxnLst/>
            <a:rect l="l" t="t" r="r" b="b"/>
            <a:pathLst>
              <a:path w="762000" h="1167129">
                <a:moveTo>
                  <a:pt x="131460" y="0"/>
                </a:moveTo>
                <a:lnTo>
                  <a:pt x="15055" y="63587"/>
                </a:lnTo>
                <a:lnTo>
                  <a:pt x="0" y="93412"/>
                </a:lnTo>
                <a:lnTo>
                  <a:pt x="3752" y="104862"/>
                </a:lnTo>
                <a:lnTo>
                  <a:pt x="600652" y="1151850"/>
                </a:lnTo>
                <a:lnTo>
                  <a:pt x="608528" y="1160885"/>
                </a:lnTo>
                <a:lnTo>
                  <a:pt x="618892" y="1166026"/>
                </a:lnTo>
                <a:lnTo>
                  <a:pt x="630424" y="1166905"/>
                </a:lnTo>
                <a:lnTo>
                  <a:pt x="641800" y="1163153"/>
                </a:lnTo>
                <a:lnTo>
                  <a:pt x="746829" y="1103336"/>
                </a:lnTo>
                <a:lnTo>
                  <a:pt x="755917" y="1095440"/>
                </a:lnTo>
                <a:lnTo>
                  <a:pt x="761053" y="1085032"/>
                </a:lnTo>
                <a:lnTo>
                  <a:pt x="761902" y="1073457"/>
                </a:lnTo>
                <a:lnTo>
                  <a:pt x="758132" y="1062061"/>
                </a:lnTo>
                <a:lnTo>
                  <a:pt x="161232" y="15073"/>
                </a:lnTo>
                <a:lnTo>
                  <a:pt x="153356" y="5984"/>
                </a:lnTo>
                <a:lnTo>
                  <a:pt x="142992" y="849"/>
                </a:lnTo>
                <a:lnTo>
                  <a:pt x="131460" y="0"/>
                </a:lnTo>
                <a:close/>
              </a:path>
            </a:pathLst>
          </a:custGeom>
          <a:solidFill>
            <a:srgbClr val="FFFFFF"/>
          </a:solidFill>
        </p:spPr>
        <p:txBody>
          <a:bodyPr wrap="square" lIns="0" tIns="0" rIns="0" bIns="0" rtlCol="0"/>
          <a:lstStyle/>
          <a:p>
            <a:endParaRPr/>
          </a:p>
        </p:txBody>
      </p:sp>
      <p:sp>
        <p:nvSpPr>
          <p:cNvPr id="35" name="object 35"/>
          <p:cNvSpPr/>
          <p:nvPr/>
        </p:nvSpPr>
        <p:spPr>
          <a:xfrm>
            <a:off x="6291129" y="2521243"/>
            <a:ext cx="762000" cy="1167130"/>
          </a:xfrm>
          <a:custGeom>
            <a:avLst/>
            <a:gdLst/>
            <a:ahLst/>
            <a:cxnLst/>
            <a:rect l="l" t="t" r="r" b="b"/>
            <a:pathLst>
              <a:path w="762000" h="1167129">
                <a:moveTo>
                  <a:pt x="161232" y="15073"/>
                </a:moveTo>
                <a:lnTo>
                  <a:pt x="153356" y="5984"/>
                </a:lnTo>
                <a:lnTo>
                  <a:pt x="142992" y="849"/>
                </a:lnTo>
                <a:lnTo>
                  <a:pt x="131460" y="0"/>
                </a:lnTo>
                <a:lnTo>
                  <a:pt x="120084" y="3770"/>
                </a:lnTo>
                <a:lnTo>
                  <a:pt x="15055" y="63587"/>
                </a:lnTo>
                <a:lnTo>
                  <a:pt x="6020" y="71465"/>
                </a:lnTo>
                <a:lnTo>
                  <a:pt x="879" y="81843"/>
                </a:lnTo>
                <a:lnTo>
                  <a:pt x="0" y="93412"/>
                </a:lnTo>
                <a:lnTo>
                  <a:pt x="3752" y="104862"/>
                </a:lnTo>
                <a:lnTo>
                  <a:pt x="600652" y="1151850"/>
                </a:lnTo>
                <a:lnTo>
                  <a:pt x="608528" y="1160885"/>
                </a:lnTo>
                <a:lnTo>
                  <a:pt x="618892" y="1166026"/>
                </a:lnTo>
                <a:lnTo>
                  <a:pt x="630424" y="1166905"/>
                </a:lnTo>
                <a:lnTo>
                  <a:pt x="641800" y="1163153"/>
                </a:lnTo>
                <a:lnTo>
                  <a:pt x="746829" y="1103336"/>
                </a:lnTo>
                <a:lnTo>
                  <a:pt x="755917" y="1095440"/>
                </a:lnTo>
                <a:lnTo>
                  <a:pt x="761053" y="1085032"/>
                </a:lnTo>
                <a:lnTo>
                  <a:pt x="761902" y="1073457"/>
                </a:lnTo>
                <a:lnTo>
                  <a:pt x="758132" y="1062061"/>
                </a:lnTo>
                <a:lnTo>
                  <a:pt x="161232" y="15073"/>
                </a:lnTo>
              </a:path>
            </a:pathLst>
          </a:custGeom>
          <a:ln w="9525">
            <a:solidFill>
              <a:srgbClr val="000000"/>
            </a:solidFill>
          </a:ln>
        </p:spPr>
        <p:txBody>
          <a:bodyPr wrap="square" lIns="0" tIns="0" rIns="0" bIns="0" rtlCol="0"/>
          <a:lstStyle/>
          <a:p>
            <a:endParaRPr/>
          </a:p>
        </p:txBody>
      </p:sp>
      <p:sp>
        <p:nvSpPr>
          <p:cNvPr id="36" name="object 36"/>
          <p:cNvSpPr/>
          <p:nvPr/>
        </p:nvSpPr>
        <p:spPr>
          <a:xfrm>
            <a:off x="5145317" y="2521243"/>
            <a:ext cx="762000" cy="1167130"/>
          </a:xfrm>
          <a:custGeom>
            <a:avLst/>
            <a:gdLst/>
            <a:ahLst/>
            <a:cxnLst/>
            <a:rect l="l" t="t" r="r" b="b"/>
            <a:pathLst>
              <a:path w="762000" h="1167129">
                <a:moveTo>
                  <a:pt x="630441" y="0"/>
                </a:moveTo>
                <a:lnTo>
                  <a:pt x="3770" y="1062061"/>
                </a:lnTo>
                <a:lnTo>
                  <a:pt x="0" y="1073457"/>
                </a:lnTo>
                <a:lnTo>
                  <a:pt x="849" y="1085032"/>
                </a:lnTo>
                <a:lnTo>
                  <a:pt x="5984" y="1095440"/>
                </a:lnTo>
                <a:lnTo>
                  <a:pt x="15073" y="1103336"/>
                </a:lnTo>
                <a:lnTo>
                  <a:pt x="120102" y="1163153"/>
                </a:lnTo>
                <a:lnTo>
                  <a:pt x="131478" y="1166905"/>
                </a:lnTo>
                <a:lnTo>
                  <a:pt x="143009" y="1166026"/>
                </a:lnTo>
                <a:lnTo>
                  <a:pt x="153374" y="1160885"/>
                </a:lnTo>
                <a:lnTo>
                  <a:pt x="161250" y="1151850"/>
                </a:lnTo>
                <a:lnTo>
                  <a:pt x="758150" y="104862"/>
                </a:lnTo>
                <a:lnTo>
                  <a:pt x="761902" y="93412"/>
                </a:lnTo>
                <a:lnTo>
                  <a:pt x="761023" y="81843"/>
                </a:lnTo>
                <a:lnTo>
                  <a:pt x="755882" y="71465"/>
                </a:lnTo>
                <a:lnTo>
                  <a:pt x="746847" y="63587"/>
                </a:lnTo>
                <a:lnTo>
                  <a:pt x="641818" y="3770"/>
                </a:lnTo>
                <a:lnTo>
                  <a:pt x="630441" y="0"/>
                </a:lnTo>
                <a:close/>
              </a:path>
            </a:pathLst>
          </a:custGeom>
          <a:solidFill>
            <a:srgbClr val="FFFFFF"/>
          </a:solidFill>
        </p:spPr>
        <p:txBody>
          <a:bodyPr wrap="square" lIns="0" tIns="0" rIns="0" bIns="0" rtlCol="0"/>
          <a:lstStyle/>
          <a:p>
            <a:endParaRPr/>
          </a:p>
        </p:txBody>
      </p:sp>
      <p:sp>
        <p:nvSpPr>
          <p:cNvPr id="37" name="object 37"/>
          <p:cNvSpPr/>
          <p:nvPr/>
        </p:nvSpPr>
        <p:spPr>
          <a:xfrm>
            <a:off x="5145317" y="2521243"/>
            <a:ext cx="762000" cy="1167130"/>
          </a:xfrm>
          <a:custGeom>
            <a:avLst/>
            <a:gdLst/>
            <a:ahLst/>
            <a:cxnLst/>
            <a:rect l="l" t="t" r="r" b="b"/>
            <a:pathLst>
              <a:path w="762000" h="1167129">
                <a:moveTo>
                  <a:pt x="600670" y="15073"/>
                </a:moveTo>
                <a:lnTo>
                  <a:pt x="608546" y="5984"/>
                </a:lnTo>
                <a:lnTo>
                  <a:pt x="618910" y="849"/>
                </a:lnTo>
                <a:lnTo>
                  <a:pt x="630441" y="0"/>
                </a:lnTo>
                <a:lnTo>
                  <a:pt x="641818" y="3770"/>
                </a:lnTo>
                <a:lnTo>
                  <a:pt x="746847" y="63587"/>
                </a:lnTo>
                <a:lnTo>
                  <a:pt x="755882" y="71465"/>
                </a:lnTo>
                <a:lnTo>
                  <a:pt x="761023" y="81843"/>
                </a:lnTo>
                <a:lnTo>
                  <a:pt x="761902" y="93412"/>
                </a:lnTo>
                <a:lnTo>
                  <a:pt x="758150" y="104862"/>
                </a:lnTo>
                <a:lnTo>
                  <a:pt x="161250" y="1151850"/>
                </a:lnTo>
                <a:lnTo>
                  <a:pt x="153374" y="1160885"/>
                </a:lnTo>
                <a:lnTo>
                  <a:pt x="143009" y="1166026"/>
                </a:lnTo>
                <a:lnTo>
                  <a:pt x="131478" y="1166905"/>
                </a:lnTo>
                <a:lnTo>
                  <a:pt x="120102" y="1163153"/>
                </a:lnTo>
                <a:lnTo>
                  <a:pt x="15073" y="1103336"/>
                </a:lnTo>
                <a:lnTo>
                  <a:pt x="5984" y="1095440"/>
                </a:lnTo>
                <a:lnTo>
                  <a:pt x="849" y="1085032"/>
                </a:lnTo>
                <a:lnTo>
                  <a:pt x="0" y="1073457"/>
                </a:lnTo>
                <a:lnTo>
                  <a:pt x="3770" y="1062061"/>
                </a:lnTo>
                <a:lnTo>
                  <a:pt x="600670" y="15073"/>
                </a:lnTo>
              </a:path>
            </a:pathLst>
          </a:custGeom>
          <a:ln w="9525">
            <a:solidFill>
              <a:srgbClr val="000000"/>
            </a:solidFill>
          </a:ln>
        </p:spPr>
        <p:txBody>
          <a:bodyPr wrap="square" lIns="0" tIns="0" rIns="0" bIns="0" rtlCol="0"/>
          <a:lstStyle/>
          <a:p>
            <a:endParaRPr/>
          </a:p>
        </p:txBody>
      </p:sp>
      <p:sp>
        <p:nvSpPr>
          <p:cNvPr id="38" name="object 38"/>
          <p:cNvSpPr/>
          <p:nvPr/>
        </p:nvSpPr>
        <p:spPr>
          <a:xfrm>
            <a:off x="5494424" y="3798595"/>
            <a:ext cx="425450" cy="1263650"/>
          </a:xfrm>
          <a:custGeom>
            <a:avLst/>
            <a:gdLst/>
            <a:ahLst/>
            <a:cxnLst/>
            <a:rect l="l" t="t" r="r" b="b"/>
            <a:pathLst>
              <a:path w="425450" h="1263650">
                <a:moveTo>
                  <a:pt x="272504" y="0"/>
                </a:moveTo>
                <a:lnTo>
                  <a:pt x="103" y="1203045"/>
                </a:lnTo>
                <a:lnTo>
                  <a:pt x="0" y="1214977"/>
                </a:lnTo>
                <a:lnTo>
                  <a:pt x="4325" y="1225635"/>
                </a:lnTo>
                <a:lnTo>
                  <a:pt x="12318" y="1233888"/>
                </a:lnTo>
                <a:lnTo>
                  <a:pt x="23217" y="1238605"/>
                </a:lnTo>
                <a:lnTo>
                  <a:pt x="140819" y="1263370"/>
                </a:lnTo>
                <a:lnTo>
                  <a:pt x="152751" y="1263473"/>
                </a:lnTo>
                <a:lnTo>
                  <a:pt x="163409" y="1259147"/>
                </a:lnTo>
                <a:lnTo>
                  <a:pt x="171662" y="1251154"/>
                </a:lnTo>
                <a:lnTo>
                  <a:pt x="176379" y="1240256"/>
                </a:lnTo>
                <a:lnTo>
                  <a:pt x="425172" y="60553"/>
                </a:lnTo>
                <a:lnTo>
                  <a:pt x="425273" y="48621"/>
                </a:lnTo>
                <a:lnTo>
                  <a:pt x="420933" y="37963"/>
                </a:lnTo>
                <a:lnTo>
                  <a:pt x="412902" y="29710"/>
                </a:lnTo>
                <a:lnTo>
                  <a:pt x="401931" y="24993"/>
                </a:lnTo>
                <a:lnTo>
                  <a:pt x="284456" y="101"/>
                </a:lnTo>
                <a:lnTo>
                  <a:pt x="272504" y="0"/>
                </a:lnTo>
                <a:close/>
              </a:path>
            </a:pathLst>
          </a:custGeom>
          <a:solidFill>
            <a:srgbClr val="FFFFFF"/>
          </a:solidFill>
        </p:spPr>
        <p:txBody>
          <a:bodyPr wrap="square" lIns="0" tIns="0" rIns="0" bIns="0" rtlCol="0"/>
          <a:lstStyle/>
          <a:p>
            <a:endParaRPr/>
          </a:p>
        </p:txBody>
      </p:sp>
      <p:sp>
        <p:nvSpPr>
          <p:cNvPr id="39" name="object 39"/>
          <p:cNvSpPr/>
          <p:nvPr/>
        </p:nvSpPr>
        <p:spPr>
          <a:xfrm>
            <a:off x="5494424" y="3798595"/>
            <a:ext cx="425450" cy="1263650"/>
          </a:xfrm>
          <a:custGeom>
            <a:avLst/>
            <a:gdLst/>
            <a:ahLst/>
            <a:cxnLst/>
            <a:rect l="l" t="t" r="r" b="b"/>
            <a:pathLst>
              <a:path w="425450" h="1263650">
                <a:moveTo>
                  <a:pt x="248769" y="23342"/>
                </a:moveTo>
                <a:lnTo>
                  <a:pt x="253505" y="12370"/>
                </a:lnTo>
                <a:lnTo>
                  <a:pt x="261802" y="4339"/>
                </a:lnTo>
                <a:lnTo>
                  <a:pt x="272504" y="0"/>
                </a:lnTo>
                <a:lnTo>
                  <a:pt x="284456" y="101"/>
                </a:lnTo>
                <a:lnTo>
                  <a:pt x="401931" y="24993"/>
                </a:lnTo>
                <a:lnTo>
                  <a:pt x="412902" y="29710"/>
                </a:lnTo>
                <a:lnTo>
                  <a:pt x="420933" y="37963"/>
                </a:lnTo>
                <a:lnTo>
                  <a:pt x="425273" y="48621"/>
                </a:lnTo>
                <a:lnTo>
                  <a:pt x="425172" y="60553"/>
                </a:lnTo>
                <a:lnTo>
                  <a:pt x="176379" y="1240256"/>
                </a:lnTo>
                <a:lnTo>
                  <a:pt x="171662" y="1251154"/>
                </a:lnTo>
                <a:lnTo>
                  <a:pt x="163409" y="1259147"/>
                </a:lnTo>
                <a:lnTo>
                  <a:pt x="152751" y="1263473"/>
                </a:lnTo>
                <a:lnTo>
                  <a:pt x="140819" y="1263370"/>
                </a:lnTo>
                <a:lnTo>
                  <a:pt x="23217" y="1238605"/>
                </a:lnTo>
                <a:lnTo>
                  <a:pt x="12318" y="1233888"/>
                </a:lnTo>
                <a:lnTo>
                  <a:pt x="4325" y="1225635"/>
                </a:lnTo>
                <a:lnTo>
                  <a:pt x="0" y="1214977"/>
                </a:lnTo>
                <a:lnTo>
                  <a:pt x="103" y="1203045"/>
                </a:lnTo>
                <a:lnTo>
                  <a:pt x="248769" y="23342"/>
                </a:lnTo>
              </a:path>
            </a:pathLst>
          </a:custGeom>
          <a:ln w="9524">
            <a:solidFill>
              <a:srgbClr val="000000"/>
            </a:solidFill>
          </a:ln>
        </p:spPr>
        <p:txBody>
          <a:bodyPr wrap="square" lIns="0" tIns="0" rIns="0" bIns="0" rtlCol="0"/>
          <a:lstStyle/>
          <a:p>
            <a:endParaRPr/>
          </a:p>
        </p:txBody>
      </p:sp>
      <p:sp>
        <p:nvSpPr>
          <p:cNvPr id="40" name="object 40"/>
          <p:cNvSpPr/>
          <p:nvPr/>
        </p:nvSpPr>
        <p:spPr>
          <a:xfrm>
            <a:off x="6278651" y="3798595"/>
            <a:ext cx="425450" cy="1263650"/>
          </a:xfrm>
          <a:custGeom>
            <a:avLst/>
            <a:gdLst/>
            <a:ahLst/>
            <a:cxnLst/>
            <a:rect l="l" t="t" r="r" b="b"/>
            <a:pathLst>
              <a:path w="425450" h="1263650">
                <a:moveTo>
                  <a:pt x="152769" y="0"/>
                </a:moveTo>
                <a:lnTo>
                  <a:pt x="23342" y="24993"/>
                </a:lnTo>
                <a:lnTo>
                  <a:pt x="0" y="48621"/>
                </a:lnTo>
                <a:lnTo>
                  <a:pt x="101" y="60553"/>
                </a:lnTo>
                <a:lnTo>
                  <a:pt x="248894" y="1240256"/>
                </a:lnTo>
                <a:lnTo>
                  <a:pt x="253611" y="1251154"/>
                </a:lnTo>
                <a:lnTo>
                  <a:pt x="261864" y="1259147"/>
                </a:lnTo>
                <a:lnTo>
                  <a:pt x="272522" y="1263473"/>
                </a:lnTo>
                <a:lnTo>
                  <a:pt x="284454" y="1263370"/>
                </a:lnTo>
                <a:lnTo>
                  <a:pt x="402056" y="1238605"/>
                </a:lnTo>
                <a:lnTo>
                  <a:pt x="412954" y="1233888"/>
                </a:lnTo>
                <a:lnTo>
                  <a:pt x="420947" y="1225635"/>
                </a:lnTo>
                <a:lnTo>
                  <a:pt x="425273" y="1214977"/>
                </a:lnTo>
                <a:lnTo>
                  <a:pt x="425170" y="1203045"/>
                </a:lnTo>
                <a:lnTo>
                  <a:pt x="176504" y="23342"/>
                </a:lnTo>
                <a:lnTo>
                  <a:pt x="171767" y="12370"/>
                </a:lnTo>
                <a:lnTo>
                  <a:pt x="163470" y="4339"/>
                </a:lnTo>
                <a:lnTo>
                  <a:pt x="152769" y="0"/>
                </a:lnTo>
                <a:close/>
              </a:path>
            </a:pathLst>
          </a:custGeom>
          <a:solidFill>
            <a:srgbClr val="FFFFFF"/>
          </a:solidFill>
        </p:spPr>
        <p:txBody>
          <a:bodyPr wrap="square" lIns="0" tIns="0" rIns="0" bIns="0" rtlCol="0"/>
          <a:lstStyle/>
          <a:p>
            <a:endParaRPr/>
          </a:p>
        </p:txBody>
      </p:sp>
      <p:sp>
        <p:nvSpPr>
          <p:cNvPr id="41" name="object 41"/>
          <p:cNvSpPr/>
          <p:nvPr/>
        </p:nvSpPr>
        <p:spPr>
          <a:xfrm>
            <a:off x="6278651" y="3798595"/>
            <a:ext cx="425450" cy="1263650"/>
          </a:xfrm>
          <a:custGeom>
            <a:avLst/>
            <a:gdLst/>
            <a:ahLst/>
            <a:cxnLst/>
            <a:rect l="l" t="t" r="r" b="b"/>
            <a:pathLst>
              <a:path w="425450" h="1263650">
                <a:moveTo>
                  <a:pt x="176504" y="23342"/>
                </a:moveTo>
                <a:lnTo>
                  <a:pt x="171767" y="12370"/>
                </a:lnTo>
                <a:lnTo>
                  <a:pt x="163470" y="4339"/>
                </a:lnTo>
                <a:lnTo>
                  <a:pt x="152769" y="0"/>
                </a:lnTo>
                <a:lnTo>
                  <a:pt x="140817" y="101"/>
                </a:lnTo>
                <a:lnTo>
                  <a:pt x="23342" y="24993"/>
                </a:lnTo>
                <a:lnTo>
                  <a:pt x="12370" y="29710"/>
                </a:lnTo>
                <a:lnTo>
                  <a:pt x="4339" y="37963"/>
                </a:lnTo>
                <a:lnTo>
                  <a:pt x="0" y="48621"/>
                </a:lnTo>
                <a:lnTo>
                  <a:pt x="101" y="60553"/>
                </a:lnTo>
                <a:lnTo>
                  <a:pt x="248894" y="1240256"/>
                </a:lnTo>
                <a:lnTo>
                  <a:pt x="253611" y="1251154"/>
                </a:lnTo>
                <a:lnTo>
                  <a:pt x="261864" y="1259147"/>
                </a:lnTo>
                <a:lnTo>
                  <a:pt x="272522" y="1263473"/>
                </a:lnTo>
                <a:lnTo>
                  <a:pt x="284454" y="1263370"/>
                </a:lnTo>
                <a:lnTo>
                  <a:pt x="402056" y="1238605"/>
                </a:lnTo>
                <a:lnTo>
                  <a:pt x="412954" y="1233888"/>
                </a:lnTo>
                <a:lnTo>
                  <a:pt x="420947" y="1225635"/>
                </a:lnTo>
                <a:lnTo>
                  <a:pt x="425273" y="1214977"/>
                </a:lnTo>
                <a:lnTo>
                  <a:pt x="425170" y="1203045"/>
                </a:lnTo>
                <a:lnTo>
                  <a:pt x="176504" y="23342"/>
                </a:lnTo>
                <a:close/>
              </a:path>
            </a:pathLst>
          </a:custGeom>
          <a:ln w="9524">
            <a:solidFill>
              <a:srgbClr val="000000"/>
            </a:solidFill>
          </a:ln>
        </p:spPr>
        <p:txBody>
          <a:bodyPr wrap="square" lIns="0" tIns="0" rIns="0" bIns="0" rtlCol="0"/>
          <a:lstStyle/>
          <a:p>
            <a:endParaRPr/>
          </a:p>
        </p:txBody>
      </p:sp>
      <p:sp>
        <p:nvSpPr>
          <p:cNvPr id="42" name="object 42"/>
          <p:cNvSpPr/>
          <p:nvPr/>
        </p:nvSpPr>
        <p:spPr>
          <a:xfrm>
            <a:off x="5737098" y="2471802"/>
            <a:ext cx="724535" cy="1506855"/>
          </a:xfrm>
          <a:custGeom>
            <a:avLst/>
            <a:gdLst/>
            <a:ahLst/>
            <a:cxnLst/>
            <a:rect l="l" t="t" r="r" b="b"/>
            <a:pathLst>
              <a:path w="724535" h="1506854">
                <a:moveTo>
                  <a:pt x="603503" y="0"/>
                </a:moveTo>
                <a:lnTo>
                  <a:pt x="120650" y="0"/>
                </a:lnTo>
                <a:lnTo>
                  <a:pt x="73669" y="9495"/>
                </a:lnTo>
                <a:lnTo>
                  <a:pt x="35321" y="35385"/>
                </a:lnTo>
                <a:lnTo>
                  <a:pt x="9475" y="73777"/>
                </a:lnTo>
                <a:lnTo>
                  <a:pt x="0" y="120776"/>
                </a:lnTo>
                <a:lnTo>
                  <a:pt x="0" y="1386205"/>
                </a:lnTo>
                <a:lnTo>
                  <a:pt x="9475" y="1433185"/>
                </a:lnTo>
                <a:lnTo>
                  <a:pt x="35321" y="1471533"/>
                </a:lnTo>
                <a:lnTo>
                  <a:pt x="73669" y="1497379"/>
                </a:lnTo>
                <a:lnTo>
                  <a:pt x="120650" y="1506855"/>
                </a:lnTo>
                <a:lnTo>
                  <a:pt x="603503" y="1506855"/>
                </a:lnTo>
                <a:lnTo>
                  <a:pt x="650484" y="1497379"/>
                </a:lnTo>
                <a:lnTo>
                  <a:pt x="688832" y="1471533"/>
                </a:lnTo>
                <a:lnTo>
                  <a:pt x="714678" y="1433185"/>
                </a:lnTo>
                <a:lnTo>
                  <a:pt x="724153" y="1386205"/>
                </a:lnTo>
                <a:lnTo>
                  <a:pt x="724153" y="120776"/>
                </a:lnTo>
                <a:lnTo>
                  <a:pt x="714678" y="73777"/>
                </a:lnTo>
                <a:lnTo>
                  <a:pt x="688832" y="35385"/>
                </a:lnTo>
                <a:lnTo>
                  <a:pt x="650484" y="9495"/>
                </a:lnTo>
                <a:lnTo>
                  <a:pt x="603503" y="0"/>
                </a:lnTo>
                <a:close/>
              </a:path>
            </a:pathLst>
          </a:custGeom>
          <a:solidFill>
            <a:srgbClr val="FFFFFF"/>
          </a:solidFill>
        </p:spPr>
        <p:txBody>
          <a:bodyPr wrap="square" lIns="0" tIns="0" rIns="0" bIns="0" rtlCol="0"/>
          <a:lstStyle/>
          <a:p>
            <a:endParaRPr/>
          </a:p>
        </p:txBody>
      </p:sp>
      <p:sp>
        <p:nvSpPr>
          <p:cNvPr id="43" name="object 43"/>
          <p:cNvSpPr/>
          <p:nvPr/>
        </p:nvSpPr>
        <p:spPr>
          <a:xfrm>
            <a:off x="5737098" y="2471802"/>
            <a:ext cx="724535" cy="1506855"/>
          </a:xfrm>
          <a:custGeom>
            <a:avLst/>
            <a:gdLst/>
            <a:ahLst/>
            <a:cxnLst/>
            <a:rect l="l" t="t" r="r" b="b"/>
            <a:pathLst>
              <a:path w="724535" h="1506854">
                <a:moveTo>
                  <a:pt x="0" y="120776"/>
                </a:moveTo>
                <a:lnTo>
                  <a:pt x="9475" y="73777"/>
                </a:lnTo>
                <a:lnTo>
                  <a:pt x="35321" y="35385"/>
                </a:lnTo>
                <a:lnTo>
                  <a:pt x="73669" y="9495"/>
                </a:lnTo>
                <a:lnTo>
                  <a:pt x="120650" y="0"/>
                </a:lnTo>
                <a:lnTo>
                  <a:pt x="603503" y="0"/>
                </a:lnTo>
                <a:lnTo>
                  <a:pt x="650484" y="9495"/>
                </a:lnTo>
                <a:lnTo>
                  <a:pt x="688832" y="35385"/>
                </a:lnTo>
                <a:lnTo>
                  <a:pt x="714678" y="73777"/>
                </a:lnTo>
                <a:lnTo>
                  <a:pt x="724153" y="120776"/>
                </a:lnTo>
                <a:lnTo>
                  <a:pt x="724153" y="1386205"/>
                </a:lnTo>
                <a:lnTo>
                  <a:pt x="714678" y="1433185"/>
                </a:lnTo>
                <a:lnTo>
                  <a:pt x="688832" y="1471533"/>
                </a:lnTo>
                <a:lnTo>
                  <a:pt x="650484" y="1497379"/>
                </a:lnTo>
                <a:lnTo>
                  <a:pt x="603503" y="1506855"/>
                </a:lnTo>
                <a:lnTo>
                  <a:pt x="120650" y="1506855"/>
                </a:lnTo>
                <a:lnTo>
                  <a:pt x="73669" y="1497379"/>
                </a:lnTo>
                <a:lnTo>
                  <a:pt x="35321" y="1471533"/>
                </a:lnTo>
                <a:lnTo>
                  <a:pt x="9475" y="1433185"/>
                </a:lnTo>
                <a:lnTo>
                  <a:pt x="0" y="1386205"/>
                </a:lnTo>
                <a:lnTo>
                  <a:pt x="0" y="120776"/>
                </a:lnTo>
                <a:close/>
              </a:path>
            </a:pathLst>
          </a:custGeom>
          <a:ln w="9525">
            <a:solidFill>
              <a:srgbClr val="000000"/>
            </a:solidFill>
          </a:ln>
        </p:spPr>
        <p:txBody>
          <a:bodyPr wrap="square" lIns="0" tIns="0" rIns="0" bIns="0" rtlCol="0"/>
          <a:lstStyle/>
          <a:p>
            <a:endParaRPr/>
          </a:p>
        </p:txBody>
      </p:sp>
      <p:sp>
        <p:nvSpPr>
          <p:cNvPr id="44" name="object 44"/>
          <p:cNvSpPr/>
          <p:nvPr/>
        </p:nvSpPr>
        <p:spPr>
          <a:xfrm>
            <a:off x="5917501" y="1932114"/>
            <a:ext cx="99060" cy="89026"/>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6193091" y="1932114"/>
            <a:ext cx="99060" cy="89026"/>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5871717" y="2257551"/>
            <a:ext cx="466090" cy="71120"/>
          </a:xfrm>
          <a:custGeom>
            <a:avLst/>
            <a:gdLst/>
            <a:ahLst/>
            <a:cxnLst/>
            <a:rect l="l" t="t" r="r" b="b"/>
            <a:pathLst>
              <a:path w="466089" h="71119">
                <a:moveTo>
                  <a:pt x="0" y="0"/>
                </a:moveTo>
                <a:lnTo>
                  <a:pt x="46626" y="25580"/>
                </a:lnTo>
                <a:lnTo>
                  <a:pt x="93239" y="45476"/>
                </a:lnTo>
                <a:lnTo>
                  <a:pt x="139838" y="59687"/>
                </a:lnTo>
                <a:lnTo>
                  <a:pt x="186423" y="68214"/>
                </a:lnTo>
                <a:lnTo>
                  <a:pt x="232997" y="71056"/>
                </a:lnTo>
                <a:lnTo>
                  <a:pt x="279559" y="68214"/>
                </a:lnTo>
                <a:lnTo>
                  <a:pt x="326110" y="59687"/>
                </a:lnTo>
                <a:lnTo>
                  <a:pt x="372652" y="45476"/>
                </a:lnTo>
                <a:lnTo>
                  <a:pt x="419184" y="25580"/>
                </a:lnTo>
                <a:lnTo>
                  <a:pt x="465709" y="0"/>
                </a:lnTo>
              </a:path>
            </a:pathLst>
          </a:custGeom>
          <a:ln w="9524">
            <a:solidFill>
              <a:srgbClr val="000000"/>
            </a:solidFill>
          </a:ln>
        </p:spPr>
        <p:txBody>
          <a:bodyPr wrap="square" lIns="0" tIns="0" rIns="0" bIns="0" rtlCol="0"/>
          <a:lstStyle/>
          <a:p>
            <a:endParaRPr/>
          </a:p>
        </p:txBody>
      </p:sp>
      <p:sp>
        <p:nvSpPr>
          <p:cNvPr id="47" name="object 47"/>
          <p:cNvSpPr/>
          <p:nvPr/>
        </p:nvSpPr>
        <p:spPr>
          <a:xfrm>
            <a:off x="5674741" y="1708785"/>
            <a:ext cx="860425" cy="764540"/>
          </a:xfrm>
          <a:custGeom>
            <a:avLst/>
            <a:gdLst/>
            <a:ahLst/>
            <a:cxnLst/>
            <a:rect l="l" t="t" r="r" b="b"/>
            <a:pathLst>
              <a:path w="860425" h="764539">
                <a:moveTo>
                  <a:pt x="0" y="382142"/>
                </a:moveTo>
                <a:lnTo>
                  <a:pt x="2893" y="337572"/>
                </a:lnTo>
                <a:lnTo>
                  <a:pt x="11357" y="294514"/>
                </a:lnTo>
                <a:lnTo>
                  <a:pt x="25071" y="253253"/>
                </a:lnTo>
                <a:lnTo>
                  <a:pt x="43711" y="214076"/>
                </a:lnTo>
                <a:lnTo>
                  <a:pt x="66956" y="177270"/>
                </a:lnTo>
                <a:lnTo>
                  <a:pt x="94482" y="143122"/>
                </a:lnTo>
                <a:lnTo>
                  <a:pt x="125968" y="111918"/>
                </a:lnTo>
                <a:lnTo>
                  <a:pt x="161090" y="83945"/>
                </a:lnTo>
                <a:lnTo>
                  <a:pt x="199528" y="59489"/>
                </a:lnTo>
                <a:lnTo>
                  <a:pt x="240957" y="38837"/>
                </a:lnTo>
                <a:lnTo>
                  <a:pt x="285056" y="22276"/>
                </a:lnTo>
                <a:lnTo>
                  <a:pt x="331503" y="10091"/>
                </a:lnTo>
                <a:lnTo>
                  <a:pt x="379974" y="2570"/>
                </a:lnTo>
                <a:lnTo>
                  <a:pt x="430149" y="0"/>
                </a:lnTo>
                <a:lnTo>
                  <a:pt x="480297" y="2570"/>
                </a:lnTo>
                <a:lnTo>
                  <a:pt x="528747" y="10091"/>
                </a:lnTo>
                <a:lnTo>
                  <a:pt x="575175" y="22276"/>
                </a:lnTo>
                <a:lnTo>
                  <a:pt x="619259" y="38837"/>
                </a:lnTo>
                <a:lnTo>
                  <a:pt x="660676" y="59489"/>
                </a:lnTo>
                <a:lnTo>
                  <a:pt x="699103" y="83945"/>
                </a:lnTo>
                <a:lnTo>
                  <a:pt x="734218" y="111918"/>
                </a:lnTo>
                <a:lnTo>
                  <a:pt x="765698" y="143122"/>
                </a:lnTo>
                <a:lnTo>
                  <a:pt x="793220" y="177270"/>
                </a:lnTo>
                <a:lnTo>
                  <a:pt x="816462" y="214076"/>
                </a:lnTo>
                <a:lnTo>
                  <a:pt x="835100" y="253253"/>
                </a:lnTo>
                <a:lnTo>
                  <a:pt x="848813" y="294514"/>
                </a:lnTo>
                <a:lnTo>
                  <a:pt x="857277" y="337572"/>
                </a:lnTo>
                <a:lnTo>
                  <a:pt x="860171" y="382142"/>
                </a:lnTo>
                <a:lnTo>
                  <a:pt x="857277" y="426687"/>
                </a:lnTo>
                <a:lnTo>
                  <a:pt x="848813" y="469724"/>
                </a:lnTo>
                <a:lnTo>
                  <a:pt x="835100" y="510967"/>
                </a:lnTo>
                <a:lnTo>
                  <a:pt x="816462" y="550128"/>
                </a:lnTo>
                <a:lnTo>
                  <a:pt x="793220" y="586921"/>
                </a:lnTo>
                <a:lnTo>
                  <a:pt x="765698" y="621059"/>
                </a:lnTo>
                <a:lnTo>
                  <a:pt x="734218" y="652256"/>
                </a:lnTo>
                <a:lnTo>
                  <a:pt x="699103" y="680223"/>
                </a:lnTo>
                <a:lnTo>
                  <a:pt x="660676" y="704675"/>
                </a:lnTo>
                <a:lnTo>
                  <a:pt x="619259" y="725324"/>
                </a:lnTo>
                <a:lnTo>
                  <a:pt x="575175" y="741884"/>
                </a:lnTo>
                <a:lnTo>
                  <a:pt x="528747" y="754067"/>
                </a:lnTo>
                <a:lnTo>
                  <a:pt x="480297" y="761588"/>
                </a:lnTo>
                <a:lnTo>
                  <a:pt x="430149" y="764159"/>
                </a:lnTo>
                <a:lnTo>
                  <a:pt x="379974" y="761588"/>
                </a:lnTo>
                <a:lnTo>
                  <a:pt x="331503" y="754067"/>
                </a:lnTo>
                <a:lnTo>
                  <a:pt x="285056" y="741884"/>
                </a:lnTo>
                <a:lnTo>
                  <a:pt x="240957" y="725324"/>
                </a:lnTo>
                <a:lnTo>
                  <a:pt x="199528" y="704675"/>
                </a:lnTo>
                <a:lnTo>
                  <a:pt x="161090" y="680223"/>
                </a:lnTo>
                <a:lnTo>
                  <a:pt x="125968" y="652256"/>
                </a:lnTo>
                <a:lnTo>
                  <a:pt x="94482" y="621059"/>
                </a:lnTo>
                <a:lnTo>
                  <a:pt x="66956" y="586921"/>
                </a:lnTo>
                <a:lnTo>
                  <a:pt x="43711" y="550128"/>
                </a:lnTo>
                <a:lnTo>
                  <a:pt x="25071" y="510967"/>
                </a:lnTo>
                <a:lnTo>
                  <a:pt x="11357" y="469724"/>
                </a:lnTo>
                <a:lnTo>
                  <a:pt x="2893" y="426687"/>
                </a:lnTo>
                <a:lnTo>
                  <a:pt x="0" y="382142"/>
                </a:lnTo>
                <a:close/>
              </a:path>
            </a:pathLst>
          </a:custGeom>
          <a:ln w="9525">
            <a:solidFill>
              <a:srgbClr val="000000"/>
            </a:solidFill>
          </a:ln>
        </p:spPr>
        <p:txBody>
          <a:bodyPr wrap="square" lIns="0" tIns="0" rIns="0" bIns="0" rtlCol="0"/>
          <a:lstStyle/>
          <a:p>
            <a:endParaRPr/>
          </a:p>
        </p:txBody>
      </p:sp>
      <p:sp>
        <p:nvSpPr>
          <p:cNvPr id="48" name="object 48"/>
          <p:cNvSpPr/>
          <p:nvPr/>
        </p:nvSpPr>
        <p:spPr>
          <a:xfrm>
            <a:off x="5801615" y="2617852"/>
            <a:ext cx="598805" cy="1250315"/>
          </a:xfrm>
          <a:custGeom>
            <a:avLst/>
            <a:gdLst/>
            <a:ahLst/>
            <a:cxnLst/>
            <a:rect l="l" t="t" r="r" b="b"/>
            <a:pathLst>
              <a:path w="598804" h="1250314">
                <a:moveTo>
                  <a:pt x="498728" y="0"/>
                </a:moveTo>
                <a:lnTo>
                  <a:pt x="99822" y="0"/>
                </a:lnTo>
                <a:lnTo>
                  <a:pt x="60971" y="7846"/>
                </a:lnTo>
                <a:lnTo>
                  <a:pt x="29241" y="29241"/>
                </a:lnTo>
                <a:lnTo>
                  <a:pt x="7846" y="60971"/>
                </a:lnTo>
                <a:lnTo>
                  <a:pt x="0" y="99822"/>
                </a:lnTo>
                <a:lnTo>
                  <a:pt x="0" y="1150112"/>
                </a:lnTo>
                <a:lnTo>
                  <a:pt x="7846" y="1188942"/>
                </a:lnTo>
                <a:lnTo>
                  <a:pt x="29241" y="1220628"/>
                </a:lnTo>
                <a:lnTo>
                  <a:pt x="60971" y="1241980"/>
                </a:lnTo>
                <a:lnTo>
                  <a:pt x="99822" y="1249807"/>
                </a:lnTo>
                <a:lnTo>
                  <a:pt x="498728" y="1249807"/>
                </a:lnTo>
                <a:lnTo>
                  <a:pt x="537559" y="1241980"/>
                </a:lnTo>
                <a:lnTo>
                  <a:pt x="569245" y="1220628"/>
                </a:lnTo>
                <a:lnTo>
                  <a:pt x="590597" y="1188942"/>
                </a:lnTo>
                <a:lnTo>
                  <a:pt x="598424" y="1150112"/>
                </a:lnTo>
                <a:lnTo>
                  <a:pt x="598424" y="99822"/>
                </a:lnTo>
                <a:lnTo>
                  <a:pt x="590597" y="60971"/>
                </a:lnTo>
                <a:lnTo>
                  <a:pt x="569245" y="29241"/>
                </a:lnTo>
                <a:lnTo>
                  <a:pt x="537559" y="7846"/>
                </a:lnTo>
                <a:lnTo>
                  <a:pt x="498728" y="0"/>
                </a:lnTo>
                <a:close/>
              </a:path>
            </a:pathLst>
          </a:custGeom>
          <a:solidFill>
            <a:srgbClr val="FF0000"/>
          </a:solidFill>
        </p:spPr>
        <p:txBody>
          <a:bodyPr wrap="square" lIns="0" tIns="0" rIns="0" bIns="0" rtlCol="0"/>
          <a:lstStyle/>
          <a:p>
            <a:endParaRPr/>
          </a:p>
        </p:txBody>
      </p:sp>
      <p:sp>
        <p:nvSpPr>
          <p:cNvPr id="49" name="object 49"/>
          <p:cNvSpPr/>
          <p:nvPr/>
        </p:nvSpPr>
        <p:spPr>
          <a:xfrm>
            <a:off x="5801614" y="2617852"/>
            <a:ext cx="100330" cy="1250315"/>
          </a:xfrm>
          <a:custGeom>
            <a:avLst/>
            <a:gdLst/>
            <a:ahLst/>
            <a:cxnLst/>
            <a:rect l="l" t="t" r="r" b="b"/>
            <a:pathLst>
              <a:path w="100329" h="1250314">
                <a:moveTo>
                  <a:pt x="99822" y="1249807"/>
                </a:moveTo>
                <a:lnTo>
                  <a:pt x="60971" y="1241980"/>
                </a:lnTo>
                <a:lnTo>
                  <a:pt x="29241" y="1220628"/>
                </a:lnTo>
                <a:lnTo>
                  <a:pt x="7846" y="1188942"/>
                </a:lnTo>
                <a:lnTo>
                  <a:pt x="0" y="1150112"/>
                </a:lnTo>
                <a:lnTo>
                  <a:pt x="0" y="99822"/>
                </a:lnTo>
                <a:lnTo>
                  <a:pt x="7846" y="60971"/>
                </a:lnTo>
                <a:lnTo>
                  <a:pt x="29241" y="29241"/>
                </a:lnTo>
                <a:lnTo>
                  <a:pt x="60971" y="7846"/>
                </a:lnTo>
                <a:lnTo>
                  <a:pt x="99822" y="0"/>
                </a:lnTo>
              </a:path>
            </a:pathLst>
          </a:custGeom>
          <a:ln w="38100">
            <a:solidFill>
              <a:srgbClr val="000000"/>
            </a:solidFill>
          </a:ln>
        </p:spPr>
        <p:txBody>
          <a:bodyPr wrap="square" lIns="0" tIns="0" rIns="0" bIns="0" rtlCol="0"/>
          <a:lstStyle/>
          <a:p>
            <a:endParaRPr/>
          </a:p>
        </p:txBody>
      </p:sp>
      <p:sp>
        <p:nvSpPr>
          <p:cNvPr id="50" name="object 50"/>
          <p:cNvSpPr/>
          <p:nvPr/>
        </p:nvSpPr>
        <p:spPr>
          <a:xfrm>
            <a:off x="6300343" y="2617852"/>
            <a:ext cx="99695" cy="1250315"/>
          </a:xfrm>
          <a:custGeom>
            <a:avLst/>
            <a:gdLst/>
            <a:ahLst/>
            <a:cxnLst/>
            <a:rect l="l" t="t" r="r" b="b"/>
            <a:pathLst>
              <a:path w="99695" h="1250314">
                <a:moveTo>
                  <a:pt x="0" y="0"/>
                </a:moveTo>
                <a:lnTo>
                  <a:pt x="38830" y="7846"/>
                </a:lnTo>
                <a:lnTo>
                  <a:pt x="70516" y="29241"/>
                </a:lnTo>
                <a:lnTo>
                  <a:pt x="91868" y="60971"/>
                </a:lnTo>
                <a:lnTo>
                  <a:pt x="99695" y="99822"/>
                </a:lnTo>
                <a:lnTo>
                  <a:pt x="99695" y="1150112"/>
                </a:lnTo>
                <a:lnTo>
                  <a:pt x="91868" y="1188942"/>
                </a:lnTo>
                <a:lnTo>
                  <a:pt x="70516" y="1220628"/>
                </a:lnTo>
                <a:lnTo>
                  <a:pt x="38830" y="1241980"/>
                </a:lnTo>
                <a:lnTo>
                  <a:pt x="0" y="1249807"/>
                </a:lnTo>
              </a:path>
            </a:pathLst>
          </a:custGeom>
          <a:ln w="38100">
            <a:solidFill>
              <a:srgbClr val="000000"/>
            </a:solidFill>
          </a:ln>
        </p:spPr>
        <p:txBody>
          <a:bodyPr wrap="square" lIns="0" tIns="0" rIns="0" bIns="0" rtlCol="0"/>
          <a:lstStyle/>
          <a:p>
            <a:endParaRPr/>
          </a:p>
        </p:txBody>
      </p:sp>
      <p:sp>
        <p:nvSpPr>
          <p:cNvPr id="51" name="object 51"/>
          <p:cNvSpPr/>
          <p:nvPr/>
        </p:nvSpPr>
        <p:spPr>
          <a:xfrm>
            <a:off x="6105066" y="2720214"/>
            <a:ext cx="228066" cy="175767"/>
          </a:xfrm>
          <a:prstGeom prst="rect">
            <a:avLst/>
          </a:prstGeom>
          <a:blipFill>
            <a:blip r:embed="rId10" cstate="print"/>
            <a:stretch>
              <a:fillRect/>
            </a:stretch>
          </a:blipFill>
        </p:spPr>
        <p:txBody>
          <a:bodyPr wrap="square" lIns="0" tIns="0" rIns="0" bIns="0" rtlCol="0"/>
          <a:lstStyle/>
          <a:p>
            <a:endParaRPr/>
          </a:p>
        </p:txBody>
      </p:sp>
      <p:sp>
        <p:nvSpPr>
          <p:cNvPr id="55" name="object 55"/>
          <p:cNvSpPr txBox="1"/>
          <p:nvPr/>
        </p:nvSpPr>
        <p:spPr>
          <a:xfrm>
            <a:off x="336081" y="4703142"/>
            <a:ext cx="4965622" cy="1270861"/>
          </a:xfrm>
          <a:prstGeom prst="rect">
            <a:avLst/>
          </a:prstGeom>
          <a:ln w="38100">
            <a:solidFill>
              <a:srgbClr val="FF8000"/>
            </a:solidFill>
          </a:ln>
        </p:spPr>
        <p:txBody>
          <a:bodyPr vert="horz" wrap="square" lIns="0" tIns="39370" rIns="0" bIns="0" rtlCol="0">
            <a:spAutoFit/>
          </a:bodyPr>
          <a:lstStyle/>
          <a:p>
            <a:pPr algn="ctr">
              <a:spcBef>
                <a:spcPts val="310"/>
              </a:spcBef>
            </a:pPr>
            <a:r>
              <a:rPr sz="2000" b="1" dirty="0">
                <a:latin typeface="Arial"/>
                <a:cs typeface="Arial"/>
              </a:rPr>
              <a:t>Le fonctionnement humain ne se réduit pas à la seule</a:t>
            </a:r>
            <a:r>
              <a:rPr sz="2000" b="1" spc="-190" dirty="0">
                <a:latin typeface="Arial"/>
                <a:cs typeface="Arial"/>
              </a:rPr>
              <a:t> </a:t>
            </a:r>
            <a:r>
              <a:rPr sz="2000" b="1" dirty="0">
                <a:latin typeface="Arial"/>
                <a:cs typeface="Arial"/>
              </a:rPr>
              <a:t>rationalité.</a:t>
            </a:r>
            <a:endParaRPr sz="2000">
              <a:latin typeface="Arial"/>
              <a:cs typeface="Arial"/>
            </a:endParaRPr>
          </a:p>
          <a:p>
            <a:pPr algn="ctr">
              <a:spcBef>
                <a:spcPts val="5"/>
              </a:spcBef>
            </a:pPr>
            <a:r>
              <a:rPr sz="2000" b="1" dirty="0">
                <a:latin typeface="Arial"/>
                <a:cs typeface="Arial"/>
              </a:rPr>
              <a:t>Le pilote du changement doit se </a:t>
            </a:r>
            <a:r>
              <a:rPr sz="2000" b="1" spc="-5" dirty="0">
                <a:latin typeface="Arial"/>
                <a:cs typeface="Arial"/>
              </a:rPr>
              <a:t>servir </a:t>
            </a:r>
            <a:r>
              <a:rPr sz="2000" b="1" dirty="0">
                <a:latin typeface="Arial"/>
                <a:cs typeface="Arial"/>
              </a:rPr>
              <a:t>de ses 3</a:t>
            </a:r>
            <a:r>
              <a:rPr sz="2000" b="1" spc="-130" dirty="0">
                <a:latin typeface="Arial"/>
                <a:cs typeface="Arial"/>
              </a:rPr>
              <a:t> </a:t>
            </a:r>
            <a:r>
              <a:rPr sz="2000" b="1" dirty="0">
                <a:latin typeface="Arial"/>
                <a:cs typeface="Arial"/>
              </a:rPr>
              <a:t>outils.</a:t>
            </a:r>
            <a:endParaRPr sz="2000">
              <a:latin typeface="Arial"/>
              <a:cs typeface="Arial"/>
            </a:endParaRPr>
          </a:p>
        </p:txBody>
      </p:sp>
      <p:sp>
        <p:nvSpPr>
          <p:cNvPr id="56" name="object 56"/>
          <p:cNvSpPr/>
          <p:nvPr/>
        </p:nvSpPr>
        <p:spPr>
          <a:xfrm>
            <a:off x="4768914" y="1464373"/>
            <a:ext cx="549275" cy="625030"/>
          </a:xfrm>
          <a:prstGeom prst="rect">
            <a:avLst/>
          </a:prstGeom>
          <a:blipFill>
            <a:blip r:embed="rId11" cstate="print"/>
            <a:stretch>
              <a:fillRect/>
            </a:stretch>
          </a:blipFill>
        </p:spPr>
        <p:txBody>
          <a:bodyPr wrap="square" lIns="0" tIns="0" rIns="0" bIns="0" rtlCol="0"/>
          <a:lstStyle/>
          <a:p>
            <a:endParaRPr/>
          </a:p>
        </p:txBody>
      </p:sp>
      <p:sp>
        <p:nvSpPr>
          <p:cNvPr id="57" name="object 57"/>
          <p:cNvSpPr/>
          <p:nvPr/>
        </p:nvSpPr>
        <p:spPr>
          <a:xfrm>
            <a:off x="4954524" y="1519427"/>
            <a:ext cx="411479" cy="569976"/>
          </a:xfrm>
          <a:prstGeom prst="rect">
            <a:avLst/>
          </a:prstGeom>
          <a:blipFill>
            <a:blip r:embed="rId12" cstate="print"/>
            <a:stretch>
              <a:fillRect/>
            </a:stretch>
          </a:blipFill>
        </p:spPr>
        <p:txBody>
          <a:bodyPr wrap="square" lIns="0" tIns="0" rIns="0" bIns="0" rtlCol="0"/>
          <a:lstStyle/>
          <a:p>
            <a:endParaRPr/>
          </a:p>
        </p:txBody>
      </p:sp>
      <p:sp>
        <p:nvSpPr>
          <p:cNvPr id="58" name="object 58"/>
          <p:cNvSpPr/>
          <p:nvPr/>
        </p:nvSpPr>
        <p:spPr>
          <a:xfrm>
            <a:off x="6919913" y="1464373"/>
            <a:ext cx="549275" cy="625030"/>
          </a:xfrm>
          <a:prstGeom prst="rect">
            <a:avLst/>
          </a:prstGeom>
          <a:blipFill>
            <a:blip r:embed="rId13" cstate="print"/>
            <a:stretch>
              <a:fillRect/>
            </a:stretch>
          </a:blipFill>
        </p:spPr>
        <p:txBody>
          <a:bodyPr wrap="square" lIns="0" tIns="0" rIns="0" bIns="0" rtlCol="0"/>
          <a:lstStyle/>
          <a:p>
            <a:endParaRPr/>
          </a:p>
        </p:txBody>
      </p:sp>
      <p:sp>
        <p:nvSpPr>
          <p:cNvPr id="59" name="object 59"/>
          <p:cNvSpPr/>
          <p:nvPr/>
        </p:nvSpPr>
        <p:spPr>
          <a:xfrm>
            <a:off x="7106412" y="1519427"/>
            <a:ext cx="411479" cy="569976"/>
          </a:xfrm>
          <a:prstGeom prst="rect">
            <a:avLst/>
          </a:prstGeom>
          <a:blipFill>
            <a:blip r:embed="rId12" cstate="print"/>
            <a:stretch>
              <a:fillRect/>
            </a:stretch>
          </a:blipFill>
        </p:spPr>
        <p:txBody>
          <a:bodyPr wrap="square" lIns="0" tIns="0" rIns="0" bIns="0" rtlCol="0"/>
          <a:lstStyle/>
          <a:p>
            <a:endParaRPr/>
          </a:p>
        </p:txBody>
      </p:sp>
      <p:sp>
        <p:nvSpPr>
          <p:cNvPr id="60" name="object 60"/>
          <p:cNvSpPr txBox="1"/>
          <p:nvPr/>
        </p:nvSpPr>
        <p:spPr>
          <a:xfrm>
            <a:off x="4960747" y="1582675"/>
            <a:ext cx="2318385" cy="330835"/>
          </a:xfrm>
          <a:prstGeom prst="rect">
            <a:avLst/>
          </a:prstGeom>
        </p:spPr>
        <p:txBody>
          <a:bodyPr vert="horz" wrap="square" lIns="0" tIns="13335" rIns="0" bIns="0" rtlCol="0">
            <a:spAutoFit/>
          </a:bodyPr>
          <a:lstStyle/>
          <a:p>
            <a:pPr marL="12700">
              <a:spcBef>
                <a:spcPts val="105"/>
              </a:spcBef>
              <a:tabLst>
                <a:tab pos="2163445" algn="l"/>
              </a:tabLst>
            </a:pPr>
            <a:r>
              <a:rPr sz="2000" b="1" dirty="0">
                <a:solidFill>
                  <a:srgbClr val="BDB900"/>
                </a:solidFill>
                <a:latin typeface="Arial"/>
                <a:cs typeface="Arial"/>
              </a:rPr>
              <a:t>1	2</a:t>
            </a:r>
            <a:endParaRPr sz="2000">
              <a:latin typeface="Arial"/>
              <a:cs typeface="Arial"/>
            </a:endParaRPr>
          </a:p>
        </p:txBody>
      </p:sp>
      <p:sp>
        <p:nvSpPr>
          <p:cNvPr id="61" name="object 61"/>
          <p:cNvSpPr/>
          <p:nvPr/>
        </p:nvSpPr>
        <p:spPr>
          <a:xfrm>
            <a:off x="6695758" y="3648519"/>
            <a:ext cx="549275" cy="624776"/>
          </a:xfrm>
          <a:prstGeom prst="rect">
            <a:avLst/>
          </a:prstGeom>
          <a:blipFill>
            <a:blip r:embed="rId14" cstate="print"/>
            <a:stretch>
              <a:fillRect/>
            </a:stretch>
          </a:blipFill>
        </p:spPr>
        <p:txBody>
          <a:bodyPr wrap="square" lIns="0" tIns="0" rIns="0" bIns="0" rtlCol="0"/>
          <a:lstStyle/>
          <a:p>
            <a:endParaRPr/>
          </a:p>
        </p:txBody>
      </p:sp>
      <p:sp>
        <p:nvSpPr>
          <p:cNvPr id="62" name="object 62"/>
          <p:cNvSpPr/>
          <p:nvPr/>
        </p:nvSpPr>
        <p:spPr>
          <a:xfrm>
            <a:off x="6882385" y="3703320"/>
            <a:ext cx="411479" cy="569976"/>
          </a:xfrm>
          <a:prstGeom prst="rect">
            <a:avLst/>
          </a:prstGeom>
          <a:blipFill>
            <a:blip r:embed="rId12" cstate="print"/>
            <a:stretch>
              <a:fillRect/>
            </a:stretch>
          </a:blipFill>
        </p:spPr>
        <p:txBody>
          <a:bodyPr wrap="square" lIns="0" tIns="0" rIns="0" bIns="0" rtlCol="0"/>
          <a:lstStyle/>
          <a:p>
            <a:endParaRPr/>
          </a:p>
        </p:txBody>
      </p:sp>
      <p:sp>
        <p:nvSpPr>
          <p:cNvPr id="63" name="object 63"/>
          <p:cNvSpPr txBox="1"/>
          <p:nvPr/>
        </p:nvSpPr>
        <p:spPr>
          <a:xfrm>
            <a:off x="6887972" y="3767074"/>
            <a:ext cx="167005" cy="330835"/>
          </a:xfrm>
          <a:prstGeom prst="rect">
            <a:avLst/>
          </a:prstGeom>
        </p:spPr>
        <p:txBody>
          <a:bodyPr vert="horz" wrap="square" lIns="0" tIns="12700" rIns="0" bIns="0" rtlCol="0">
            <a:spAutoFit/>
          </a:bodyPr>
          <a:lstStyle/>
          <a:p>
            <a:pPr marL="12700">
              <a:spcBef>
                <a:spcPts val="100"/>
              </a:spcBef>
            </a:pPr>
            <a:r>
              <a:rPr sz="2000" b="1" dirty="0">
                <a:solidFill>
                  <a:srgbClr val="FFFFFF"/>
                </a:solidFill>
                <a:latin typeface="Arial"/>
                <a:cs typeface="Arial"/>
              </a:rPr>
              <a:t>3</a:t>
            </a:r>
            <a:endParaRPr sz="2000">
              <a:latin typeface="Arial"/>
              <a:cs typeface="Arial"/>
            </a:endParaRPr>
          </a:p>
        </p:txBody>
      </p:sp>
      <p:sp>
        <p:nvSpPr>
          <p:cNvPr id="53" name="Titre 52">
            <a:extLst>
              <a:ext uri="{FF2B5EF4-FFF2-40B4-BE49-F238E27FC236}">
                <a16:creationId xmlns:a16="http://schemas.microsoft.com/office/drawing/2014/main" id="{55352EF7-9F47-4726-AEB5-D05978E68DBD}"/>
              </a:ext>
            </a:extLst>
          </p:cNvPr>
          <p:cNvSpPr>
            <a:spLocks noGrp="1"/>
          </p:cNvSpPr>
          <p:nvPr>
            <p:ph type="title"/>
          </p:nvPr>
        </p:nvSpPr>
        <p:spPr>
          <a:xfrm>
            <a:off x="659701" y="117664"/>
            <a:ext cx="10515600" cy="1325563"/>
          </a:xfrm>
        </p:spPr>
        <p:txBody>
          <a:bodyPr>
            <a:normAutofit fontScale="90000"/>
          </a:bodyPr>
          <a:lstStyle/>
          <a:p>
            <a:pPr>
              <a:spcBef>
                <a:spcPts val="105"/>
              </a:spcBef>
            </a:pPr>
            <a:r>
              <a:rPr lang="fr-FR" sz="3100" spc="-215" dirty="0">
                <a:cs typeface="Arial"/>
              </a:rPr>
              <a:t>La </a:t>
            </a:r>
            <a:r>
              <a:rPr lang="fr-FR" sz="3100" spc="-25" dirty="0">
                <a:cs typeface="Arial"/>
              </a:rPr>
              <a:t>rationalité </a:t>
            </a:r>
            <a:r>
              <a:rPr lang="fr-FR" sz="3100" spc="-90" dirty="0">
                <a:cs typeface="Arial"/>
              </a:rPr>
              <a:t>ne </a:t>
            </a:r>
            <a:r>
              <a:rPr lang="fr-FR" sz="3100" spc="-65" dirty="0">
                <a:cs typeface="Arial"/>
              </a:rPr>
              <a:t>représente </a:t>
            </a:r>
            <a:r>
              <a:rPr lang="fr-FR" sz="3100" spc="-40" dirty="0">
                <a:cs typeface="Arial"/>
              </a:rPr>
              <a:t>qu’un </a:t>
            </a:r>
            <a:r>
              <a:rPr lang="fr-FR" sz="3100" spc="-100" dirty="0">
                <a:cs typeface="Arial"/>
              </a:rPr>
              <a:t>seul </a:t>
            </a:r>
            <a:r>
              <a:rPr lang="fr-FR" sz="3100" spc="-135" dirty="0">
                <a:cs typeface="Arial"/>
              </a:rPr>
              <a:t>des </a:t>
            </a:r>
            <a:r>
              <a:rPr lang="fr-FR" sz="3100" spc="-100" dirty="0">
                <a:cs typeface="Arial"/>
              </a:rPr>
              <a:t>3 </a:t>
            </a:r>
            <a:r>
              <a:rPr lang="fr-FR" sz="3100" spc="-40" dirty="0">
                <a:cs typeface="Arial"/>
              </a:rPr>
              <a:t>outils </a:t>
            </a:r>
            <a:r>
              <a:rPr lang="fr-FR" sz="3100" spc="-155" dirty="0">
                <a:cs typeface="Arial"/>
              </a:rPr>
              <a:t>à </a:t>
            </a:r>
            <a:r>
              <a:rPr lang="fr-FR" sz="3100" spc="-20" dirty="0">
                <a:cs typeface="Arial"/>
              </a:rPr>
              <a:t>notre</a:t>
            </a:r>
            <a:r>
              <a:rPr lang="fr-FR" sz="3100" spc="-175" dirty="0">
                <a:cs typeface="Arial"/>
              </a:rPr>
              <a:t> </a:t>
            </a:r>
            <a:r>
              <a:rPr lang="fr-FR" sz="3100" spc="-55" dirty="0">
                <a:cs typeface="Arial"/>
              </a:rPr>
              <a:t>disposition</a:t>
            </a:r>
            <a:br>
              <a:rPr lang="fr-FR" sz="3100" dirty="0">
                <a:cs typeface="Arial"/>
              </a:rPr>
            </a:br>
            <a:r>
              <a:rPr lang="fr-FR" sz="3100" spc="-40" dirty="0">
                <a:cs typeface="Arial"/>
              </a:rPr>
              <a:t>pour </a:t>
            </a:r>
            <a:r>
              <a:rPr lang="fr-FR" sz="3100" spc="-70" dirty="0">
                <a:cs typeface="Arial"/>
              </a:rPr>
              <a:t>appréhender </a:t>
            </a:r>
            <a:r>
              <a:rPr lang="fr-FR" sz="3100" spc="-25" dirty="0">
                <a:cs typeface="Arial"/>
              </a:rPr>
              <a:t>notre</a:t>
            </a:r>
            <a:r>
              <a:rPr lang="fr-FR" sz="3100" spc="-240" dirty="0">
                <a:cs typeface="Arial"/>
              </a:rPr>
              <a:t> </a:t>
            </a:r>
            <a:r>
              <a:rPr lang="fr-FR" sz="3100" spc="-50" dirty="0">
                <a:cs typeface="Arial"/>
              </a:rPr>
              <a:t>environnement</a:t>
            </a:r>
            <a:br>
              <a:rPr lang="fr-FR" dirty="0">
                <a:cs typeface="Arial"/>
              </a:rPr>
            </a:br>
            <a:endParaRPr lang="fr-FR" dirty="0"/>
          </a:p>
        </p:txBody>
      </p:sp>
      <p:pic>
        <p:nvPicPr>
          <p:cNvPr id="65" name="Image 64">
            <a:extLst>
              <a:ext uri="{FF2B5EF4-FFF2-40B4-BE49-F238E27FC236}">
                <a16:creationId xmlns:a16="http://schemas.microsoft.com/office/drawing/2014/main" id="{1A33B48D-89E3-4704-829B-A96C77B288A3}"/>
              </a:ext>
            </a:extLst>
          </p:cNvPr>
          <p:cNvPicPr>
            <a:picLocks noChangeAspect="1"/>
          </p:cNvPicPr>
          <p:nvPr/>
        </p:nvPicPr>
        <p:blipFill>
          <a:blip r:embed="rId15"/>
          <a:stretch>
            <a:fillRect/>
          </a:stretch>
        </p:blipFill>
        <p:spPr>
          <a:xfrm>
            <a:off x="10800205" y="0"/>
            <a:ext cx="1260616" cy="126061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5D92E-EFD0-488E-821E-7CE354800069}"/>
              </a:ext>
            </a:extLst>
          </p:cNvPr>
          <p:cNvSpPr>
            <a:spLocks noGrp="1"/>
          </p:cNvSpPr>
          <p:nvPr>
            <p:ph type="title"/>
          </p:nvPr>
        </p:nvSpPr>
        <p:spPr>
          <a:xfrm>
            <a:off x="762001" y="803325"/>
            <a:ext cx="5314536" cy="1325563"/>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78C284F6-6B08-464E-BB5C-CC12B8A932F4}"/>
              </a:ext>
            </a:extLst>
          </p:cNvPr>
          <p:cNvSpPr>
            <a:spLocks noGrp="1"/>
          </p:cNvSpPr>
          <p:nvPr>
            <p:ph idx="1"/>
          </p:nvPr>
        </p:nvSpPr>
        <p:spPr>
          <a:xfrm>
            <a:off x="762000" y="2279018"/>
            <a:ext cx="5314543" cy="3375920"/>
          </a:xfrm>
        </p:spPr>
        <p:txBody>
          <a:bodyPr anchor="t">
            <a:normAutofit/>
          </a:bodyPr>
          <a:lstStyle/>
          <a:p>
            <a:r>
              <a:rPr lang="fr-FR" sz="1800"/>
              <a:t>Test de ned hermann</a:t>
            </a:r>
          </a:p>
        </p:txBody>
      </p:sp>
      <p:sp>
        <p:nvSpPr>
          <p:cNvPr id="2052"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Résultat de recherche d'images pour &quot;test&quot;">
            <a:extLst>
              <a:ext uri="{FF2B5EF4-FFF2-40B4-BE49-F238E27FC236}">
                <a16:creationId xmlns:a16="http://schemas.microsoft.com/office/drawing/2014/main" id="{2EC79C4A-7AF4-4828-A42D-A7A89E09C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183"/>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273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3" name="object 13"/>
          <p:cNvSpPr/>
          <p:nvPr/>
        </p:nvSpPr>
        <p:spPr>
          <a:xfrm>
            <a:off x="9244993" y="4461890"/>
            <a:ext cx="1439799" cy="143992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9131706" y="2546425"/>
            <a:ext cx="1553086" cy="1431738"/>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9129211" y="620685"/>
            <a:ext cx="1544541" cy="1431031"/>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1507208" y="2648312"/>
            <a:ext cx="6590327" cy="2659702"/>
          </a:xfrm>
          <a:prstGeom prst="rect">
            <a:avLst/>
          </a:prstGeom>
        </p:spPr>
        <p:txBody>
          <a:bodyPr vert="horz" wrap="square" lIns="0" tIns="12700" rIns="0" bIns="0" rtlCol="0">
            <a:spAutoFit/>
          </a:bodyPr>
          <a:lstStyle/>
          <a:p>
            <a:pPr marL="12700">
              <a:spcBef>
                <a:spcPts val="100"/>
              </a:spcBef>
              <a:tabLst>
                <a:tab pos="4990465" algn="l"/>
              </a:tabLst>
            </a:pPr>
            <a:r>
              <a:rPr sz="2000" spc="-5" dirty="0">
                <a:uFill>
                  <a:solidFill>
                    <a:srgbClr val="000099"/>
                  </a:solidFill>
                </a:uFill>
                <a:cs typeface="Arial"/>
              </a:rPr>
              <a:t>Le</a:t>
            </a:r>
            <a:r>
              <a:rPr sz="2000" spc="-10" dirty="0">
                <a:uFill>
                  <a:solidFill>
                    <a:srgbClr val="000099"/>
                  </a:solidFill>
                </a:uFill>
                <a:cs typeface="Arial"/>
              </a:rPr>
              <a:t> </a:t>
            </a:r>
            <a:r>
              <a:rPr sz="2000" dirty="0">
                <a:uFill>
                  <a:solidFill>
                    <a:srgbClr val="000099"/>
                  </a:solidFill>
                </a:uFill>
                <a:cs typeface="Arial"/>
              </a:rPr>
              <a:t>c</a:t>
            </a:r>
            <a:r>
              <a:rPr sz="2000" spc="-20" dirty="0">
                <a:uFill>
                  <a:solidFill>
                    <a:srgbClr val="000099"/>
                  </a:solidFill>
                </a:uFill>
                <a:cs typeface="Arial"/>
              </a:rPr>
              <a:t>y</a:t>
            </a:r>
            <a:r>
              <a:rPr sz="2000" spc="-5" dirty="0">
                <a:uFill>
                  <a:solidFill>
                    <a:srgbClr val="000099"/>
                  </a:solidFill>
                </a:uFill>
                <a:cs typeface="Arial"/>
              </a:rPr>
              <a:t>cle</a:t>
            </a:r>
            <a:r>
              <a:rPr sz="2000" spc="25" dirty="0">
                <a:uFill>
                  <a:solidFill>
                    <a:srgbClr val="000099"/>
                  </a:solidFill>
                </a:uFill>
                <a:cs typeface="Arial"/>
              </a:rPr>
              <a:t> </a:t>
            </a:r>
            <a:r>
              <a:rPr sz="2000" spc="-5" dirty="0">
                <a:uFill>
                  <a:solidFill>
                    <a:srgbClr val="000099"/>
                  </a:solidFill>
                </a:uFill>
                <a:cs typeface="Arial"/>
              </a:rPr>
              <a:t>de</a:t>
            </a:r>
            <a:r>
              <a:rPr sz="2000" spc="-10" dirty="0">
                <a:uFill>
                  <a:solidFill>
                    <a:srgbClr val="000099"/>
                  </a:solidFill>
                </a:uFill>
                <a:cs typeface="Arial"/>
              </a:rPr>
              <a:t> </a:t>
            </a:r>
            <a:r>
              <a:rPr sz="2000" spc="-5" dirty="0">
                <a:uFill>
                  <a:solidFill>
                    <a:srgbClr val="000099"/>
                  </a:solidFill>
                </a:uFill>
                <a:cs typeface="Arial"/>
              </a:rPr>
              <a:t>ch</a:t>
            </a:r>
            <a:r>
              <a:rPr sz="2000" spc="-15" dirty="0">
                <a:uFill>
                  <a:solidFill>
                    <a:srgbClr val="000099"/>
                  </a:solidFill>
                </a:uFill>
                <a:cs typeface="Arial"/>
              </a:rPr>
              <a:t>a</a:t>
            </a:r>
            <a:r>
              <a:rPr sz="2000" spc="-5" dirty="0">
                <a:uFill>
                  <a:solidFill>
                    <a:srgbClr val="000099"/>
                  </a:solidFill>
                </a:uFill>
                <a:cs typeface="Arial"/>
              </a:rPr>
              <a:t>n</a:t>
            </a:r>
            <a:r>
              <a:rPr sz="2000" spc="-15" dirty="0">
                <a:uFill>
                  <a:solidFill>
                    <a:srgbClr val="000099"/>
                  </a:solidFill>
                </a:uFill>
                <a:cs typeface="Arial"/>
              </a:rPr>
              <a:t>g</a:t>
            </a:r>
            <a:r>
              <a:rPr sz="2000" spc="-5" dirty="0">
                <a:uFill>
                  <a:solidFill>
                    <a:srgbClr val="000099"/>
                  </a:solidFill>
                </a:uFill>
                <a:cs typeface="Arial"/>
              </a:rPr>
              <a:t>em</a:t>
            </a:r>
            <a:r>
              <a:rPr sz="2000" spc="-15" dirty="0">
                <a:uFill>
                  <a:solidFill>
                    <a:srgbClr val="000099"/>
                  </a:solidFill>
                </a:uFill>
                <a:cs typeface="Arial"/>
              </a:rPr>
              <a:t>e</a:t>
            </a:r>
            <a:r>
              <a:rPr sz="2000" spc="-5" dirty="0">
                <a:uFill>
                  <a:solidFill>
                    <a:srgbClr val="000099"/>
                  </a:solidFill>
                </a:uFill>
                <a:cs typeface="Arial"/>
              </a:rPr>
              <a:t>n</a:t>
            </a:r>
            <a:r>
              <a:rPr sz="2000" dirty="0">
                <a:uFill>
                  <a:solidFill>
                    <a:srgbClr val="000099"/>
                  </a:solidFill>
                </a:uFill>
                <a:cs typeface="Arial"/>
              </a:rPr>
              <a:t>t</a:t>
            </a:r>
            <a:r>
              <a:rPr sz="2000" spc="25" dirty="0">
                <a:uFill>
                  <a:solidFill>
                    <a:srgbClr val="000099"/>
                  </a:solidFill>
                </a:uFill>
                <a:cs typeface="Arial"/>
              </a:rPr>
              <a:t> </a:t>
            </a:r>
            <a:r>
              <a:rPr sz="2000" spc="-5" dirty="0">
                <a:uFill>
                  <a:solidFill>
                    <a:srgbClr val="000099"/>
                  </a:solidFill>
                </a:uFill>
                <a:cs typeface="Arial"/>
              </a:rPr>
              <a:t>com</a:t>
            </a:r>
            <a:r>
              <a:rPr sz="2000" spc="-15" dirty="0">
                <a:uFill>
                  <a:solidFill>
                    <a:srgbClr val="000099"/>
                  </a:solidFill>
                </a:uFill>
                <a:cs typeface="Arial"/>
              </a:rPr>
              <a:t>p</a:t>
            </a:r>
            <a:r>
              <a:rPr sz="2000" spc="-5" dirty="0">
                <a:uFill>
                  <a:solidFill>
                    <a:srgbClr val="000099"/>
                  </a:solidFill>
                </a:uFill>
                <a:cs typeface="Arial"/>
              </a:rPr>
              <a:t>re</a:t>
            </a:r>
            <a:r>
              <a:rPr sz="2000" spc="-15" dirty="0">
                <a:uFill>
                  <a:solidFill>
                    <a:srgbClr val="000099"/>
                  </a:solidFill>
                </a:uFill>
                <a:cs typeface="Arial"/>
              </a:rPr>
              <a:t>n</a:t>
            </a:r>
            <a:r>
              <a:rPr sz="2000" spc="-5" dirty="0">
                <a:uFill>
                  <a:solidFill>
                    <a:srgbClr val="000099"/>
                  </a:solidFill>
                </a:uFill>
                <a:cs typeface="Arial"/>
              </a:rPr>
              <a:t>d</a:t>
            </a:r>
            <a:r>
              <a:rPr sz="2000" spc="5" dirty="0">
                <a:uFill>
                  <a:solidFill>
                    <a:srgbClr val="000099"/>
                  </a:solidFill>
                </a:uFill>
                <a:cs typeface="Arial"/>
              </a:rPr>
              <a:t> </a:t>
            </a:r>
            <a:r>
              <a:rPr sz="2000" spc="-5" dirty="0">
                <a:uFill>
                  <a:solidFill>
                    <a:srgbClr val="000099"/>
                  </a:solidFill>
                </a:uFill>
                <a:cs typeface="Arial"/>
              </a:rPr>
              <a:t>troi</a:t>
            </a:r>
            <a:r>
              <a:rPr sz="2000" dirty="0">
                <a:uFill>
                  <a:solidFill>
                    <a:srgbClr val="000099"/>
                  </a:solidFill>
                </a:uFill>
                <a:cs typeface="Arial"/>
              </a:rPr>
              <a:t>s </a:t>
            </a:r>
            <a:r>
              <a:rPr sz="2000" spc="-15" dirty="0">
                <a:uFill>
                  <a:solidFill>
                    <a:srgbClr val="000099"/>
                  </a:solidFill>
                </a:uFill>
                <a:cs typeface="Arial"/>
              </a:rPr>
              <a:t>p</a:t>
            </a:r>
            <a:r>
              <a:rPr sz="2000" spc="-5" dirty="0">
                <a:uFill>
                  <a:solidFill>
                    <a:srgbClr val="000099"/>
                  </a:solidFill>
                </a:uFill>
                <a:cs typeface="Arial"/>
              </a:rPr>
              <a:t>h</a:t>
            </a:r>
            <a:r>
              <a:rPr sz="2000" spc="-15" dirty="0">
                <a:uFill>
                  <a:solidFill>
                    <a:srgbClr val="000099"/>
                  </a:solidFill>
                </a:uFill>
                <a:cs typeface="Arial"/>
              </a:rPr>
              <a:t>a</a:t>
            </a:r>
            <a:r>
              <a:rPr sz="2000" spc="-5" dirty="0">
                <a:uFill>
                  <a:solidFill>
                    <a:srgbClr val="000099"/>
                  </a:solidFill>
                </a:uFill>
                <a:cs typeface="Arial"/>
              </a:rPr>
              <a:t>se</a:t>
            </a:r>
            <a:r>
              <a:rPr lang="fr-FR" sz="2000" spc="-5" dirty="0">
                <a:uFill>
                  <a:solidFill>
                    <a:srgbClr val="000099"/>
                  </a:solidFill>
                </a:uFill>
                <a:cs typeface="Arial"/>
              </a:rPr>
              <a:t>s </a:t>
            </a:r>
            <a:r>
              <a:rPr sz="2000" spc="-5" dirty="0" err="1">
                <a:uFill>
                  <a:solidFill>
                    <a:srgbClr val="000099"/>
                  </a:solidFill>
                </a:uFill>
                <a:cs typeface="Arial"/>
              </a:rPr>
              <a:t>ém</a:t>
            </a:r>
            <a:r>
              <a:rPr sz="2000" spc="-15" dirty="0" err="1">
                <a:uFill>
                  <a:solidFill>
                    <a:srgbClr val="000099"/>
                  </a:solidFill>
                </a:uFill>
                <a:cs typeface="Arial"/>
              </a:rPr>
              <a:t>o</a:t>
            </a:r>
            <a:r>
              <a:rPr sz="2000" spc="-5" dirty="0" err="1">
                <a:uFill>
                  <a:solidFill>
                    <a:srgbClr val="000099"/>
                  </a:solidFill>
                </a:uFill>
                <a:cs typeface="Arial"/>
              </a:rPr>
              <a:t>tio</a:t>
            </a:r>
            <a:r>
              <a:rPr sz="2000" spc="-15" dirty="0" err="1">
                <a:uFill>
                  <a:solidFill>
                    <a:srgbClr val="000099"/>
                  </a:solidFill>
                </a:uFill>
                <a:cs typeface="Arial"/>
              </a:rPr>
              <a:t>n</a:t>
            </a:r>
            <a:r>
              <a:rPr sz="2000" spc="-5" dirty="0" err="1">
                <a:uFill>
                  <a:solidFill>
                    <a:srgbClr val="000099"/>
                  </a:solidFill>
                </a:uFill>
                <a:cs typeface="Arial"/>
              </a:rPr>
              <a:t>n</a:t>
            </a:r>
            <a:r>
              <a:rPr sz="2000" spc="-15" dirty="0" err="1">
                <a:uFill>
                  <a:solidFill>
                    <a:srgbClr val="000099"/>
                  </a:solidFill>
                </a:uFill>
                <a:cs typeface="Arial"/>
              </a:rPr>
              <a:t>e</a:t>
            </a:r>
            <a:r>
              <a:rPr sz="2000" spc="-5" dirty="0" err="1">
                <a:uFill>
                  <a:solidFill>
                    <a:srgbClr val="000099"/>
                  </a:solidFill>
                </a:uFill>
                <a:cs typeface="Arial"/>
              </a:rPr>
              <a:t>ls</a:t>
            </a:r>
            <a:r>
              <a:rPr lang="fr-FR" sz="2000" spc="-5" dirty="0">
                <a:uFill>
                  <a:solidFill>
                    <a:srgbClr val="000099"/>
                  </a:solidFill>
                </a:uFill>
                <a:cs typeface="Arial"/>
              </a:rPr>
              <a:t> : </a:t>
            </a:r>
            <a:endParaRPr sz="2000" dirty="0">
              <a:cs typeface="Arial"/>
            </a:endParaRPr>
          </a:p>
          <a:p>
            <a:pPr>
              <a:spcBef>
                <a:spcPts val="45"/>
              </a:spcBef>
            </a:pPr>
            <a:endParaRPr lang="fr-FR" sz="2000" dirty="0">
              <a:cs typeface="Times New Roman"/>
            </a:endParaRPr>
          </a:p>
          <a:p>
            <a:pPr>
              <a:spcBef>
                <a:spcPts val="45"/>
              </a:spcBef>
            </a:pPr>
            <a:endParaRPr lang="fr-FR" sz="2000" dirty="0">
              <a:cs typeface="Times New Roman"/>
            </a:endParaRPr>
          </a:p>
          <a:p>
            <a:pPr>
              <a:spcBef>
                <a:spcPts val="45"/>
              </a:spcBef>
            </a:pPr>
            <a:endParaRPr sz="2000" dirty="0">
              <a:cs typeface="Times New Roman"/>
            </a:endParaRPr>
          </a:p>
          <a:p>
            <a:pPr marL="186690" indent="-144780">
              <a:buChar char="•"/>
              <a:tabLst>
                <a:tab pos="187325" algn="l"/>
              </a:tabLst>
            </a:pPr>
            <a:r>
              <a:rPr sz="2400" spc="-170" dirty="0">
                <a:cs typeface="Arial"/>
              </a:rPr>
              <a:t>Phase </a:t>
            </a:r>
            <a:r>
              <a:rPr sz="2400" spc="-90" dirty="0">
                <a:cs typeface="Arial"/>
              </a:rPr>
              <a:t>de </a:t>
            </a:r>
            <a:r>
              <a:rPr sz="2400" spc="-45" dirty="0" err="1">
                <a:cs typeface="Arial"/>
              </a:rPr>
              <a:t>deuil</a:t>
            </a:r>
            <a:r>
              <a:rPr sz="2400" spc="-45" dirty="0">
                <a:cs typeface="Arial"/>
              </a:rPr>
              <a:t> </a:t>
            </a:r>
            <a:r>
              <a:rPr lang="fr-FR" sz="2400" spc="-45" dirty="0">
                <a:cs typeface="Arial"/>
              </a:rPr>
              <a:t>-&gt; </a:t>
            </a:r>
            <a:r>
              <a:rPr sz="2400" spc="-75" dirty="0" err="1">
                <a:cs typeface="Arial"/>
              </a:rPr>
              <a:t>colère</a:t>
            </a:r>
            <a:r>
              <a:rPr sz="2400" spc="-75" dirty="0">
                <a:cs typeface="Arial"/>
              </a:rPr>
              <a:t>, </a:t>
            </a:r>
            <a:r>
              <a:rPr sz="2400" spc="-55" dirty="0">
                <a:cs typeface="Arial"/>
              </a:rPr>
              <a:t>déni,</a:t>
            </a:r>
            <a:r>
              <a:rPr sz="2400" spc="-210" dirty="0">
                <a:cs typeface="Arial"/>
              </a:rPr>
              <a:t> </a:t>
            </a:r>
            <a:r>
              <a:rPr sz="2400" spc="-60" dirty="0">
                <a:cs typeface="Arial"/>
              </a:rPr>
              <a:t>déprime</a:t>
            </a:r>
            <a:endParaRPr sz="2400" dirty="0">
              <a:cs typeface="Arial"/>
            </a:endParaRPr>
          </a:p>
          <a:p>
            <a:pPr marL="186690" indent="-144780">
              <a:spcBef>
                <a:spcPts val="5"/>
              </a:spcBef>
              <a:buChar char="•"/>
              <a:tabLst>
                <a:tab pos="187325" algn="l"/>
              </a:tabLst>
            </a:pPr>
            <a:r>
              <a:rPr sz="2400" spc="-170" dirty="0">
                <a:cs typeface="Arial"/>
              </a:rPr>
              <a:t>Phase </a:t>
            </a:r>
            <a:r>
              <a:rPr sz="2400" spc="-90" dirty="0">
                <a:cs typeface="Arial"/>
              </a:rPr>
              <a:t>de </a:t>
            </a:r>
            <a:r>
              <a:rPr sz="2400" spc="-45" dirty="0" err="1">
                <a:cs typeface="Arial"/>
              </a:rPr>
              <a:t>doute</a:t>
            </a:r>
            <a:r>
              <a:rPr sz="2400" spc="-45" dirty="0">
                <a:cs typeface="Arial"/>
              </a:rPr>
              <a:t> </a:t>
            </a:r>
            <a:r>
              <a:rPr lang="fr-FR" sz="2400" spc="-45" dirty="0">
                <a:cs typeface="Arial"/>
              </a:rPr>
              <a:t>-&gt;</a:t>
            </a:r>
            <a:r>
              <a:rPr sz="2400" dirty="0">
                <a:cs typeface="Times New Roman"/>
              </a:rPr>
              <a:t> </a:t>
            </a:r>
            <a:r>
              <a:rPr sz="2400" spc="-85" dirty="0">
                <a:cs typeface="Arial"/>
              </a:rPr>
              <a:t>crise, </a:t>
            </a:r>
            <a:r>
              <a:rPr sz="2400" spc="-25" dirty="0">
                <a:cs typeface="Arial"/>
              </a:rPr>
              <a:t>conflit,</a:t>
            </a:r>
            <a:r>
              <a:rPr sz="2400" spc="-229" dirty="0">
                <a:cs typeface="Arial"/>
              </a:rPr>
              <a:t> </a:t>
            </a:r>
            <a:r>
              <a:rPr sz="2400" spc="-45" dirty="0">
                <a:cs typeface="Arial"/>
              </a:rPr>
              <a:t>créativité</a:t>
            </a:r>
            <a:endParaRPr sz="2400" dirty="0">
              <a:cs typeface="Arial"/>
            </a:endParaRPr>
          </a:p>
          <a:p>
            <a:pPr marL="186690" indent="-144780">
              <a:buChar char="•"/>
              <a:tabLst>
                <a:tab pos="187325" algn="l"/>
              </a:tabLst>
            </a:pPr>
            <a:r>
              <a:rPr sz="2400" spc="-170" dirty="0">
                <a:cs typeface="Arial"/>
              </a:rPr>
              <a:t>Phase </a:t>
            </a:r>
            <a:r>
              <a:rPr sz="2400" spc="-90" dirty="0">
                <a:cs typeface="Arial"/>
              </a:rPr>
              <a:t>de </a:t>
            </a:r>
            <a:r>
              <a:rPr sz="2400" spc="-40" dirty="0">
                <a:cs typeface="Arial"/>
              </a:rPr>
              <a:t>production </a:t>
            </a:r>
            <a:r>
              <a:rPr lang="fr-FR" sz="2400" spc="-40" dirty="0">
                <a:cs typeface="Arial"/>
              </a:rPr>
              <a:t>-&gt; </a:t>
            </a:r>
            <a:r>
              <a:rPr sz="2400" spc="-50" dirty="0" err="1">
                <a:cs typeface="Arial"/>
              </a:rPr>
              <a:t>objectifs</a:t>
            </a:r>
            <a:endParaRPr lang="fr-FR" sz="2400" spc="-50" dirty="0">
              <a:cs typeface="Arial"/>
            </a:endParaRPr>
          </a:p>
          <a:p>
            <a:pPr marL="41910">
              <a:tabLst>
                <a:tab pos="187325" algn="l"/>
              </a:tabLst>
            </a:pPr>
            <a:endParaRPr sz="2000" dirty="0">
              <a:latin typeface="Arial"/>
              <a:cs typeface="Arial"/>
            </a:endParaRPr>
          </a:p>
        </p:txBody>
      </p:sp>
      <p:pic>
        <p:nvPicPr>
          <p:cNvPr id="23" name="Image 22">
            <a:extLst>
              <a:ext uri="{FF2B5EF4-FFF2-40B4-BE49-F238E27FC236}">
                <a16:creationId xmlns:a16="http://schemas.microsoft.com/office/drawing/2014/main" id="{8D806248-70AD-4601-BD96-FB1E319A0056}"/>
              </a:ext>
            </a:extLst>
          </p:cNvPr>
          <p:cNvPicPr>
            <a:picLocks noChangeAspect="1"/>
          </p:cNvPicPr>
          <p:nvPr/>
        </p:nvPicPr>
        <p:blipFill>
          <a:blip r:embed="rId5"/>
          <a:stretch>
            <a:fillRect/>
          </a:stretch>
        </p:blipFill>
        <p:spPr>
          <a:xfrm>
            <a:off x="10800205" y="0"/>
            <a:ext cx="1260616" cy="1260616"/>
          </a:xfrm>
          <a:prstGeom prst="rect">
            <a:avLst/>
          </a:prstGeom>
        </p:spPr>
      </p:pic>
      <p:sp>
        <p:nvSpPr>
          <p:cNvPr id="17" name="Titre 16">
            <a:extLst>
              <a:ext uri="{FF2B5EF4-FFF2-40B4-BE49-F238E27FC236}">
                <a16:creationId xmlns:a16="http://schemas.microsoft.com/office/drawing/2014/main" id="{6AADF55A-4042-4869-B56C-6CCE0FFD6B69}"/>
              </a:ext>
            </a:extLst>
          </p:cNvPr>
          <p:cNvSpPr>
            <a:spLocks noGrp="1"/>
          </p:cNvSpPr>
          <p:nvPr>
            <p:ph type="title"/>
          </p:nvPr>
        </p:nvSpPr>
        <p:spPr/>
        <p:txBody>
          <a:bodyPr/>
          <a:lstStyle/>
          <a:p>
            <a:r>
              <a:rPr lang="fr-FR" spc="-20" dirty="0"/>
              <a:t>L’impact</a:t>
            </a:r>
            <a:r>
              <a:rPr lang="fr-FR" spc="-10" dirty="0"/>
              <a:t> </a:t>
            </a:r>
            <a:r>
              <a:rPr lang="fr-FR" spc="-5" dirty="0"/>
              <a:t>émotionnel </a:t>
            </a:r>
            <a:r>
              <a:rPr lang="fr-FR" dirty="0"/>
              <a:t>du</a:t>
            </a:r>
            <a:r>
              <a:rPr lang="fr-FR" spc="-70" dirty="0"/>
              <a:t> </a:t>
            </a:r>
            <a:r>
              <a:rPr lang="fr-FR" spc="-5" dirty="0"/>
              <a:t>changement</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4" name="object 14"/>
          <p:cNvSpPr txBox="1"/>
          <p:nvPr/>
        </p:nvSpPr>
        <p:spPr>
          <a:xfrm>
            <a:off x="2248535" y="1810865"/>
            <a:ext cx="8000365" cy="1460656"/>
          </a:xfrm>
          <a:prstGeom prst="rect">
            <a:avLst/>
          </a:prstGeom>
        </p:spPr>
        <p:txBody>
          <a:bodyPr vert="horz" wrap="square" lIns="0" tIns="67310" rIns="0" bIns="0" rtlCol="0">
            <a:spAutoFit/>
          </a:bodyPr>
          <a:lstStyle/>
          <a:p>
            <a:pPr marL="355600" indent="-342900">
              <a:spcBef>
                <a:spcPts val="530"/>
              </a:spcBef>
              <a:buChar char="•"/>
              <a:tabLst>
                <a:tab pos="354965" algn="l"/>
                <a:tab pos="355600" algn="l"/>
              </a:tabLst>
            </a:pPr>
            <a:r>
              <a:rPr sz="2000" spc="-195" dirty="0">
                <a:latin typeface="+mj-lt"/>
                <a:cs typeface="Arial"/>
              </a:rPr>
              <a:t>La </a:t>
            </a:r>
            <a:r>
              <a:rPr sz="2000" spc="-35" dirty="0">
                <a:latin typeface="+mj-lt"/>
                <a:cs typeface="Arial"/>
              </a:rPr>
              <a:t>perte </a:t>
            </a:r>
            <a:r>
              <a:rPr sz="2000" spc="-155" dirty="0">
                <a:latin typeface="+mj-lt"/>
                <a:cs typeface="Arial"/>
              </a:rPr>
              <a:t>= </a:t>
            </a:r>
            <a:r>
              <a:rPr sz="2000" spc="-75" dirty="0">
                <a:latin typeface="+mj-lt"/>
                <a:cs typeface="Arial"/>
              </a:rPr>
              <a:t>une </a:t>
            </a:r>
            <a:r>
              <a:rPr sz="2000" spc="-120" dirty="0">
                <a:latin typeface="+mj-lt"/>
                <a:cs typeface="Arial"/>
              </a:rPr>
              <a:t>des </a:t>
            </a:r>
            <a:r>
              <a:rPr sz="2000" spc="-90" dirty="0">
                <a:latin typeface="+mj-lt"/>
                <a:cs typeface="Arial"/>
              </a:rPr>
              <a:t>expériences </a:t>
            </a:r>
            <a:r>
              <a:rPr sz="2000" spc="-100" dirty="0">
                <a:latin typeface="+mj-lt"/>
                <a:cs typeface="Arial"/>
              </a:rPr>
              <a:t>les </a:t>
            </a:r>
            <a:r>
              <a:rPr sz="2000" spc="-80" dirty="0">
                <a:latin typeface="+mj-lt"/>
                <a:cs typeface="Arial"/>
              </a:rPr>
              <a:t>plus </a:t>
            </a:r>
            <a:r>
              <a:rPr sz="2000" spc="-75" dirty="0">
                <a:latin typeface="+mj-lt"/>
                <a:cs typeface="Arial"/>
              </a:rPr>
              <a:t>courantes </a:t>
            </a:r>
            <a:r>
              <a:rPr sz="2000" spc="-85" dirty="0">
                <a:latin typeface="+mj-lt"/>
                <a:cs typeface="Arial"/>
              </a:rPr>
              <a:t>de </a:t>
            </a:r>
            <a:r>
              <a:rPr sz="2000" spc="-60" dirty="0">
                <a:latin typeface="+mj-lt"/>
                <a:cs typeface="Arial"/>
              </a:rPr>
              <a:t>l’expérience</a:t>
            </a:r>
            <a:r>
              <a:rPr sz="2000" spc="-220" dirty="0">
                <a:latin typeface="+mj-lt"/>
                <a:cs typeface="Arial"/>
              </a:rPr>
              <a:t> </a:t>
            </a:r>
            <a:r>
              <a:rPr sz="2000" spc="-65" dirty="0">
                <a:latin typeface="+mj-lt"/>
                <a:cs typeface="Arial"/>
              </a:rPr>
              <a:t>humaine.</a:t>
            </a:r>
            <a:endParaRPr sz="2000" dirty="0">
              <a:latin typeface="+mj-lt"/>
              <a:cs typeface="Arial"/>
            </a:endParaRPr>
          </a:p>
          <a:p>
            <a:pPr marL="355600" indent="-342900">
              <a:spcBef>
                <a:spcPts val="430"/>
              </a:spcBef>
              <a:buChar char="•"/>
              <a:tabLst>
                <a:tab pos="354965" algn="l"/>
                <a:tab pos="355600" algn="l"/>
              </a:tabLst>
            </a:pPr>
            <a:r>
              <a:rPr sz="2000" spc="-195" dirty="0">
                <a:latin typeface="+mj-lt"/>
                <a:cs typeface="Arial"/>
              </a:rPr>
              <a:t>La </a:t>
            </a:r>
            <a:r>
              <a:rPr sz="2000" spc="-35" dirty="0">
                <a:latin typeface="+mj-lt"/>
                <a:cs typeface="Arial"/>
              </a:rPr>
              <a:t>perte </a:t>
            </a:r>
            <a:r>
              <a:rPr sz="2000" spc="-155" dirty="0">
                <a:latin typeface="+mj-lt"/>
                <a:cs typeface="Arial"/>
              </a:rPr>
              <a:t>= </a:t>
            </a:r>
            <a:r>
              <a:rPr sz="2000" spc="-75" dirty="0">
                <a:latin typeface="+mj-lt"/>
                <a:cs typeface="Arial"/>
              </a:rPr>
              <a:t>indissociable </a:t>
            </a:r>
            <a:r>
              <a:rPr sz="2000" spc="-85" dirty="0">
                <a:latin typeface="+mj-lt"/>
                <a:cs typeface="Arial"/>
              </a:rPr>
              <a:t>de </a:t>
            </a:r>
            <a:r>
              <a:rPr sz="2000" spc="-70" dirty="0">
                <a:latin typeface="+mj-lt"/>
                <a:cs typeface="Arial"/>
              </a:rPr>
              <a:t>la</a:t>
            </a:r>
            <a:r>
              <a:rPr sz="2000" spc="-270" dirty="0">
                <a:latin typeface="+mj-lt"/>
                <a:cs typeface="Arial"/>
              </a:rPr>
              <a:t> </a:t>
            </a:r>
            <a:r>
              <a:rPr sz="2000" spc="-70" dirty="0">
                <a:latin typeface="+mj-lt"/>
                <a:cs typeface="Arial"/>
              </a:rPr>
              <a:t>vi</a:t>
            </a:r>
            <a:r>
              <a:rPr lang="fr-FR" sz="2000" spc="-70" dirty="0">
                <a:latin typeface="+mj-lt"/>
                <a:cs typeface="Arial"/>
              </a:rPr>
              <a:t>e</a:t>
            </a:r>
            <a:endParaRPr sz="2000" dirty="0">
              <a:latin typeface="+mj-lt"/>
              <a:cs typeface="Times New Roman"/>
            </a:endParaRPr>
          </a:p>
          <a:p>
            <a:pPr>
              <a:lnSpc>
                <a:spcPct val="100000"/>
              </a:lnSpc>
            </a:pPr>
            <a:endParaRPr dirty="0">
              <a:latin typeface="+mj-lt"/>
              <a:cs typeface="Times New Roman"/>
            </a:endParaRPr>
          </a:p>
          <a:p>
            <a:pPr marL="355600" indent="-342900">
              <a:spcBef>
                <a:spcPts val="1090"/>
              </a:spcBef>
              <a:buChar char="•"/>
              <a:tabLst>
                <a:tab pos="354965" algn="l"/>
                <a:tab pos="355600" algn="l"/>
              </a:tabLst>
            </a:pPr>
            <a:r>
              <a:rPr sz="2000" spc="-180" dirty="0">
                <a:latin typeface="+mj-lt"/>
                <a:cs typeface="Arial"/>
              </a:rPr>
              <a:t>Le </a:t>
            </a:r>
            <a:r>
              <a:rPr sz="2000" spc="-114" dirty="0">
                <a:latin typeface="+mj-lt"/>
                <a:cs typeface="Arial"/>
              </a:rPr>
              <a:t>processus </a:t>
            </a:r>
            <a:r>
              <a:rPr sz="2000" spc="-85" dirty="0">
                <a:latin typeface="+mj-lt"/>
                <a:cs typeface="Arial"/>
              </a:rPr>
              <a:t>de </a:t>
            </a:r>
            <a:r>
              <a:rPr sz="2000" spc="-45" dirty="0">
                <a:latin typeface="+mj-lt"/>
                <a:cs typeface="Arial"/>
              </a:rPr>
              <a:t>deuil suit, </a:t>
            </a:r>
            <a:r>
              <a:rPr sz="2000" spc="-70" dirty="0">
                <a:latin typeface="+mj-lt"/>
                <a:cs typeface="Arial"/>
              </a:rPr>
              <a:t>la </a:t>
            </a:r>
            <a:r>
              <a:rPr sz="2000" spc="-30" dirty="0">
                <a:latin typeface="+mj-lt"/>
                <a:cs typeface="Arial"/>
              </a:rPr>
              <a:t>plupart </a:t>
            </a:r>
            <a:r>
              <a:rPr sz="2000" spc="-60" dirty="0">
                <a:latin typeface="+mj-lt"/>
                <a:cs typeface="Arial"/>
              </a:rPr>
              <a:t>du temps, </a:t>
            </a:r>
            <a:r>
              <a:rPr sz="2000" spc="-90" dirty="0">
                <a:latin typeface="+mj-lt"/>
                <a:cs typeface="Arial"/>
              </a:rPr>
              <a:t>5 </a:t>
            </a:r>
            <a:r>
              <a:rPr sz="2000" spc="-130" dirty="0">
                <a:latin typeface="+mj-lt"/>
                <a:cs typeface="Arial"/>
              </a:rPr>
              <a:t>phases </a:t>
            </a:r>
            <a:r>
              <a:rPr sz="2000" spc="-60" dirty="0">
                <a:latin typeface="+mj-lt"/>
                <a:cs typeface="Arial"/>
              </a:rPr>
              <a:t>(non </a:t>
            </a:r>
            <a:r>
              <a:rPr sz="2000" spc="-65" dirty="0">
                <a:latin typeface="+mj-lt"/>
                <a:cs typeface="Arial"/>
              </a:rPr>
              <a:t>linéaires)</a:t>
            </a:r>
            <a:r>
              <a:rPr sz="2000" spc="-150" dirty="0">
                <a:latin typeface="+mj-lt"/>
                <a:cs typeface="Arial"/>
              </a:rPr>
              <a:t> </a:t>
            </a:r>
            <a:r>
              <a:rPr sz="2000" spc="-20" dirty="0">
                <a:latin typeface="+mj-lt"/>
                <a:cs typeface="Arial"/>
              </a:rPr>
              <a:t>:</a:t>
            </a:r>
            <a:endParaRPr sz="2000" dirty="0">
              <a:latin typeface="+mj-lt"/>
              <a:cs typeface="Arial"/>
            </a:endParaRPr>
          </a:p>
        </p:txBody>
      </p:sp>
      <p:sp>
        <p:nvSpPr>
          <p:cNvPr id="15" name="object 15"/>
          <p:cNvSpPr/>
          <p:nvPr/>
        </p:nvSpPr>
        <p:spPr>
          <a:xfrm>
            <a:off x="1943100" y="3795395"/>
            <a:ext cx="8305800" cy="18986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010155" y="3770376"/>
            <a:ext cx="1641348" cy="66294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034540" y="3794760"/>
            <a:ext cx="1641348" cy="66446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028826" y="3789046"/>
            <a:ext cx="1628775" cy="65087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2028826" y="3789046"/>
            <a:ext cx="1628775" cy="650875"/>
          </a:xfrm>
          <a:custGeom>
            <a:avLst/>
            <a:gdLst/>
            <a:ahLst/>
            <a:cxnLst/>
            <a:rect l="l" t="t" r="r" b="b"/>
            <a:pathLst>
              <a:path w="1628775" h="650875">
                <a:moveTo>
                  <a:pt x="0" y="650874"/>
                </a:moveTo>
                <a:lnTo>
                  <a:pt x="1628775" y="650874"/>
                </a:lnTo>
                <a:lnTo>
                  <a:pt x="1628775" y="0"/>
                </a:lnTo>
                <a:lnTo>
                  <a:pt x="0" y="0"/>
                </a:lnTo>
                <a:lnTo>
                  <a:pt x="0" y="650874"/>
                </a:lnTo>
                <a:close/>
              </a:path>
            </a:pathLst>
          </a:custGeom>
          <a:ln w="9525">
            <a:solidFill>
              <a:srgbClr val="F9F9F9"/>
            </a:solidFill>
          </a:ln>
        </p:spPr>
        <p:txBody>
          <a:bodyPr wrap="square" lIns="0" tIns="0" rIns="0" bIns="0" rtlCol="0"/>
          <a:lstStyle/>
          <a:p>
            <a:endParaRPr/>
          </a:p>
        </p:txBody>
      </p:sp>
      <p:sp>
        <p:nvSpPr>
          <p:cNvPr id="20" name="object 20"/>
          <p:cNvSpPr txBox="1"/>
          <p:nvPr/>
        </p:nvSpPr>
        <p:spPr>
          <a:xfrm>
            <a:off x="2024062" y="3815333"/>
            <a:ext cx="1638300" cy="574040"/>
          </a:xfrm>
          <a:prstGeom prst="rect">
            <a:avLst/>
          </a:prstGeom>
        </p:spPr>
        <p:txBody>
          <a:bodyPr vert="horz" wrap="square" lIns="0" tIns="12700" rIns="0" bIns="0" rtlCol="0">
            <a:spAutoFit/>
          </a:bodyPr>
          <a:lstStyle/>
          <a:p>
            <a:pPr marL="95885" marR="156845">
              <a:spcBef>
                <a:spcPts val="100"/>
              </a:spcBef>
            </a:pPr>
            <a:r>
              <a:rPr b="1" dirty="0">
                <a:latin typeface="Times New Roman"/>
                <a:cs typeface="Times New Roman"/>
              </a:rPr>
              <a:t>1. </a:t>
            </a:r>
            <a:r>
              <a:rPr b="1" spc="-5" dirty="0">
                <a:latin typeface="Times New Roman"/>
                <a:cs typeface="Times New Roman"/>
              </a:rPr>
              <a:t>Refus,</a:t>
            </a:r>
            <a:r>
              <a:rPr b="1" spc="-95" dirty="0">
                <a:latin typeface="Times New Roman"/>
                <a:cs typeface="Times New Roman"/>
              </a:rPr>
              <a:t> </a:t>
            </a:r>
            <a:r>
              <a:rPr b="1" spc="-5" dirty="0">
                <a:latin typeface="Times New Roman"/>
                <a:cs typeface="Times New Roman"/>
              </a:rPr>
              <a:t>déni,  isolement</a:t>
            </a:r>
            <a:endParaRPr>
              <a:latin typeface="Times New Roman"/>
              <a:cs typeface="Times New Roman"/>
            </a:endParaRPr>
          </a:p>
        </p:txBody>
      </p:sp>
      <p:sp>
        <p:nvSpPr>
          <p:cNvPr id="21" name="object 21"/>
          <p:cNvSpPr/>
          <p:nvPr/>
        </p:nvSpPr>
        <p:spPr>
          <a:xfrm>
            <a:off x="3715512" y="5070348"/>
            <a:ext cx="1082039" cy="388619"/>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739896" y="5096256"/>
            <a:ext cx="1083563" cy="388619"/>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733801" y="5089208"/>
            <a:ext cx="1069975" cy="376237"/>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3733801" y="5089208"/>
            <a:ext cx="1069975" cy="376555"/>
          </a:xfrm>
          <a:custGeom>
            <a:avLst/>
            <a:gdLst/>
            <a:ahLst/>
            <a:cxnLst/>
            <a:rect l="l" t="t" r="r" b="b"/>
            <a:pathLst>
              <a:path w="1069975" h="376554">
                <a:moveTo>
                  <a:pt x="0" y="376237"/>
                </a:moveTo>
                <a:lnTo>
                  <a:pt x="1069975" y="376237"/>
                </a:lnTo>
                <a:lnTo>
                  <a:pt x="1069975" y="0"/>
                </a:lnTo>
                <a:lnTo>
                  <a:pt x="0" y="0"/>
                </a:lnTo>
                <a:lnTo>
                  <a:pt x="0" y="376237"/>
                </a:lnTo>
                <a:close/>
              </a:path>
            </a:pathLst>
          </a:custGeom>
          <a:ln w="9525">
            <a:solidFill>
              <a:srgbClr val="F9F9F9"/>
            </a:solidFill>
          </a:ln>
        </p:spPr>
        <p:txBody>
          <a:bodyPr wrap="square" lIns="0" tIns="0" rIns="0" bIns="0" rtlCol="0"/>
          <a:lstStyle/>
          <a:p>
            <a:endParaRPr/>
          </a:p>
        </p:txBody>
      </p:sp>
      <p:sp>
        <p:nvSpPr>
          <p:cNvPr id="25" name="object 25"/>
          <p:cNvSpPr txBox="1"/>
          <p:nvPr/>
        </p:nvSpPr>
        <p:spPr>
          <a:xfrm>
            <a:off x="3729037" y="5115814"/>
            <a:ext cx="1079500" cy="299720"/>
          </a:xfrm>
          <a:prstGeom prst="rect">
            <a:avLst/>
          </a:prstGeom>
        </p:spPr>
        <p:txBody>
          <a:bodyPr vert="horz" wrap="square" lIns="0" tIns="12700" rIns="0" bIns="0" rtlCol="0">
            <a:spAutoFit/>
          </a:bodyPr>
          <a:lstStyle/>
          <a:p>
            <a:pPr marL="95885">
              <a:spcBef>
                <a:spcPts val="100"/>
              </a:spcBef>
            </a:pPr>
            <a:r>
              <a:rPr b="1" dirty="0">
                <a:latin typeface="Times New Roman"/>
                <a:cs typeface="Times New Roman"/>
              </a:rPr>
              <a:t>2.</a:t>
            </a:r>
            <a:r>
              <a:rPr b="1" spc="-35" dirty="0">
                <a:latin typeface="Times New Roman"/>
                <a:cs typeface="Times New Roman"/>
              </a:rPr>
              <a:t> </a:t>
            </a:r>
            <a:r>
              <a:rPr b="1" spc="-10" dirty="0">
                <a:latin typeface="Times New Roman"/>
                <a:cs typeface="Times New Roman"/>
              </a:rPr>
              <a:t>Colère</a:t>
            </a:r>
            <a:endParaRPr>
              <a:latin typeface="Times New Roman"/>
              <a:cs typeface="Times New Roman"/>
            </a:endParaRPr>
          </a:p>
        </p:txBody>
      </p:sp>
      <p:sp>
        <p:nvSpPr>
          <p:cNvPr id="26" name="object 26"/>
          <p:cNvSpPr/>
          <p:nvPr/>
        </p:nvSpPr>
        <p:spPr>
          <a:xfrm>
            <a:off x="5239512" y="3887724"/>
            <a:ext cx="1647443" cy="662939"/>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5263896" y="3913633"/>
            <a:ext cx="1647444" cy="662939"/>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5257801" y="3906521"/>
            <a:ext cx="1635125" cy="650875"/>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5257801" y="3906521"/>
            <a:ext cx="1635125" cy="650875"/>
          </a:xfrm>
          <a:custGeom>
            <a:avLst/>
            <a:gdLst/>
            <a:ahLst/>
            <a:cxnLst/>
            <a:rect l="l" t="t" r="r" b="b"/>
            <a:pathLst>
              <a:path w="1635125" h="650875">
                <a:moveTo>
                  <a:pt x="0" y="650874"/>
                </a:moveTo>
                <a:lnTo>
                  <a:pt x="1635125" y="650874"/>
                </a:lnTo>
                <a:lnTo>
                  <a:pt x="1635125" y="0"/>
                </a:lnTo>
                <a:lnTo>
                  <a:pt x="0" y="0"/>
                </a:lnTo>
                <a:lnTo>
                  <a:pt x="0" y="650874"/>
                </a:lnTo>
                <a:close/>
              </a:path>
            </a:pathLst>
          </a:custGeom>
          <a:ln w="9525">
            <a:solidFill>
              <a:srgbClr val="F9F9F9"/>
            </a:solidFill>
          </a:ln>
        </p:spPr>
        <p:txBody>
          <a:bodyPr wrap="square" lIns="0" tIns="0" rIns="0" bIns="0" rtlCol="0"/>
          <a:lstStyle/>
          <a:p>
            <a:endParaRPr/>
          </a:p>
        </p:txBody>
      </p:sp>
      <p:sp>
        <p:nvSpPr>
          <p:cNvPr id="30" name="object 30"/>
          <p:cNvSpPr txBox="1"/>
          <p:nvPr/>
        </p:nvSpPr>
        <p:spPr>
          <a:xfrm>
            <a:off x="5253037" y="3932935"/>
            <a:ext cx="1644650" cy="574040"/>
          </a:xfrm>
          <a:prstGeom prst="rect">
            <a:avLst/>
          </a:prstGeom>
        </p:spPr>
        <p:txBody>
          <a:bodyPr vert="horz" wrap="square" lIns="0" tIns="12700" rIns="0" bIns="0" rtlCol="0">
            <a:spAutoFit/>
          </a:bodyPr>
          <a:lstStyle/>
          <a:p>
            <a:pPr marL="96520" marR="97790">
              <a:spcBef>
                <a:spcPts val="100"/>
              </a:spcBef>
            </a:pPr>
            <a:r>
              <a:rPr b="1" dirty="0">
                <a:latin typeface="Times New Roman"/>
                <a:cs typeface="Times New Roman"/>
              </a:rPr>
              <a:t>3.</a:t>
            </a:r>
            <a:r>
              <a:rPr b="1" spc="-60" dirty="0">
                <a:latin typeface="Times New Roman"/>
                <a:cs typeface="Times New Roman"/>
              </a:rPr>
              <a:t> </a:t>
            </a:r>
            <a:r>
              <a:rPr b="1" spc="-5" dirty="0">
                <a:latin typeface="Times New Roman"/>
                <a:cs typeface="Times New Roman"/>
              </a:rPr>
              <a:t>Négociation,  marchandage</a:t>
            </a:r>
            <a:endParaRPr>
              <a:latin typeface="Times New Roman"/>
              <a:cs typeface="Times New Roman"/>
            </a:endParaRPr>
          </a:p>
        </p:txBody>
      </p:sp>
      <p:sp>
        <p:nvSpPr>
          <p:cNvPr id="31" name="object 31"/>
          <p:cNvSpPr/>
          <p:nvPr/>
        </p:nvSpPr>
        <p:spPr>
          <a:xfrm>
            <a:off x="7373112" y="5375148"/>
            <a:ext cx="1298447" cy="388619"/>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7397496" y="5401056"/>
            <a:ext cx="1298448" cy="388619"/>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7391401" y="5394008"/>
            <a:ext cx="1285875" cy="376237"/>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7391401" y="5394008"/>
            <a:ext cx="1285875" cy="376555"/>
          </a:xfrm>
          <a:custGeom>
            <a:avLst/>
            <a:gdLst/>
            <a:ahLst/>
            <a:cxnLst/>
            <a:rect l="l" t="t" r="r" b="b"/>
            <a:pathLst>
              <a:path w="1285875" h="376554">
                <a:moveTo>
                  <a:pt x="0" y="376237"/>
                </a:moveTo>
                <a:lnTo>
                  <a:pt x="1285875" y="376237"/>
                </a:lnTo>
                <a:lnTo>
                  <a:pt x="1285875" y="0"/>
                </a:lnTo>
                <a:lnTo>
                  <a:pt x="0" y="0"/>
                </a:lnTo>
                <a:lnTo>
                  <a:pt x="0" y="376237"/>
                </a:lnTo>
                <a:close/>
              </a:path>
            </a:pathLst>
          </a:custGeom>
          <a:ln w="9525">
            <a:solidFill>
              <a:srgbClr val="F9F9F9"/>
            </a:solidFill>
          </a:ln>
        </p:spPr>
        <p:txBody>
          <a:bodyPr wrap="square" lIns="0" tIns="0" rIns="0" bIns="0" rtlCol="0"/>
          <a:lstStyle/>
          <a:p>
            <a:endParaRPr/>
          </a:p>
        </p:txBody>
      </p:sp>
      <p:sp>
        <p:nvSpPr>
          <p:cNvPr id="35" name="object 35"/>
          <p:cNvSpPr txBox="1"/>
          <p:nvPr/>
        </p:nvSpPr>
        <p:spPr>
          <a:xfrm>
            <a:off x="7386637" y="5420664"/>
            <a:ext cx="1295400" cy="299720"/>
          </a:xfrm>
          <a:prstGeom prst="rect">
            <a:avLst/>
          </a:prstGeom>
        </p:spPr>
        <p:txBody>
          <a:bodyPr vert="horz" wrap="square" lIns="0" tIns="12700" rIns="0" bIns="0" rtlCol="0">
            <a:spAutoFit/>
          </a:bodyPr>
          <a:lstStyle/>
          <a:p>
            <a:pPr marL="96520">
              <a:spcBef>
                <a:spcPts val="100"/>
              </a:spcBef>
            </a:pPr>
            <a:r>
              <a:rPr b="1" dirty="0">
                <a:latin typeface="Times New Roman"/>
                <a:cs typeface="Times New Roman"/>
              </a:rPr>
              <a:t>4.</a:t>
            </a:r>
            <a:r>
              <a:rPr b="1" spc="-65" dirty="0">
                <a:latin typeface="Times New Roman"/>
                <a:cs typeface="Times New Roman"/>
              </a:rPr>
              <a:t> </a:t>
            </a:r>
            <a:r>
              <a:rPr b="1" spc="-20" dirty="0">
                <a:latin typeface="Times New Roman"/>
                <a:cs typeface="Times New Roman"/>
              </a:rPr>
              <a:t>Tristesse</a:t>
            </a:r>
            <a:endParaRPr>
              <a:latin typeface="Times New Roman"/>
              <a:cs typeface="Times New Roman"/>
            </a:endParaRPr>
          </a:p>
        </p:txBody>
      </p:sp>
      <p:sp>
        <p:nvSpPr>
          <p:cNvPr id="36" name="object 36"/>
          <p:cNvSpPr/>
          <p:nvPr/>
        </p:nvSpPr>
        <p:spPr>
          <a:xfrm>
            <a:off x="8592311" y="4116324"/>
            <a:ext cx="1603248" cy="388619"/>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8616695" y="4142233"/>
            <a:ext cx="1603248" cy="388619"/>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8610601" y="4135057"/>
            <a:ext cx="1590675" cy="376237"/>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8610601" y="4135057"/>
            <a:ext cx="1590675" cy="376555"/>
          </a:xfrm>
          <a:custGeom>
            <a:avLst/>
            <a:gdLst/>
            <a:ahLst/>
            <a:cxnLst/>
            <a:rect l="l" t="t" r="r" b="b"/>
            <a:pathLst>
              <a:path w="1590675" h="376554">
                <a:moveTo>
                  <a:pt x="0" y="376237"/>
                </a:moveTo>
                <a:lnTo>
                  <a:pt x="1590675" y="376237"/>
                </a:lnTo>
                <a:lnTo>
                  <a:pt x="1590675" y="0"/>
                </a:lnTo>
                <a:lnTo>
                  <a:pt x="0" y="0"/>
                </a:lnTo>
                <a:lnTo>
                  <a:pt x="0" y="376237"/>
                </a:lnTo>
                <a:close/>
              </a:path>
            </a:pathLst>
          </a:custGeom>
          <a:ln w="9525">
            <a:solidFill>
              <a:srgbClr val="F9F9F9"/>
            </a:solidFill>
          </a:ln>
        </p:spPr>
        <p:txBody>
          <a:bodyPr wrap="square" lIns="0" tIns="0" rIns="0" bIns="0" rtlCol="0"/>
          <a:lstStyle/>
          <a:p>
            <a:endParaRPr/>
          </a:p>
        </p:txBody>
      </p:sp>
      <p:sp>
        <p:nvSpPr>
          <p:cNvPr id="40" name="object 40"/>
          <p:cNvSpPr txBox="1"/>
          <p:nvPr/>
        </p:nvSpPr>
        <p:spPr>
          <a:xfrm>
            <a:off x="8605837" y="4161535"/>
            <a:ext cx="1600200" cy="299720"/>
          </a:xfrm>
          <a:prstGeom prst="rect">
            <a:avLst/>
          </a:prstGeom>
        </p:spPr>
        <p:txBody>
          <a:bodyPr vert="horz" wrap="square" lIns="0" tIns="12700" rIns="0" bIns="0" rtlCol="0">
            <a:spAutoFit/>
          </a:bodyPr>
          <a:lstStyle/>
          <a:p>
            <a:pPr marL="97155">
              <a:spcBef>
                <a:spcPts val="100"/>
              </a:spcBef>
            </a:pPr>
            <a:r>
              <a:rPr b="1" dirty="0">
                <a:latin typeface="Times New Roman"/>
                <a:cs typeface="Times New Roman"/>
              </a:rPr>
              <a:t>5.</a:t>
            </a:r>
            <a:r>
              <a:rPr b="1" spc="-114" dirty="0">
                <a:latin typeface="Times New Roman"/>
                <a:cs typeface="Times New Roman"/>
              </a:rPr>
              <a:t> </a:t>
            </a:r>
            <a:r>
              <a:rPr b="1" spc="-5" dirty="0">
                <a:latin typeface="Times New Roman"/>
                <a:cs typeface="Times New Roman"/>
              </a:rPr>
              <a:t>Acceptation</a:t>
            </a:r>
            <a:endParaRPr>
              <a:latin typeface="Times New Roman"/>
              <a:cs typeface="Times New Roman"/>
            </a:endParaRPr>
          </a:p>
        </p:txBody>
      </p:sp>
      <p:sp>
        <p:nvSpPr>
          <p:cNvPr id="44" name="Titre 43">
            <a:extLst>
              <a:ext uri="{FF2B5EF4-FFF2-40B4-BE49-F238E27FC236}">
                <a16:creationId xmlns:a16="http://schemas.microsoft.com/office/drawing/2014/main" id="{BD519A82-838E-46FC-9799-7168B4CFAF64}"/>
              </a:ext>
            </a:extLst>
          </p:cNvPr>
          <p:cNvSpPr>
            <a:spLocks noGrp="1"/>
          </p:cNvSpPr>
          <p:nvPr>
            <p:ph type="title"/>
          </p:nvPr>
        </p:nvSpPr>
        <p:spPr>
          <a:xfrm>
            <a:off x="838200" y="365125"/>
            <a:ext cx="9962005" cy="1325563"/>
          </a:xfrm>
        </p:spPr>
        <p:txBody>
          <a:bodyPr/>
          <a:lstStyle/>
          <a:p>
            <a:r>
              <a:rPr lang="fr-FR" dirty="0"/>
              <a:t>Phase de doute : Le changement est toujours une</a:t>
            </a:r>
            <a:r>
              <a:rPr lang="fr-FR" spc="-130" dirty="0"/>
              <a:t> </a:t>
            </a:r>
            <a:r>
              <a:rPr lang="fr-FR" dirty="0"/>
              <a:t>perte</a:t>
            </a:r>
          </a:p>
        </p:txBody>
      </p:sp>
      <p:pic>
        <p:nvPicPr>
          <p:cNvPr id="45" name="Image 44">
            <a:extLst>
              <a:ext uri="{FF2B5EF4-FFF2-40B4-BE49-F238E27FC236}">
                <a16:creationId xmlns:a16="http://schemas.microsoft.com/office/drawing/2014/main" id="{DE793F0E-90BA-4F28-BFF7-BEAE657DAA69}"/>
              </a:ext>
            </a:extLst>
          </p:cNvPr>
          <p:cNvPicPr>
            <a:picLocks noChangeAspect="1"/>
          </p:cNvPicPr>
          <p:nvPr/>
        </p:nvPicPr>
        <p:blipFill>
          <a:blip r:embed="rId18"/>
          <a:stretch>
            <a:fillRect/>
          </a:stretch>
        </p:blipFill>
        <p:spPr>
          <a:xfrm>
            <a:off x="10800205" y="0"/>
            <a:ext cx="1260616" cy="126061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5" name="object 5"/>
          <p:cNvSpPr/>
          <p:nvPr/>
        </p:nvSpPr>
        <p:spPr>
          <a:xfrm>
            <a:off x="3677411" y="5113020"/>
            <a:ext cx="6015228" cy="4251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19702" y="5217179"/>
            <a:ext cx="5760720" cy="171450"/>
          </a:xfrm>
          <a:custGeom>
            <a:avLst/>
            <a:gdLst/>
            <a:ahLst/>
            <a:cxnLst/>
            <a:rect l="l" t="t" r="r" b="b"/>
            <a:pathLst>
              <a:path w="5760720" h="171450">
                <a:moveTo>
                  <a:pt x="5611104" y="0"/>
                </a:moveTo>
                <a:lnTo>
                  <a:pt x="5603827" y="488"/>
                </a:lnTo>
                <a:lnTo>
                  <a:pt x="5597241" y="3643"/>
                </a:lnTo>
                <a:lnTo>
                  <a:pt x="5592191" y="9251"/>
                </a:lnTo>
                <a:lnTo>
                  <a:pt x="5589744" y="16446"/>
                </a:lnTo>
                <a:lnTo>
                  <a:pt x="5590238" y="23760"/>
                </a:lnTo>
                <a:lnTo>
                  <a:pt x="5593423" y="30360"/>
                </a:lnTo>
                <a:lnTo>
                  <a:pt x="5599049" y="35413"/>
                </a:lnTo>
                <a:lnTo>
                  <a:pt x="5652356" y="66509"/>
                </a:lnTo>
                <a:lnTo>
                  <a:pt x="5723001" y="66528"/>
                </a:lnTo>
                <a:lnTo>
                  <a:pt x="5723001" y="104628"/>
                </a:lnTo>
                <a:lnTo>
                  <a:pt x="5652490" y="104628"/>
                </a:lnTo>
                <a:lnTo>
                  <a:pt x="5599049" y="135743"/>
                </a:lnTo>
                <a:lnTo>
                  <a:pt x="5593369" y="140795"/>
                </a:lnTo>
                <a:lnTo>
                  <a:pt x="5590190" y="147395"/>
                </a:lnTo>
                <a:lnTo>
                  <a:pt x="5589726" y="154709"/>
                </a:lnTo>
                <a:lnTo>
                  <a:pt x="5592191" y="161905"/>
                </a:lnTo>
                <a:lnTo>
                  <a:pt x="5597223" y="167512"/>
                </a:lnTo>
                <a:lnTo>
                  <a:pt x="5603779" y="170668"/>
                </a:lnTo>
                <a:lnTo>
                  <a:pt x="5611050" y="171156"/>
                </a:lnTo>
                <a:lnTo>
                  <a:pt x="5618226" y="168763"/>
                </a:lnTo>
                <a:lnTo>
                  <a:pt x="5728087" y="104628"/>
                </a:lnTo>
                <a:lnTo>
                  <a:pt x="5723001" y="104628"/>
                </a:lnTo>
                <a:lnTo>
                  <a:pt x="5728119" y="104609"/>
                </a:lnTo>
                <a:lnTo>
                  <a:pt x="5760720" y="85578"/>
                </a:lnTo>
                <a:lnTo>
                  <a:pt x="5618226" y="2393"/>
                </a:lnTo>
                <a:lnTo>
                  <a:pt x="5611104" y="0"/>
                </a:lnTo>
                <a:close/>
              </a:path>
              <a:path w="5760720" h="171450">
                <a:moveTo>
                  <a:pt x="5685128" y="85625"/>
                </a:moveTo>
                <a:lnTo>
                  <a:pt x="5652523" y="104609"/>
                </a:lnTo>
                <a:lnTo>
                  <a:pt x="5723001" y="104628"/>
                </a:lnTo>
                <a:lnTo>
                  <a:pt x="5723001" y="102088"/>
                </a:lnTo>
                <a:lnTo>
                  <a:pt x="5713349" y="102088"/>
                </a:lnTo>
                <a:lnTo>
                  <a:pt x="5685128" y="85625"/>
                </a:lnTo>
                <a:close/>
              </a:path>
              <a:path w="5760720" h="171450">
                <a:moveTo>
                  <a:pt x="0" y="65004"/>
                </a:moveTo>
                <a:lnTo>
                  <a:pt x="0" y="103104"/>
                </a:lnTo>
                <a:lnTo>
                  <a:pt x="5652523" y="104609"/>
                </a:lnTo>
                <a:lnTo>
                  <a:pt x="5685128" y="85625"/>
                </a:lnTo>
                <a:lnTo>
                  <a:pt x="5652356" y="66509"/>
                </a:lnTo>
                <a:lnTo>
                  <a:pt x="0" y="65004"/>
                </a:lnTo>
                <a:close/>
              </a:path>
              <a:path w="5760720" h="171450">
                <a:moveTo>
                  <a:pt x="5713349" y="69195"/>
                </a:moveTo>
                <a:lnTo>
                  <a:pt x="5685128" y="85625"/>
                </a:lnTo>
                <a:lnTo>
                  <a:pt x="5713349" y="102088"/>
                </a:lnTo>
                <a:lnTo>
                  <a:pt x="5713349" y="69195"/>
                </a:lnTo>
                <a:close/>
              </a:path>
              <a:path w="5760720" h="171450">
                <a:moveTo>
                  <a:pt x="5723001" y="69195"/>
                </a:moveTo>
                <a:lnTo>
                  <a:pt x="5713349" y="69195"/>
                </a:lnTo>
                <a:lnTo>
                  <a:pt x="5713349" y="102088"/>
                </a:lnTo>
                <a:lnTo>
                  <a:pt x="5723001" y="102088"/>
                </a:lnTo>
                <a:lnTo>
                  <a:pt x="5723001" y="69195"/>
                </a:lnTo>
                <a:close/>
              </a:path>
              <a:path w="5760720" h="171450">
                <a:moveTo>
                  <a:pt x="5652356" y="66509"/>
                </a:moveTo>
                <a:lnTo>
                  <a:pt x="5685128" y="85625"/>
                </a:lnTo>
                <a:lnTo>
                  <a:pt x="5713349" y="69195"/>
                </a:lnTo>
                <a:lnTo>
                  <a:pt x="5723001" y="69195"/>
                </a:lnTo>
                <a:lnTo>
                  <a:pt x="5723001" y="66528"/>
                </a:lnTo>
                <a:lnTo>
                  <a:pt x="5652356" y="66509"/>
                </a:lnTo>
                <a:close/>
              </a:path>
            </a:pathLst>
          </a:custGeom>
          <a:solidFill>
            <a:srgbClr val="000000"/>
          </a:solidFill>
        </p:spPr>
        <p:txBody>
          <a:bodyPr wrap="square" lIns="0" tIns="0" rIns="0" bIns="0" rtlCol="0"/>
          <a:lstStyle/>
          <a:p>
            <a:endParaRPr/>
          </a:p>
        </p:txBody>
      </p:sp>
      <p:sp>
        <p:nvSpPr>
          <p:cNvPr id="7" name="object 7"/>
          <p:cNvSpPr/>
          <p:nvPr/>
        </p:nvSpPr>
        <p:spPr>
          <a:xfrm>
            <a:off x="3651505" y="1223772"/>
            <a:ext cx="425195" cy="4296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756407" y="1480463"/>
            <a:ext cx="171450" cy="4041140"/>
          </a:xfrm>
          <a:custGeom>
            <a:avLst/>
            <a:gdLst/>
            <a:ahLst/>
            <a:cxnLst/>
            <a:rect l="l" t="t" r="r" b="b"/>
            <a:pathLst>
              <a:path w="171450" h="4041140">
                <a:moveTo>
                  <a:pt x="85443" y="75646"/>
                </a:moveTo>
                <a:lnTo>
                  <a:pt x="66473" y="108265"/>
                </a:lnTo>
                <a:lnTo>
                  <a:pt x="74582" y="4040886"/>
                </a:lnTo>
                <a:lnTo>
                  <a:pt x="112682" y="4040758"/>
                </a:lnTo>
                <a:lnTo>
                  <a:pt x="104564" y="108265"/>
                </a:lnTo>
                <a:lnTo>
                  <a:pt x="85443" y="75646"/>
                </a:lnTo>
                <a:close/>
              </a:path>
              <a:path w="171450" h="4041140">
                <a:moveTo>
                  <a:pt x="85250" y="0"/>
                </a:moveTo>
                <a:lnTo>
                  <a:pt x="2446" y="142621"/>
                </a:lnTo>
                <a:lnTo>
                  <a:pt x="0" y="149796"/>
                </a:lnTo>
                <a:lnTo>
                  <a:pt x="494" y="157067"/>
                </a:lnTo>
                <a:lnTo>
                  <a:pt x="3679" y="163623"/>
                </a:lnTo>
                <a:lnTo>
                  <a:pt x="9304" y="168655"/>
                </a:lnTo>
                <a:lnTo>
                  <a:pt x="16498" y="171102"/>
                </a:lnTo>
                <a:lnTo>
                  <a:pt x="23798" y="170608"/>
                </a:lnTo>
                <a:lnTo>
                  <a:pt x="30360" y="167423"/>
                </a:lnTo>
                <a:lnTo>
                  <a:pt x="35339" y="161798"/>
                </a:lnTo>
                <a:lnTo>
                  <a:pt x="66464" y="108280"/>
                </a:lnTo>
                <a:lnTo>
                  <a:pt x="66327" y="37718"/>
                </a:lnTo>
                <a:lnTo>
                  <a:pt x="107376" y="37718"/>
                </a:lnTo>
                <a:lnTo>
                  <a:pt x="85250" y="0"/>
                </a:lnTo>
                <a:close/>
              </a:path>
              <a:path w="171450" h="4041140">
                <a:moveTo>
                  <a:pt x="107376" y="37718"/>
                </a:moveTo>
                <a:lnTo>
                  <a:pt x="104427" y="37718"/>
                </a:lnTo>
                <a:lnTo>
                  <a:pt x="104573" y="108280"/>
                </a:lnTo>
                <a:lnTo>
                  <a:pt x="135796" y="161543"/>
                </a:lnTo>
                <a:lnTo>
                  <a:pt x="140848" y="167151"/>
                </a:lnTo>
                <a:lnTo>
                  <a:pt x="147448" y="170307"/>
                </a:lnTo>
                <a:lnTo>
                  <a:pt x="154763" y="170795"/>
                </a:lnTo>
                <a:lnTo>
                  <a:pt x="161958" y="168401"/>
                </a:lnTo>
                <a:lnTo>
                  <a:pt x="167564" y="163349"/>
                </a:lnTo>
                <a:lnTo>
                  <a:pt x="170705" y="156749"/>
                </a:lnTo>
                <a:lnTo>
                  <a:pt x="171156" y="149435"/>
                </a:lnTo>
                <a:lnTo>
                  <a:pt x="168689" y="142239"/>
                </a:lnTo>
                <a:lnTo>
                  <a:pt x="107376" y="37718"/>
                </a:lnTo>
                <a:close/>
              </a:path>
              <a:path w="171450" h="4041140">
                <a:moveTo>
                  <a:pt x="104447" y="47371"/>
                </a:moveTo>
                <a:lnTo>
                  <a:pt x="101887" y="47371"/>
                </a:lnTo>
                <a:lnTo>
                  <a:pt x="85443" y="75646"/>
                </a:lnTo>
                <a:lnTo>
                  <a:pt x="104573" y="108280"/>
                </a:lnTo>
                <a:lnTo>
                  <a:pt x="104447" y="47371"/>
                </a:lnTo>
                <a:close/>
              </a:path>
              <a:path w="171450" h="4041140">
                <a:moveTo>
                  <a:pt x="104427" y="37718"/>
                </a:moveTo>
                <a:lnTo>
                  <a:pt x="66327" y="37718"/>
                </a:lnTo>
                <a:lnTo>
                  <a:pt x="66473" y="108265"/>
                </a:lnTo>
                <a:lnTo>
                  <a:pt x="85443" y="75646"/>
                </a:lnTo>
                <a:lnTo>
                  <a:pt x="68867" y="47371"/>
                </a:lnTo>
                <a:lnTo>
                  <a:pt x="104447" y="47371"/>
                </a:lnTo>
                <a:lnTo>
                  <a:pt x="104427" y="37718"/>
                </a:lnTo>
                <a:close/>
              </a:path>
              <a:path w="171450" h="4041140">
                <a:moveTo>
                  <a:pt x="101887" y="47371"/>
                </a:moveTo>
                <a:lnTo>
                  <a:pt x="68867" y="47371"/>
                </a:lnTo>
                <a:lnTo>
                  <a:pt x="85443" y="75646"/>
                </a:lnTo>
                <a:lnTo>
                  <a:pt x="101887" y="47371"/>
                </a:lnTo>
                <a:close/>
              </a:path>
            </a:pathLst>
          </a:custGeom>
          <a:solidFill>
            <a:srgbClr val="000000"/>
          </a:solidFill>
        </p:spPr>
        <p:txBody>
          <a:bodyPr wrap="square" lIns="0" tIns="0" rIns="0" bIns="0" rtlCol="0"/>
          <a:lstStyle/>
          <a:p>
            <a:endParaRPr/>
          </a:p>
        </p:txBody>
      </p:sp>
      <p:sp>
        <p:nvSpPr>
          <p:cNvPr id="9" name="object 9"/>
          <p:cNvSpPr txBox="1"/>
          <p:nvPr/>
        </p:nvSpPr>
        <p:spPr>
          <a:xfrm>
            <a:off x="2826364" y="1656951"/>
            <a:ext cx="948055" cy="299720"/>
          </a:xfrm>
          <a:prstGeom prst="rect">
            <a:avLst/>
          </a:prstGeom>
        </p:spPr>
        <p:txBody>
          <a:bodyPr vert="horz" wrap="square" lIns="0" tIns="12700" rIns="0" bIns="0" rtlCol="0">
            <a:spAutoFit/>
          </a:bodyPr>
          <a:lstStyle/>
          <a:p>
            <a:pPr marL="12700">
              <a:spcBef>
                <a:spcPts val="100"/>
              </a:spcBef>
            </a:pPr>
            <a:r>
              <a:rPr dirty="0">
                <a:latin typeface="Arial"/>
                <a:cs typeface="Arial"/>
              </a:rPr>
              <a:t>E</a:t>
            </a:r>
            <a:r>
              <a:rPr spc="-35" dirty="0">
                <a:latin typeface="Arial"/>
                <a:cs typeface="Arial"/>
              </a:rPr>
              <a:t>f</a:t>
            </a:r>
            <a:r>
              <a:rPr spc="-5" dirty="0">
                <a:latin typeface="Arial"/>
                <a:cs typeface="Arial"/>
              </a:rPr>
              <a:t>ficac</a:t>
            </a:r>
            <a:r>
              <a:rPr spc="-15" dirty="0">
                <a:latin typeface="Arial"/>
                <a:cs typeface="Arial"/>
              </a:rPr>
              <a:t>i</a:t>
            </a:r>
            <a:r>
              <a:rPr dirty="0">
                <a:latin typeface="Arial"/>
                <a:cs typeface="Arial"/>
              </a:rPr>
              <a:t>té</a:t>
            </a:r>
          </a:p>
        </p:txBody>
      </p:sp>
      <p:sp>
        <p:nvSpPr>
          <p:cNvPr id="10" name="object 10"/>
          <p:cNvSpPr txBox="1"/>
          <p:nvPr/>
        </p:nvSpPr>
        <p:spPr>
          <a:xfrm>
            <a:off x="8624062" y="5401462"/>
            <a:ext cx="699135" cy="299720"/>
          </a:xfrm>
          <a:prstGeom prst="rect">
            <a:avLst/>
          </a:prstGeom>
        </p:spPr>
        <p:txBody>
          <a:bodyPr vert="horz" wrap="square" lIns="0" tIns="12700" rIns="0" bIns="0" rtlCol="0">
            <a:spAutoFit/>
          </a:bodyPr>
          <a:lstStyle/>
          <a:p>
            <a:pPr marL="12700">
              <a:spcBef>
                <a:spcPts val="100"/>
              </a:spcBef>
            </a:pPr>
            <a:r>
              <a:rPr spc="-190" dirty="0">
                <a:latin typeface="Arial"/>
                <a:cs typeface="Arial"/>
              </a:rPr>
              <a:t>T</a:t>
            </a:r>
            <a:r>
              <a:rPr spc="-5" dirty="0">
                <a:latin typeface="Arial"/>
                <a:cs typeface="Arial"/>
              </a:rPr>
              <a:t>em</a:t>
            </a:r>
            <a:r>
              <a:rPr spc="-15" dirty="0">
                <a:latin typeface="Arial"/>
                <a:cs typeface="Arial"/>
              </a:rPr>
              <a:t>p</a:t>
            </a:r>
            <a:r>
              <a:rPr dirty="0">
                <a:latin typeface="Arial"/>
                <a:cs typeface="Arial"/>
              </a:rPr>
              <a:t>s</a:t>
            </a:r>
            <a:endParaRPr>
              <a:latin typeface="Arial"/>
              <a:cs typeface="Arial"/>
            </a:endParaRPr>
          </a:p>
        </p:txBody>
      </p:sp>
      <p:sp>
        <p:nvSpPr>
          <p:cNvPr id="11" name="object 11"/>
          <p:cNvSpPr/>
          <p:nvPr/>
        </p:nvSpPr>
        <p:spPr>
          <a:xfrm>
            <a:off x="3666745" y="2121407"/>
            <a:ext cx="6073139" cy="244602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711194" y="2160390"/>
            <a:ext cx="5985510" cy="2322195"/>
          </a:xfrm>
          <a:custGeom>
            <a:avLst/>
            <a:gdLst/>
            <a:ahLst/>
            <a:cxnLst/>
            <a:rect l="l" t="t" r="r" b="b"/>
            <a:pathLst>
              <a:path w="5985509" h="2322195">
                <a:moveTo>
                  <a:pt x="0" y="1330967"/>
                </a:moveTo>
                <a:lnTo>
                  <a:pt x="59344" y="1325193"/>
                </a:lnTo>
                <a:lnTo>
                  <a:pt x="118645" y="1319447"/>
                </a:lnTo>
                <a:lnTo>
                  <a:pt x="177863" y="1313754"/>
                </a:lnTo>
                <a:lnTo>
                  <a:pt x="236956" y="1308143"/>
                </a:lnTo>
                <a:lnTo>
                  <a:pt x="295880" y="1302638"/>
                </a:lnTo>
                <a:lnTo>
                  <a:pt x="354596" y="1297268"/>
                </a:lnTo>
                <a:lnTo>
                  <a:pt x="413062" y="1292059"/>
                </a:lnTo>
                <a:lnTo>
                  <a:pt x="471235" y="1287037"/>
                </a:lnTo>
                <a:lnTo>
                  <a:pt x="529074" y="1282229"/>
                </a:lnTo>
                <a:lnTo>
                  <a:pt x="586537" y="1277662"/>
                </a:lnTo>
                <a:lnTo>
                  <a:pt x="643583" y="1273363"/>
                </a:lnTo>
                <a:lnTo>
                  <a:pt x="700169" y="1269358"/>
                </a:lnTo>
                <a:lnTo>
                  <a:pt x="756255" y="1265674"/>
                </a:lnTo>
                <a:lnTo>
                  <a:pt x="811799" y="1262338"/>
                </a:lnTo>
                <a:lnTo>
                  <a:pt x="866758" y="1259376"/>
                </a:lnTo>
                <a:lnTo>
                  <a:pt x="921092" y="1256816"/>
                </a:lnTo>
                <a:lnTo>
                  <a:pt x="974758" y="1254683"/>
                </a:lnTo>
                <a:lnTo>
                  <a:pt x="1027715" y="1253005"/>
                </a:lnTo>
                <a:lnTo>
                  <a:pt x="1079921" y="1251808"/>
                </a:lnTo>
                <a:lnTo>
                  <a:pt x="1131335" y="1251119"/>
                </a:lnTo>
                <a:lnTo>
                  <a:pt x="1181915" y="1250965"/>
                </a:lnTo>
                <a:lnTo>
                  <a:pt x="1231618" y="1251372"/>
                </a:lnTo>
                <a:lnTo>
                  <a:pt x="1280404" y="1252367"/>
                </a:lnTo>
                <a:lnTo>
                  <a:pt x="1328231" y="1253977"/>
                </a:lnTo>
                <a:lnTo>
                  <a:pt x="1375057" y="1256228"/>
                </a:lnTo>
                <a:lnTo>
                  <a:pt x="1420841" y="1259148"/>
                </a:lnTo>
                <a:lnTo>
                  <a:pt x="1465540" y="1262762"/>
                </a:lnTo>
                <a:lnTo>
                  <a:pt x="1509113" y="1267098"/>
                </a:lnTo>
                <a:lnTo>
                  <a:pt x="1551519" y="1272182"/>
                </a:lnTo>
                <a:lnTo>
                  <a:pt x="1592715" y="1278042"/>
                </a:lnTo>
                <a:lnTo>
                  <a:pt x="1632660" y="1284703"/>
                </a:lnTo>
                <a:lnTo>
                  <a:pt x="1671313" y="1292192"/>
                </a:lnTo>
                <a:lnTo>
                  <a:pt x="1708631" y="1300536"/>
                </a:lnTo>
                <a:lnTo>
                  <a:pt x="1779097" y="1319897"/>
                </a:lnTo>
                <a:lnTo>
                  <a:pt x="1852900" y="1348041"/>
                </a:lnTo>
                <a:lnTo>
                  <a:pt x="1889121" y="1368303"/>
                </a:lnTo>
                <a:lnTo>
                  <a:pt x="1921168" y="1391495"/>
                </a:lnTo>
                <a:lnTo>
                  <a:pt x="1949383" y="1417363"/>
                </a:lnTo>
                <a:lnTo>
                  <a:pt x="1995685" y="1476102"/>
                </a:lnTo>
                <a:lnTo>
                  <a:pt x="2030766" y="1542472"/>
                </a:lnTo>
                <a:lnTo>
                  <a:pt x="2044954" y="1577879"/>
                </a:lnTo>
                <a:lnTo>
                  <a:pt x="2057362" y="1614425"/>
                </a:lnTo>
                <a:lnTo>
                  <a:pt x="2068333" y="1651856"/>
                </a:lnTo>
                <a:lnTo>
                  <a:pt x="2078210" y="1689915"/>
                </a:lnTo>
                <a:lnTo>
                  <a:pt x="2087334" y="1728347"/>
                </a:lnTo>
                <a:lnTo>
                  <a:pt x="2096048" y="1766895"/>
                </a:lnTo>
                <a:lnTo>
                  <a:pt x="2104694" y="1805303"/>
                </a:lnTo>
                <a:lnTo>
                  <a:pt x="2113613" y="1843317"/>
                </a:lnTo>
                <a:lnTo>
                  <a:pt x="2123148" y="1880678"/>
                </a:lnTo>
                <a:lnTo>
                  <a:pt x="2145436" y="1952425"/>
                </a:lnTo>
                <a:lnTo>
                  <a:pt x="2174293" y="2018496"/>
                </a:lnTo>
                <a:lnTo>
                  <a:pt x="2212457" y="2076844"/>
                </a:lnTo>
                <a:lnTo>
                  <a:pt x="2262666" y="2125422"/>
                </a:lnTo>
                <a:lnTo>
                  <a:pt x="2327656" y="2162182"/>
                </a:lnTo>
                <a:lnTo>
                  <a:pt x="2394155" y="2187688"/>
                </a:lnTo>
                <a:lnTo>
                  <a:pt x="2430704" y="2200350"/>
                </a:lnTo>
                <a:lnTo>
                  <a:pt x="2469265" y="2212838"/>
                </a:lnTo>
                <a:lnTo>
                  <a:pt x="2509694" y="2225067"/>
                </a:lnTo>
                <a:lnTo>
                  <a:pt x="2551852" y="2236951"/>
                </a:lnTo>
                <a:lnTo>
                  <a:pt x="2595595" y="2248406"/>
                </a:lnTo>
                <a:lnTo>
                  <a:pt x="2640784" y="2259345"/>
                </a:lnTo>
                <a:lnTo>
                  <a:pt x="2687276" y="2269684"/>
                </a:lnTo>
                <a:lnTo>
                  <a:pt x="2734929" y="2279336"/>
                </a:lnTo>
                <a:lnTo>
                  <a:pt x="2783602" y="2288218"/>
                </a:lnTo>
                <a:lnTo>
                  <a:pt x="2833154" y="2296243"/>
                </a:lnTo>
                <a:lnTo>
                  <a:pt x="2883443" y="2303327"/>
                </a:lnTo>
                <a:lnTo>
                  <a:pt x="2934327" y="2309384"/>
                </a:lnTo>
                <a:lnTo>
                  <a:pt x="2985665" y="2314328"/>
                </a:lnTo>
                <a:lnTo>
                  <a:pt x="3037316" y="2318075"/>
                </a:lnTo>
                <a:lnTo>
                  <a:pt x="3089137" y="2320538"/>
                </a:lnTo>
                <a:lnTo>
                  <a:pt x="3140987" y="2321634"/>
                </a:lnTo>
                <a:lnTo>
                  <a:pt x="3192725" y="2321276"/>
                </a:lnTo>
                <a:lnTo>
                  <a:pt x="3244210" y="2319379"/>
                </a:lnTo>
                <a:lnTo>
                  <a:pt x="3295299" y="2315859"/>
                </a:lnTo>
                <a:lnTo>
                  <a:pt x="3345851" y="2310628"/>
                </a:lnTo>
                <a:lnTo>
                  <a:pt x="3395724" y="2303603"/>
                </a:lnTo>
                <a:lnTo>
                  <a:pt x="3444777" y="2294699"/>
                </a:lnTo>
                <a:lnTo>
                  <a:pt x="3492869" y="2283829"/>
                </a:lnTo>
                <a:lnTo>
                  <a:pt x="3539858" y="2270908"/>
                </a:lnTo>
                <a:lnTo>
                  <a:pt x="3585601" y="2255851"/>
                </a:lnTo>
                <a:lnTo>
                  <a:pt x="3629959" y="2238574"/>
                </a:lnTo>
                <a:lnTo>
                  <a:pt x="3672789" y="2218989"/>
                </a:lnTo>
                <a:lnTo>
                  <a:pt x="3713949" y="2197013"/>
                </a:lnTo>
                <a:lnTo>
                  <a:pt x="3753298" y="2172560"/>
                </a:lnTo>
                <a:lnTo>
                  <a:pt x="3790696" y="2145545"/>
                </a:lnTo>
                <a:lnTo>
                  <a:pt x="3844277" y="2096902"/>
                </a:lnTo>
                <a:lnTo>
                  <a:pt x="3894434" y="2037956"/>
                </a:lnTo>
                <a:lnTo>
                  <a:pt x="3918337" y="2004947"/>
                </a:lnTo>
                <a:lnTo>
                  <a:pt x="3941513" y="1969753"/>
                </a:lnTo>
                <a:lnTo>
                  <a:pt x="3964005" y="1932507"/>
                </a:lnTo>
                <a:lnTo>
                  <a:pt x="3985856" y="1893337"/>
                </a:lnTo>
                <a:lnTo>
                  <a:pt x="4007110" y="1852376"/>
                </a:lnTo>
                <a:lnTo>
                  <a:pt x="4027809" y="1809753"/>
                </a:lnTo>
                <a:lnTo>
                  <a:pt x="4047997" y="1765599"/>
                </a:lnTo>
                <a:lnTo>
                  <a:pt x="4067717" y="1720045"/>
                </a:lnTo>
                <a:lnTo>
                  <a:pt x="4087011" y="1673222"/>
                </a:lnTo>
                <a:lnTo>
                  <a:pt x="4105924" y="1625259"/>
                </a:lnTo>
                <a:lnTo>
                  <a:pt x="4124497" y="1576288"/>
                </a:lnTo>
                <a:lnTo>
                  <a:pt x="4142774" y="1526438"/>
                </a:lnTo>
                <a:lnTo>
                  <a:pt x="4160798" y="1475842"/>
                </a:lnTo>
                <a:lnTo>
                  <a:pt x="4178612" y="1424629"/>
                </a:lnTo>
                <a:lnTo>
                  <a:pt x="4196260" y="1372929"/>
                </a:lnTo>
                <a:lnTo>
                  <a:pt x="4213784" y="1320874"/>
                </a:lnTo>
                <a:lnTo>
                  <a:pt x="4231227" y="1268594"/>
                </a:lnTo>
                <a:lnTo>
                  <a:pt x="4248632" y="1216220"/>
                </a:lnTo>
                <a:lnTo>
                  <a:pt x="4266043" y="1163882"/>
                </a:lnTo>
                <a:lnTo>
                  <a:pt x="4283503" y="1111710"/>
                </a:lnTo>
                <a:lnTo>
                  <a:pt x="4301054" y="1059836"/>
                </a:lnTo>
                <a:lnTo>
                  <a:pt x="4318740" y="1008390"/>
                </a:lnTo>
                <a:lnTo>
                  <a:pt x="4336604" y="957503"/>
                </a:lnTo>
                <a:lnTo>
                  <a:pt x="4354688" y="907304"/>
                </a:lnTo>
                <a:lnTo>
                  <a:pt x="4373037" y="857926"/>
                </a:lnTo>
                <a:lnTo>
                  <a:pt x="4391692" y="809498"/>
                </a:lnTo>
                <a:lnTo>
                  <a:pt x="4410698" y="762150"/>
                </a:lnTo>
                <a:lnTo>
                  <a:pt x="4430097" y="716015"/>
                </a:lnTo>
                <a:lnTo>
                  <a:pt x="4449932" y="671221"/>
                </a:lnTo>
                <a:lnTo>
                  <a:pt x="4470246" y="627900"/>
                </a:lnTo>
                <a:lnTo>
                  <a:pt x="4491083" y="586182"/>
                </a:lnTo>
                <a:lnTo>
                  <a:pt x="4512485" y="546198"/>
                </a:lnTo>
                <a:lnTo>
                  <a:pt x="4534496" y="508079"/>
                </a:lnTo>
                <a:lnTo>
                  <a:pt x="4557158" y="471954"/>
                </a:lnTo>
                <a:lnTo>
                  <a:pt x="4580515" y="437956"/>
                </a:lnTo>
                <a:lnTo>
                  <a:pt x="4604610" y="406213"/>
                </a:lnTo>
                <a:lnTo>
                  <a:pt x="4629485" y="376857"/>
                </a:lnTo>
                <a:lnTo>
                  <a:pt x="4693432" y="314323"/>
                </a:lnTo>
                <a:lnTo>
                  <a:pt x="4732481" y="281118"/>
                </a:lnTo>
                <a:lnTo>
                  <a:pt x="4772302" y="250313"/>
                </a:lnTo>
                <a:lnTo>
                  <a:pt x="4812868" y="221820"/>
                </a:lnTo>
                <a:lnTo>
                  <a:pt x="4854150" y="195550"/>
                </a:lnTo>
                <a:lnTo>
                  <a:pt x="4896118" y="171414"/>
                </a:lnTo>
                <a:lnTo>
                  <a:pt x="4938745" y="149324"/>
                </a:lnTo>
                <a:lnTo>
                  <a:pt x="4982001" y="129190"/>
                </a:lnTo>
                <a:lnTo>
                  <a:pt x="5025859" y="110924"/>
                </a:lnTo>
                <a:lnTo>
                  <a:pt x="5070290" y="94436"/>
                </a:lnTo>
                <a:lnTo>
                  <a:pt x="5115265" y="79638"/>
                </a:lnTo>
                <a:lnTo>
                  <a:pt x="5160755" y="66441"/>
                </a:lnTo>
                <a:lnTo>
                  <a:pt x="5206732" y="54756"/>
                </a:lnTo>
                <a:lnTo>
                  <a:pt x="5253167" y="44494"/>
                </a:lnTo>
                <a:lnTo>
                  <a:pt x="5300032" y="35567"/>
                </a:lnTo>
                <a:lnTo>
                  <a:pt x="5347299" y="27884"/>
                </a:lnTo>
                <a:lnTo>
                  <a:pt x="5394937" y="21358"/>
                </a:lnTo>
                <a:lnTo>
                  <a:pt x="5442920" y="15900"/>
                </a:lnTo>
                <a:lnTo>
                  <a:pt x="5491218" y="11421"/>
                </a:lnTo>
                <a:lnTo>
                  <a:pt x="5539803" y="7831"/>
                </a:lnTo>
                <a:lnTo>
                  <a:pt x="5588646" y="5042"/>
                </a:lnTo>
                <a:lnTo>
                  <a:pt x="5637719" y="2965"/>
                </a:lnTo>
                <a:lnTo>
                  <a:pt x="5686993" y="1511"/>
                </a:lnTo>
                <a:lnTo>
                  <a:pt x="5736439" y="591"/>
                </a:lnTo>
                <a:lnTo>
                  <a:pt x="5786029" y="117"/>
                </a:lnTo>
                <a:lnTo>
                  <a:pt x="5835734" y="0"/>
                </a:lnTo>
                <a:lnTo>
                  <a:pt x="5885526" y="149"/>
                </a:lnTo>
                <a:lnTo>
                  <a:pt x="5935376" y="478"/>
                </a:lnTo>
                <a:lnTo>
                  <a:pt x="5985256" y="896"/>
                </a:lnTo>
              </a:path>
            </a:pathLst>
          </a:custGeom>
          <a:ln w="38100">
            <a:solidFill>
              <a:srgbClr val="2C2C89"/>
            </a:solidFill>
          </a:ln>
        </p:spPr>
        <p:txBody>
          <a:bodyPr wrap="square" lIns="0" tIns="0" rIns="0" bIns="0" rtlCol="0"/>
          <a:lstStyle/>
          <a:p>
            <a:endParaRPr/>
          </a:p>
        </p:txBody>
      </p:sp>
      <p:sp>
        <p:nvSpPr>
          <p:cNvPr id="13" name="object 13"/>
          <p:cNvSpPr/>
          <p:nvPr/>
        </p:nvSpPr>
        <p:spPr>
          <a:xfrm>
            <a:off x="5742433" y="3471672"/>
            <a:ext cx="128015" cy="189585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804534" y="3491358"/>
            <a:ext cx="3810" cy="1810385"/>
          </a:xfrm>
          <a:custGeom>
            <a:avLst/>
            <a:gdLst/>
            <a:ahLst/>
            <a:cxnLst/>
            <a:rect l="l" t="t" r="r" b="b"/>
            <a:pathLst>
              <a:path w="3810" h="1810385">
                <a:moveTo>
                  <a:pt x="3428" y="0"/>
                </a:moveTo>
                <a:lnTo>
                  <a:pt x="0" y="1809877"/>
                </a:lnTo>
              </a:path>
            </a:pathLst>
          </a:custGeom>
          <a:ln w="38100">
            <a:solidFill>
              <a:srgbClr val="BDB900"/>
            </a:solidFill>
            <a:prstDash val="dash"/>
          </a:ln>
        </p:spPr>
        <p:txBody>
          <a:bodyPr wrap="square" lIns="0" tIns="0" rIns="0" bIns="0" rtlCol="0"/>
          <a:lstStyle/>
          <a:p>
            <a:endParaRPr/>
          </a:p>
        </p:txBody>
      </p:sp>
      <p:sp>
        <p:nvSpPr>
          <p:cNvPr id="15" name="object 15"/>
          <p:cNvSpPr/>
          <p:nvPr/>
        </p:nvSpPr>
        <p:spPr>
          <a:xfrm>
            <a:off x="3464051" y="3462528"/>
            <a:ext cx="6131052" cy="123444"/>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07232" y="3501009"/>
            <a:ext cx="6045200" cy="0"/>
          </a:xfrm>
          <a:custGeom>
            <a:avLst/>
            <a:gdLst/>
            <a:ahLst/>
            <a:cxnLst/>
            <a:rect l="l" t="t" r="r" b="b"/>
            <a:pathLst>
              <a:path w="6045200">
                <a:moveTo>
                  <a:pt x="0" y="0"/>
                </a:moveTo>
                <a:lnTo>
                  <a:pt x="6045200" y="0"/>
                </a:lnTo>
              </a:path>
            </a:pathLst>
          </a:custGeom>
          <a:ln w="38100">
            <a:solidFill>
              <a:srgbClr val="BDB900"/>
            </a:solidFill>
            <a:prstDash val="dash"/>
          </a:ln>
        </p:spPr>
        <p:txBody>
          <a:bodyPr wrap="square" lIns="0" tIns="0" rIns="0" bIns="0" rtlCol="0"/>
          <a:lstStyle/>
          <a:p>
            <a:endParaRPr/>
          </a:p>
        </p:txBody>
      </p:sp>
      <p:sp>
        <p:nvSpPr>
          <p:cNvPr id="17" name="object 17"/>
          <p:cNvSpPr/>
          <p:nvPr/>
        </p:nvSpPr>
        <p:spPr>
          <a:xfrm>
            <a:off x="7834884" y="3480815"/>
            <a:ext cx="123444" cy="1895856"/>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896225" y="3501010"/>
            <a:ext cx="0" cy="1810385"/>
          </a:xfrm>
          <a:custGeom>
            <a:avLst/>
            <a:gdLst/>
            <a:ahLst/>
            <a:cxnLst/>
            <a:rect l="l" t="t" r="r" b="b"/>
            <a:pathLst>
              <a:path h="1810385">
                <a:moveTo>
                  <a:pt x="0" y="0"/>
                </a:moveTo>
                <a:lnTo>
                  <a:pt x="0" y="1809877"/>
                </a:lnTo>
              </a:path>
            </a:pathLst>
          </a:custGeom>
          <a:ln w="38100">
            <a:solidFill>
              <a:srgbClr val="BDB900"/>
            </a:solidFill>
            <a:prstDash val="dash"/>
          </a:ln>
        </p:spPr>
        <p:txBody>
          <a:bodyPr wrap="square" lIns="0" tIns="0" rIns="0" bIns="0" rtlCol="0"/>
          <a:lstStyle/>
          <a:p>
            <a:endParaRPr/>
          </a:p>
        </p:txBody>
      </p:sp>
      <p:sp>
        <p:nvSpPr>
          <p:cNvPr id="19" name="object 19"/>
          <p:cNvSpPr txBox="1"/>
          <p:nvPr/>
        </p:nvSpPr>
        <p:spPr>
          <a:xfrm>
            <a:off x="4231005" y="4897373"/>
            <a:ext cx="753745" cy="299720"/>
          </a:xfrm>
          <a:prstGeom prst="rect">
            <a:avLst/>
          </a:prstGeom>
        </p:spPr>
        <p:txBody>
          <a:bodyPr vert="horz" wrap="square" lIns="0" tIns="12700" rIns="0" bIns="0" rtlCol="0">
            <a:spAutoFit/>
          </a:bodyPr>
          <a:lstStyle/>
          <a:p>
            <a:pPr marL="12700">
              <a:spcBef>
                <a:spcPts val="100"/>
              </a:spcBef>
            </a:pPr>
            <a:r>
              <a:rPr spc="-135" dirty="0">
                <a:solidFill>
                  <a:srgbClr val="000099"/>
                </a:solidFill>
                <a:latin typeface="Arial"/>
                <a:cs typeface="Arial"/>
              </a:rPr>
              <a:t>AV</a:t>
            </a:r>
            <a:r>
              <a:rPr dirty="0">
                <a:solidFill>
                  <a:srgbClr val="000099"/>
                </a:solidFill>
                <a:latin typeface="Arial"/>
                <a:cs typeface="Arial"/>
              </a:rPr>
              <a:t>ANT</a:t>
            </a:r>
            <a:endParaRPr>
              <a:latin typeface="Arial"/>
              <a:cs typeface="Arial"/>
            </a:endParaRPr>
          </a:p>
        </p:txBody>
      </p:sp>
      <p:sp>
        <p:nvSpPr>
          <p:cNvPr id="20" name="object 20"/>
          <p:cNvSpPr txBox="1"/>
          <p:nvPr/>
        </p:nvSpPr>
        <p:spPr>
          <a:xfrm>
            <a:off x="8264143" y="4897373"/>
            <a:ext cx="800100" cy="299720"/>
          </a:xfrm>
          <a:prstGeom prst="rect">
            <a:avLst/>
          </a:prstGeom>
        </p:spPr>
        <p:txBody>
          <a:bodyPr vert="horz" wrap="square" lIns="0" tIns="12700" rIns="0" bIns="0" rtlCol="0">
            <a:spAutoFit/>
          </a:bodyPr>
          <a:lstStyle/>
          <a:p>
            <a:pPr marL="12700">
              <a:spcBef>
                <a:spcPts val="100"/>
              </a:spcBef>
            </a:pPr>
            <a:r>
              <a:rPr spc="-5" dirty="0">
                <a:solidFill>
                  <a:srgbClr val="000099"/>
                </a:solidFill>
                <a:latin typeface="Arial"/>
                <a:cs typeface="Arial"/>
              </a:rPr>
              <a:t>APR</a:t>
            </a:r>
            <a:r>
              <a:rPr spc="-15" dirty="0">
                <a:solidFill>
                  <a:srgbClr val="000099"/>
                </a:solidFill>
                <a:latin typeface="Arial"/>
                <a:cs typeface="Arial"/>
              </a:rPr>
              <a:t>E</a:t>
            </a:r>
            <a:r>
              <a:rPr spc="-5" dirty="0">
                <a:solidFill>
                  <a:srgbClr val="000099"/>
                </a:solidFill>
                <a:latin typeface="Arial"/>
                <a:cs typeface="Arial"/>
              </a:rPr>
              <a:t>S</a:t>
            </a:r>
            <a:endParaRPr>
              <a:latin typeface="Arial"/>
              <a:cs typeface="Arial"/>
            </a:endParaRPr>
          </a:p>
        </p:txBody>
      </p:sp>
      <p:sp>
        <p:nvSpPr>
          <p:cNvPr id="21" name="object 21"/>
          <p:cNvSpPr/>
          <p:nvPr/>
        </p:nvSpPr>
        <p:spPr>
          <a:xfrm>
            <a:off x="6038850" y="357301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2" name="object 22"/>
          <p:cNvSpPr/>
          <p:nvPr/>
        </p:nvSpPr>
        <p:spPr>
          <a:xfrm>
            <a:off x="6191250" y="357301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3" name="object 23"/>
          <p:cNvSpPr/>
          <p:nvPr/>
        </p:nvSpPr>
        <p:spPr>
          <a:xfrm>
            <a:off x="6343650" y="357301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4" name="object 24"/>
          <p:cNvSpPr/>
          <p:nvPr/>
        </p:nvSpPr>
        <p:spPr>
          <a:xfrm>
            <a:off x="6496050" y="3615564"/>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5" name="object 25"/>
          <p:cNvSpPr/>
          <p:nvPr/>
        </p:nvSpPr>
        <p:spPr>
          <a:xfrm>
            <a:off x="6648450" y="3615564"/>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6" name="object 26"/>
          <p:cNvSpPr/>
          <p:nvPr/>
        </p:nvSpPr>
        <p:spPr>
          <a:xfrm>
            <a:off x="6800850" y="3615564"/>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7" name="object 27"/>
          <p:cNvSpPr/>
          <p:nvPr/>
        </p:nvSpPr>
        <p:spPr>
          <a:xfrm>
            <a:off x="6953250" y="364502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8" name="object 28"/>
          <p:cNvSpPr/>
          <p:nvPr/>
        </p:nvSpPr>
        <p:spPr>
          <a:xfrm>
            <a:off x="7105650" y="364502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29" name="object 29"/>
          <p:cNvSpPr/>
          <p:nvPr/>
        </p:nvSpPr>
        <p:spPr>
          <a:xfrm>
            <a:off x="7258050" y="3645028"/>
            <a:ext cx="489584" cy="749935"/>
          </a:xfrm>
          <a:custGeom>
            <a:avLst/>
            <a:gdLst/>
            <a:ahLst/>
            <a:cxnLst/>
            <a:rect l="l" t="t" r="r" b="b"/>
            <a:pathLst>
              <a:path w="489585" h="749935">
                <a:moveTo>
                  <a:pt x="0" y="749554"/>
                </a:moveTo>
                <a:lnTo>
                  <a:pt x="489203" y="0"/>
                </a:lnTo>
              </a:path>
            </a:pathLst>
          </a:custGeom>
          <a:ln w="9525">
            <a:solidFill>
              <a:srgbClr val="FF0000"/>
            </a:solidFill>
          </a:ln>
        </p:spPr>
        <p:txBody>
          <a:bodyPr wrap="square" lIns="0" tIns="0" rIns="0" bIns="0" rtlCol="0"/>
          <a:lstStyle/>
          <a:p>
            <a:endParaRPr/>
          </a:p>
        </p:txBody>
      </p:sp>
      <p:sp>
        <p:nvSpPr>
          <p:cNvPr id="30" name="object 30"/>
          <p:cNvSpPr/>
          <p:nvPr/>
        </p:nvSpPr>
        <p:spPr>
          <a:xfrm>
            <a:off x="5929758" y="3573018"/>
            <a:ext cx="367665" cy="600075"/>
          </a:xfrm>
          <a:custGeom>
            <a:avLst/>
            <a:gdLst/>
            <a:ahLst/>
            <a:cxnLst/>
            <a:rect l="l" t="t" r="r" b="b"/>
            <a:pathLst>
              <a:path w="367664" h="600075">
                <a:moveTo>
                  <a:pt x="0" y="599948"/>
                </a:moveTo>
                <a:lnTo>
                  <a:pt x="367410" y="0"/>
                </a:lnTo>
              </a:path>
            </a:pathLst>
          </a:custGeom>
          <a:ln w="9525">
            <a:solidFill>
              <a:srgbClr val="FF0000"/>
            </a:solidFill>
          </a:ln>
        </p:spPr>
        <p:txBody>
          <a:bodyPr wrap="square" lIns="0" tIns="0" rIns="0" bIns="0" rtlCol="0"/>
          <a:lstStyle/>
          <a:p>
            <a:endParaRPr/>
          </a:p>
        </p:txBody>
      </p:sp>
      <p:sp>
        <p:nvSpPr>
          <p:cNvPr id="31" name="object 31"/>
          <p:cNvSpPr/>
          <p:nvPr/>
        </p:nvSpPr>
        <p:spPr>
          <a:xfrm>
            <a:off x="5807964" y="3501009"/>
            <a:ext cx="288290" cy="455930"/>
          </a:xfrm>
          <a:custGeom>
            <a:avLst/>
            <a:gdLst/>
            <a:ahLst/>
            <a:cxnLst/>
            <a:rect l="l" t="t" r="r" b="b"/>
            <a:pathLst>
              <a:path w="288289" h="455929">
                <a:moveTo>
                  <a:pt x="0" y="455929"/>
                </a:moveTo>
                <a:lnTo>
                  <a:pt x="288036" y="0"/>
                </a:lnTo>
              </a:path>
            </a:pathLst>
          </a:custGeom>
          <a:ln w="9525">
            <a:solidFill>
              <a:srgbClr val="FF0000"/>
            </a:solidFill>
          </a:ln>
        </p:spPr>
        <p:txBody>
          <a:bodyPr wrap="square" lIns="0" tIns="0" rIns="0" bIns="0" rtlCol="0"/>
          <a:lstStyle/>
          <a:p>
            <a:endParaRPr/>
          </a:p>
        </p:txBody>
      </p:sp>
      <p:sp>
        <p:nvSpPr>
          <p:cNvPr id="32" name="object 32"/>
          <p:cNvSpPr/>
          <p:nvPr/>
        </p:nvSpPr>
        <p:spPr>
          <a:xfrm>
            <a:off x="4863344" y="1734635"/>
            <a:ext cx="1439926" cy="1439926"/>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6043205" y="1387754"/>
            <a:ext cx="2872357" cy="1380537"/>
          </a:xfrm>
          <a:custGeom>
            <a:avLst/>
            <a:gdLst/>
            <a:ahLst/>
            <a:cxnLst/>
            <a:rect l="l" t="t" r="r" b="b"/>
            <a:pathLst>
              <a:path w="3315970" h="1656714">
                <a:moveTo>
                  <a:pt x="3027068" y="1349454"/>
                </a:moveTo>
                <a:lnTo>
                  <a:pt x="1012443" y="1349454"/>
                </a:lnTo>
                <a:lnTo>
                  <a:pt x="1047598" y="1376029"/>
                </a:lnTo>
                <a:lnTo>
                  <a:pt x="1084229" y="1401485"/>
                </a:lnTo>
                <a:lnTo>
                  <a:pt x="1122274" y="1425809"/>
                </a:lnTo>
                <a:lnTo>
                  <a:pt x="1161667" y="1448990"/>
                </a:lnTo>
                <a:lnTo>
                  <a:pt x="1202346" y="1471014"/>
                </a:lnTo>
                <a:lnTo>
                  <a:pt x="1244246" y="1491870"/>
                </a:lnTo>
                <a:lnTo>
                  <a:pt x="1287305" y="1511544"/>
                </a:lnTo>
                <a:lnTo>
                  <a:pt x="1331458" y="1530025"/>
                </a:lnTo>
                <a:lnTo>
                  <a:pt x="1376642" y="1547299"/>
                </a:lnTo>
                <a:lnTo>
                  <a:pt x="1422792" y="1563355"/>
                </a:lnTo>
                <a:lnTo>
                  <a:pt x="1469846" y="1578179"/>
                </a:lnTo>
                <a:lnTo>
                  <a:pt x="1517740" y="1591759"/>
                </a:lnTo>
                <a:lnTo>
                  <a:pt x="1566409" y="1604083"/>
                </a:lnTo>
                <a:lnTo>
                  <a:pt x="1615791" y="1615139"/>
                </a:lnTo>
                <a:lnTo>
                  <a:pt x="1665820" y="1624913"/>
                </a:lnTo>
                <a:lnTo>
                  <a:pt x="1716435" y="1633393"/>
                </a:lnTo>
                <a:lnTo>
                  <a:pt x="1767571" y="1640567"/>
                </a:lnTo>
                <a:lnTo>
                  <a:pt x="1819164" y="1646422"/>
                </a:lnTo>
                <a:lnTo>
                  <a:pt x="1871150" y="1650946"/>
                </a:lnTo>
                <a:lnTo>
                  <a:pt x="1923466" y="1654127"/>
                </a:lnTo>
                <a:lnTo>
                  <a:pt x="1976049" y="1655951"/>
                </a:lnTo>
                <a:lnTo>
                  <a:pt x="2028834" y="1656406"/>
                </a:lnTo>
                <a:lnTo>
                  <a:pt x="2081758" y="1655480"/>
                </a:lnTo>
                <a:lnTo>
                  <a:pt x="2134757" y="1653160"/>
                </a:lnTo>
                <a:lnTo>
                  <a:pt x="2187767" y="1649435"/>
                </a:lnTo>
                <a:lnTo>
                  <a:pt x="2240725" y="1644290"/>
                </a:lnTo>
                <a:lnTo>
                  <a:pt x="2293567" y="1637714"/>
                </a:lnTo>
                <a:lnTo>
                  <a:pt x="2346230" y="1629694"/>
                </a:lnTo>
                <a:lnTo>
                  <a:pt x="2398648" y="1620218"/>
                </a:lnTo>
                <a:lnTo>
                  <a:pt x="2456583" y="1607968"/>
                </a:lnTo>
                <a:lnTo>
                  <a:pt x="2513010" y="1594155"/>
                </a:lnTo>
                <a:lnTo>
                  <a:pt x="2567890" y="1578828"/>
                </a:lnTo>
                <a:lnTo>
                  <a:pt x="2621180" y="1562037"/>
                </a:lnTo>
                <a:lnTo>
                  <a:pt x="2672839" y="1543832"/>
                </a:lnTo>
                <a:lnTo>
                  <a:pt x="2722825" y="1524262"/>
                </a:lnTo>
                <a:lnTo>
                  <a:pt x="2771099" y="1503377"/>
                </a:lnTo>
                <a:lnTo>
                  <a:pt x="2817618" y="1481227"/>
                </a:lnTo>
                <a:lnTo>
                  <a:pt x="2862340" y="1457861"/>
                </a:lnTo>
                <a:lnTo>
                  <a:pt x="2905225" y="1433329"/>
                </a:lnTo>
                <a:lnTo>
                  <a:pt x="2946232" y="1407681"/>
                </a:lnTo>
                <a:lnTo>
                  <a:pt x="2985318" y="1380966"/>
                </a:lnTo>
                <a:lnTo>
                  <a:pt x="3022443" y="1353234"/>
                </a:lnTo>
                <a:lnTo>
                  <a:pt x="3027068" y="1349454"/>
                </a:lnTo>
                <a:close/>
              </a:path>
              <a:path w="3315970" h="1656714">
                <a:moveTo>
                  <a:pt x="2019861" y="0"/>
                </a:moveTo>
                <a:lnTo>
                  <a:pt x="1966024" y="732"/>
                </a:lnTo>
                <a:lnTo>
                  <a:pt x="1911989" y="2919"/>
                </a:lnTo>
                <a:lnTo>
                  <a:pt x="1857816" y="6581"/>
                </a:lnTo>
                <a:lnTo>
                  <a:pt x="1803567" y="11740"/>
                </a:lnTo>
                <a:lnTo>
                  <a:pt x="1749302" y="18416"/>
                </a:lnTo>
                <a:lnTo>
                  <a:pt x="1695081" y="26630"/>
                </a:lnTo>
                <a:lnTo>
                  <a:pt x="1640966" y="36401"/>
                </a:lnTo>
                <a:lnTo>
                  <a:pt x="1583022" y="48662"/>
                </a:lnTo>
                <a:lnTo>
                  <a:pt x="1526584" y="62485"/>
                </a:lnTo>
                <a:lnTo>
                  <a:pt x="1471695" y="77821"/>
                </a:lnTo>
                <a:lnTo>
                  <a:pt x="1418397" y="94621"/>
                </a:lnTo>
                <a:lnTo>
                  <a:pt x="1366730" y="112835"/>
                </a:lnTo>
                <a:lnTo>
                  <a:pt x="1316735" y="132412"/>
                </a:lnTo>
                <a:lnTo>
                  <a:pt x="1268455" y="153304"/>
                </a:lnTo>
                <a:lnTo>
                  <a:pt x="1221930" y="175461"/>
                </a:lnTo>
                <a:lnTo>
                  <a:pt x="1177202" y="198834"/>
                </a:lnTo>
                <a:lnTo>
                  <a:pt x="1134312" y="223371"/>
                </a:lnTo>
                <a:lnTo>
                  <a:pt x="1093301" y="249025"/>
                </a:lnTo>
                <a:lnTo>
                  <a:pt x="1054211" y="275745"/>
                </a:lnTo>
                <a:lnTo>
                  <a:pt x="1017083" y="303482"/>
                </a:lnTo>
                <a:lnTo>
                  <a:pt x="981958" y="332185"/>
                </a:lnTo>
                <a:lnTo>
                  <a:pt x="948878" y="361806"/>
                </a:lnTo>
                <a:lnTo>
                  <a:pt x="917884" y="392295"/>
                </a:lnTo>
                <a:lnTo>
                  <a:pt x="889017" y="423602"/>
                </a:lnTo>
                <a:lnTo>
                  <a:pt x="862319" y="455678"/>
                </a:lnTo>
                <a:lnTo>
                  <a:pt x="837831" y="488472"/>
                </a:lnTo>
                <a:lnTo>
                  <a:pt x="815594" y="521935"/>
                </a:lnTo>
                <a:lnTo>
                  <a:pt x="795649" y="556018"/>
                </a:lnTo>
                <a:lnTo>
                  <a:pt x="778039" y="590671"/>
                </a:lnTo>
                <a:lnTo>
                  <a:pt x="762804" y="625844"/>
                </a:lnTo>
                <a:lnTo>
                  <a:pt x="739624" y="697553"/>
                </a:lnTo>
                <a:lnTo>
                  <a:pt x="726441" y="770747"/>
                </a:lnTo>
                <a:lnTo>
                  <a:pt x="723585" y="845029"/>
                </a:lnTo>
                <a:lnTo>
                  <a:pt x="726133" y="882455"/>
                </a:lnTo>
                <a:lnTo>
                  <a:pt x="739388" y="957625"/>
                </a:lnTo>
                <a:lnTo>
                  <a:pt x="750178" y="995271"/>
                </a:lnTo>
                <a:lnTo>
                  <a:pt x="763797" y="1032891"/>
                </a:lnTo>
                <a:lnTo>
                  <a:pt x="780288" y="1070435"/>
                </a:lnTo>
                <a:lnTo>
                  <a:pt x="0" y="1514300"/>
                </a:lnTo>
                <a:lnTo>
                  <a:pt x="1012443" y="1349454"/>
                </a:lnTo>
                <a:lnTo>
                  <a:pt x="3027068" y="1349454"/>
                </a:lnTo>
                <a:lnTo>
                  <a:pt x="3057565" y="1324534"/>
                </a:lnTo>
                <a:lnTo>
                  <a:pt x="3090643" y="1294917"/>
                </a:lnTo>
                <a:lnTo>
                  <a:pt x="3121636" y="1264431"/>
                </a:lnTo>
                <a:lnTo>
                  <a:pt x="3150502" y="1233127"/>
                </a:lnTo>
                <a:lnTo>
                  <a:pt x="3177201" y="1201055"/>
                </a:lnTo>
                <a:lnTo>
                  <a:pt x="3201690" y="1168263"/>
                </a:lnTo>
                <a:lnTo>
                  <a:pt x="3223928" y="1134801"/>
                </a:lnTo>
                <a:lnTo>
                  <a:pt x="3243874" y="1100720"/>
                </a:lnTo>
                <a:lnTo>
                  <a:pt x="3261487" y="1066069"/>
                </a:lnTo>
                <a:lnTo>
                  <a:pt x="3276726" y="1030897"/>
                </a:lnTo>
                <a:lnTo>
                  <a:pt x="3299913" y="959191"/>
                </a:lnTo>
                <a:lnTo>
                  <a:pt x="3313107" y="885998"/>
                </a:lnTo>
                <a:lnTo>
                  <a:pt x="3315976" y="811717"/>
                </a:lnTo>
                <a:lnTo>
                  <a:pt x="3313435" y="774292"/>
                </a:lnTo>
                <a:lnTo>
                  <a:pt x="3300197" y="699122"/>
                </a:lnTo>
                <a:lnTo>
                  <a:pt x="3289417" y="661476"/>
                </a:lnTo>
                <a:lnTo>
                  <a:pt x="3275807" y="623856"/>
                </a:lnTo>
                <a:lnTo>
                  <a:pt x="3259328" y="586311"/>
                </a:lnTo>
                <a:lnTo>
                  <a:pt x="3241744" y="552181"/>
                </a:lnTo>
                <a:lnTo>
                  <a:pt x="3222080" y="518866"/>
                </a:lnTo>
                <a:lnTo>
                  <a:pt x="3200397" y="486386"/>
                </a:lnTo>
                <a:lnTo>
                  <a:pt x="3176755" y="454763"/>
                </a:lnTo>
                <a:lnTo>
                  <a:pt x="3151214" y="424016"/>
                </a:lnTo>
                <a:lnTo>
                  <a:pt x="3123837" y="394166"/>
                </a:lnTo>
                <a:lnTo>
                  <a:pt x="3094683" y="365235"/>
                </a:lnTo>
                <a:lnTo>
                  <a:pt x="3063813" y="337243"/>
                </a:lnTo>
                <a:lnTo>
                  <a:pt x="3031288" y="310209"/>
                </a:lnTo>
                <a:lnTo>
                  <a:pt x="2997169" y="284156"/>
                </a:lnTo>
                <a:lnTo>
                  <a:pt x="2961515" y="259104"/>
                </a:lnTo>
                <a:lnTo>
                  <a:pt x="2924389" y="235073"/>
                </a:lnTo>
                <a:lnTo>
                  <a:pt x="2885850" y="212083"/>
                </a:lnTo>
                <a:lnTo>
                  <a:pt x="2845960" y="190157"/>
                </a:lnTo>
                <a:lnTo>
                  <a:pt x="2804779" y="169314"/>
                </a:lnTo>
                <a:lnTo>
                  <a:pt x="2762368" y="149574"/>
                </a:lnTo>
                <a:lnTo>
                  <a:pt x="2718787" y="130960"/>
                </a:lnTo>
                <a:lnTo>
                  <a:pt x="2674097" y="113490"/>
                </a:lnTo>
                <a:lnTo>
                  <a:pt x="2628360" y="97187"/>
                </a:lnTo>
                <a:lnTo>
                  <a:pt x="2581635" y="82070"/>
                </a:lnTo>
                <a:lnTo>
                  <a:pt x="2533983" y="68160"/>
                </a:lnTo>
                <a:lnTo>
                  <a:pt x="2485466" y="55478"/>
                </a:lnTo>
                <a:lnTo>
                  <a:pt x="2436143" y="44044"/>
                </a:lnTo>
                <a:lnTo>
                  <a:pt x="2386076" y="33880"/>
                </a:lnTo>
                <a:lnTo>
                  <a:pt x="2335325" y="25005"/>
                </a:lnTo>
                <a:lnTo>
                  <a:pt x="2283951" y="17441"/>
                </a:lnTo>
                <a:lnTo>
                  <a:pt x="2232015" y="11208"/>
                </a:lnTo>
                <a:lnTo>
                  <a:pt x="2179577" y="6327"/>
                </a:lnTo>
                <a:lnTo>
                  <a:pt x="2126699" y="2818"/>
                </a:lnTo>
                <a:lnTo>
                  <a:pt x="2073440" y="702"/>
                </a:lnTo>
                <a:lnTo>
                  <a:pt x="2019861" y="0"/>
                </a:lnTo>
                <a:close/>
              </a:path>
            </a:pathLst>
          </a:custGeom>
          <a:solidFill>
            <a:srgbClr val="FFFF99"/>
          </a:solidFill>
        </p:spPr>
        <p:txBody>
          <a:bodyPr wrap="square" lIns="0" tIns="0" rIns="0" bIns="0" rtlCol="0"/>
          <a:lstStyle/>
          <a:p>
            <a:endParaRPr/>
          </a:p>
        </p:txBody>
      </p:sp>
      <p:sp>
        <p:nvSpPr>
          <p:cNvPr id="35" name="object 35"/>
          <p:cNvSpPr txBox="1"/>
          <p:nvPr/>
        </p:nvSpPr>
        <p:spPr>
          <a:xfrm>
            <a:off x="7045642" y="1775903"/>
            <a:ext cx="1429385" cy="574675"/>
          </a:xfrm>
          <a:prstGeom prst="rect">
            <a:avLst/>
          </a:prstGeom>
        </p:spPr>
        <p:txBody>
          <a:bodyPr vert="horz" wrap="square" lIns="0" tIns="12700" rIns="0" bIns="0" rtlCol="0">
            <a:spAutoFit/>
          </a:bodyPr>
          <a:lstStyle/>
          <a:p>
            <a:pPr algn="ctr">
              <a:spcBef>
                <a:spcPts val="100"/>
              </a:spcBef>
            </a:pPr>
            <a:r>
              <a:rPr b="1" spc="-210" dirty="0">
                <a:solidFill>
                  <a:srgbClr val="000099"/>
                </a:solidFill>
                <a:latin typeface="Arial"/>
                <a:cs typeface="Arial"/>
              </a:rPr>
              <a:t>C’ÉTAIT</a:t>
            </a:r>
            <a:r>
              <a:rPr b="1" spc="-150" dirty="0">
                <a:solidFill>
                  <a:srgbClr val="000099"/>
                </a:solidFill>
                <a:latin typeface="Arial"/>
                <a:cs typeface="Arial"/>
              </a:rPr>
              <a:t> </a:t>
            </a:r>
            <a:r>
              <a:rPr b="1" spc="-125" dirty="0">
                <a:solidFill>
                  <a:srgbClr val="000099"/>
                </a:solidFill>
                <a:latin typeface="Arial"/>
                <a:cs typeface="Arial"/>
              </a:rPr>
              <a:t>MIEUX</a:t>
            </a:r>
            <a:endParaRPr dirty="0">
              <a:latin typeface="Arial"/>
              <a:cs typeface="Arial"/>
            </a:endParaRPr>
          </a:p>
          <a:p>
            <a:pPr algn="ctr">
              <a:lnSpc>
                <a:spcPct val="100000"/>
              </a:lnSpc>
            </a:pPr>
            <a:r>
              <a:rPr b="1" spc="-215" dirty="0">
                <a:solidFill>
                  <a:srgbClr val="000099"/>
                </a:solidFill>
                <a:latin typeface="Arial"/>
                <a:cs typeface="Arial"/>
              </a:rPr>
              <a:t>AVANT</a:t>
            </a:r>
            <a:endParaRPr dirty="0">
              <a:latin typeface="Arial"/>
              <a:cs typeface="Arial"/>
            </a:endParaRPr>
          </a:p>
        </p:txBody>
      </p:sp>
      <p:sp>
        <p:nvSpPr>
          <p:cNvPr id="36" name="object 36"/>
          <p:cNvSpPr/>
          <p:nvPr/>
        </p:nvSpPr>
        <p:spPr>
          <a:xfrm>
            <a:off x="5934455" y="4315967"/>
            <a:ext cx="2334768" cy="2542030"/>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5650992" y="4878323"/>
            <a:ext cx="2330195" cy="316992"/>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5807964" y="4956176"/>
            <a:ext cx="2016760" cy="116205"/>
          </a:xfrm>
          <a:custGeom>
            <a:avLst/>
            <a:gdLst/>
            <a:ahLst/>
            <a:cxnLst/>
            <a:rect l="l" t="t" r="r" b="b"/>
            <a:pathLst>
              <a:path w="2016760" h="116204">
                <a:moveTo>
                  <a:pt x="1901867" y="77581"/>
                </a:moveTo>
                <a:lnTo>
                  <a:pt x="1901825" y="115697"/>
                </a:lnTo>
                <a:lnTo>
                  <a:pt x="1978109" y="77597"/>
                </a:lnTo>
                <a:lnTo>
                  <a:pt x="1901867" y="77581"/>
                </a:lnTo>
                <a:close/>
              </a:path>
              <a:path w="2016760" h="116204">
                <a:moveTo>
                  <a:pt x="114300" y="0"/>
                </a:moveTo>
                <a:lnTo>
                  <a:pt x="0" y="57023"/>
                </a:lnTo>
                <a:lnTo>
                  <a:pt x="114300" y="114300"/>
                </a:lnTo>
                <a:lnTo>
                  <a:pt x="114300" y="76088"/>
                </a:lnTo>
                <a:lnTo>
                  <a:pt x="95250" y="76073"/>
                </a:lnTo>
                <a:lnTo>
                  <a:pt x="95250" y="37973"/>
                </a:lnTo>
                <a:lnTo>
                  <a:pt x="114300" y="37973"/>
                </a:lnTo>
                <a:lnTo>
                  <a:pt x="114300" y="0"/>
                </a:lnTo>
                <a:close/>
              </a:path>
              <a:path w="2016760" h="116204">
                <a:moveTo>
                  <a:pt x="1901909" y="39481"/>
                </a:moveTo>
                <a:lnTo>
                  <a:pt x="1901867" y="77581"/>
                </a:lnTo>
                <a:lnTo>
                  <a:pt x="1921002" y="77597"/>
                </a:lnTo>
                <a:lnTo>
                  <a:pt x="1921002" y="39497"/>
                </a:lnTo>
                <a:lnTo>
                  <a:pt x="1901909" y="39481"/>
                </a:lnTo>
                <a:close/>
              </a:path>
              <a:path w="2016760" h="116204">
                <a:moveTo>
                  <a:pt x="1901952" y="1397"/>
                </a:moveTo>
                <a:lnTo>
                  <a:pt x="1901909" y="39481"/>
                </a:lnTo>
                <a:lnTo>
                  <a:pt x="1921002" y="39497"/>
                </a:lnTo>
                <a:lnTo>
                  <a:pt x="1921002" y="77597"/>
                </a:lnTo>
                <a:lnTo>
                  <a:pt x="1978109" y="77597"/>
                </a:lnTo>
                <a:lnTo>
                  <a:pt x="2016252" y="58547"/>
                </a:lnTo>
                <a:lnTo>
                  <a:pt x="1901952" y="1397"/>
                </a:lnTo>
                <a:close/>
              </a:path>
              <a:path w="2016760" h="116204">
                <a:moveTo>
                  <a:pt x="114300" y="37988"/>
                </a:moveTo>
                <a:lnTo>
                  <a:pt x="114300" y="76088"/>
                </a:lnTo>
                <a:lnTo>
                  <a:pt x="1901867" y="77581"/>
                </a:lnTo>
                <a:lnTo>
                  <a:pt x="1901909" y="39481"/>
                </a:lnTo>
                <a:lnTo>
                  <a:pt x="114300" y="37988"/>
                </a:lnTo>
                <a:close/>
              </a:path>
              <a:path w="2016760" h="116204">
                <a:moveTo>
                  <a:pt x="95250" y="37973"/>
                </a:moveTo>
                <a:lnTo>
                  <a:pt x="95250" y="76073"/>
                </a:lnTo>
                <a:lnTo>
                  <a:pt x="114300" y="76088"/>
                </a:lnTo>
                <a:lnTo>
                  <a:pt x="114300" y="37988"/>
                </a:lnTo>
                <a:lnTo>
                  <a:pt x="95250" y="37973"/>
                </a:lnTo>
                <a:close/>
              </a:path>
              <a:path w="2016760" h="116204">
                <a:moveTo>
                  <a:pt x="114300" y="37973"/>
                </a:moveTo>
                <a:lnTo>
                  <a:pt x="95250" y="37973"/>
                </a:lnTo>
                <a:lnTo>
                  <a:pt x="114300" y="37988"/>
                </a:lnTo>
                <a:close/>
              </a:path>
            </a:pathLst>
          </a:custGeom>
          <a:solidFill>
            <a:srgbClr val="C00000"/>
          </a:solidFill>
        </p:spPr>
        <p:txBody>
          <a:bodyPr wrap="square" lIns="0" tIns="0" rIns="0" bIns="0" rtlCol="0"/>
          <a:lstStyle/>
          <a:p>
            <a:endParaRPr/>
          </a:p>
        </p:txBody>
      </p:sp>
      <p:sp>
        <p:nvSpPr>
          <p:cNvPr id="39" name="object 39"/>
          <p:cNvSpPr/>
          <p:nvPr/>
        </p:nvSpPr>
        <p:spPr>
          <a:xfrm rot="20953312">
            <a:off x="258666" y="2141367"/>
            <a:ext cx="3533001" cy="1826500"/>
          </a:xfrm>
          <a:prstGeom prst="rect">
            <a:avLst/>
          </a:prstGeom>
          <a:blipFill>
            <a:blip r:embed="rId11" cstate="print"/>
            <a:stretch>
              <a:fillRect/>
            </a:stretch>
          </a:blipFill>
        </p:spPr>
        <p:txBody>
          <a:bodyPr wrap="square" lIns="0" tIns="0" rIns="0" bIns="0" rtlCol="0"/>
          <a:lstStyle/>
          <a:p>
            <a:endParaRPr/>
          </a:p>
        </p:txBody>
      </p:sp>
      <p:sp>
        <p:nvSpPr>
          <p:cNvPr id="49" name="object 36">
            <a:extLst>
              <a:ext uri="{FF2B5EF4-FFF2-40B4-BE49-F238E27FC236}">
                <a16:creationId xmlns:a16="http://schemas.microsoft.com/office/drawing/2014/main" id="{7E94E151-FEBB-4F81-A78E-B492A84750D0}"/>
              </a:ext>
            </a:extLst>
          </p:cNvPr>
          <p:cNvSpPr/>
          <p:nvPr/>
        </p:nvSpPr>
        <p:spPr>
          <a:xfrm rot="20718721">
            <a:off x="1648921" y="1623109"/>
            <a:ext cx="2334768" cy="2542030"/>
          </a:xfrm>
          <a:prstGeom prst="rect">
            <a:avLst/>
          </a:prstGeom>
          <a:blipFill>
            <a:blip r:embed="rId9" cstate="print"/>
            <a:stretch>
              <a:fillRect/>
            </a:stretch>
          </a:blipFill>
        </p:spPr>
        <p:txBody>
          <a:bodyPr wrap="square" lIns="0" tIns="0" rIns="0" bIns="0" rtlCol="0"/>
          <a:lstStyle/>
          <a:p>
            <a:endParaRPr/>
          </a:p>
        </p:txBody>
      </p:sp>
      <p:pic>
        <p:nvPicPr>
          <p:cNvPr id="50" name="Image 49">
            <a:extLst>
              <a:ext uri="{FF2B5EF4-FFF2-40B4-BE49-F238E27FC236}">
                <a16:creationId xmlns:a16="http://schemas.microsoft.com/office/drawing/2014/main" id="{13EB7F96-A66D-4742-AA6E-7BADCFD5C998}"/>
              </a:ext>
            </a:extLst>
          </p:cNvPr>
          <p:cNvPicPr>
            <a:picLocks noChangeAspect="1"/>
          </p:cNvPicPr>
          <p:nvPr/>
        </p:nvPicPr>
        <p:blipFill>
          <a:blip r:embed="rId12"/>
          <a:stretch>
            <a:fillRect/>
          </a:stretch>
        </p:blipFill>
        <p:spPr>
          <a:xfrm>
            <a:off x="10800205" y="0"/>
            <a:ext cx="1260616" cy="1260616"/>
          </a:xfrm>
          <a:prstGeom prst="rect">
            <a:avLst/>
          </a:prstGeom>
        </p:spPr>
      </p:pic>
      <p:sp>
        <p:nvSpPr>
          <p:cNvPr id="52" name="Titre 51">
            <a:extLst>
              <a:ext uri="{FF2B5EF4-FFF2-40B4-BE49-F238E27FC236}">
                <a16:creationId xmlns:a16="http://schemas.microsoft.com/office/drawing/2014/main" id="{084C4D65-9C0A-4DEA-83B7-499D3D54E1EF}"/>
              </a:ext>
            </a:extLst>
          </p:cNvPr>
          <p:cNvSpPr>
            <a:spLocks noGrp="1"/>
          </p:cNvSpPr>
          <p:nvPr>
            <p:ph type="title"/>
          </p:nvPr>
        </p:nvSpPr>
        <p:spPr/>
        <p:txBody>
          <a:bodyPr/>
          <a:lstStyle/>
          <a:p>
            <a:r>
              <a:rPr lang="fr-FR" spc="-385" dirty="0"/>
              <a:t>Le </a:t>
            </a:r>
            <a:r>
              <a:rPr lang="fr-FR" spc="-240" dirty="0"/>
              <a:t>changement </a:t>
            </a:r>
            <a:r>
              <a:rPr lang="fr-FR" spc="-215" dirty="0"/>
              <a:t>est </a:t>
            </a:r>
            <a:r>
              <a:rPr lang="fr-FR" spc="-200" dirty="0"/>
              <a:t>toujours </a:t>
            </a:r>
            <a:r>
              <a:rPr lang="fr-FR" spc="-215" dirty="0"/>
              <a:t>une</a:t>
            </a:r>
            <a:r>
              <a:rPr lang="fr-FR" spc="-375" dirty="0"/>
              <a:t> </a:t>
            </a:r>
            <a:r>
              <a:rPr lang="fr-FR" spc="-135" dirty="0"/>
              <a:t>perte</a:t>
            </a:r>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7" name="object 7"/>
          <p:cNvSpPr/>
          <p:nvPr/>
        </p:nvSpPr>
        <p:spPr>
          <a:xfrm>
            <a:off x="1562100" y="6225538"/>
            <a:ext cx="1580388" cy="55321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404616" y="6225538"/>
            <a:ext cx="1088136" cy="55321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65549" y="6225538"/>
            <a:ext cx="1437131" cy="5532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483096" y="6225538"/>
            <a:ext cx="836676" cy="55321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621523" y="6225538"/>
            <a:ext cx="1078992" cy="55321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9002268" y="6225538"/>
            <a:ext cx="912876" cy="55321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524000" y="980732"/>
            <a:ext cx="9144000" cy="571500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4805171" y="1476756"/>
            <a:ext cx="2598420" cy="644651"/>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831079" y="1502664"/>
            <a:ext cx="2598420" cy="644651"/>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4819650" y="1491488"/>
            <a:ext cx="2595880" cy="641350"/>
          </a:xfrm>
          <a:custGeom>
            <a:avLst/>
            <a:gdLst/>
            <a:ahLst/>
            <a:cxnLst/>
            <a:rect l="l" t="t" r="r" b="b"/>
            <a:pathLst>
              <a:path w="2595879" h="641350">
                <a:moveTo>
                  <a:pt x="0" y="641350"/>
                </a:moveTo>
                <a:lnTo>
                  <a:pt x="2595626" y="641350"/>
                </a:lnTo>
                <a:lnTo>
                  <a:pt x="2595626" y="0"/>
                </a:lnTo>
                <a:lnTo>
                  <a:pt x="0" y="0"/>
                </a:lnTo>
                <a:lnTo>
                  <a:pt x="0" y="641350"/>
                </a:lnTo>
                <a:close/>
              </a:path>
            </a:pathLst>
          </a:custGeom>
          <a:solidFill>
            <a:srgbClr val="FFFF00"/>
          </a:solidFill>
        </p:spPr>
        <p:txBody>
          <a:bodyPr wrap="square" lIns="0" tIns="0" rIns="0" bIns="0" rtlCol="0"/>
          <a:lstStyle/>
          <a:p>
            <a:endParaRPr/>
          </a:p>
        </p:txBody>
      </p:sp>
      <p:sp>
        <p:nvSpPr>
          <p:cNvPr id="19" name="object 19"/>
          <p:cNvSpPr txBox="1"/>
          <p:nvPr/>
        </p:nvSpPr>
        <p:spPr>
          <a:xfrm>
            <a:off x="4819650" y="1513459"/>
            <a:ext cx="2595880" cy="574040"/>
          </a:xfrm>
          <a:prstGeom prst="rect">
            <a:avLst/>
          </a:prstGeom>
        </p:spPr>
        <p:txBody>
          <a:bodyPr vert="horz" wrap="square" lIns="0" tIns="12700" rIns="0" bIns="0" rtlCol="0">
            <a:spAutoFit/>
          </a:bodyPr>
          <a:lstStyle/>
          <a:p>
            <a:pPr marL="90805">
              <a:spcBef>
                <a:spcPts val="100"/>
              </a:spcBef>
            </a:pPr>
            <a:r>
              <a:rPr sz="3600" b="1" dirty="0">
                <a:latin typeface="Arial"/>
                <a:cs typeface="Arial"/>
              </a:rPr>
              <a:t>Résistance</a:t>
            </a:r>
            <a:endParaRPr sz="3600">
              <a:latin typeface="Arial"/>
              <a:cs typeface="Arial"/>
            </a:endParaRPr>
          </a:p>
        </p:txBody>
      </p:sp>
      <p:sp>
        <p:nvSpPr>
          <p:cNvPr id="20" name="object 20"/>
          <p:cNvSpPr/>
          <p:nvPr/>
        </p:nvSpPr>
        <p:spPr>
          <a:xfrm>
            <a:off x="2045208" y="3034283"/>
            <a:ext cx="1639824" cy="460248"/>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069591" y="3058667"/>
            <a:ext cx="1639824" cy="460248"/>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2058987" y="3048000"/>
            <a:ext cx="1637030" cy="457200"/>
          </a:xfrm>
          <a:custGeom>
            <a:avLst/>
            <a:gdLst/>
            <a:ahLst/>
            <a:cxnLst/>
            <a:rect l="l" t="t" r="r" b="b"/>
            <a:pathLst>
              <a:path w="1637030" h="457200">
                <a:moveTo>
                  <a:pt x="0" y="457200"/>
                </a:moveTo>
                <a:lnTo>
                  <a:pt x="1636649" y="457200"/>
                </a:lnTo>
                <a:lnTo>
                  <a:pt x="1636649" y="0"/>
                </a:lnTo>
                <a:lnTo>
                  <a:pt x="0" y="0"/>
                </a:lnTo>
                <a:lnTo>
                  <a:pt x="0" y="457200"/>
                </a:lnTo>
                <a:close/>
              </a:path>
            </a:pathLst>
          </a:custGeom>
          <a:solidFill>
            <a:srgbClr val="0000FF"/>
          </a:solidFill>
        </p:spPr>
        <p:txBody>
          <a:bodyPr wrap="square" lIns="0" tIns="0" rIns="0" bIns="0" rtlCol="0"/>
          <a:lstStyle/>
          <a:p>
            <a:endParaRPr/>
          </a:p>
        </p:txBody>
      </p:sp>
      <p:sp>
        <p:nvSpPr>
          <p:cNvPr id="23" name="object 23"/>
          <p:cNvSpPr txBox="1"/>
          <p:nvPr/>
        </p:nvSpPr>
        <p:spPr>
          <a:xfrm>
            <a:off x="2058987" y="3077084"/>
            <a:ext cx="1637030" cy="391795"/>
          </a:xfrm>
          <a:prstGeom prst="rect">
            <a:avLst/>
          </a:prstGeom>
        </p:spPr>
        <p:txBody>
          <a:bodyPr vert="horz" wrap="square" lIns="0" tIns="12700" rIns="0" bIns="0" rtlCol="0">
            <a:spAutoFit/>
          </a:bodyPr>
          <a:lstStyle/>
          <a:p>
            <a:pPr marR="34925" algn="ctr">
              <a:spcBef>
                <a:spcPts val="100"/>
              </a:spcBef>
            </a:pPr>
            <a:r>
              <a:rPr sz="1200" b="1" spc="-5" dirty="0">
                <a:solidFill>
                  <a:srgbClr val="FFFFFF"/>
                </a:solidFill>
                <a:latin typeface="Arial"/>
                <a:cs typeface="Arial"/>
              </a:rPr>
              <a:t>Manque </a:t>
            </a:r>
            <a:r>
              <a:rPr sz="1200" b="1" dirty="0">
                <a:solidFill>
                  <a:srgbClr val="FFFFFF"/>
                </a:solidFill>
                <a:latin typeface="Arial"/>
                <a:cs typeface="Arial"/>
              </a:rPr>
              <a:t>de</a:t>
            </a:r>
            <a:r>
              <a:rPr sz="1200" b="1" spc="-5" dirty="0">
                <a:solidFill>
                  <a:srgbClr val="FFFFFF"/>
                </a:solidFill>
                <a:latin typeface="Arial"/>
                <a:cs typeface="Arial"/>
              </a:rPr>
              <a:t> stabilité</a:t>
            </a:r>
            <a:endParaRPr sz="1200">
              <a:latin typeface="Arial"/>
              <a:cs typeface="Arial"/>
            </a:endParaRPr>
          </a:p>
          <a:p>
            <a:pPr algn="ctr">
              <a:lnSpc>
                <a:spcPct val="100000"/>
              </a:lnSpc>
            </a:pPr>
            <a:r>
              <a:rPr sz="1200" b="1" dirty="0">
                <a:solidFill>
                  <a:srgbClr val="FFFFFF"/>
                </a:solidFill>
                <a:latin typeface="Arial"/>
                <a:cs typeface="Arial"/>
              </a:rPr>
              <a:t>de l’équipe</a:t>
            </a:r>
            <a:r>
              <a:rPr sz="1200" b="1" spc="-30" dirty="0">
                <a:solidFill>
                  <a:srgbClr val="FFFFFF"/>
                </a:solidFill>
                <a:latin typeface="Arial"/>
                <a:cs typeface="Arial"/>
              </a:rPr>
              <a:t> </a:t>
            </a:r>
            <a:r>
              <a:rPr sz="1200" b="1" spc="-5" dirty="0">
                <a:solidFill>
                  <a:srgbClr val="FFFFFF"/>
                </a:solidFill>
                <a:latin typeface="Arial"/>
                <a:cs typeface="Arial"/>
              </a:rPr>
              <a:t>projet</a:t>
            </a:r>
            <a:endParaRPr sz="1200">
              <a:latin typeface="Arial"/>
              <a:cs typeface="Arial"/>
            </a:endParaRPr>
          </a:p>
        </p:txBody>
      </p:sp>
      <p:sp>
        <p:nvSpPr>
          <p:cNvPr id="24" name="object 24"/>
          <p:cNvSpPr txBox="1">
            <a:spLocks noGrp="1"/>
          </p:cNvSpPr>
          <p:nvPr>
            <p:ph type="title"/>
          </p:nvPr>
        </p:nvSpPr>
        <p:spPr>
          <a:xfrm>
            <a:off x="3261742" y="19888"/>
            <a:ext cx="6386195" cy="331470"/>
          </a:xfrm>
          <a:prstGeom prst="rect">
            <a:avLst/>
          </a:prstGeom>
        </p:spPr>
        <p:txBody>
          <a:bodyPr vert="horz" wrap="square" lIns="0" tIns="13335" rIns="0" bIns="0" rtlCol="0" anchor="ctr">
            <a:spAutoFit/>
          </a:bodyPr>
          <a:lstStyle/>
          <a:p>
            <a:pPr marL="12700">
              <a:lnSpc>
                <a:spcPct val="100000"/>
              </a:lnSpc>
              <a:spcBef>
                <a:spcPts val="105"/>
              </a:spcBef>
            </a:pPr>
            <a:r>
              <a:rPr sz="2000" dirty="0">
                <a:solidFill>
                  <a:srgbClr val="AD016F"/>
                </a:solidFill>
              </a:rPr>
              <a:t>La </a:t>
            </a:r>
            <a:r>
              <a:rPr sz="2000" spc="-5" dirty="0">
                <a:solidFill>
                  <a:srgbClr val="AD016F"/>
                </a:solidFill>
              </a:rPr>
              <a:t>résistance est </a:t>
            </a:r>
            <a:r>
              <a:rPr sz="2000" dirty="0">
                <a:solidFill>
                  <a:srgbClr val="AD016F"/>
                </a:solidFill>
              </a:rPr>
              <a:t>la face </a:t>
            </a:r>
            <a:r>
              <a:rPr sz="2000" spc="-5" dirty="0">
                <a:solidFill>
                  <a:srgbClr val="AD016F"/>
                </a:solidFill>
              </a:rPr>
              <a:t>émergée d’autres</a:t>
            </a:r>
            <a:r>
              <a:rPr sz="2000" spc="-130" dirty="0">
                <a:solidFill>
                  <a:srgbClr val="AD016F"/>
                </a:solidFill>
              </a:rPr>
              <a:t> </a:t>
            </a:r>
            <a:r>
              <a:rPr sz="2000" dirty="0">
                <a:solidFill>
                  <a:srgbClr val="AD016F"/>
                </a:solidFill>
              </a:rPr>
              <a:t>difficultés</a:t>
            </a:r>
            <a:endParaRPr sz="2000"/>
          </a:p>
        </p:txBody>
      </p:sp>
      <p:sp>
        <p:nvSpPr>
          <p:cNvPr id="25" name="object 25"/>
          <p:cNvSpPr/>
          <p:nvPr/>
        </p:nvSpPr>
        <p:spPr>
          <a:xfrm>
            <a:off x="2577083" y="3948684"/>
            <a:ext cx="1011936" cy="277368"/>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2601468" y="3973067"/>
            <a:ext cx="1013459" cy="278892"/>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2590800" y="3962337"/>
            <a:ext cx="1009650" cy="274955"/>
          </a:xfrm>
          <a:custGeom>
            <a:avLst/>
            <a:gdLst/>
            <a:ahLst/>
            <a:cxnLst/>
            <a:rect l="l" t="t" r="r" b="b"/>
            <a:pathLst>
              <a:path w="1009650" h="274954">
                <a:moveTo>
                  <a:pt x="0" y="274637"/>
                </a:moveTo>
                <a:lnTo>
                  <a:pt x="1009650" y="274637"/>
                </a:lnTo>
                <a:lnTo>
                  <a:pt x="1009650" y="0"/>
                </a:lnTo>
                <a:lnTo>
                  <a:pt x="0" y="0"/>
                </a:lnTo>
                <a:lnTo>
                  <a:pt x="0" y="274637"/>
                </a:lnTo>
                <a:close/>
              </a:path>
            </a:pathLst>
          </a:custGeom>
          <a:solidFill>
            <a:srgbClr val="0000FF"/>
          </a:solidFill>
        </p:spPr>
        <p:txBody>
          <a:bodyPr wrap="square" lIns="0" tIns="0" rIns="0" bIns="0" rtlCol="0"/>
          <a:lstStyle/>
          <a:p>
            <a:endParaRPr/>
          </a:p>
        </p:txBody>
      </p:sp>
      <p:sp>
        <p:nvSpPr>
          <p:cNvPr id="28" name="object 28"/>
          <p:cNvSpPr txBox="1"/>
          <p:nvPr/>
        </p:nvSpPr>
        <p:spPr>
          <a:xfrm>
            <a:off x="2590800" y="3992117"/>
            <a:ext cx="1009650" cy="197490"/>
          </a:xfrm>
          <a:prstGeom prst="rect">
            <a:avLst/>
          </a:prstGeom>
        </p:spPr>
        <p:txBody>
          <a:bodyPr vert="horz" wrap="square" lIns="0" tIns="12700" rIns="0" bIns="0" rtlCol="0">
            <a:spAutoFit/>
          </a:bodyPr>
          <a:lstStyle/>
          <a:p>
            <a:pPr marL="88900">
              <a:spcBef>
                <a:spcPts val="100"/>
              </a:spcBef>
            </a:pPr>
            <a:r>
              <a:rPr sz="1200" b="1" spc="-5" dirty="0">
                <a:solidFill>
                  <a:srgbClr val="FFFFFF"/>
                </a:solidFill>
                <a:latin typeface="Arial"/>
                <a:cs typeface="Arial"/>
              </a:rPr>
              <a:t>Non</a:t>
            </a:r>
            <a:r>
              <a:rPr sz="1200" b="1" spc="-20" dirty="0">
                <a:solidFill>
                  <a:srgbClr val="FFFFFF"/>
                </a:solidFill>
                <a:latin typeface="Arial"/>
                <a:cs typeface="Arial"/>
              </a:rPr>
              <a:t> </a:t>
            </a:r>
            <a:r>
              <a:rPr sz="1200" b="1" spc="-5" dirty="0">
                <a:solidFill>
                  <a:srgbClr val="FFFFFF"/>
                </a:solidFill>
                <a:latin typeface="Arial"/>
                <a:cs typeface="Arial"/>
              </a:rPr>
              <a:t>écoute</a:t>
            </a:r>
            <a:endParaRPr sz="1200">
              <a:latin typeface="Arial"/>
              <a:cs typeface="Arial"/>
            </a:endParaRPr>
          </a:p>
        </p:txBody>
      </p:sp>
      <p:sp>
        <p:nvSpPr>
          <p:cNvPr id="29" name="object 29"/>
          <p:cNvSpPr/>
          <p:nvPr/>
        </p:nvSpPr>
        <p:spPr>
          <a:xfrm>
            <a:off x="3262883" y="4558284"/>
            <a:ext cx="1232916" cy="460248"/>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3287267" y="4582667"/>
            <a:ext cx="1234440" cy="460248"/>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3276600" y="4572000"/>
            <a:ext cx="1230630" cy="457200"/>
          </a:xfrm>
          <a:custGeom>
            <a:avLst/>
            <a:gdLst/>
            <a:ahLst/>
            <a:cxnLst/>
            <a:rect l="l" t="t" r="r" b="b"/>
            <a:pathLst>
              <a:path w="1230630" h="457200">
                <a:moveTo>
                  <a:pt x="0" y="457200"/>
                </a:moveTo>
                <a:lnTo>
                  <a:pt x="1230312" y="457200"/>
                </a:lnTo>
                <a:lnTo>
                  <a:pt x="1230312" y="0"/>
                </a:lnTo>
                <a:lnTo>
                  <a:pt x="0" y="0"/>
                </a:lnTo>
                <a:lnTo>
                  <a:pt x="0" y="457200"/>
                </a:lnTo>
                <a:close/>
              </a:path>
            </a:pathLst>
          </a:custGeom>
          <a:solidFill>
            <a:srgbClr val="0000FF"/>
          </a:solidFill>
        </p:spPr>
        <p:txBody>
          <a:bodyPr wrap="square" lIns="0" tIns="0" rIns="0" bIns="0" rtlCol="0"/>
          <a:lstStyle/>
          <a:p>
            <a:endParaRPr/>
          </a:p>
        </p:txBody>
      </p:sp>
      <p:sp>
        <p:nvSpPr>
          <p:cNvPr id="32" name="object 32"/>
          <p:cNvSpPr txBox="1"/>
          <p:nvPr/>
        </p:nvSpPr>
        <p:spPr>
          <a:xfrm>
            <a:off x="3276600" y="4601414"/>
            <a:ext cx="1230630" cy="391795"/>
          </a:xfrm>
          <a:prstGeom prst="rect">
            <a:avLst/>
          </a:prstGeom>
        </p:spPr>
        <p:txBody>
          <a:bodyPr vert="horz" wrap="square" lIns="0" tIns="12700" rIns="0" bIns="0" rtlCol="0">
            <a:spAutoFit/>
          </a:bodyPr>
          <a:lstStyle/>
          <a:p>
            <a:pPr marL="635" algn="ctr">
              <a:spcBef>
                <a:spcPts val="100"/>
              </a:spcBef>
            </a:pPr>
            <a:r>
              <a:rPr sz="1200" b="1" spc="-5" dirty="0">
                <a:solidFill>
                  <a:srgbClr val="FFFFFF"/>
                </a:solidFill>
                <a:latin typeface="Arial"/>
                <a:cs typeface="Arial"/>
              </a:rPr>
              <a:t>Dévalorisation</a:t>
            </a:r>
            <a:endParaRPr sz="1200">
              <a:latin typeface="Arial"/>
              <a:cs typeface="Arial"/>
            </a:endParaRPr>
          </a:p>
          <a:p>
            <a:pPr algn="ctr">
              <a:lnSpc>
                <a:spcPct val="100000"/>
              </a:lnSpc>
            </a:pPr>
            <a:r>
              <a:rPr sz="1200" b="1" dirty="0">
                <a:solidFill>
                  <a:srgbClr val="FFFFFF"/>
                </a:solidFill>
                <a:latin typeface="Arial"/>
                <a:cs typeface="Arial"/>
              </a:rPr>
              <a:t>du</a:t>
            </a:r>
            <a:r>
              <a:rPr sz="1200" b="1" spc="-5" dirty="0">
                <a:solidFill>
                  <a:srgbClr val="FFFFFF"/>
                </a:solidFill>
                <a:latin typeface="Arial"/>
                <a:cs typeface="Arial"/>
              </a:rPr>
              <a:t> </a:t>
            </a:r>
            <a:r>
              <a:rPr sz="1200" b="1" dirty="0">
                <a:solidFill>
                  <a:srgbClr val="FFFFFF"/>
                </a:solidFill>
                <a:latin typeface="Arial"/>
                <a:cs typeface="Arial"/>
              </a:rPr>
              <a:t>passé</a:t>
            </a:r>
            <a:endParaRPr sz="1200">
              <a:latin typeface="Arial"/>
              <a:cs typeface="Arial"/>
            </a:endParaRPr>
          </a:p>
        </p:txBody>
      </p:sp>
      <p:sp>
        <p:nvSpPr>
          <p:cNvPr id="35" name="object 35"/>
          <p:cNvSpPr/>
          <p:nvPr/>
        </p:nvSpPr>
        <p:spPr>
          <a:xfrm>
            <a:off x="5743574" y="5364022"/>
            <a:ext cx="1314450" cy="457200"/>
          </a:xfrm>
          <a:custGeom>
            <a:avLst/>
            <a:gdLst/>
            <a:ahLst/>
            <a:cxnLst/>
            <a:rect l="l" t="t" r="r" b="b"/>
            <a:pathLst>
              <a:path w="1314450" h="457200">
                <a:moveTo>
                  <a:pt x="0" y="457200"/>
                </a:moveTo>
                <a:lnTo>
                  <a:pt x="1314450" y="457200"/>
                </a:lnTo>
                <a:lnTo>
                  <a:pt x="1314450" y="0"/>
                </a:lnTo>
                <a:lnTo>
                  <a:pt x="0" y="0"/>
                </a:lnTo>
                <a:lnTo>
                  <a:pt x="0" y="457200"/>
                </a:lnTo>
                <a:close/>
              </a:path>
            </a:pathLst>
          </a:custGeom>
          <a:solidFill>
            <a:srgbClr val="0000FF"/>
          </a:solidFill>
        </p:spPr>
        <p:txBody>
          <a:bodyPr wrap="square" lIns="0" tIns="0" rIns="0" bIns="0" rtlCol="0"/>
          <a:lstStyle/>
          <a:p>
            <a:endParaRPr/>
          </a:p>
        </p:txBody>
      </p:sp>
      <p:sp>
        <p:nvSpPr>
          <p:cNvPr id="36" name="object 36"/>
          <p:cNvSpPr txBox="1"/>
          <p:nvPr/>
        </p:nvSpPr>
        <p:spPr>
          <a:xfrm>
            <a:off x="5759334" y="5381244"/>
            <a:ext cx="1314450" cy="391160"/>
          </a:xfrm>
          <a:prstGeom prst="rect">
            <a:avLst/>
          </a:prstGeom>
        </p:spPr>
        <p:txBody>
          <a:bodyPr vert="horz" wrap="square" lIns="0" tIns="12700" rIns="0" bIns="0" rtlCol="0">
            <a:spAutoFit/>
          </a:bodyPr>
          <a:lstStyle/>
          <a:p>
            <a:pPr marL="185420" marR="81280" indent="-94615">
              <a:spcBef>
                <a:spcPts val="100"/>
              </a:spcBef>
            </a:pPr>
            <a:r>
              <a:rPr sz="1200" b="1" dirty="0">
                <a:solidFill>
                  <a:srgbClr val="FFFFFF"/>
                </a:solidFill>
                <a:latin typeface="Arial"/>
                <a:cs typeface="Arial"/>
              </a:rPr>
              <a:t>Intérêt de</a:t>
            </a:r>
            <a:r>
              <a:rPr sz="1200" b="1" spc="-85" dirty="0">
                <a:solidFill>
                  <a:srgbClr val="FFFFFF"/>
                </a:solidFill>
                <a:latin typeface="Arial"/>
                <a:cs typeface="Arial"/>
              </a:rPr>
              <a:t> </a:t>
            </a:r>
            <a:r>
              <a:rPr sz="1200" b="1" spc="-5" dirty="0">
                <a:solidFill>
                  <a:srgbClr val="FFFFFF"/>
                </a:solidFill>
                <a:latin typeface="Arial"/>
                <a:cs typeface="Arial"/>
              </a:rPr>
              <a:t>l’outil  </a:t>
            </a:r>
            <a:r>
              <a:rPr sz="1200" b="1" dirty="0">
                <a:solidFill>
                  <a:srgbClr val="FFFFFF"/>
                </a:solidFill>
                <a:latin typeface="Arial"/>
                <a:cs typeface="Arial"/>
              </a:rPr>
              <a:t>non</a:t>
            </a:r>
            <a:r>
              <a:rPr sz="1200" b="1" spc="-10" dirty="0">
                <a:solidFill>
                  <a:srgbClr val="FFFFFF"/>
                </a:solidFill>
                <a:latin typeface="Arial"/>
                <a:cs typeface="Arial"/>
              </a:rPr>
              <a:t> </a:t>
            </a:r>
            <a:r>
              <a:rPr sz="1200" b="1" spc="-5" dirty="0">
                <a:solidFill>
                  <a:srgbClr val="FFFFFF"/>
                </a:solidFill>
                <a:latin typeface="Arial"/>
                <a:cs typeface="Arial"/>
              </a:rPr>
              <a:t>expliqué</a:t>
            </a:r>
            <a:endParaRPr sz="1200" dirty="0">
              <a:latin typeface="Arial"/>
              <a:cs typeface="Arial"/>
            </a:endParaRPr>
          </a:p>
        </p:txBody>
      </p:sp>
      <p:sp>
        <p:nvSpPr>
          <p:cNvPr id="39" name="object 39"/>
          <p:cNvSpPr/>
          <p:nvPr/>
        </p:nvSpPr>
        <p:spPr>
          <a:xfrm>
            <a:off x="7933549" y="3982668"/>
            <a:ext cx="2019300" cy="640080"/>
          </a:xfrm>
          <a:custGeom>
            <a:avLst/>
            <a:gdLst/>
            <a:ahLst/>
            <a:cxnLst/>
            <a:rect l="l" t="t" r="r" b="b"/>
            <a:pathLst>
              <a:path w="2019300" h="640079">
                <a:moveTo>
                  <a:pt x="0" y="639762"/>
                </a:moveTo>
                <a:lnTo>
                  <a:pt x="2019300" y="639762"/>
                </a:lnTo>
                <a:lnTo>
                  <a:pt x="2019300" y="0"/>
                </a:lnTo>
                <a:lnTo>
                  <a:pt x="0" y="0"/>
                </a:lnTo>
                <a:lnTo>
                  <a:pt x="0" y="639762"/>
                </a:lnTo>
                <a:close/>
              </a:path>
            </a:pathLst>
          </a:custGeom>
          <a:solidFill>
            <a:srgbClr val="0000FF"/>
          </a:solidFill>
        </p:spPr>
        <p:txBody>
          <a:bodyPr wrap="square" lIns="0" tIns="0" rIns="0" bIns="0" rtlCol="0"/>
          <a:lstStyle/>
          <a:p>
            <a:endParaRPr/>
          </a:p>
        </p:txBody>
      </p:sp>
      <p:sp>
        <p:nvSpPr>
          <p:cNvPr id="40" name="object 40"/>
          <p:cNvSpPr txBox="1"/>
          <p:nvPr/>
        </p:nvSpPr>
        <p:spPr>
          <a:xfrm>
            <a:off x="7954214" y="4011171"/>
            <a:ext cx="2019300" cy="574040"/>
          </a:xfrm>
          <a:prstGeom prst="rect">
            <a:avLst/>
          </a:prstGeom>
        </p:spPr>
        <p:txBody>
          <a:bodyPr vert="horz" wrap="square" lIns="0" tIns="12700" rIns="0" bIns="0" rtlCol="0">
            <a:spAutoFit/>
          </a:bodyPr>
          <a:lstStyle/>
          <a:p>
            <a:pPr marL="93980" marR="86995" indent="-39370" algn="ctr">
              <a:spcBef>
                <a:spcPts val="100"/>
              </a:spcBef>
            </a:pPr>
            <a:r>
              <a:rPr sz="1200" b="1" spc="-5" dirty="0">
                <a:solidFill>
                  <a:srgbClr val="FFFFFF"/>
                </a:solidFill>
                <a:latin typeface="Arial"/>
                <a:cs typeface="Arial"/>
              </a:rPr>
              <a:t>Formation inadaptée  </a:t>
            </a:r>
            <a:r>
              <a:rPr sz="1200" spc="-5" dirty="0">
                <a:solidFill>
                  <a:srgbClr val="FFFFFF"/>
                </a:solidFill>
                <a:latin typeface="Arial"/>
                <a:cs typeface="Arial"/>
              </a:rPr>
              <a:t>(langue, pédagogie,</a:t>
            </a:r>
            <a:r>
              <a:rPr sz="1200" spc="-95" dirty="0">
                <a:solidFill>
                  <a:srgbClr val="FFFFFF"/>
                </a:solidFill>
                <a:latin typeface="Arial"/>
                <a:cs typeface="Arial"/>
              </a:rPr>
              <a:t> </a:t>
            </a:r>
            <a:r>
              <a:rPr sz="1200" spc="-5" dirty="0">
                <a:solidFill>
                  <a:srgbClr val="FFFFFF"/>
                </a:solidFill>
                <a:latin typeface="Arial"/>
                <a:cs typeface="Arial"/>
              </a:rPr>
              <a:t>timing,  durée,</a:t>
            </a:r>
            <a:r>
              <a:rPr sz="1200" spc="-25" dirty="0">
                <a:solidFill>
                  <a:srgbClr val="FFFFFF"/>
                </a:solidFill>
                <a:latin typeface="Arial"/>
                <a:cs typeface="Arial"/>
              </a:rPr>
              <a:t> </a:t>
            </a:r>
            <a:r>
              <a:rPr sz="1200" spc="-5" dirty="0">
                <a:solidFill>
                  <a:srgbClr val="FFFFFF"/>
                </a:solidFill>
                <a:latin typeface="Arial"/>
                <a:cs typeface="Arial"/>
              </a:rPr>
              <a:t>supports)</a:t>
            </a:r>
            <a:endParaRPr sz="1200" dirty="0">
              <a:latin typeface="Arial"/>
              <a:cs typeface="Arial"/>
            </a:endParaRPr>
          </a:p>
        </p:txBody>
      </p:sp>
      <p:sp>
        <p:nvSpPr>
          <p:cNvPr id="45" name="object 45"/>
          <p:cNvSpPr/>
          <p:nvPr/>
        </p:nvSpPr>
        <p:spPr>
          <a:xfrm>
            <a:off x="5015484" y="3034283"/>
            <a:ext cx="1359408" cy="460248"/>
          </a:xfrm>
          <a:prstGeom prst="rect">
            <a:avLst/>
          </a:prstGeom>
          <a:blipFill>
            <a:blip r:embed="rId17" cstate="print"/>
            <a:stretch>
              <a:fillRect/>
            </a:stretch>
          </a:blipFill>
        </p:spPr>
        <p:txBody>
          <a:bodyPr wrap="square" lIns="0" tIns="0" rIns="0" bIns="0" rtlCol="0"/>
          <a:lstStyle/>
          <a:p>
            <a:endParaRPr/>
          </a:p>
        </p:txBody>
      </p:sp>
      <p:sp>
        <p:nvSpPr>
          <p:cNvPr id="46" name="object 46"/>
          <p:cNvSpPr/>
          <p:nvPr/>
        </p:nvSpPr>
        <p:spPr>
          <a:xfrm>
            <a:off x="5039867" y="3058667"/>
            <a:ext cx="1360932" cy="460248"/>
          </a:xfrm>
          <a:prstGeom prst="rect">
            <a:avLst/>
          </a:prstGeom>
          <a:blipFill>
            <a:blip r:embed="rId18" cstate="print"/>
            <a:stretch>
              <a:fillRect/>
            </a:stretch>
          </a:blipFill>
        </p:spPr>
        <p:txBody>
          <a:bodyPr wrap="square" lIns="0" tIns="0" rIns="0" bIns="0" rtlCol="0"/>
          <a:lstStyle/>
          <a:p>
            <a:endParaRPr/>
          </a:p>
        </p:txBody>
      </p:sp>
      <p:sp>
        <p:nvSpPr>
          <p:cNvPr id="47" name="object 47"/>
          <p:cNvSpPr/>
          <p:nvPr/>
        </p:nvSpPr>
        <p:spPr>
          <a:xfrm>
            <a:off x="5029200" y="3048000"/>
            <a:ext cx="1357630" cy="457200"/>
          </a:xfrm>
          <a:custGeom>
            <a:avLst/>
            <a:gdLst/>
            <a:ahLst/>
            <a:cxnLst/>
            <a:rect l="l" t="t" r="r" b="b"/>
            <a:pathLst>
              <a:path w="1357629" h="457200">
                <a:moveTo>
                  <a:pt x="0" y="457200"/>
                </a:moveTo>
                <a:lnTo>
                  <a:pt x="1357376" y="457200"/>
                </a:lnTo>
                <a:lnTo>
                  <a:pt x="1357376" y="0"/>
                </a:lnTo>
                <a:lnTo>
                  <a:pt x="0" y="0"/>
                </a:lnTo>
                <a:lnTo>
                  <a:pt x="0" y="457200"/>
                </a:lnTo>
                <a:close/>
              </a:path>
            </a:pathLst>
          </a:custGeom>
          <a:solidFill>
            <a:srgbClr val="0000FF"/>
          </a:solidFill>
        </p:spPr>
        <p:txBody>
          <a:bodyPr wrap="square" lIns="0" tIns="0" rIns="0" bIns="0" rtlCol="0"/>
          <a:lstStyle/>
          <a:p>
            <a:endParaRPr/>
          </a:p>
        </p:txBody>
      </p:sp>
      <p:sp>
        <p:nvSpPr>
          <p:cNvPr id="48" name="object 48"/>
          <p:cNvSpPr txBox="1"/>
          <p:nvPr/>
        </p:nvSpPr>
        <p:spPr>
          <a:xfrm>
            <a:off x="5029200" y="3077084"/>
            <a:ext cx="1357630" cy="391795"/>
          </a:xfrm>
          <a:prstGeom prst="rect">
            <a:avLst/>
          </a:prstGeom>
        </p:spPr>
        <p:txBody>
          <a:bodyPr vert="horz" wrap="square" lIns="0" tIns="12700" rIns="0" bIns="0" rtlCol="0">
            <a:spAutoFit/>
          </a:bodyPr>
          <a:lstStyle/>
          <a:p>
            <a:pPr marL="88900">
              <a:spcBef>
                <a:spcPts val="100"/>
              </a:spcBef>
            </a:pPr>
            <a:r>
              <a:rPr sz="1200" b="1" spc="-5" dirty="0">
                <a:solidFill>
                  <a:srgbClr val="FFFFFF"/>
                </a:solidFill>
                <a:latin typeface="Arial"/>
                <a:cs typeface="Arial"/>
              </a:rPr>
              <a:t>Non association</a:t>
            </a:r>
            <a:endParaRPr sz="1200">
              <a:latin typeface="Arial"/>
              <a:cs typeface="Arial"/>
            </a:endParaRPr>
          </a:p>
          <a:p>
            <a:pPr marL="122555"/>
            <a:r>
              <a:rPr sz="1200" b="1" dirty="0">
                <a:solidFill>
                  <a:srgbClr val="FFFFFF"/>
                </a:solidFill>
                <a:latin typeface="Arial"/>
                <a:cs typeface="Arial"/>
              </a:rPr>
              <a:t>à la</a:t>
            </a:r>
            <a:r>
              <a:rPr sz="1200" b="1" spc="-50" dirty="0">
                <a:solidFill>
                  <a:srgbClr val="FFFFFF"/>
                </a:solidFill>
                <a:latin typeface="Arial"/>
                <a:cs typeface="Arial"/>
              </a:rPr>
              <a:t> </a:t>
            </a:r>
            <a:r>
              <a:rPr sz="1200" b="1" dirty="0">
                <a:solidFill>
                  <a:srgbClr val="FFFFFF"/>
                </a:solidFill>
                <a:latin typeface="Arial"/>
                <a:cs typeface="Arial"/>
              </a:rPr>
              <a:t>conception</a:t>
            </a:r>
            <a:endParaRPr sz="1200">
              <a:latin typeface="Arial"/>
              <a:cs typeface="Arial"/>
            </a:endParaRPr>
          </a:p>
        </p:txBody>
      </p:sp>
      <p:sp>
        <p:nvSpPr>
          <p:cNvPr id="53" name="object 53"/>
          <p:cNvSpPr/>
          <p:nvPr/>
        </p:nvSpPr>
        <p:spPr>
          <a:xfrm>
            <a:off x="7301485" y="3186684"/>
            <a:ext cx="920495" cy="460247"/>
          </a:xfrm>
          <a:prstGeom prst="rect">
            <a:avLst/>
          </a:prstGeom>
          <a:blipFill>
            <a:blip r:embed="rId19" cstate="print"/>
            <a:stretch>
              <a:fillRect/>
            </a:stretch>
          </a:blipFill>
        </p:spPr>
        <p:txBody>
          <a:bodyPr wrap="square" lIns="0" tIns="0" rIns="0" bIns="0" rtlCol="0"/>
          <a:lstStyle/>
          <a:p>
            <a:endParaRPr/>
          </a:p>
        </p:txBody>
      </p:sp>
      <p:sp>
        <p:nvSpPr>
          <p:cNvPr id="54" name="object 54"/>
          <p:cNvSpPr/>
          <p:nvPr/>
        </p:nvSpPr>
        <p:spPr>
          <a:xfrm>
            <a:off x="7325868" y="3211068"/>
            <a:ext cx="920495" cy="460247"/>
          </a:xfrm>
          <a:prstGeom prst="rect">
            <a:avLst/>
          </a:prstGeom>
          <a:blipFill>
            <a:blip r:embed="rId20" cstate="print"/>
            <a:stretch>
              <a:fillRect/>
            </a:stretch>
          </a:blipFill>
        </p:spPr>
        <p:txBody>
          <a:bodyPr wrap="square" lIns="0" tIns="0" rIns="0" bIns="0" rtlCol="0"/>
          <a:lstStyle/>
          <a:p>
            <a:endParaRPr/>
          </a:p>
        </p:txBody>
      </p:sp>
      <p:sp>
        <p:nvSpPr>
          <p:cNvPr id="55" name="object 55"/>
          <p:cNvSpPr/>
          <p:nvPr/>
        </p:nvSpPr>
        <p:spPr>
          <a:xfrm>
            <a:off x="7315201" y="3200400"/>
            <a:ext cx="917575" cy="457200"/>
          </a:xfrm>
          <a:custGeom>
            <a:avLst/>
            <a:gdLst/>
            <a:ahLst/>
            <a:cxnLst/>
            <a:rect l="l" t="t" r="r" b="b"/>
            <a:pathLst>
              <a:path w="917575" h="457200">
                <a:moveTo>
                  <a:pt x="0" y="457200"/>
                </a:moveTo>
                <a:lnTo>
                  <a:pt x="917575" y="457200"/>
                </a:lnTo>
                <a:lnTo>
                  <a:pt x="917575" y="0"/>
                </a:lnTo>
                <a:lnTo>
                  <a:pt x="0" y="0"/>
                </a:lnTo>
                <a:lnTo>
                  <a:pt x="0" y="457200"/>
                </a:lnTo>
                <a:close/>
              </a:path>
            </a:pathLst>
          </a:custGeom>
          <a:solidFill>
            <a:srgbClr val="0000FF"/>
          </a:solidFill>
        </p:spPr>
        <p:txBody>
          <a:bodyPr wrap="square" lIns="0" tIns="0" rIns="0" bIns="0" rtlCol="0"/>
          <a:lstStyle/>
          <a:p>
            <a:endParaRPr/>
          </a:p>
        </p:txBody>
      </p:sp>
      <p:sp>
        <p:nvSpPr>
          <p:cNvPr id="56" name="object 56"/>
          <p:cNvSpPr txBox="1"/>
          <p:nvPr/>
        </p:nvSpPr>
        <p:spPr>
          <a:xfrm>
            <a:off x="7315201" y="3229433"/>
            <a:ext cx="917575" cy="391795"/>
          </a:xfrm>
          <a:prstGeom prst="rect">
            <a:avLst/>
          </a:prstGeom>
        </p:spPr>
        <p:txBody>
          <a:bodyPr vert="horz" wrap="square" lIns="0" tIns="12700" rIns="0" bIns="0" rtlCol="0">
            <a:spAutoFit/>
          </a:bodyPr>
          <a:lstStyle/>
          <a:p>
            <a:pPr marR="36830" algn="ctr">
              <a:spcBef>
                <a:spcPts val="100"/>
              </a:spcBef>
            </a:pPr>
            <a:r>
              <a:rPr sz="1200" b="1" spc="-5" dirty="0">
                <a:solidFill>
                  <a:srgbClr val="FFFFFF"/>
                </a:solidFill>
                <a:latin typeface="Arial"/>
                <a:cs typeface="Arial"/>
              </a:rPr>
              <a:t>Double</a:t>
            </a:r>
            <a:endParaRPr sz="1200">
              <a:latin typeface="Arial"/>
              <a:cs typeface="Arial"/>
            </a:endParaRPr>
          </a:p>
          <a:p>
            <a:pPr marL="1905" algn="ctr"/>
            <a:r>
              <a:rPr sz="1200" b="1" spc="-5" dirty="0">
                <a:solidFill>
                  <a:srgbClr val="FFFFFF"/>
                </a:solidFill>
                <a:latin typeface="Arial"/>
                <a:cs typeface="Arial"/>
              </a:rPr>
              <a:t>contrainte</a:t>
            </a:r>
            <a:endParaRPr sz="1200">
              <a:latin typeface="Arial"/>
              <a:cs typeface="Arial"/>
            </a:endParaRPr>
          </a:p>
        </p:txBody>
      </p:sp>
      <p:sp>
        <p:nvSpPr>
          <p:cNvPr id="61" name="object 61"/>
          <p:cNvSpPr/>
          <p:nvPr/>
        </p:nvSpPr>
        <p:spPr>
          <a:xfrm>
            <a:off x="4939284" y="3825240"/>
            <a:ext cx="2540508" cy="1008888"/>
          </a:xfrm>
          <a:prstGeom prst="rect">
            <a:avLst/>
          </a:prstGeom>
          <a:blipFill>
            <a:blip r:embed="rId21" cstate="print"/>
            <a:stretch>
              <a:fillRect/>
            </a:stretch>
          </a:blipFill>
        </p:spPr>
        <p:txBody>
          <a:bodyPr wrap="square" lIns="0" tIns="0" rIns="0" bIns="0" rtlCol="0"/>
          <a:lstStyle/>
          <a:p>
            <a:endParaRPr/>
          </a:p>
        </p:txBody>
      </p:sp>
      <p:sp>
        <p:nvSpPr>
          <p:cNvPr id="62" name="object 62"/>
          <p:cNvSpPr/>
          <p:nvPr/>
        </p:nvSpPr>
        <p:spPr>
          <a:xfrm>
            <a:off x="4963667" y="3851147"/>
            <a:ext cx="2542032" cy="1008888"/>
          </a:xfrm>
          <a:prstGeom prst="rect">
            <a:avLst/>
          </a:prstGeom>
          <a:blipFill>
            <a:blip r:embed="rId22" cstate="print"/>
            <a:stretch>
              <a:fillRect/>
            </a:stretch>
          </a:blipFill>
        </p:spPr>
        <p:txBody>
          <a:bodyPr wrap="square" lIns="0" tIns="0" rIns="0" bIns="0" rtlCol="0"/>
          <a:lstStyle/>
          <a:p>
            <a:endParaRPr/>
          </a:p>
        </p:txBody>
      </p:sp>
      <p:sp>
        <p:nvSpPr>
          <p:cNvPr id="63" name="object 63"/>
          <p:cNvSpPr/>
          <p:nvPr/>
        </p:nvSpPr>
        <p:spPr>
          <a:xfrm>
            <a:off x="4953000" y="3840163"/>
            <a:ext cx="2538730" cy="1005205"/>
          </a:xfrm>
          <a:custGeom>
            <a:avLst/>
            <a:gdLst/>
            <a:ahLst/>
            <a:cxnLst/>
            <a:rect l="l" t="t" r="r" b="b"/>
            <a:pathLst>
              <a:path w="2538729" h="1005204">
                <a:moveTo>
                  <a:pt x="0" y="1004887"/>
                </a:moveTo>
                <a:lnTo>
                  <a:pt x="2538476" y="1004887"/>
                </a:lnTo>
                <a:lnTo>
                  <a:pt x="2538476" y="0"/>
                </a:lnTo>
                <a:lnTo>
                  <a:pt x="0" y="0"/>
                </a:lnTo>
                <a:lnTo>
                  <a:pt x="0" y="1004887"/>
                </a:lnTo>
                <a:close/>
              </a:path>
            </a:pathLst>
          </a:custGeom>
          <a:solidFill>
            <a:srgbClr val="0000FF"/>
          </a:solidFill>
        </p:spPr>
        <p:txBody>
          <a:bodyPr wrap="square" lIns="0" tIns="0" rIns="0" bIns="0" rtlCol="0"/>
          <a:lstStyle/>
          <a:p>
            <a:endParaRPr/>
          </a:p>
        </p:txBody>
      </p:sp>
      <p:sp>
        <p:nvSpPr>
          <p:cNvPr id="64" name="object 64"/>
          <p:cNvSpPr txBox="1"/>
          <p:nvPr/>
        </p:nvSpPr>
        <p:spPr>
          <a:xfrm>
            <a:off x="4953000" y="3868929"/>
            <a:ext cx="2538730" cy="940435"/>
          </a:xfrm>
          <a:prstGeom prst="rect">
            <a:avLst/>
          </a:prstGeom>
        </p:spPr>
        <p:txBody>
          <a:bodyPr vert="horz" wrap="square" lIns="0" tIns="12700" rIns="0" bIns="0" rtlCol="0">
            <a:spAutoFit/>
          </a:bodyPr>
          <a:lstStyle/>
          <a:p>
            <a:pPr marL="90170">
              <a:spcBef>
                <a:spcPts val="100"/>
              </a:spcBef>
            </a:pPr>
            <a:r>
              <a:rPr sz="1200" b="1" spc="-5" dirty="0">
                <a:solidFill>
                  <a:srgbClr val="FFFFFF"/>
                </a:solidFill>
                <a:latin typeface="Arial"/>
                <a:cs typeface="Arial"/>
              </a:rPr>
              <a:t>Accompagnement </a:t>
            </a:r>
            <a:r>
              <a:rPr sz="1200" b="1" dirty="0">
                <a:solidFill>
                  <a:srgbClr val="FFFFFF"/>
                </a:solidFill>
                <a:latin typeface="Arial"/>
                <a:cs typeface="Arial"/>
              </a:rPr>
              <a:t>insuffisant</a:t>
            </a:r>
            <a:r>
              <a:rPr sz="1200" b="1" spc="-15"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a:p>
            <a:pPr marL="279400" indent="-189230">
              <a:buFont typeface="Arial"/>
              <a:buChar char="•"/>
              <a:tabLst>
                <a:tab pos="279400" algn="l"/>
                <a:tab pos="280035" algn="l"/>
              </a:tabLst>
            </a:pPr>
            <a:r>
              <a:rPr sz="1200" b="1" dirty="0">
                <a:solidFill>
                  <a:srgbClr val="FFFFFF"/>
                </a:solidFill>
                <a:latin typeface="Arial"/>
                <a:cs typeface="Arial"/>
              </a:rPr>
              <a:t>Deuil de la situation</a:t>
            </a:r>
            <a:r>
              <a:rPr sz="1200" b="1" spc="-35" dirty="0">
                <a:solidFill>
                  <a:srgbClr val="FFFFFF"/>
                </a:solidFill>
                <a:latin typeface="Arial"/>
                <a:cs typeface="Arial"/>
              </a:rPr>
              <a:t> </a:t>
            </a:r>
            <a:r>
              <a:rPr sz="1200" b="1" dirty="0">
                <a:solidFill>
                  <a:srgbClr val="FFFFFF"/>
                </a:solidFill>
                <a:latin typeface="Arial"/>
                <a:cs typeface="Arial"/>
              </a:rPr>
              <a:t>passée</a:t>
            </a:r>
            <a:endParaRPr sz="1200">
              <a:latin typeface="Arial"/>
              <a:cs typeface="Arial"/>
            </a:endParaRPr>
          </a:p>
          <a:p>
            <a:pPr marL="279400" indent="-189230">
              <a:buFont typeface="Arial"/>
              <a:buChar char="•"/>
              <a:tabLst>
                <a:tab pos="279400" algn="l"/>
                <a:tab pos="280035" algn="l"/>
              </a:tabLst>
            </a:pPr>
            <a:r>
              <a:rPr sz="1200" b="1" spc="-5" dirty="0">
                <a:solidFill>
                  <a:srgbClr val="FFFFFF"/>
                </a:solidFill>
                <a:latin typeface="Arial"/>
                <a:cs typeface="Arial"/>
              </a:rPr>
              <a:t>Évolutions</a:t>
            </a:r>
            <a:r>
              <a:rPr sz="1200" b="1" spc="30" dirty="0">
                <a:solidFill>
                  <a:srgbClr val="FFFFFF"/>
                </a:solidFill>
                <a:latin typeface="Arial"/>
                <a:cs typeface="Arial"/>
              </a:rPr>
              <a:t> </a:t>
            </a:r>
            <a:r>
              <a:rPr sz="1200" b="1" spc="-5" dirty="0">
                <a:solidFill>
                  <a:srgbClr val="FFFFFF"/>
                </a:solidFill>
                <a:latin typeface="Arial"/>
                <a:cs typeface="Arial"/>
              </a:rPr>
              <a:t>métiers</a:t>
            </a:r>
            <a:endParaRPr sz="1200">
              <a:latin typeface="Arial"/>
              <a:cs typeface="Arial"/>
            </a:endParaRPr>
          </a:p>
          <a:p>
            <a:pPr marL="279400" indent="-189230">
              <a:buFont typeface="Arial"/>
              <a:buChar char="•"/>
              <a:tabLst>
                <a:tab pos="279400" algn="l"/>
                <a:tab pos="280035" algn="l"/>
              </a:tabLst>
            </a:pPr>
            <a:r>
              <a:rPr sz="1200" b="1" spc="-5" dirty="0">
                <a:solidFill>
                  <a:srgbClr val="FFFFFF"/>
                </a:solidFill>
                <a:latin typeface="Arial"/>
                <a:cs typeface="Arial"/>
              </a:rPr>
              <a:t>Évolutions</a:t>
            </a:r>
            <a:r>
              <a:rPr sz="1200" b="1" spc="35" dirty="0">
                <a:solidFill>
                  <a:srgbClr val="FFFFFF"/>
                </a:solidFill>
                <a:latin typeface="Arial"/>
                <a:cs typeface="Arial"/>
              </a:rPr>
              <a:t> </a:t>
            </a:r>
            <a:r>
              <a:rPr sz="1200" b="1" spc="-5" dirty="0">
                <a:solidFill>
                  <a:srgbClr val="FFFFFF"/>
                </a:solidFill>
                <a:latin typeface="Arial"/>
                <a:cs typeface="Arial"/>
              </a:rPr>
              <a:t>organisationnelles</a:t>
            </a:r>
            <a:endParaRPr sz="1200">
              <a:latin typeface="Arial"/>
              <a:cs typeface="Arial"/>
            </a:endParaRPr>
          </a:p>
          <a:p>
            <a:pPr marL="279400" indent="-189230">
              <a:buFont typeface="Arial"/>
              <a:buChar char="•"/>
              <a:tabLst>
                <a:tab pos="279400" algn="l"/>
                <a:tab pos="280035" algn="l"/>
              </a:tabLst>
            </a:pPr>
            <a:r>
              <a:rPr sz="1200" b="1" dirty="0">
                <a:solidFill>
                  <a:srgbClr val="FFFFFF"/>
                </a:solidFill>
                <a:latin typeface="Arial"/>
                <a:cs typeface="Arial"/>
              </a:rPr>
              <a:t>Etc.</a:t>
            </a:r>
            <a:endParaRPr sz="1200">
              <a:latin typeface="Arial"/>
              <a:cs typeface="Arial"/>
            </a:endParaRPr>
          </a:p>
        </p:txBody>
      </p:sp>
      <p:pic>
        <p:nvPicPr>
          <p:cNvPr id="49" name="Image 48">
            <a:extLst>
              <a:ext uri="{FF2B5EF4-FFF2-40B4-BE49-F238E27FC236}">
                <a16:creationId xmlns:a16="http://schemas.microsoft.com/office/drawing/2014/main" id="{DC6A79B6-1B03-49A2-A149-E431D9E9172E}"/>
              </a:ext>
            </a:extLst>
          </p:cNvPr>
          <p:cNvPicPr>
            <a:picLocks noChangeAspect="1"/>
          </p:cNvPicPr>
          <p:nvPr/>
        </p:nvPicPr>
        <p:blipFill>
          <a:blip r:embed="rId23"/>
          <a:stretch>
            <a:fillRect/>
          </a:stretch>
        </p:blipFill>
        <p:spPr>
          <a:xfrm>
            <a:off x="10800205" y="0"/>
            <a:ext cx="1260616" cy="12606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6B43366-ABC6-4FD6-BD0C-AE5D5265B0FE}"/>
              </a:ext>
            </a:extLst>
          </p:cNvPr>
          <p:cNvSpPr txBox="1"/>
          <p:nvPr/>
        </p:nvSpPr>
        <p:spPr>
          <a:xfrm>
            <a:off x="3131059" y="8890"/>
            <a:ext cx="6613525" cy="330835"/>
          </a:xfrm>
          <a:prstGeom prst="rect">
            <a:avLst/>
          </a:prstGeom>
        </p:spPr>
        <p:txBody>
          <a:bodyPr vert="horz" wrap="square" lIns="0" tIns="12700" rIns="0" bIns="0" rtlCol="0">
            <a:spAutoFit/>
          </a:bodyPr>
          <a:lstStyle/>
          <a:p>
            <a:pPr marL="12700">
              <a:spcBef>
                <a:spcPts val="100"/>
              </a:spcBef>
            </a:pPr>
            <a:r>
              <a:rPr sz="2000" b="1" dirty="0">
                <a:solidFill>
                  <a:srgbClr val="AD016F"/>
                </a:solidFill>
                <a:latin typeface="Arial"/>
                <a:cs typeface="Arial"/>
              </a:rPr>
              <a:t>Il y a de « bonnes » raisons de résister au</a:t>
            </a:r>
            <a:r>
              <a:rPr sz="2000" b="1" spc="-165" dirty="0">
                <a:solidFill>
                  <a:srgbClr val="AD016F"/>
                </a:solidFill>
                <a:latin typeface="Arial"/>
                <a:cs typeface="Arial"/>
              </a:rPr>
              <a:t> </a:t>
            </a:r>
            <a:r>
              <a:rPr sz="2000" b="1" dirty="0">
                <a:solidFill>
                  <a:srgbClr val="AD016F"/>
                </a:solidFill>
                <a:latin typeface="Arial"/>
                <a:cs typeface="Arial"/>
              </a:rPr>
              <a:t>changement</a:t>
            </a:r>
            <a:endParaRPr sz="2000" dirty="0">
              <a:latin typeface="Arial"/>
              <a:cs typeface="Arial"/>
            </a:endParaRPr>
          </a:p>
        </p:txBody>
      </p:sp>
      <p:sp>
        <p:nvSpPr>
          <p:cNvPr id="5" name="object 7">
            <a:extLst>
              <a:ext uri="{FF2B5EF4-FFF2-40B4-BE49-F238E27FC236}">
                <a16:creationId xmlns:a16="http://schemas.microsoft.com/office/drawing/2014/main" id="{90615F4A-7D8F-47A2-8BA3-12CC91FE2874}"/>
              </a:ext>
            </a:extLst>
          </p:cNvPr>
          <p:cNvSpPr txBox="1"/>
          <p:nvPr/>
        </p:nvSpPr>
        <p:spPr>
          <a:xfrm>
            <a:off x="3853689" y="1122046"/>
            <a:ext cx="2625725" cy="757555"/>
          </a:xfrm>
          <a:prstGeom prst="rect">
            <a:avLst/>
          </a:prstGeom>
        </p:spPr>
        <p:txBody>
          <a:bodyPr vert="horz" wrap="square" lIns="0" tIns="12700" rIns="0" bIns="0" rtlCol="0">
            <a:spAutoFit/>
          </a:bodyPr>
          <a:lstStyle/>
          <a:p>
            <a:pPr marL="518159" marR="5080" indent="-506095">
              <a:spcBef>
                <a:spcPts val="100"/>
              </a:spcBef>
            </a:pPr>
            <a:r>
              <a:rPr sz="2400" b="1" dirty="0">
                <a:latin typeface="Times New Roman"/>
                <a:cs typeface="Times New Roman"/>
              </a:rPr>
              <a:t>La </a:t>
            </a:r>
            <a:r>
              <a:rPr sz="2400" b="1" spc="-5" dirty="0">
                <a:latin typeface="Times New Roman"/>
                <a:cs typeface="Times New Roman"/>
              </a:rPr>
              <a:t>RAC </a:t>
            </a:r>
            <a:r>
              <a:rPr sz="2400" b="1" dirty="0">
                <a:latin typeface="Times New Roman"/>
                <a:cs typeface="Times New Roman"/>
              </a:rPr>
              <a:t>est</a:t>
            </a:r>
            <a:r>
              <a:rPr sz="2400" b="1" spc="-80" dirty="0">
                <a:latin typeface="Times New Roman"/>
                <a:cs typeface="Times New Roman"/>
              </a:rPr>
              <a:t> </a:t>
            </a:r>
            <a:r>
              <a:rPr sz="2400" b="1" spc="-5" dirty="0">
                <a:latin typeface="Times New Roman"/>
                <a:cs typeface="Times New Roman"/>
              </a:rPr>
              <a:t>souvent  </a:t>
            </a:r>
            <a:r>
              <a:rPr sz="2400" b="1" dirty="0">
                <a:latin typeface="Times New Roman"/>
                <a:cs typeface="Times New Roman"/>
              </a:rPr>
              <a:t>liée à la</a:t>
            </a:r>
            <a:r>
              <a:rPr sz="2400" b="1" spc="-70" dirty="0">
                <a:latin typeface="Times New Roman"/>
                <a:cs typeface="Times New Roman"/>
              </a:rPr>
              <a:t> </a:t>
            </a:r>
            <a:r>
              <a:rPr sz="2400" b="1" spc="-5" dirty="0">
                <a:latin typeface="Times New Roman"/>
                <a:cs typeface="Times New Roman"/>
              </a:rPr>
              <a:t>peur</a:t>
            </a:r>
            <a:endParaRPr sz="2400" dirty="0">
              <a:latin typeface="Times New Roman"/>
              <a:cs typeface="Times New Roman"/>
            </a:endParaRPr>
          </a:p>
        </p:txBody>
      </p:sp>
      <p:sp>
        <p:nvSpPr>
          <p:cNvPr id="7" name="object 11">
            <a:extLst>
              <a:ext uri="{FF2B5EF4-FFF2-40B4-BE49-F238E27FC236}">
                <a16:creationId xmlns:a16="http://schemas.microsoft.com/office/drawing/2014/main" id="{260E0986-1806-4D19-A2D5-98CFA368B98C}"/>
              </a:ext>
            </a:extLst>
          </p:cNvPr>
          <p:cNvSpPr/>
          <p:nvPr/>
        </p:nvSpPr>
        <p:spPr>
          <a:xfrm>
            <a:off x="7148321" y="836675"/>
            <a:ext cx="3048000" cy="1600200"/>
          </a:xfrm>
          <a:custGeom>
            <a:avLst/>
            <a:gdLst/>
            <a:ahLst/>
            <a:cxnLst/>
            <a:rect l="l" t="t" r="r" b="b"/>
            <a:pathLst>
              <a:path w="3048000" h="1600200">
                <a:moveTo>
                  <a:pt x="3048000" y="0"/>
                </a:moveTo>
                <a:lnTo>
                  <a:pt x="3048000" y="1097026"/>
                </a:lnTo>
                <a:lnTo>
                  <a:pt x="1524000" y="1600200"/>
                </a:lnTo>
                <a:lnTo>
                  <a:pt x="0" y="1097026"/>
                </a:lnTo>
                <a:lnTo>
                  <a:pt x="0" y="0"/>
                </a:lnTo>
                <a:lnTo>
                  <a:pt x="3048000" y="0"/>
                </a:lnTo>
                <a:close/>
              </a:path>
            </a:pathLst>
          </a:custGeom>
          <a:ln w="28575">
            <a:solidFill>
              <a:srgbClr val="800080"/>
            </a:solidFill>
          </a:ln>
        </p:spPr>
        <p:txBody>
          <a:bodyPr wrap="square" lIns="0" tIns="0" rIns="0" bIns="0" rtlCol="0"/>
          <a:lstStyle/>
          <a:p>
            <a:endParaRPr/>
          </a:p>
        </p:txBody>
      </p:sp>
      <p:sp>
        <p:nvSpPr>
          <p:cNvPr id="8" name="object 12">
            <a:extLst>
              <a:ext uri="{FF2B5EF4-FFF2-40B4-BE49-F238E27FC236}">
                <a16:creationId xmlns:a16="http://schemas.microsoft.com/office/drawing/2014/main" id="{EF4E559F-3AEB-4C77-BE0E-371537D327D5}"/>
              </a:ext>
            </a:extLst>
          </p:cNvPr>
          <p:cNvSpPr txBox="1">
            <a:spLocks noGrp="1"/>
          </p:cNvSpPr>
          <p:nvPr>
            <p:ph type="title"/>
          </p:nvPr>
        </p:nvSpPr>
        <p:spPr>
          <a:xfrm>
            <a:off x="7334759" y="939166"/>
            <a:ext cx="2676525" cy="1123315"/>
          </a:xfrm>
          <a:prstGeom prst="rect">
            <a:avLst/>
          </a:prstGeom>
        </p:spPr>
        <p:txBody>
          <a:bodyPr vert="horz" wrap="square" lIns="0" tIns="12700" rIns="0" bIns="0" rtlCol="0" anchor="ctr">
            <a:spAutoFit/>
          </a:bodyPr>
          <a:lstStyle/>
          <a:p>
            <a:pPr marL="12700" marR="5080" indent="-76200" algn="ctr">
              <a:lnSpc>
                <a:spcPct val="100000"/>
              </a:lnSpc>
              <a:spcBef>
                <a:spcPts val="100"/>
              </a:spcBef>
            </a:pPr>
            <a:r>
              <a:rPr sz="2400" dirty="0">
                <a:latin typeface="Times New Roman"/>
                <a:cs typeface="Times New Roman"/>
              </a:rPr>
              <a:t>La </a:t>
            </a:r>
            <a:r>
              <a:rPr sz="2400" spc="-5" dirty="0">
                <a:latin typeface="Times New Roman"/>
                <a:cs typeface="Times New Roman"/>
              </a:rPr>
              <a:t>RAC </a:t>
            </a:r>
            <a:r>
              <a:rPr sz="2400" dirty="0">
                <a:latin typeface="Times New Roman"/>
                <a:cs typeface="Times New Roman"/>
              </a:rPr>
              <a:t>est  </a:t>
            </a:r>
            <a:r>
              <a:rPr sz="2400" spc="-5" dirty="0">
                <a:latin typeface="Times New Roman"/>
                <a:cs typeface="Times New Roman"/>
              </a:rPr>
              <a:t>intrinsèquement</a:t>
            </a:r>
            <a:r>
              <a:rPr sz="2400" spc="-50" dirty="0">
                <a:latin typeface="Times New Roman"/>
                <a:cs typeface="Times New Roman"/>
              </a:rPr>
              <a:t> </a:t>
            </a:r>
            <a:r>
              <a:rPr sz="2400" dirty="0">
                <a:latin typeface="Times New Roman"/>
                <a:cs typeface="Times New Roman"/>
              </a:rPr>
              <a:t>liée  au</a:t>
            </a:r>
            <a:r>
              <a:rPr sz="2400" spc="-15" dirty="0">
                <a:latin typeface="Times New Roman"/>
                <a:cs typeface="Times New Roman"/>
              </a:rPr>
              <a:t> </a:t>
            </a:r>
            <a:r>
              <a:rPr sz="2400" spc="-5" dirty="0">
                <a:latin typeface="Times New Roman"/>
                <a:cs typeface="Times New Roman"/>
              </a:rPr>
              <a:t>changement</a:t>
            </a:r>
            <a:endParaRPr sz="2400" dirty="0">
              <a:latin typeface="Times New Roman"/>
              <a:cs typeface="Times New Roman"/>
            </a:endParaRPr>
          </a:p>
        </p:txBody>
      </p:sp>
      <p:sp>
        <p:nvSpPr>
          <p:cNvPr id="9" name="object 6">
            <a:extLst>
              <a:ext uri="{FF2B5EF4-FFF2-40B4-BE49-F238E27FC236}">
                <a16:creationId xmlns:a16="http://schemas.microsoft.com/office/drawing/2014/main" id="{16E9376F-41F7-4104-8555-978601877465}"/>
              </a:ext>
            </a:extLst>
          </p:cNvPr>
          <p:cNvSpPr/>
          <p:nvPr/>
        </p:nvSpPr>
        <p:spPr>
          <a:xfrm>
            <a:off x="3681222" y="836675"/>
            <a:ext cx="3048000" cy="1600200"/>
          </a:xfrm>
          <a:custGeom>
            <a:avLst/>
            <a:gdLst/>
            <a:ahLst/>
            <a:cxnLst/>
            <a:rect l="l" t="t" r="r" b="b"/>
            <a:pathLst>
              <a:path w="3048000" h="1600200">
                <a:moveTo>
                  <a:pt x="3048000" y="0"/>
                </a:moveTo>
                <a:lnTo>
                  <a:pt x="3048000" y="1097026"/>
                </a:lnTo>
                <a:lnTo>
                  <a:pt x="1524000" y="1600200"/>
                </a:lnTo>
                <a:lnTo>
                  <a:pt x="0" y="1097026"/>
                </a:lnTo>
                <a:lnTo>
                  <a:pt x="0" y="0"/>
                </a:lnTo>
                <a:lnTo>
                  <a:pt x="3048000" y="0"/>
                </a:lnTo>
                <a:close/>
              </a:path>
            </a:pathLst>
          </a:custGeom>
          <a:ln w="28575">
            <a:solidFill>
              <a:srgbClr val="800080"/>
            </a:solidFill>
          </a:ln>
        </p:spPr>
        <p:txBody>
          <a:bodyPr wrap="square" lIns="0" tIns="0" rIns="0" bIns="0" rtlCol="0"/>
          <a:lstStyle/>
          <a:p>
            <a:endParaRPr/>
          </a:p>
        </p:txBody>
      </p:sp>
      <p:sp>
        <p:nvSpPr>
          <p:cNvPr id="10" name="object 15">
            <a:extLst>
              <a:ext uri="{FF2B5EF4-FFF2-40B4-BE49-F238E27FC236}">
                <a16:creationId xmlns:a16="http://schemas.microsoft.com/office/drawing/2014/main" id="{684F215A-C94C-4EA0-A380-BC1C1D9A7EF6}"/>
              </a:ext>
            </a:extLst>
          </p:cNvPr>
          <p:cNvSpPr/>
          <p:nvPr/>
        </p:nvSpPr>
        <p:spPr>
          <a:xfrm>
            <a:off x="1776159" y="2741676"/>
            <a:ext cx="1752663" cy="1143000"/>
          </a:xfrm>
          <a:prstGeom prst="rect">
            <a:avLst/>
          </a:prstGeom>
          <a:blipFill>
            <a:blip r:embed="rId3" cstate="print"/>
            <a:stretch>
              <a:fillRect/>
            </a:stretch>
          </a:blipFill>
        </p:spPr>
        <p:txBody>
          <a:bodyPr wrap="square" lIns="0" tIns="0" rIns="0" bIns="0" rtlCol="0"/>
          <a:lstStyle/>
          <a:p>
            <a:endParaRPr/>
          </a:p>
        </p:txBody>
      </p:sp>
      <p:sp>
        <p:nvSpPr>
          <p:cNvPr id="11" name="object 16">
            <a:extLst>
              <a:ext uri="{FF2B5EF4-FFF2-40B4-BE49-F238E27FC236}">
                <a16:creationId xmlns:a16="http://schemas.microsoft.com/office/drawing/2014/main" id="{9114239F-DD06-4640-8762-143547A7E835}"/>
              </a:ext>
            </a:extLst>
          </p:cNvPr>
          <p:cNvSpPr txBox="1"/>
          <p:nvPr/>
        </p:nvSpPr>
        <p:spPr>
          <a:xfrm>
            <a:off x="1870964" y="3182494"/>
            <a:ext cx="1343025" cy="228909"/>
          </a:xfrm>
          <a:prstGeom prst="rect">
            <a:avLst/>
          </a:prstGeom>
        </p:spPr>
        <p:txBody>
          <a:bodyPr vert="horz" wrap="square" lIns="0" tIns="13335" rIns="0" bIns="0" rtlCol="0">
            <a:spAutoFit/>
          </a:bodyPr>
          <a:lstStyle/>
          <a:p>
            <a:pPr marL="12700">
              <a:spcBef>
                <a:spcPts val="105"/>
              </a:spcBef>
            </a:pPr>
            <a:r>
              <a:rPr sz="1400" dirty="0">
                <a:latin typeface="Arial Black"/>
                <a:cs typeface="Arial Black"/>
              </a:rPr>
              <a:t>Con</a:t>
            </a:r>
            <a:r>
              <a:rPr sz="1400" spc="-10" dirty="0">
                <a:latin typeface="Arial Black"/>
                <a:cs typeface="Arial Black"/>
              </a:rPr>
              <a:t>s</a:t>
            </a:r>
            <a:r>
              <a:rPr sz="1400" dirty="0">
                <a:latin typeface="Arial Black"/>
                <a:cs typeface="Arial Black"/>
              </a:rPr>
              <a:t>équence</a:t>
            </a:r>
          </a:p>
        </p:txBody>
      </p:sp>
      <p:sp>
        <p:nvSpPr>
          <p:cNvPr id="12" name="object 23">
            <a:extLst>
              <a:ext uri="{FF2B5EF4-FFF2-40B4-BE49-F238E27FC236}">
                <a16:creationId xmlns:a16="http://schemas.microsoft.com/office/drawing/2014/main" id="{1ED07A95-09A1-4999-8402-28C4CA022212}"/>
              </a:ext>
            </a:extLst>
          </p:cNvPr>
          <p:cNvSpPr/>
          <p:nvPr/>
        </p:nvSpPr>
        <p:spPr>
          <a:xfrm>
            <a:off x="1776159" y="4113276"/>
            <a:ext cx="1752663" cy="1143000"/>
          </a:xfrm>
          <a:prstGeom prst="rect">
            <a:avLst/>
          </a:prstGeom>
          <a:blipFill>
            <a:blip r:embed="rId4" cstate="print"/>
            <a:stretch>
              <a:fillRect/>
            </a:stretch>
          </a:blipFill>
        </p:spPr>
        <p:txBody>
          <a:bodyPr wrap="square" lIns="0" tIns="0" rIns="0" bIns="0" rtlCol="0"/>
          <a:lstStyle/>
          <a:p>
            <a:endParaRPr/>
          </a:p>
        </p:txBody>
      </p:sp>
      <p:sp>
        <p:nvSpPr>
          <p:cNvPr id="13" name="object 24">
            <a:extLst>
              <a:ext uri="{FF2B5EF4-FFF2-40B4-BE49-F238E27FC236}">
                <a16:creationId xmlns:a16="http://schemas.microsoft.com/office/drawing/2014/main" id="{73626155-99D2-48B7-8774-B7853647EDB0}"/>
              </a:ext>
            </a:extLst>
          </p:cNvPr>
          <p:cNvSpPr txBox="1"/>
          <p:nvPr/>
        </p:nvSpPr>
        <p:spPr>
          <a:xfrm>
            <a:off x="2053844" y="4554473"/>
            <a:ext cx="976630" cy="228268"/>
          </a:xfrm>
          <a:prstGeom prst="rect">
            <a:avLst/>
          </a:prstGeom>
        </p:spPr>
        <p:txBody>
          <a:bodyPr vert="horz" wrap="square" lIns="0" tIns="12700" rIns="0" bIns="0" rtlCol="0">
            <a:spAutoFit/>
          </a:bodyPr>
          <a:lstStyle/>
          <a:p>
            <a:pPr marL="12700">
              <a:spcBef>
                <a:spcPts val="100"/>
              </a:spcBef>
            </a:pPr>
            <a:r>
              <a:rPr sz="1400" dirty="0">
                <a:latin typeface="Arial Black"/>
                <a:cs typeface="Arial Black"/>
              </a:rPr>
              <a:t>Quoi</a:t>
            </a:r>
            <a:r>
              <a:rPr sz="1400" spc="-80" dirty="0">
                <a:latin typeface="Arial Black"/>
                <a:cs typeface="Arial Black"/>
              </a:rPr>
              <a:t> </a:t>
            </a:r>
            <a:r>
              <a:rPr sz="1400" dirty="0">
                <a:latin typeface="Arial Black"/>
                <a:cs typeface="Arial Black"/>
              </a:rPr>
              <a:t>faire</a:t>
            </a:r>
          </a:p>
        </p:txBody>
      </p:sp>
      <p:sp>
        <p:nvSpPr>
          <p:cNvPr id="14" name="object 17">
            <a:extLst>
              <a:ext uri="{FF2B5EF4-FFF2-40B4-BE49-F238E27FC236}">
                <a16:creationId xmlns:a16="http://schemas.microsoft.com/office/drawing/2014/main" id="{CD2D400B-D062-4367-B845-A96C167227BB}"/>
              </a:ext>
            </a:extLst>
          </p:cNvPr>
          <p:cNvSpPr txBox="1"/>
          <p:nvPr/>
        </p:nvSpPr>
        <p:spPr>
          <a:xfrm>
            <a:off x="3732023" y="2884423"/>
            <a:ext cx="2945765" cy="848360"/>
          </a:xfrm>
          <a:prstGeom prst="rect">
            <a:avLst/>
          </a:prstGeom>
        </p:spPr>
        <p:txBody>
          <a:bodyPr vert="horz" wrap="square" lIns="0" tIns="12700" rIns="0" bIns="0" rtlCol="0">
            <a:spAutoFit/>
          </a:bodyPr>
          <a:lstStyle/>
          <a:p>
            <a:pPr marL="12700" marR="5080" indent="1270" algn="just">
              <a:spcBef>
                <a:spcPts val="100"/>
              </a:spcBef>
            </a:pPr>
            <a:r>
              <a:rPr b="1" dirty="0">
                <a:latin typeface="Arial"/>
                <a:cs typeface="Arial"/>
              </a:rPr>
              <a:t>Elle </a:t>
            </a:r>
            <a:r>
              <a:rPr b="1" spc="-5" dirty="0">
                <a:latin typeface="Arial"/>
                <a:cs typeface="Arial"/>
              </a:rPr>
              <a:t>est refoulée, </a:t>
            </a:r>
            <a:r>
              <a:rPr b="1" spc="-10" dirty="0">
                <a:latin typeface="Arial"/>
                <a:cs typeface="Arial"/>
              </a:rPr>
              <a:t>et </a:t>
            </a:r>
            <a:r>
              <a:rPr b="1" spc="-5" dirty="0">
                <a:latin typeface="Arial"/>
                <a:cs typeface="Arial"/>
              </a:rPr>
              <a:t>ressort  sous </a:t>
            </a:r>
            <a:r>
              <a:rPr b="1" dirty="0">
                <a:latin typeface="Arial"/>
                <a:cs typeface="Arial"/>
              </a:rPr>
              <a:t>une </a:t>
            </a:r>
            <a:r>
              <a:rPr b="1" spc="-5" dirty="0">
                <a:latin typeface="Arial"/>
                <a:cs typeface="Arial"/>
              </a:rPr>
              <a:t>forme </a:t>
            </a:r>
            <a:r>
              <a:rPr b="1" dirty="0">
                <a:latin typeface="Arial"/>
                <a:cs typeface="Arial"/>
              </a:rPr>
              <a:t>qui </a:t>
            </a:r>
            <a:r>
              <a:rPr b="1" spc="-5" dirty="0">
                <a:latin typeface="Arial"/>
                <a:cs typeface="Arial"/>
              </a:rPr>
              <a:t>la</a:t>
            </a:r>
            <a:r>
              <a:rPr b="1" spc="-45" dirty="0">
                <a:latin typeface="Arial"/>
                <a:cs typeface="Arial"/>
              </a:rPr>
              <a:t> </a:t>
            </a:r>
            <a:r>
              <a:rPr b="1" spc="-5" dirty="0">
                <a:latin typeface="Arial"/>
                <a:cs typeface="Arial"/>
              </a:rPr>
              <a:t>rend  difficilement</a:t>
            </a:r>
            <a:r>
              <a:rPr b="1" spc="-20" dirty="0">
                <a:latin typeface="Arial"/>
                <a:cs typeface="Arial"/>
              </a:rPr>
              <a:t> </a:t>
            </a:r>
            <a:r>
              <a:rPr b="1" dirty="0">
                <a:latin typeface="Arial"/>
                <a:cs typeface="Arial"/>
              </a:rPr>
              <a:t>identifiable.</a:t>
            </a:r>
            <a:endParaRPr dirty="0">
              <a:latin typeface="Arial"/>
              <a:cs typeface="Arial"/>
            </a:endParaRPr>
          </a:p>
        </p:txBody>
      </p:sp>
      <p:sp>
        <p:nvSpPr>
          <p:cNvPr id="15" name="object 19">
            <a:extLst>
              <a:ext uri="{FF2B5EF4-FFF2-40B4-BE49-F238E27FC236}">
                <a16:creationId xmlns:a16="http://schemas.microsoft.com/office/drawing/2014/main" id="{639B37AA-4E7F-457C-A64E-3464424D9FF3}"/>
              </a:ext>
            </a:extLst>
          </p:cNvPr>
          <p:cNvSpPr txBox="1"/>
          <p:nvPr/>
        </p:nvSpPr>
        <p:spPr>
          <a:xfrm>
            <a:off x="7606666" y="3020645"/>
            <a:ext cx="2132965" cy="574675"/>
          </a:xfrm>
          <a:prstGeom prst="rect">
            <a:avLst/>
          </a:prstGeom>
        </p:spPr>
        <p:txBody>
          <a:bodyPr vert="horz" wrap="square" lIns="0" tIns="12700" rIns="0" bIns="0" rtlCol="0">
            <a:spAutoFit/>
          </a:bodyPr>
          <a:lstStyle/>
          <a:p>
            <a:pPr algn="ctr">
              <a:spcBef>
                <a:spcPts val="100"/>
              </a:spcBef>
            </a:pPr>
            <a:r>
              <a:rPr b="1" dirty="0">
                <a:latin typeface="Arial"/>
                <a:cs typeface="Arial"/>
              </a:rPr>
              <a:t>Elle </a:t>
            </a:r>
            <a:r>
              <a:rPr b="1" spc="-5" dirty="0">
                <a:latin typeface="Arial"/>
                <a:cs typeface="Arial"/>
              </a:rPr>
              <a:t>n’est </a:t>
            </a:r>
            <a:r>
              <a:rPr b="1" spc="-65" dirty="0">
                <a:latin typeface="Arial"/>
                <a:cs typeface="Arial"/>
              </a:rPr>
              <a:t>PAS</a:t>
            </a:r>
            <a:r>
              <a:rPr b="1" spc="-5" dirty="0">
                <a:latin typeface="Arial"/>
                <a:cs typeface="Arial"/>
              </a:rPr>
              <a:t> </a:t>
            </a:r>
            <a:r>
              <a:rPr b="1" dirty="0">
                <a:latin typeface="Arial"/>
                <a:cs typeface="Arial"/>
              </a:rPr>
              <a:t>un</a:t>
            </a:r>
            <a:endParaRPr dirty="0">
              <a:latin typeface="Arial"/>
              <a:cs typeface="Arial"/>
            </a:endParaRPr>
          </a:p>
          <a:p>
            <a:pPr algn="ctr">
              <a:lnSpc>
                <a:spcPct val="100000"/>
              </a:lnSpc>
            </a:pPr>
            <a:r>
              <a:rPr b="1" spc="-5" dirty="0">
                <a:latin typeface="Arial"/>
                <a:cs typeface="Arial"/>
              </a:rPr>
              <a:t>dysfonctionnement</a:t>
            </a:r>
            <a:endParaRPr dirty="0">
              <a:latin typeface="Arial"/>
              <a:cs typeface="Arial"/>
            </a:endParaRPr>
          </a:p>
        </p:txBody>
      </p:sp>
      <p:sp>
        <p:nvSpPr>
          <p:cNvPr id="16" name="object 18">
            <a:extLst>
              <a:ext uri="{FF2B5EF4-FFF2-40B4-BE49-F238E27FC236}">
                <a16:creationId xmlns:a16="http://schemas.microsoft.com/office/drawing/2014/main" id="{54E4AB7C-2B95-40DE-8ADB-67C8B8631F4E}"/>
              </a:ext>
            </a:extLst>
          </p:cNvPr>
          <p:cNvSpPr txBox="1"/>
          <p:nvPr/>
        </p:nvSpPr>
        <p:spPr>
          <a:xfrm>
            <a:off x="4487926" y="4257802"/>
            <a:ext cx="1433830" cy="848994"/>
          </a:xfrm>
          <a:prstGeom prst="rect">
            <a:avLst/>
          </a:prstGeom>
        </p:spPr>
        <p:txBody>
          <a:bodyPr vert="horz" wrap="square" lIns="0" tIns="12700" rIns="0" bIns="0" rtlCol="0">
            <a:spAutoFit/>
          </a:bodyPr>
          <a:lstStyle/>
          <a:p>
            <a:pPr marL="1270" algn="ctr">
              <a:spcBef>
                <a:spcPts val="100"/>
              </a:spcBef>
            </a:pPr>
            <a:r>
              <a:rPr b="1" spc="-5" dirty="0">
                <a:latin typeface="Arial"/>
                <a:cs typeface="Arial"/>
              </a:rPr>
              <a:t>Dire </a:t>
            </a:r>
            <a:r>
              <a:rPr b="1" dirty="0">
                <a:latin typeface="Arial"/>
                <a:cs typeface="Arial"/>
              </a:rPr>
              <a:t>la</a:t>
            </a:r>
            <a:r>
              <a:rPr b="1" spc="-40" dirty="0">
                <a:latin typeface="Arial"/>
                <a:cs typeface="Arial"/>
              </a:rPr>
              <a:t> </a:t>
            </a:r>
            <a:r>
              <a:rPr b="1" spc="-5" dirty="0">
                <a:latin typeface="Arial"/>
                <a:cs typeface="Arial"/>
              </a:rPr>
              <a:t>peur</a:t>
            </a:r>
            <a:endParaRPr dirty="0">
              <a:latin typeface="Arial"/>
              <a:cs typeface="Arial"/>
            </a:endParaRPr>
          </a:p>
          <a:p>
            <a:pPr algn="ctr">
              <a:lnSpc>
                <a:spcPct val="100000"/>
              </a:lnSpc>
            </a:pPr>
            <a:r>
              <a:rPr b="1" dirty="0">
                <a:latin typeface="Arial"/>
                <a:cs typeface="Arial"/>
              </a:rPr>
              <a:t>+</a:t>
            </a:r>
            <a:endParaRPr dirty="0">
              <a:latin typeface="Arial"/>
              <a:cs typeface="Arial"/>
            </a:endParaRPr>
          </a:p>
          <a:p>
            <a:pPr algn="ctr">
              <a:lnSpc>
                <a:spcPct val="100000"/>
              </a:lnSpc>
            </a:pPr>
            <a:r>
              <a:rPr b="1" dirty="0">
                <a:latin typeface="Arial"/>
                <a:cs typeface="Arial"/>
              </a:rPr>
              <a:t>dire la</a:t>
            </a:r>
            <a:r>
              <a:rPr b="1" spc="-90" dirty="0">
                <a:latin typeface="Arial"/>
                <a:cs typeface="Arial"/>
              </a:rPr>
              <a:t> </a:t>
            </a:r>
            <a:r>
              <a:rPr b="1" spc="-5" dirty="0">
                <a:latin typeface="Arial"/>
                <a:cs typeface="Arial"/>
              </a:rPr>
              <a:t>réalité</a:t>
            </a:r>
            <a:endParaRPr dirty="0">
              <a:latin typeface="Arial"/>
              <a:cs typeface="Arial"/>
            </a:endParaRPr>
          </a:p>
        </p:txBody>
      </p:sp>
      <p:sp>
        <p:nvSpPr>
          <p:cNvPr id="17" name="object 20">
            <a:extLst>
              <a:ext uri="{FF2B5EF4-FFF2-40B4-BE49-F238E27FC236}">
                <a16:creationId xmlns:a16="http://schemas.microsoft.com/office/drawing/2014/main" id="{4339300A-2121-422C-ABDE-53233372B013}"/>
              </a:ext>
            </a:extLst>
          </p:cNvPr>
          <p:cNvSpPr txBox="1"/>
          <p:nvPr/>
        </p:nvSpPr>
        <p:spPr>
          <a:xfrm>
            <a:off x="7155307" y="4256278"/>
            <a:ext cx="3034030" cy="848360"/>
          </a:xfrm>
          <a:prstGeom prst="rect">
            <a:avLst/>
          </a:prstGeom>
        </p:spPr>
        <p:txBody>
          <a:bodyPr vert="horz" wrap="square" lIns="0" tIns="12700" rIns="0" bIns="0" rtlCol="0">
            <a:spAutoFit/>
          </a:bodyPr>
          <a:lstStyle/>
          <a:p>
            <a:pPr marL="12700" marR="5080" indent="635" algn="ctr">
              <a:spcBef>
                <a:spcPts val="100"/>
              </a:spcBef>
            </a:pPr>
            <a:r>
              <a:rPr b="1" spc="-5" dirty="0">
                <a:latin typeface="Arial"/>
                <a:cs typeface="Arial"/>
              </a:rPr>
              <a:t>Prise de conscience </a:t>
            </a:r>
            <a:r>
              <a:rPr b="1" dirty="0">
                <a:latin typeface="Arial"/>
                <a:cs typeface="Arial"/>
              </a:rPr>
              <a:t>du  pilote du </a:t>
            </a:r>
            <a:r>
              <a:rPr b="1" spc="-5" dirty="0">
                <a:latin typeface="Arial"/>
                <a:cs typeface="Arial"/>
              </a:rPr>
              <a:t>changement </a:t>
            </a:r>
            <a:r>
              <a:rPr b="1" dirty="0">
                <a:latin typeface="Arial"/>
                <a:cs typeface="Arial"/>
              </a:rPr>
              <a:t>de</a:t>
            </a:r>
            <a:r>
              <a:rPr b="1" spc="-75" dirty="0">
                <a:latin typeface="Arial"/>
                <a:cs typeface="Arial"/>
              </a:rPr>
              <a:t> </a:t>
            </a:r>
            <a:r>
              <a:rPr b="1" spc="-5" dirty="0">
                <a:latin typeface="Arial"/>
                <a:cs typeface="Arial"/>
              </a:rPr>
              <a:t>sa  responsabilité</a:t>
            </a:r>
            <a:endParaRPr>
              <a:latin typeface="Arial"/>
              <a:cs typeface="Arial"/>
            </a:endParaRPr>
          </a:p>
        </p:txBody>
      </p:sp>
      <p:pic>
        <p:nvPicPr>
          <p:cNvPr id="18" name="Image 17">
            <a:extLst>
              <a:ext uri="{FF2B5EF4-FFF2-40B4-BE49-F238E27FC236}">
                <a16:creationId xmlns:a16="http://schemas.microsoft.com/office/drawing/2014/main" id="{F4E8B6D3-B861-4E93-80C6-628EC61C6678}"/>
              </a:ext>
            </a:extLst>
          </p:cNvPr>
          <p:cNvPicPr>
            <a:picLocks noChangeAspect="1"/>
          </p:cNvPicPr>
          <p:nvPr/>
        </p:nvPicPr>
        <p:blipFill>
          <a:blip r:embed="rId5"/>
          <a:stretch>
            <a:fillRect/>
          </a:stretch>
        </p:blipFill>
        <p:spPr>
          <a:xfrm>
            <a:off x="10800205" y="0"/>
            <a:ext cx="1260616" cy="1260616"/>
          </a:xfrm>
          <a:prstGeom prst="rect">
            <a:avLst/>
          </a:prstGeom>
        </p:spPr>
      </p:pic>
    </p:spTree>
    <p:extLst>
      <p:ext uri="{BB962C8B-B14F-4D97-AF65-F5344CB8AC3E}">
        <p14:creationId xmlns:p14="http://schemas.microsoft.com/office/powerpoint/2010/main" val="261209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4" name="object 14"/>
          <p:cNvSpPr/>
          <p:nvPr/>
        </p:nvSpPr>
        <p:spPr>
          <a:xfrm>
            <a:off x="520205" y="1097406"/>
            <a:ext cx="3398392" cy="435762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816136" y="1018158"/>
            <a:ext cx="3720084" cy="4404093"/>
          </a:xfrm>
          <a:prstGeom prst="rect">
            <a:avLst/>
          </a:prstGeom>
          <a:blipFill>
            <a:blip r:embed="rId3" cstate="print"/>
            <a:stretch>
              <a:fillRect/>
            </a:stretch>
          </a:blipFill>
        </p:spPr>
        <p:txBody>
          <a:bodyPr wrap="square" lIns="0" tIns="0" rIns="0" bIns="0" rtlCol="0"/>
          <a:lstStyle/>
          <a:p>
            <a:endParaRPr/>
          </a:p>
        </p:txBody>
      </p:sp>
      <p:sp>
        <p:nvSpPr>
          <p:cNvPr id="18" name="Rectangle 17">
            <a:extLst>
              <a:ext uri="{FF2B5EF4-FFF2-40B4-BE49-F238E27FC236}">
                <a16:creationId xmlns:a16="http://schemas.microsoft.com/office/drawing/2014/main" id="{59342063-12C2-40C6-B589-FB2B8EDDDCE0}"/>
              </a:ext>
            </a:extLst>
          </p:cNvPr>
          <p:cNvSpPr/>
          <p:nvPr/>
        </p:nvSpPr>
        <p:spPr>
          <a:xfrm>
            <a:off x="7483673" y="1568058"/>
            <a:ext cx="4317475" cy="3416320"/>
          </a:xfrm>
          <a:prstGeom prst="rect">
            <a:avLst/>
          </a:prstGeom>
        </p:spPr>
        <p:txBody>
          <a:bodyPr wrap="square">
            <a:spAutoFit/>
          </a:bodyPr>
          <a:lstStyle/>
          <a:p>
            <a:r>
              <a:rPr lang="fr-FR" dirty="0"/>
              <a:t>Le mot CRISE est composé de deux caractères. Le premier caractère « danger » représente un homme au bord d’un précipice. Le second, souvent associé au vocabulaire des machines, signifie opportunité / chance lorsqu’il est associé à </a:t>
            </a:r>
            <a:r>
              <a:rPr lang="ja-JP" altLang="fr-FR" dirty="0"/>
              <a:t>会</a:t>
            </a:r>
          </a:p>
          <a:p>
            <a:endParaRPr lang="ja-JP" altLang="fr-FR" dirty="0"/>
          </a:p>
          <a:p>
            <a:r>
              <a:rPr lang="fr-FR" dirty="0"/>
              <a:t>La sémantique chinoise est dans ce cas plus positive en évoquant le caractère favorable que peut représenter une crise pour une organisation.</a:t>
            </a:r>
          </a:p>
        </p:txBody>
      </p:sp>
      <p:pic>
        <p:nvPicPr>
          <p:cNvPr id="19" name="Image 18">
            <a:extLst>
              <a:ext uri="{FF2B5EF4-FFF2-40B4-BE49-F238E27FC236}">
                <a16:creationId xmlns:a16="http://schemas.microsoft.com/office/drawing/2014/main" id="{29A14047-7483-47AF-B5FE-706E9FCE4076}"/>
              </a:ext>
            </a:extLst>
          </p:cNvPr>
          <p:cNvPicPr>
            <a:picLocks noChangeAspect="1"/>
          </p:cNvPicPr>
          <p:nvPr/>
        </p:nvPicPr>
        <p:blipFill>
          <a:blip r:embed="rId4"/>
          <a:stretch>
            <a:fillRect/>
          </a:stretch>
        </p:blipFill>
        <p:spPr>
          <a:xfrm>
            <a:off x="10800205" y="0"/>
            <a:ext cx="1260616" cy="1260616"/>
          </a:xfrm>
          <a:prstGeom prst="rect">
            <a:avLst/>
          </a:prstGeom>
        </p:spPr>
      </p:pic>
      <p:sp>
        <p:nvSpPr>
          <p:cNvPr id="20" name="Titre 19">
            <a:extLst>
              <a:ext uri="{FF2B5EF4-FFF2-40B4-BE49-F238E27FC236}">
                <a16:creationId xmlns:a16="http://schemas.microsoft.com/office/drawing/2014/main" id="{8CCE4028-EFF4-4FEE-BF4E-9EB013B53914}"/>
              </a:ext>
            </a:extLst>
          </p:cNvPr>
          <p:cNvSpPr>
            <a:spLocks noGrp="1"/>
          </p:cNvSpPr>
          <p:nvPr>
            <p:ph type="title"/>
          </p:nvPr>
        </p:nvSpPr>
        <p:spPr/>
        <p:txBody>
          <a:bodyPr>
            <a:normAutofit/>
          </a:bodyPr>
          <a:lstStyle/>
          <a:p>
            <a:r>
              <a:rPr lang="fr-FR" sz="3600" spc="-20" dirty="0">
                <a:latin typeface="+mn-lt"/>
                <a:cs typeface="Arial"/>
              </a:rPr>
              <a:t>Phase de doute : crise</a:t>
            </a:r>
            <a:br>
              <a:rPr lang="fr-FR" sz="3600" dirty="0">
                <a:latin typeface="+mn-lt"/>
                <a:cs typeface="Arial"/>
              </a:rPr>
            </a:br>
            <a:endParaRPr lang="fr-FR" sz="3600" dirty="0">
              <a:latin typeface="+mn-lt"/>
            </a:endParaRPr>
          </a:p>
        </p:txBody>
      </p:sp>
      <p:sp>
        <p:nvSpPr>
          <p:cNvPr id="21" name="Rectangle 20">
            <a:extLst>
              <a:ext uri="{FF2B5EF4-FFF2-40B4-BE49-F238E27FC236}">
                <a16:creationId xmlns:a16="http://schemas.microsoft.com/office/drawing/2014/main" id="{C35759F7-51C6-402D-BD3A-882806874DF2}"/>
              </a:ext>
            </a:extLst>
          </p:cNvPr>
          <p:cNvSpPr/>
          <p:nvPr/>
        </p:nvSpPr>
        <p:spPr>
          <a:xfrm>
            <a:off x="3680516" y="6123543"/>
            <a:ext cx="3803157" cy="369332"/>
          </a:xfrm>
          <a:prstGeom prst="rect">
            <a:avLst/>
          </a:prstGeom>
        </p:spPr>
        <p:txBody>
          <a:bodyPr wrap="none">
            <a:spAutoFit/>
          </a:bodyPr>
          <a:lstStyle/>
          <a:p>
            <a:r>
              <a:rPr lang="fr-FR" spc="-20" dirty="0">
                <a:cs typeface="Arial"/>
              </a:rPr>
              <a:t>ATTENTION </a:t>
            </a:r>
            <a:r>
              <a:rPr lang="fr-FR" dirty="0">
                <a:cs typeface="Arial"/>
              </a:rPr>
              <a:t>: La </a:t>
            </a:r>
            <a:r>
              <a:rPr lang="fr-FR" spc="-5" dirty="0">
                <a:cs typeface="Arial"/>
              </a:rPr>
              <a:t>crise n’est </a:t>
            </a:r>
            <a:r>
              <a:rPr lang="fr-FR" dirty="0">
                <a:cs typeface="Arial"/>
              </a:rPr>
              <a:t>pas </a:t>
            </a:r>
            <a:r>
              <a:rPr lang="fr-FR" spc="-10" dirty="0">
                <a:cs typeface="Arial"/>
              </a:rPr>
              <a:t>négative</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D27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3512028-F9C2-4550-9106-6EE1F691B6F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endParaRPr lang="fr-FR" sz="2600">
              <a:solidFill>
                <a:srgbClr val="FFFFFF"/>
              </a:solidFill>
            </a:endParaRPr>
          </a:p>
        </p:txBody>
      </p:sp>
      <p:pic>
        <p:nvPicPr>
          <p:cNvPr id="4" name="Image 3">
            <a:extLst>
              <a:ext uri="{FF2B5EF4-FFF2-40B4-BE49-F238E27FC236}">
                <a16:creationId xmlns:a16="http://schemas.microsoft.com/office/drawing/2014/main" id="{064A85A1-879F-445E-97B7-E0163B53AF18}"/>
              </a:ext>
            </a:extLst>
          </p:cNvPr>
          <p:cNvPicPr>
            <a:picLocks noChangeAspect="1"/>
          </p:cNvPicPr>
          <p:nvPr/>
        </p:nvPicPr>
        <p:blipFill>
          <a:blip r:embed="rId2"/>
          <a:stretch>
            <a:fillRect/>
          </a:stretch>
        </p:blipFill>
        <p:spPr>
          <a:xfrm>
            <a:off x="4038600" y="1357015"/>
            <a:ext cx="7188199" cy="3003714"/>
          </a:xfrm>
          <a:prstGeom prst="rect">
            <a:avLst/>
          </a:prstGeom>
        </p:spPr>
      </p:pic>
      <p:sp>
        <p:nvSpPr>
          <p:cNvPr id="3" name="Espace réservé du contenu 2">
            <a:extLst>
              <a:ext uri="{FF2B5EF4-FFF2-40B4-BE49-F238E27FC236}">
                <a16:creationId xmlns:a16="http://schemas.microsoft.com/office/drawing/2014/main" id="{675C1C2C-AA57-4576-87F6-36534EC70991}"/>
              </a:ext>
            </a:extLst>
          </p:cNvPr>
          <p:cNvSpPr>
            <a:spLocks noGrp="1"/>
          </p:cNvSpPr>
          <p:nvPr>
            <p:ph idx="1"/>
          </p:nvPr>
        </p:nvSpPr>
        <p:spPr>
          <a:xfrm>
            <a:off x="4038600" y="4884873"/>
            <a:ext cx="7188199" cy="1292090"/>
          </a:xfrm>
        </p:spPr>
        <p:txBody>
          <a:bodyPr>
            <a:normAutofit/>
          </a:bodyPr>
          <a:lstStyle/>
          <a:p>
            <a:r>
              <a:rPr lang="fr-FR" sz="1800"/>
              <a:t>Qu’est ce que le changement? </a:t>
            </a:r>
          </a:p>
          <a:p>
            <a:endParaRPr lang="fr-FR" sz="1800"/>
          </a:p>
        </p:txBody>
      </p:sp>
      <p:pic>
        <p:nvPicPr>
          <p:cNvPr id="11" name="Image 10">
            <a:extLst>
              <a:ext uri="{FF2B5EF4-FFF2-40B4-BE49-F238E27FC236}">
                <a16:creationId xmlns:a16="http://schemas.microsoft.com/office/drawing/2014/main" id="{4385D09F-221E-4CE8-A3AA-6A845EDB79A3}"/>
              </a:ext>
            </a:extLst>
          </p:cNvPr>
          <p:cNvPicPr>
            <a:picLocks noChangeAspect="1"/>
          </p:cNvPicPr>
          <p:nvPr/>
        </p:nvPicPr>
        <p:blipFill>
          <a:blip r:embed="rId3"/>
          <a:stretch>
            <a:fillRect/>
          </a:stretch>
        </p:blipFill>
        <p:spPr>
          <a:xfrm>
            <a:off x="10800205" y="0"/>
            <a:ext cx="1260616" cy="1260616"/>
          </a:xfrm>
          <a:prstGeom prst="rect">
            <a:avLst/>
          </a:prstGeom>
        </p:spPr>
      </p:pic>
      <p:pic>
        <p:nvPicPr>
          <p:cNvPr id="13" name="Image 12">
            <a:extLst>
              <a:ext uri="{FF2B5EF4-FFF2-40B4-BE49-F238E27FC236}">
                <a16:creationId xmlns:a16="http://schemas.microsoft.com/office/drawing/2014/main" id="{20E2D4A7-91D2-4BF9-B6CF-489D03B88AD5}"/>
              </a:ext>
            </a:extLst>
          </p:cNvPr>
          <p:cNvPicPr>
            <a:picLocks noChangeAspect="1"/>
          </p:cNvPicPr>
          <p:nvPr/>
        </p:nvPicPr>
        <p:blipFill>
          <a:blip r:embed="rId3"/>
          <a:stretch>
            <a:fillRect/>
          </a:stretch>
        </p:blipFill>
        <p:spPr>
          <a:xfrm>
            <a:off x="10952605" y="152400"/>
            <a:ext cx="1260616" cy="1260616"/>
          </a:xfrm>
          <a:prstGeom prst="rect">
            <a:avLst/>
          </a:prstGeom>
        </p:spPr>
      </p:pic>
    </p:spTree>
    <p:extLst>
      <p:ext uri="{BB962C8B-B14F-4D97-AF65-F5344CB8AC3E}">
        <p14:creationId xmlns:p14="http://schemas.microsoft.com/office/powerpoint/2010/main" val="1263543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DF50A-F798-46FA-8CF9-53ABA9FA9090}"/>
              </a:ext>
            </a:extLst>
          </p:cNvPr>
          <p:cNvSpPr>
            <a:spLocks noGrp="1"/>
          </p:cNvSpPr>
          <p:nvPr>
            <p:ph type="title"/>
          </p:nvPr>
        </p:nvSpPr>
        <p:spPr/>
        <p:txBody>
          <a:bodyPr/>
          <a:lstStyle/>
          <a:p>
            <a:r>
              <a:rPr lang="fr-FR" dirty="0"/>
              <a:t>Phase de production : objectif</a:t>
            </a:r>
          </a:p>
        </p:txBody>
      </p:sp>
      <p:sp>
        <p:nvSpPr>
          <p:cNvPr id="3" name="ZoneTexte 2">
            <a:extLst>
              <a:ext uri="{FF2B5EF4-FFF2-40B4-BE49-F238E27FC236}">
                <a16:creationId xmlns:a16="http://schemas.microsoft.com/office/drawing/2014/main" id="{AB10754B-A9B6-46C0-B890-FA209AEAF217}"/>
              </a:ext>
            </a:extLst>
          </p:cNvPr>
          <p:cNvSpPr txBox="1"/>
          <p:nvPr/>
        </p:nvSpPr>
        <p:spPr>
          <a:xfrm>
            <a:off x="4922304" y="2998705"/>
            <a:ext cx="5362222" cy="369332"/>
          </a:xfrm>
          <a:prstGeom prst="rect">
            <a:avLst/>
          </a:prstGeom>
          <a:noFill/>
        </p:spPr>
        <p:txBody>
          <a:bodyPr wrap="square" rtlCol="0">
            <a:spAutoFit/>
          </a:bodyPr>
          <a:lstStyle/>
          <a:p>
            <a:r>
              <a:rPr lang="fr-FR" dirty="0"/>
              <a:t>Soyez réaliste! </a:t>
            </a:r>
          </a:p>
        </p:txBody>
      </p:sp>
      <p:sp>
        <p:nvSpPr>
          <p:cNvPr id="4" name="ZoneTexte 3">
            <a:extLst>
              <a:ext uri="{FF2B5EF4-FFF2-40B4-BE49-F238E27FC236}">
                <a16:creationId xmlns:a16="http://schemas.microsoft.com/office/drawing/2014/main" id="{5E8EC016-D7E1-45F6-BB46-2A0F4815D262}"/>
              </a:ext>
            </a:extLst>
          </p:cNvPr>
          <p:cNvSpPr txBox="1"/>
          <p:nvPr/>
        </p:nvSpPr>
        <p:spPr>
          <a:xfrm>
            <a:off x="5207000" y="4140887"/>
            <a:ext cx="3169356" cy="646331"/>
          </a:xfrm>
          <a:prstGeom prst="rect">
            <a:avLst/>
          </a:prstGeom>
          <a:noFill/>
        </p:spPr>
        <p:txBody>
          <a:bodyPr wrap="square" rtlCol="0">
            <a:spAutoFit/>
          </a:bodyPr>
          <a:lstStyle/>
          <a:p>
            <a:r>
              <a:rPr lang="fr-FR" dirty="0"/>
              <a:t>Plan d’action par écrit pas à pas</a:t>
            </a:r>
          </a:p>
          <a:p>
            <a:endParaRPr lang="fr-FR" dirty="0"/>
          </a:p>
        </p:txBody>
      </p:sp>
      <p:sp>
        <p:nvSpPr>
          <p:cNvPr id="5" name="ZoneTexte 4">
            <a:extLst>
              <a:ext uri="{FF2B5EF4-FFF2-40B4-BE49-F238E27FC236}">
                <a16:creationId xmlns:a16="http://schemas.microsoft.com/office/drawing/2014/main" id="{F562B775-34E1-47CC-8377-1832D9D9B662}"/>
              </a:ext>
            </a:extLst>
          </p:cNvPr>
          <p:cNvSpPr txBox="1"/>
          <p:nvPr/>
        </p:nvSpPr>
        <p:spPr>
          <a:xfrm>
            <a:off x="4875809" y="5190736"/>
            <a:ext cx="7185012" cy="369332"/>
          </a:xfrm>
          <a:prstGeom prst="rect">
            <a:avLst/>
          </a:prstGeom>
          <a:noFill/>
        </p:spPr>
        <p:txBody>
          <a:bodyPr wrap="square" rtlCol="0">
            <a:spAutoFit/>
          </a:bodyPr>
          <a:lstStyle/>
          <a:p>
            <a:r>
              <a:rPr lang="fr-FR" dirty="0"/>
              <a:t>Pas trop ambitieux au risque de vous démotiver et de ne pas stagner</a:t>
            </a:r>
          </a:p>
        </p:txBody>
      </p:sp>
      <p:pic>
        <p:nvPicPr>
          <p:cNvPr id="6" name="Image 5">
            <a:extLst>
              <a:ext uri="{FF2B5EF4-FFF2-40B4-BE49-F238E27FC236}">
                <a16:creationId xmlns:a16="http://schemas.microsoft.com/office/drawing/2014/main" id="{A737ED59-AA3D-48C9-B20A-800EE83B4963}"/>
              </a:ext>
            </a:extLst>
          </p:cNvPr>
          <p:cNvPicPr>
            <a:picLocks noChangeAspect="1"/>
          </p:cNvPicPr>
          <p:nvPr/>
        </p:nvPicPr>
        <p:blipFill>
          <a:blip r:embed="rId2"/>
          <a:stretch>
            <a:fillRect/>
          </a:stretch>
        </p:blipFill>
        <p:spPr>
          <a:xfrm>
            <a:off x="10800205" y="0"/>
            <a:ext cx="1260616" cy="1260616"/>
          </a:xfrm>
          <a:prstGeom prst="rect">
            <a:avLst/>
          </a:prstGeom>
        </p:spPr>
      </p:pic>
      <p:sp>
        <p:nvSpPr>
          <p:cNvPr id="7" name="ZoneTexte 6">
            <a:extLst>
              <a:ext uri="{FF2B5EF4-FFF2-40B4-BE49-F238E27FC236}">
                <a16:creationId xmlns:a16="http://schemas.microsoft.com/office/drawing/2014/main" id="{72ABDE3D-7E1A-4AF5-B962-6AF84665BC3F}"/>
              </a:ext>
            </a:extLst>
          </p:cNvPr>
          <p:cNvSpPr txBox="1"/>
          <p:nvPr/>
        </p:nvSpPr>
        <p:spPr>
          <a:xfrm>
            <a:off x="4316295" y="2280116"/>
            <a:ext cx="3287120" cy="369332"/>
          </a:xfrm>
          <a:prstGeom prst="rect">
            <a:avLst/>
          </a:prstGeom>
          <a:noFill/>
        </p:spPr>
        <p:txBody>
          <a:bodyPr wrap="square" rtlCol="0">
            <a:spAutoFit/>
          </a:bodyPr>
          <a:lstStyle/>
          <a:p>
            <a:r>
              <a:rPr lang="fr-FR" dirty="0"/>
              <a:t>SMART</a:t>
            </a:r>
          </a:p>
        </p:txBody>
      </p:sp>
      <p:pic>
        <p:nvPicPr>
          <p:cNvPr id="8" name="Image 7">
            <a:extLst>
              <a:ext uri="{FF2B5EF4-FFF2-40B4-BE49-F238E27FC236}">
                <a16:creationId xmlns:a16="http://schemas.microsoft.com/office/drawing/2014/main" id="{17A52CE5-55A6-4F77-A9D6-386439276DF7}"/>
              </a:ext>
            </a:extLst>
          </p:cNvPr>
          <p:cNvPicPr>
            <a:picLocks noChangeAspect="1"/>
          </p:cNvPicPr>
          <p:nvPr/>
        </p:nvPicPr>
        <p:blipFill>
          <a:blip r:embed="rId3"/>
          <a:stretch>
            <a:fillRect/>
          </a:stretch>
        </p:blipFill>
        <p:spPr>
          <a:xfrm>
            <a:off x="1698960" y="2830128"/>
            <a:ext cx="3236794" cy="3222408"/>
          </a:xfrm>
          <a:prstGeom prst="rect">
            <a:avLst/>
          </a:prstGeom>
        </p:spPr>
      </p:pic>
    </p:spTree>
    <p:extLst>
      <p:ext uri="{BB962C8B-B14F-4D97-AF65-F5344CB8AC3E}">
        <p14:creationId xmlns:p14="http://schemas.microsoft.com/office/powerpoint/2010/main" val="395990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2464A0C-6D85-435B-8EF1-FFF91C8A6005}"/>
              </a:ext>
            </a:extLst>
          </p:cNvPr>
          <p:cNvSpPr>
            <a:spLocks noGrp="1"/>
          </p:cNvSpPr>
          <p:nvPr>
            <p:ph type="title"/>
          </p:nvPr>
        </p:nvSpPr>
        <p:spPr>
          <a:xfrm>
            <a:off x="1286932" y="1204109"/>
            <a:ext cx="10023398" cy="857894"/>
          </a:xfrm>
        </p:spPr>
        <p:txBody>
          <a:bodyPr>
            <a:normAutofit/>
          </a:bodyPr>
          <a:lstStyle/>
          <a:p>
            <a:r>
              <a:rPr lang="fr-FR" sz="2500">
                <a:solidFill>
                  <a:srgbClr val="FFFFFF"/>
                </a:solidFill>
              </a:rPr>
              <a:t>Donc…Pour appréhender au mieux le changement, vous devez apprendre à: </a:t>
            </a:r>
            <a:br>
              <a:rPr lang="en-US" sz="2500">
                <a:solidFill>
                  <a:srgbClr val="FFFFFF"/>
                </a:solidFill>
              </a:rPr>
            </a:br>
            <a:endParaRPr lang="fr-FR" sz="2500">
              <a:solidFill>
                <a:srgbClr val="FFFFFF"/>
              </a:solidFill>
            </a:endParaRPr>
          </a:p>
        </p:txBody>
      </p:sp>
      <p:graphicFrame>
        <p:nvGraphicFramePr>
          <p:cNvPr id="5" name="Espace réservé du contenu 2">
            <a:extLst>
              <a:ext uri="{FF2B5EF4-FFF2-40B4-BE49-F238E27FC236}">
                <a16:creationId xmlns:a16="http://schemas.microsoft.com/office/drawing/2014/main" id="{1F41068E-165C-46C6-ACAF-1308D7B744B7}"/>
              </a:ext>
            </a:extLst>
          </p:cNvPr>
          <p:cNvGraphicFramePr>
            <a:graphicFrameLocks noGrp="1"/>
          </p:cNvGraphicFramePr>
          <p:nvPr>
            <p:ph idx="1"/>
            <p:extLst>
              <p:ext uri="{D42A27DB-BD31-4B8C-83A1-F6EECF244321}">
                <p14:modId xmlns:p14="http://schemas.microsoft.com/office/powerpoint/2010/main" val="715349840"/>
              </p:ext>
            </p:extLst>
          </p:nvPr>
        </p:nvGraphicFramePr>
        <p:xfrm>
          <a:off x="1287463" y="2962275"/>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a:extLst>
              <a:ext uri="{FF2B5EF4-FFF2-40B4-BE49-F238E27FC236}">
                <a16:creationId xmlns:a16="http://schemas.microsoft.com/office/drawing/2014/main" id="{EA0A7E84-00AA-44ED-B0EF-F5447B98186C}"/>
              </a:ext>
            </a:extLst>
          </p:cNvPr>
          <p:cNvPicPr>
            <a:picLocks noChangeAspect="1"/>
          </p:cNvPicPr>
          <p:nvPr/>
        </p:nvPicPr>
        <p:blipFill>
          <a:blip r:embed="rId7"/>
          <a:stretch>
            <a:fillRect/>
          </a:stretch>
        </p:blipFill>
        <p:spPr>
          <a:xfrm>
            <a:off x="10800205" y="0"/>
            <a:ext cx="1260616" cy="1260616"/>
          </a:xfrm>
          <a:prstGeom prst="rect">
            <a:avLst/>
          </a:prstGeom>
        </p:spPr>
      </p:pic>
    </p:spTree>
    <p:extLst>
      <p:ext uri="{BB962C8B-B14F-4D97-AF65-F5344CB8AC3E}">
        <p14:creationId xmlns:p14="http://schemas.microsoft.com/office/powerpoint/2010/main" val="2050450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D0CE8D-A770-4BCF-B2CE-B61BBF42789E}"/>
              </a:ext>
            </a:extLst>
          </p:cNvPr>
          <p:cNvSpPr>
            <a:spLocks noGrp="1"/>
          </p:cNvSpPr>
          <p:nvPr>
            <p:ph type="title"/>
          </p:nvPr>
        </p:nvSpPr>
        <p:spPr>
          <a:xfrm>
            <a:off x="863029" y="1012004"/>
            <a:ext cx="3416158" cy="4795408"/>
          </a:xfrm>
        </p:spPr>
        <p:txBody>
          <a:bodyPr>
            <a:normAutofit/>
          </a:bodyPr>
          <a:lstStyle/>
          <a:p>
            <a:r>
              <a:rPr lang="fr-FR">
                <a:solidFill>
                  <a:srgbClr val="FFFFFF"/>
                </a:solidFill>
              </a:rPr>
              <a:t>Les méthodes pour faire-face</a:t>
            </a:r>
          </a:p>
        </p:txBody>
      </p:sp>
      <p:graphicFrame>
        <p:nvGraphicFramePr>
          <p:cNvPr id="5" name="Espace réservé du contenu 2">
            <a:extLst>
              <a:ext uri="{FF2B5EF4-FFF2-40B4-BE49-F238E27FC236}">
                <a16:creationId xmlns:a16="http://schemas.microsoft.com/office/drawing/2014/main" id="{3B703E6A-904D-4ADC-8376-C3C6B12BDB81}"/>
              </a:ext>
            </a:extLst>
          </p:cNvPr>
          <p:cNvGraphicFramePr>
            <a:graphicFrameLocks noGrp="1"/>
          </p:cNvGraphicFramePr>
          <p:nvPr>
            <p:ph idx="1"/>
            <p:extLst>
              <p:ext uri="{D42A27DB-BD31-4B8C-83A1-F6EECF244321}">
                <p14:modId xmlns:p14="http://schemas.microsoft.com/office/powerpoint/2010/main" val="38655473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928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360045"/>
          </a:xfrm>
          <a:custGeom>
            <a:avLst/>
            <a:gdLst/>
            <a:ahLst/>
            <a:cxnLst/>
            <a:rect l="l" t="t" r="r" b="b"/>
            <a:pathLst>
              <a:path w="1908175" h="360045">
                <a:moveTo>
                  <a:pt x="0" y="360043"/>
                </a:moveTo>
                <a:lnTo>
                  <a:pt x="1907667" y="360043"/>
                </a:lnTo>
                <a:lnTo>
                  <a:pt x="1907667" y="0"/>
                </a:lnTo>
                <a:lnTo>
                  <a:pt x="0" y="0"/>
                </a:lnTo>
                <a:lnTo>
                  <a:pt x="0" y="36004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4" name="object 14"/>
          <p:cNvSpPr/>
          <p:nvPr/>
        </p:nvSpPr>
        <p:spPr>
          <a:xfrm>
            <a:off x="2009217" y="545846"/>
            <a:ext cx="1165225" cy="5550535"/>
          </a:xfrm>
          <a:custGeom>
            <a:avLst/>
            <a:gdLst/>
            <a:ahLst/>
            <a:cxnLst/>
            <a:rect l="l" t="t" r="r" b="b"/>
            <a:pathLst>
              <a:path w="1165225" h="5550535">
                <a:moveTo>
                  <a:pt x="15265" y="0"/>
                </a:moveTo>
                <a:lnTo>
                  <a:pt x="49325" y="34471"/>
                </a:lnTo>
                <a:lnTo>
                  <a:pt x="82873" y="69255"/>
                </a:lnTo>
                <a:lnTo>
                  <a:pt x="115909" y="104349"/>
                </a:lnTo>
                <a:lnTo>
                  <a:pt x="148432" y="139746"/>
                </a:lnTo>
                <a:lnTo>
                  <a:pt x="180443" y="175443"/>
                </a:lnTo>
                <a:lnTo>
                  <a:pt x="211943" y="211434"/>
                </a:lnTo>
                <a:lnTo>
                  <a:pt x="242930" y="247715"/>
                </a:lnTo>
                <a:lnTo>
                  <a:pt x="273404" y="284281"/>
                </a:lnTo>
                <a:lnTo>
                  <a:pt x="303367" y="321127"/>
                </a:lnTo>
                <a:lnTo>
                  <a:pt x="332817" y="358249"/>
                </a:lnTo>
                <a:lnTo>
                  <a:pt x="361756" y="395642"/>
                </a:lnTo>
                <a:lnTo>
                  <a:pt x="390182" y="433300"/>
                </a:lnTo>
                <a:lnTo>
                  <a:pt x="418096" y="471220"/>
                </a:lnTo>
                <a:lnTo>
                  <a:pt x="445497" y="509397"/>
                </a:lnTo>
                <a:lnTo>
                  <a:pt x="472387" y="547825"/>
                </a:lnTo>
                <a:lnTo>
                  <a:pt x="498764" y="586500"/>
                </a:lnTo>
                <a:lnTo>
                  <a:pt x="524629" y="625418"/>
                </a:lnTo>
                <a:lnTo>
                  <a:pt x="549982" y="664573"/>
                </a:lnTo>
                <a:lnTo>
                  <a:pt x="574823" y="703961"/>
                </a:lnTo>
                <a:lnTo>
                  <a:pt x="599152" y="743576"/>
                </a:lnTo>
                <a:lnTo>
                  <a:pt x="622968" y="783416"/>
                </a:lnTo>
                <a:lnTo>
                  <a:pt x="646272" y="823473"/>
                </a:lnTo>
                <a:lnTo>
                  <a:pt x="669065" y="863745"/>
                </a:lnTo>
                <a:lnTo>
                  <a:pt x="691344" y="904225"/>
                </a:lnTo>
                <a:lnTo>
                  <a:pt x="713112" y="944910"/>
                </a:lnTo>
                <a:lnTo>
                  <a:pt x="734368" y="985794"/>
                </a:lnTo>
                <a:lnTo>
                  <a:pt x="755111" y="1026873"/>
                </a:lnTo>
                <a:lnTo>
                  <a:pt x="775342" y="1068142"/>
                </a:lnTo>
                <a:lnTo>
                  <a:pt x="795061" y="1109596"/>
                </a:lnTo>
                <a:lnTo>
                  <a:pt x="814268" y="1151231"/>
                </a:lnTo>
                <a:lnTo>
                  <a:pt x="832963" y="1193042"/>
                </a:lnTo>
                <a:lnTo>
                  <a:pt x="851145" y="1235023"/>
                </a:lnTo>
                <a:lnTo>
                  <a:pt x="868815" y="1277171"/>
                </a:lnTo>
                <a:lnTo>
                  <a:pt x="885973" y="1319481"/>
                </a:lnTo>
                <a:lnTo>
                  <a:pt x="902619" y="1361947"/>
                </a:lnTo>
                <a:lnTo>
                  <a:pt x="918753" y="1404565"/>
                </a:lnTo>
                <a:lnTo>
                  <a:pt x="934375" y="1447330"/>
                </a:lnTo>
                <a:lnTo>
                  <a:pt x="949484" y="1490238"/>
                </a:lnTo>
                <a:lnTo>
                  <a:pt x="964081" y="1533284"/>
                </a:lnTo>
                <a:lnTo>
                  <a:pt x="978166" y="1576463"/>
                </a:lnTo>
                <a:lnTo>
                  <a:pt x="991739" y="1619770"/>
                </a:lnTo>
                <a:lnTo>
                  <a:pt x="1004799" y="1663201"/>
                </a:lnTo>
                <a:lnTo>
                  <a:pt x="1017348" y="1706750"/>
                </a:lnTo>
                <a:lnTo>
                  <a:pt x="1029384" y="1750413"/>
                </a:lnTo>
                <a:lnTo>
                  <a:pt x="1040908" y="1794186"/>
                </a:lnTo>
                <a:lnTo>
                  <a:pt x="1051920" y="1838063"/>
                </a:lnTo>
                <a:lnTo>
                  <a:pt x="1062420" y="1882040"/>
                </a:lnTo>
                <a:lnTo>
                  <a:pt x="1072407" y="1926112"/>
                </a:lnTo>
                <a:lnTo>
                  <a:pt x="1081883" y="1970274"/>
                </a:lnTo>
                <a:lnTo>
                  <a:pt x="1090846" y="2014522"/>
                </a:lnTo>
                <a:lnTo>
                  <a:pt x="1099297" y="2058850"/>
                </a:lnTo>
                <a:lnTo>
                  <a:pt x="1107236" y="2103255"/>
                </a:lnTo>
                <a:lnTo>
                  <a:pt x="1114662" y="2147731"/>
                </a:lnTo>
                <a:lnTo>
                  <a:pt x="1121577" y="2192273"/>
                </a:lnTo>
                <a:lnTo>
                  <a:pt x="1127979" y="2236877"/>
                </a:lnTo>
                <a:lnTo>
                  <a:pt x="1133869" y="2281538"/>
                </a:lnTo>
                <a:lnTo>
                  <a:pt x="1139247" y="2326251"/>
                </a:lnTo>
                <a:lnTo>
                  <a:pt x="1144113" y="2371012"/>
                </a:lnTo>
                <a:lnTo>
                  <a:pt x="1148466" y="2415816"/>
                </a:lnTo>
                <a:lnTo>
                  <a:pt x="1152308" y="2460658"/>
                </a:lnTo>
                <a:lnTo>
                  <a:pt x="1155637" y="2505533"/>
                </a:lnTo>
                <a:lnTo>
                  <a:pt x="1158454" y="2550436"/>
                </a:lnTo>
                <a:lnTo>
                  <a:pt x="1160759" y="2595363"/>
                </a:lnTo>
                <a:lnTo>
                  <a:pt x="1162551" y="2640309"/>
                </a:lnTo>
                <a:lnTo>
                  <a:pt x="1163832" y="2685270"/>
                </a:lnTo>
                <a:lnTo>
                  <a:pt x="1164600" y="2730240"/>
                </a:lnTo>
                <a:lnTo>
                  <a:pt x="1164856" y="2775215"/>
                </a:lnTo>
                <a:lnTo>
                  <a:pt x="1164600" y="2820189"/>
                </a:lnTo>
                <a:lnTo>
                  <a:pt x="1163832" y="2865159"/>
                </a:lnTo>
                <a:lnTo>
                  <a:pt x="1162551" y="2910120"/>
                </a:lnTo>
                <a:lnTo>
                  <a:pt x="1160759" y="2955066"/>
                </a:lnTo>
                <a:lnTo>
                  <a:pt x="1158454" y="2999994"/>
                </a:lnTo>
                <a:lnTo>
                  <a:pt x="1155637" y="3044897"/>
                </a:lnTo>
                <a:lnTo>
                  <a:pt x="1152308" y="3089772"/>
                </a:lnTo>
                <a:lnTo>
                  <a:pt x="1148466" y="3134614"/>
                </a:lnTo>
                <a:lnTo>
                  <a:pt x="1144113" y="3179418"/>
                </a:lnTo>
                <a:lnTo>
                  <a:pt x="1139247" y="3224179"/>
                </a:lnTo>
                <a:lnTo>
                  <a:pt x="1133869" y="3268893"/>
                </a:lnTo>
                <a:lnTo>
                  <a:pt x="1127979" y="3313554"/>
                </a:lnTo>
                <a:lnTo>
                  <a:pt x="1121577" y="3358159"/>
                </a:lnTo>
                <a:lnTo>
                  <a:pt x="1114662" y="3402701"/>
                </a:lnTo>
                <a:lnTo>
                  <a:pt x="1107236" y="3447178"/>
                </a:lnTo>
                <a:lnTo>
                  <a:pt x="1099297" y="3491583"/>
                </a:lnTo>
                <a:lnTo>
                  <a:pt x="1090846" y="3535912"/>
                </a:lnTo>
                <a:lnTo>
                  <a:pt x="1081883" y="3580160"/>
                </a:lnTo>
                <a:lnTo>
                  <a:pt x="1072407" y="3624323"/>
                </a:lnTo>
                <a:lnTo>
                  <a:pt x="1062420" y="3668395"/>
                </a:lnTo>
                <a:lnTo>
                  <a:pt x="1051920" y="3712373"/>
                </a:lnTo>
                <a:lnTo>
                  <a:pt x="1040908" y="3756250"/>
                </a:lnTo>
                <a:lnTo>
                  <a:pt x="1029384" y="3800024"/>
                </a:lnTo>
                <a:lnTo>
                  <a:pt x="1017348" y="3843688"/>
                </a:lnTo>
                <a:lnTo>
                  <a:pt x="1004799" y="3887238"/>
                </a:lnTo>
                <a:lnTo>
                  <a:pt x="991739" y="3930669"/>
                </a:lnTo>
                <a:lnTo>
                  <a:pt x="978166" y="3973977"/>
                </a:lnTo>
                <a:lnTo>
                  <a:pt x="964081" y="4017157"/>
                </a:lnTo>
                <a:lnTo>
                  <a:pt x="949484" y="4060203"/>
                </a:lnTo>
                <a:lnTo>
                  <a:pt x="934375" y="4103112"/>
                </a:lnTo>
                <a:lnTo>
                  <a:pt x="918753" y="4145879"/>
                </a:lnTo>
                <a:lnTo>
                  <a:pt x="902619" y="4188498"/>
                </a:lnTo>
                <a:lnTo>
                  <a:pt x="885973" y="4230965"/>
                </a:lnTo>
                <a:lnTo>
                  <a:pt x="868815" y="4273275"/>
                </a:lnTo>
                <a:lnTo>
                  <a:pt x="851145" y="4315424"/>
                </a:lnTo>
                <a:lnTo>
                  <a:pt x="832963" y="4357407"/>
                </a:lnTo>
                <a:lnTo>
                  <a:pt x="814268" y="4399218"/>
                </a:lnTo>
                <a:lnTo>
                  <a:pt x="795061" y="4440854"/>
                </a:lnTo>
                <a:lnTo>
                  <a:pt x="775342" y="4482310"/>
                </a:lnTo>
                <a:lnTo>
                  <a:pt x="755111" y="4523580"/>
                </a:lnTo>
                <a:lnTo>
                  <a:pt x="734368" y="4564660"/>
                </a:lnTo>
                <a:lnTo>
                  <a:pt x="713112" y="4605546"/>
                </a:lnTo>
                <a:lnTo>
                  <a:pt x="691344" y="4646232"/>
                </a:lnTo>
                <a:lnTo>
                  <a:pt x="669065" y="4686713"/>
                </a:lnTo>
                <a:lnTo>
                  <a:pt x="646272" y="4726986"/>
                </a:lnTo>
                <a:lnTo>
                  <a:pt x="622968" y="4767045"/>
                </a:lnTo>
                <a:lnTo>
                  <a:pt x="599152" y="4806886"/>
                </a:lnTo>
                <a:lnTo>
                  <a:pt x="574823" y="4846503"/>
                </a:lnTo>
                <a:lnTo>
                  <a:pt x="549982" y="4885892"/>
                </a:lnTo>
                <a:lnTo>
                  <a:pt x="524629" y="4925049"/>
                </a:lnTo>
                <a:lnTo>
                  <a:pt x="498764" y="4963968"/>
                </a:lnTo>
                <a:lnTo>
                  <a:pt x="472387" y="5002644"/>
                </a:lnTo>
                <a:lnTo>
                  <a:pt x="445497" y="5041074"/>
                </a:lnTo>
                <a:lnTo>
                  <a:pt x="418096" y="5079252"/>
                </a:lnTo>
                <a:lnTo>
                  <a:pt x="390182" y="5117174"/>
                </a:lnTo>
                <a:lnTo>
                  <a:pt x="361756" y="5154834"/>
                </a:lnTo>
                <a:lnTo>
                  <a:pt x="332817" y="5192228"/>
                </a:lnTo>
                <a:lnTo>
                  <a:pt x="303367" y="5229352"/>
                </a:lnTo>
                <a:lnTo>
                  <a:pt x="273404" y="5266200"/>
                </a:lnTo>
                <a:lnTo>
                  <a:pt x="242930" y="5302768"/>
                </a:lnTo>
                <a:lnTo>
                  <a:pt x="211943" y="5339051"/>
                </a:lnTo>
                <a:lnTo>
                  <a:pt x="180443" y="5375044"/>
                </a:lnTo>
                <a:lnTo>
                  <a:pt x="148432" y="5410742"/>
                </a:lnTo>
                <a:lnTo>
                  <a:pt x="115909" y="5446141"/>
                </a:lnTo>
                <a:lnTo>
                  <a:pt x="82873" y="5481237"/>
                </a:lnTo>
                <a:lnTo>
                  <a:pt x="49325" y="5516023"/>
                </a:lnTo>
                <a:lnTo>
                  <a:pt x="15265" y="5550496"/>
                </a:lnTo>
                <a:lnTo>
                  <a:pt x="0" y="5535231"/>
                </a:lnTo>
                <a:lnTo>
                  <a:pt x="33871" y="5500947"/>
                </a:lnTo>
                <a:lnTo>
                  <a:pt x="67233" y="5466351"/>
                </a:lnTo>
                <a:lnTo>
                  <a:pt x="100086" y="5431449"/>
                </a:lnTo>
                <a:lnTo>
                  <a:pt x="132430" y="5396244"/>
                </a:lnTo>
                <a:lnTo>
                  <a:pt x="164264" y="5360741"/>
                </a:lnTo>
                <a:lnTo>
                  <a:pt x="195589" y="5324945"/>
                </a:lnTo>
                <a:lnTo>
                  <a:pt x="226404" y="5288862"/>
                </a:lnTo>
                <a:lnTo>
                  <a:pt x="256710" y="5252495"/>
                </a:lnTo>
                <a:lnTo>
                  <a:pt x="286507" y="5215849"/>
                </a:lnTo>
                <a:lnTo>
                  <a:pt x="315794" y="5178929"/>
                </a:lnTo>
                <a:lnTo>
                  <a:pt x="344573" y="5141741"/>
                </a:lnTo>
                <a:lnTo>
                  <a:pt x="372841" y="5104287"/>
                </a:lnTo>
                <a:lnTo>
                  <a:pt x="400601" y="5066574"/>
                </a:lnTo>
                <a:lnTo>
                  <a:pt x="427851" y="5028606"/>
                </a:lnTo>
                <a:lnTo>
                  <a:pt x="454591" y="4990387"/>
                </a:lnTo>
                <a:lnTo>
                  <a:pt x="480823" y="4951923"/>
                </a:lnTo>
                <a:lnTo>
                  <a:pt x="506545" y="4913218"/>
                </a:lnTo>
                <a:lnTo>
                  <a:pt x="531757" y="4874276"/>
                </a:lnTo>
                <a:lnTo>
                  <a:pt x="556461" y="4835104"/>
                </a:lnTo>
                <a:lnTo>
                  <a:pt x="580655" y="4795704"/>
                </a:lnTo>
                <a:lnTo>
                  <a:pt x="604339" y="4756083"/>
                </a:lnTo>
                <a:lnTo>
                  <a:pt x="627515" y="4716244"/>
                </a:lnTo>
                <a:lnTo>
                  <a:pt x="650181" y="4676193"/>
                </a:lnTo>
                <a:lnTo>
                  <a:pt x="672337" y="4635933"/>
                </a:lnTo>
                <a:lnTo>
                  <a:pt x="693984" y="4595471"/>
                </a:lnTo>
                <a:lnTo>
                  <a:pt x="715122" y="4554811"/>
                </a:lnTo>
                <a:lnTo>
                  <a:pt x="735751" y="4513956"/>
                </a:lnTo>
                <a:lnTo>
                  <a:pt x="755870" y="4472913"/>
                </a:lnTo>
                <a:lnTo>
                  <a:pt x="775480" y="4431686"/>
                </a:lnTo>
                <a:lnTo>
                  <a:pt x="794580" y="4390279"/>
                </a:lnTo>
                <a:lnTo>
                  <a:pt x="813171" y="4348697"/>
                </a:lnTo>
                <a:lnTo>
                  <a:pt x="831253" y="4306945"/>
                </a:lnTo>
                <a:lnTo>
                  <a:pt x="848826" y="4265028"/>
                </a:lnTo>
                <a:lnTo>
                  <a:pt x="865889" y="4222950"/>
                </a:lnTo>
                <a:lnTo>
                  <a:pt x="882443" y="4180717"/>
                </a:lnTo>
                <a:lnTo>
                  <a:pt x="898487" y="4138332"/>
                </a:lnTo>
                <a:lnTo>
                  <a:pt x="914022" y="4095801"/>
                </a:lnTo>
                <a:lnTo>
                  <a:pt x="929048" y="4053128"/>
                </a:lnTo>
                <a:lnTo>
                  <a:pt x="943564" y="4010319"/>
                </a:lnTo>
                <a:lnTo>
                  <a:pt x="957571" y="3967377"/>
                </a:lnTo>
                <a:lnTo>
                  <a:pt x="971069" y="3924307"/>
                </a:lnTo>
                <a:lnTo>
                  <a:pt x="984057" y="3881115"/>
                </a:lnTo>
                <a:lnTo>
                  <a:pt x="996536" y="3837804"/>
                </a:lnTo>
                <a:lnTo>
                  <a:pt x="1008506" y="3794381"/>
                </a:lnTo>
                <a:lnTo>
                  <a:pt x="1019966" y="3750848"/>
                </a:lnTo>
                <a:lnTo>
                  <a:pt x="1030917" y="3707212"/>
                </a:lnTo>
                <a:lnTo>
                  <a:pt x="1041359" y="3663476"/>
                </a:lnTo>
                <a:lnTo>
                  <a:pt x="1051291" y="3619646"/>
                </a:lnTo>
                <a:lnTo>
                  <a:pt x="1060714" y="3575727"/>
                </a:lnTo>
                <a:lnTo>
                  <a:pt x="1069628" y="3531722"/>
                </a:lnTo>
                <a:lnTo>
                  <a:pt x="1078032" y="3487637"/>
                </a:lnTo>
                <a:lnTo>
                  <a:pt x="1085927" y="3443476"/>
                </a:lnTo>
                <a:lnTo>
                  <a:pt x="1093312" y="3399245"/>
                </a:lnTo>
                <a:lnTo>
                  <a:pt x="1100188" y="3354947"/>
                </a:lnTo>
                <a:lnTo>
                  <a:pt x="1106555" y="3310588"/>
                </a:lnTo>
                <a:lnTo>
                  <a:pt x="1112413" y="3266173"/>
                </a:lnTo>
                <a:lnTo>
                  <a:pt x="1117761" y="3221705"/>
                </a:lnTo>
                <a:lnTo>
                  <a:pt x="1122600" y="3177190"/>
                </a:lnTo>
                <a:lnTo>
                  <a:pt x="1126929" y="3132633"/>
                </a:lnTo>
                <a:lnTo>
                  <a:pt x="1130749" y="3088038"/>
                </a:lnTo>
                <a:lnTo>
                  <a:pt x="1134060" y="3043410"/>
                </a:lnTo>
                <a:lnTo>
                  <a:pt x="1136861" y="2998753"/>
                </a:lnTo>
                <a:lnTo>
                  <a:pt x="1139153" y="2954073"/>
                </a:lnTo>
                <a:lnTo>
                  <a:pt x="1140936" y="2909374"/>
                </a:lnTo>
                <a:lnTo>
                  <a:pt x="1142209" y="2864661"/>
                </a:lnTo>
                <a:lnTo>
                  <a:pt x="1142973" y="2819939"/>
                </a:lnTo>
                <a:lnTo>
                  <a:pt x="1143228" y="2775211"/>
                </a:lnTo>
                <a:lnTo>
                  <a:pt x="1142973" y="2730484"/>
                </a:lnTo>
                <a:lnTo>
                  <a:pt x="1142209" y="2685762"/>
                </a:lnTo>
                <a:lnTo>
                  <a:pt x="1140936" y="2641049"/>
                </a:lnTo>
                <a:lnTo>
                  <a:pt x="1139153" y="2596350"/>
                </a:lnTo>
                <a:lnTo>
                  <a:pt x="1136861" y="2551670"/>
                </a:lnTo>
                <a:lnTo>
                  <a:pt x="1134060" y="2507013"/>
                </a:lnTo>
                <a:lnTo>
                  <a:pt x="1130749" y="2462385"/>
                </a:lnTo>
                <a:lnTo>
                  <a:pt x="1126929" y="2417790"/>
                </a:lnTo>
                <a:lnTo>
                  <a:pt x="1122600" y="2373233"/>
                </a:lnTo>
                <a:lnTo>
                  <a:pt x="1117761" y="2328719"/>
                </a:lnTo>
                <a:lnTo>
                  <a:pt x="1112413" y="2284251"/>
                </a:lnTo>
                <a:lnTo>
                  <a:pt x="1106555" y="2239836"/>
                </a:lnTo>
                <a:lnTo>
                  <a:pt x="1100188" y="2195477"/>
                </a:lnTo>
                <a:lnTo>
                  <a:pt x="1093312" y="2151180"/>
                </a:lnTo>
                <a:lnTo>
                  <a:pt x="1085927" y="2106949"/>
                </a:lnTo>
                <a:lnTo>
                  <a:pt x="1078032" y="2062789"/>
                </a:lnTo>
                <a:lnTo>
                  <a:pt x="1069628" y="2018704"/>
                </a:lnTo>
                <a:lnTo>
                  <a:pt x="1060714" y="1974700"/>
                </a:lnTo>
                <a:lnTo>
                  <a:pt x="1051291" y="1930780"/>
                </a:lnTo>
                <a:lnTo>
                  <a:pt x="1041359" y="1886951"/>
                </a:lnTo>
                <a:lnTo>
                  <a:pt x="1030917" y="1843216"/>
                </a:lnTo>
                <a:lnTo>
                  <a:pt x="1019966" y="1799580"/>
                </a:lnTo>
                <a:lnTo>
                  <a:pt x="1008506" y="1756048"/>
                </a:lnTo>
                <a:lnTo>
                  <a:pt x="996536" y="1712625"/>
                </a:lnTo>
                <a:lnTo>
                  <a:pt x="984057" y="1669315"/>
                </a:lnTo>
                <a:lnTo>
                  <a:pt x="971069" y="1626123"/>
                </a:lnTo>
                <a:lnTo>
                  <a:pt x="957571" y="1583054"/>
                </a:lnTo>
                <a:lnTo>
                  <a:pt x="943564" y="1540112"/>
                </a:lnTo>
                <a:lnTo>
                  <a:pt x="929048" y="1497303"/>
                </a:lnTo>
                <a:lnTo>
                  <a:pt x="914022" y="1454631"/>
                </a:lnTo>
                <a:lnTo>
                  <a:pt x="898487" y="1412101"/>
                </a:lnTo>
                <a:lnTo>
                  <a:pt x="882443" y="1369717"/>
                </a:lnTo>
                <a:lnTo>
                  <a:pt x="865889" y="1327484"/>
                </a:lnTo>
                <a:lnTo>
                  <a:pt x="848826" y="1285407"/>
                </a:lnTo>
                <a:lnTo>
                  <a:pt x="831253" y="1243491"/>
                </a:lnTo>
                <a:lnTo>
                  <a:pt x="813171" y="1201740"/>
                </a:lnTo>
                <a:lnTo>
                  <a:pt x="794580" y="1160159"/>
                </a:lnTo>
                <a:lnTo>
                  <a:pt x="775480" y="1118753"/>
                </a:lnTo>
                <a:lnTo>
                  <a:pt x="755870" y="1077526"/>
                </a:lnTo>
                <a:lnTo>
                  <a:pt x="735751" y="1036484"/>
                </a:lnTo>
                <a:lnTo>
                  <a:pt x="715122" y="995630"/>
                </a:lnTo>
                <a:lnTo>
                  <a:pt x="693984" y="954970"/>
                </a:lnTo>
                <a:lnTo>
                  <a:pt x="672337" y="914509"/>
                </a:lnTo>
                <a:lnTo>
                  <a:pt x="650181" y="874251"/>
                </a:lnTo>
                <a:lnTo>
                  <a:pt x="627515" y="834201"/>
                </a:lnTo>
                <a:lnTo>
                  <a:pt x="604339" y="794363"/>
                </a:lnTo>
                <a:lnTo>
                  <a:pt x="580655" y="754742"/>
                </a:lnTo>
                <a:lnTo>
                  <a:pt x="556461" y="715344"/>
                </a:lnTo>
                <a:lnTo>
                  <a:pt x="531757" y="676172"/>
                </a:lnTo>
                <a:lnTo>
                  <a:pt x="506545" y="637232"/>
                </a:lnTo>
                <a:lnTo>
                  <a:pt x="480823" y="598528"/>
                </a:lnTo>
                <a:lnTo>
                  <a:pt x="454591" y="560065"/>
                </a:lnTo>
                <a:lnTo>
                  <a:pt x="427851" y="521847"/>
                </a:lnTo>
                <a:lnTo>
                  <a:pt x="400601" y="483880"/>
                </a:lnTo>
                <a:lnTo>
                  <a:pt x="372841" y="446168"/>
                </a:lnTo>
                <a:lnTo>
                  <a:pt x="344573" y="408716"/>
                </a:lnTo>
                <a:lnTo>
                  <a:pt x="315794" y="371528"/>
                </a:lnTo>
                <a:lnTo>
                  <a:pt x="286507" y="334609"/>
                </a:lnTo>
                <a:lnTo>
                  <a:pt x="256710" y="297965"/>
                </a:lnTo>
                <a:lnTo>
                  <a:pt x="226404" y="261599"/>
                </a:lnTo>
                <a:lnTo>
                  <a:pt x="195589" y="225517"/>
                </a:lnTo>
                <a:lnTo>
                  <a:pt x="164264" y="189723"/>
                </a:lnTo>
                <a:lnTo>
                  <a:pt x="132430" y="154221"/>
                </a:lnTo>
                <a:lnTo>
                  <a:pt x="100086" y="119018"/>
                </a:lnTo>
                <a:lnTo>
                  <a:pt x="67233" y="84116"/>
                </a:lnTo>
                <a:lnTo>
                  <a:pt x="33871" y="49522"/>
                </a:lnTo>
                <a:lnTo>
                  <a:pt x="0" y="15239"/>
                </a:lnTo>
                <a:lnTo>
                  <a:pt x="15265" y="0"/>
                </a:lnTo>
                <a:close/>
              </a:path>
            </a:pathLst>
          </a:custGeom>
          <a:ln w="25399">
            <a:solidFill>
              <a:srgbClr val="969300"/>
            </a:solidFill>
          </a:ln>
        </p:spPr>
        <p:txBody>
          <a:bodyPr wrap="square" lIns="0" tIns="0" rIns="0" bIns="0" rtlCol="0"/>
          <a:lstStyle/>
          <a:p>
            <a:endParaRPr/>
          </a:p>
        </p:txBody>
      </p:sp>
      <p:sp>
        <p:nvSpPr>
          <p:cNvPr id="16" name="object 16"/>
          <p:cNvSpPr/>
          <p:nvPr/>
        </p:nvSpPr>
        <p:spPr>
          <a:xfrm>
            <a:off x="2002651" y="635255"/>
            <a:ext cx="767549" cy="767461"/>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002651" y="635255"/>
            <a:ext cx="767715" cy="767715"/>
          </a:xfrm>
          <a:custGeom>
            <a:avLst/>
            <a:gdLst/>
            <a:ahLst/>
            <a:cxnLst/>
            <a:rect l="l" t="t" r="r" b="b"/>
            <a:pathLst>
              <a:path w="767715" h="767715">
                <a:moveTo>
                  <a:pt x="0" y="383667"/>
                </a:moveTo>
                <a:lnTo>
                  <a:pt x="2990" y="335526"/>
                </a:lnTo>
                <a:lnTo>
                  <a:pt x="11720" y="289175"/>
                </a:lnTo>
                <a:lnTo>
                  <a:pt x="25832" y="244970"/>
                </a:lnTo>
                <a:lnTo>
                  <a:pt x="44964" y="203272"/>
                </a:lnTo>
                <a:lnTo>
                  <a:pt x="68759" y="164439"/>
                </a:lnTo>
                <a:lnTo>
                  <a:pt x="96855" y="128830"/>
                </a:lnTo>
                <a:lnTo>
                  <a:pt x="128894" y="96804"/>
                </a:lnTo>
                <a:lnTo>
                  <a:pt x="164515" y="68721"/>
                </a:lnTo>
                <a:lnTo>
                  <a:pt x="203360" y="44938"/>
                </a:lnTo>
                <a:lnTo>
                  <a:pt x="245069" y="25816"/>
                </a:lnTo>
                <a:lnTo>
                  <a:pt x="289282" y="11713"/>
                </a:lnTo>
                <a:lnTo>
                  <a:pt x="335639" y="2988"/>
                </a:lnTo>
                <a:lnTo>
                  <a:pt x="383781" y="0"/>
                </a:lnTo>
                <a:lnTo>
                  <a:pt x="431920" y="2988"/>
                </a:lnTo>
                <a:lnTo>
                  <a:pt x="478275" y="11713"/>
                </a:lnTo>
                <a:lnTo>
                  <a:pt x="522486" y="25816"/>
                </a:lnTo>
                <a:lnTo>
                  <a:pt x="564193" y="44938"/>
                </a:lnTo>
                <a:lnTo>
                  <a:pt x="603036" y="68721"/>
                </a:lnTo>
                <a:lnTo>
                  <a:pt x="638657" y="96804"/>
                </a:lnTo>
                <a:lnTo>
                  <a:pt x="670695" y="128830"/>
                </a:lnTo>
                <a:lnTo>
                  <a:pt x="698791" y="164439"/>
                </a:lnTo>
                <a:lnTo>
                  <a:pt x="722585" y="203272"/>
                </a:lnTo>
                <a:lnTo>
                  <a:pt x="741717" y="244970"/>
                </a:lnTo>
                <a:lnTo>
                  <a:pt x="755829" y="289175"/>
                </a:lnTo>
                <a:lnTo>
                  <a:pt x="764559" y="335526"/>
                </a:lnTo>
                <a:lnTo>
                  <a:pt x="767549" y="383667"/>
                </a:lnTo>
                <a:lnTo>
                  <a:pt x="764559" y="431809"/>
                </a:lnTo>
                <a:lnTo>
                  <a:pt x="755829" y="478166"/>
                </a:lnTo>
                <a:lnTo>
                  <a:pt x="741717" y="522380"/>
                </a:lnTo>
                <a:lnTo>
                  <a:pt x="722585" y="564090"/>
                </a:lnTo>
                <a:lnTo>
                  <a:pt x="698791" y="602936"/>
                </a:lnTo>
                <a:lnTo>
                  <a:pt x="670695" y="638559"/>
                </a:lnTo>
                <a:lnTo>
                  <a:pt x="638657" y="670599"/>
                </a:lnTo>
                <a:lnTo>
                  <a:pt x="603036" y="698697"/>
                </a:lnTo>
                <a:lnTo>
                  <a:pt x="564193" y="722493"/>
                </a:lnTo>
                <a:lnTo>
                  <a:pt x="522486" y="741627"/>
                </a:lnTo>
                <a:lnTo>
                  <a:pt x="478275" y="755739"/>
                </a:lnTo>
                <a:lnTo>
                  <a:pt x="431920" y="764470"/>
                </a:lnTo>
                <a:lnTo>
                  <a:pt x="383781" y="767461"/>
                </a:lnTo>
                <a:lnTo>
                  <a:pt x="335639" y="764470"/>
                </a:lnTo>
                <a:lnTo>
                  <a:pt x="289282" y="755739"/>
                </a:lnTo>
                <a:lnTo>
                  <a:pt x="245069" y="741627"/>
                </a:lnTo>
                <a:lnTo>
                  <a:pt x="203360" y="722493"/>
                </a:lnTo>
                <a:lnTo>
                  <a:pt x="164515" y="698697"/>
                </a:lnTo>
                <a:lnTo>
                  <a:pt x="128894" y="670599"/>
                </a:lnTo>
                <a:lnTo>
                  <a:pt x="96855" y="638559"/>
                </a:lnTo>
                <a:lnTo>
                  <a:pt x="68759" y="602936"/>
                </a:lnTo>
                <a:lnTo>
                  <a:pt x="44964" y="564090"/>
                </a:lnTo>
                <a:lnTo>
                  <a:pt x="25832" y="522380"/>
                </a:lnTo>
                <a:lnTo>
                  <a:pt x="11720" y="478166"/>
                </a:lnTo>
                <a:lnTo>
                  <a:pt x="2990" y="431809"/>
                </a:lnTo>
                <a:lnTo>
                  <a:pt x="0" y="383667"/>
                </a:lnTo>
                <a:close/>
              </a:path>
            </a:pathLst>
          </a:custGeom>
          <a:ln w="9524">
            <a:solidFill>
              <a:srgbClr val="BDB900"/>
            </a:solidFill>
          </a:ln>
        </p:spPr>
        <p:txBody>
          <a:bodyPr wrap="square" lIns="0" tIns="0" rIns="0" bIns="0" rtlCol="0"/>
          <a:lstStyle/>
          <a:p>
            <a:endParaRPr/>
          </a:p>
        </p:txBody>
      </p:sp>
      <p:sp>
        <p:nvSpPr>
          <p:cNvPr id="19" name="object 19"/>
          <p:cNvSpPr/>
          <p:nvPr/>
        </p:nvSpPr>
        <p:spPr>
          <a:xfrm>
            <a:off x="2507741" y="1556130"/>
            <a:ext cx="767588" cy="767588"/>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507742" y="1556131"/>
            <a:ext cx="767715" cy="767715"/>
          </a:xfrm>
          <a:custGeom>
            <a:avLst/>
            <a:gdLst/>
            <a:ahLst/>
            <a:cxnLst/>
            <a:rect l="l" t="t" r="r" b="b"/>
            <a:pathLst>
              <a:path w="767714" h="767714">
                <a:moveTo>
                  <a:pt x="0" y="383794"/>
                </a:moveTo>
                <a:lnTo>
                  <a:pt x="2990" y="335651"/>
                </a:lnTo>
                <a:lnTo>
                  <a:pt x="11720" y="289294"/>
                </a:lnTo>
                <a:lnTo>
                  <a:pt x="25832" y="245080"/>
                </a:lnTo>
                <a:lnTo>
                  <a:pt x="44965" y="203370"/>
                </a:lnTo>
                <a:lnTo>
                  <a:pt x="68759" y="164524"/>
                </a:lnTo>
                <a:lnTo>
                  <a:pt x="96856" y="128901"/>
                </a:lnTo>
                <a:lnTo>
                  <a:pt x="128896" y="96861"/>
                </a:lnTo>
                <a:lnTo>
                  <a:pt x="164518" y="68763"/>
                </a:lnTo>
                <a:lnTo>
                  <a:pt x="203365" y="44967"/>
                </a:lnTo>
                <a:lnTo>
                  <a:pt x="245075" y="25833"/>
                </a:lnTo>
                <a:lnTo>
                  <a:pt x="289289" y="11721"/>
                </a:lnTo>
                <a:lnTo>
                  <a:pt x="335649" y="2990"/>
                </a:lnTo>
                <a:lnTo>
                  <a:pt x="383794" y="0"/>
                </a:lnTo>
                <a:lnTo>
                  <a:pt x="431936" y="2990"/>
                </a:lnTo>
                <a:lnTo>
                  <a:pt x="478293" y="11721"/>
                </a:lnTo>
                <a:lnTo>
                  <a:pt x="522507" y="25833"/>
                </a:lnTo>
                <a:lnTo>
                  <a:pt x="564217" y="44967"/>
                </a:lnTo>
                <a:lnTo>
                  <a:pt x="603063" y="68763"/>
                </a:lnTo>
                <a:lnTo>
                  <a:pt x="638686" y="96861"/>
                </a:lnTo>
                <a:lnTo>
                  <a:pt x="670726" y="128901"/>
                </a:lnTo>
                <a:lnTo>
                  <a:pt x="698824" y="164524"/>
                </a:lnTo>
                <a:lnTo>
                  <a:pt x="722620" y="203370"/>
                </a:lnTo>
                <a:lnTo>
                  <a:pt x="741754" y="245080"/>
                </a:lnTo>
                <a:lnTo>
                  <a:pt x="755866" y="289294"/>
                </a:lnTo>
                <a:lnTo>
                  <a:pt x="764597" y="335651"/>
                </a:lnTo>
                <a:lnTo>
                  <a:pt x="767588" y="383794"/>
                </a:lnTo>
                <a:lnTo>
                  <a:pt x="764597" y="431936"/>
                </a:lnTo>
                <a:lnTo>
                  <a:pt x="755866" y="478293"/>
                </a:lnTo>
                <a:lnTo>
                  <a:pt x="741754" y="522507"/>
                </a:lnTo>
                <a:lnTo>
                  <a:pt x="722620" y="564217"/>
                </a:lnTo>
                <a:lnTo>
                  <a:pt x="698824" y="603063"/>
                </a:lnTo>
                <a:lnTo>
                  <a:pt x="670726" y="638686"/>
                </a:lnTo>
                <a:lnTo>
                  <a:pt x="638686" y="670726"/>
                </a:lnTo>
                <a:lnTo>
                  <a:pt x="603063" y="698824"/>
                </a:lnTo>
                <a:lnTo>
                  <a:pt x="564217" y="722620"/>
                </a:lnTo>
                <a:lnTo>
                  <a:pt x="522507" y="741754"/>
                </a:lnTo>
                <a:lnTo>
                  <a:pt x="478293" y="755866"/>
                </a:lnTo>
                <a:lnTo>
                  <a:pt x="431936" y="764597"/>
                </a:lnTo>
                <a:lnTo>
                  <a:pt x="383794" y="767588"/>
                </a:lnTo>
                <a:lnTo>
                  <a:pt x="335649" y="764597"/>
                </a:lnTo>
                <a:lnTo>
                  <a:pt x="289289" y="755866"/>
                </a:lnTo>
                <a:lnTo>
                  <a:pt x="245075" y="741754"/>
                </a:lnTo>
                <a:lnTo>
                  <a:pt x="203365" y="722620"/>
                </a:lnTo>
                <a:lnTo>
                  <a:pt x="164518" y="698824"/>
                </a:lnTo>
                <a:lnTo>
                  <a:pt x="128896" y="670726"/>
                </a:lnTo>
                <a:lnTo>
                  <a:pt x="96856" y="638686"/>
                </a:lnTo>
                <a:lnTo>
                  <a:pt x="68759" y="603063"/>
                </a:lnTo>
                <a:lnTo>
                  <a:pt x="44965" y="564217"/>
                </a:lnTo>
                <a:lnTo>
                  <a:pt x="25832" y="522507"/>
                </a:lnTo>
                <a:lnTo>
                  <a:pt x="11720" y="478293"/>
                </a:lnTo>
                <a:lnTo>
                  <a:pt x="2990" y="431936"/>
                </a:lnTo>
                <a:lnTo>
                  <a:pt x="0" y="383794"/>
                </a:lnTo>
                <a:close/>
              </a:path>
            </a:pathLst>
          </a:custGeom>
          <a:ln w="9525">
            <a:solidFill>
              <a:srgbClr val="BDB900"/>
            </a:solidFill>
          </a:ln>
        </p:spPr>
        <p:txBody>
          <a:bodyPr wrap="square" lIns="0" tIns="0" rIns="0" bIns="0" rtlCol="0"/>
          <a:lstStyle/>
          <a:p>
            <a:endParaRPr/>
          </a:p>
        </p:txBody>
      </p:sp>
      <p:sp>
        <p:nvSpPr>
          <p:cNvPr id="22" name="object 22"/>
          <p:cNvSpPr/>
          <p:nvPr/>
        </p:nvSpPr>
        <p:spPr>
          <a:xfrm>
            <a:off x="2738705" y="2477136"/>
            <a:ext cx="767511" cy="767461"/>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2738705" y="2477136"/>
            <a:ext cx="767715" cy="767715"/>
          </a:xfrm>
          <a:custGeom>
            <a:avLst/>
            <a:gdLst/>
            <a:ahLst/>
            <a:cxnLst/>
            <a:rect l="l" t="t" r="r" b="b"/>
            <a:pathLst>
              <a:path w="767714" h="767714">
                <a:moveTo>
                  <a:pt x="0" y="383793"/>
                </a:moveTo>
                <a:lnTo>
                  <a:pt x="2991" y="335651"/>
                </a:lnTo>
                <a:lnTo>
                  <a:pt x="11724" y="289294"/>
                </a:lnTo>
                <a:lnTo>
                  <a:pt x="25840" y="245080"/>
                </a:lnTo>
                <a:lnTo>
                  <a:pt x="44979" y="203370"/>
                </a:lnTo>
                <a:lnTo>
                  <a:pt x="68780" y="164524"/>
                </a:lnTo>
                <a:lnTo>
                  <a:pt x="96883" y="128901"/>
                </a:lnTo>
                <a:lnTo>
                  <a:pt x="128929" y="96861"/>
                </a:lnTo>
                <a:lnTo>
                  <a:pt x="164558" y="68763"/>
                </a:lnTo>
                <a:lnTo>
                  <a:pt x="203410" y="44967"/>
                </a:lnTo>
                <a:lnTo>
                  <a:pt x="245124" y="25833"/>
                </a:lnTo>
                <a:lnTo>
                  <a:pt x="289341" y="11721"/>
                </a:lnTo>
                <a:lnTo>
                  <a:pt x="335701" y="2990"/>
                </a:lnTo>
                <a:lnTo>
                  <a:pt x="383844" y="0"/>
                </a:lnTo>
                <a:lnTo>
                  <a:pt x="431959" y="2990"/>
                </a:lnTo>
                <a:lnTo>
                  <a:pt x="478294" y="11721"/>
                </a:lnTo>
                <a:lnTo>
                  <a:pt x="522489" y="25833"/>
                </a:lnTo>
                <a:lnTo>
                  <a:pt x="564183" y="44967"/>
                </a:lnTo>
                <a:lnTo>
                  <a:pt x="603016" y="68763"/>
                </a:lnTo>
                <a:lnTo>
                  <a:pt x="638630" y="96861"/>
                </a:lnTo>
                <a:lnTo>
                  <a:pt x="670663" y="128901"/>
                </a:lnTo>
                <a:lnTo>
                  <a:pt x="698755" y="164524"/>
                </a:lnTo>
                <a:lnTo>
                  <a:pt x="722547" y="203370"/>
                </a:lnTo>
                <a:lnTo>
                  <a:pt x="741679" y="245080"/>
                </a:lnTo>
                <a:lnTo>
                  <a:pt x="755790" y="289294"/>
                </a:lnTo>
                <a:lnTo>
                  <a:pt x="764521" y="335651"/>
                </a:lnTo>
                <a:lnTo>
                  <a:pt x="767511" y="383793"/>
                </a:lnTo>
                <a:lnTo>
                  <a:pt x="764521" y="431934"/>
                </a:lnTo>
                <a:lnTo>
                  <a:pt x="755790" y="478285"/>
                </a:lnTo>
                <a:lnTo>
                  <a:pt x="741679" y="522490"/>
                </a:lnTo>
                <a:lnTo>
                  <a:pt x="722547" y="564188"/>
                </a:lnTo>
                <a:lnTo>
                  <a:pt x="698755" y="603021"/>
                </a:lnTo>
                <a:lnTo>
                  <a:pt x="670663" y="638630"/>
                </a:lnTo>
                <a:lnTo>
                  <a:pt x="638630" y="670656"/>
                </a:lnTo>
                <a:lnTo>
                  <a:pt x="603016" y="698739"/>
                </a:lnTo>
                <a:lnTo>
                  <a:pt x="564183" y="722522"/>
                </a:lnTo>
                <a:lnTo>
                  <a:pt x="522489" y="741644"/>
                </a:lnTo>
                <a:lnTo>
                  <a:pt x="478294" y="755747"/>
                </a:lnTo>
                <a:lnTo>
                  <a:pt x="431959" y="764472"/>
                </a:lnTo>
                <a:lnTo>
                  <a:pt x="383844" y="767461"/>
                </a:lnTo>
                <a:lnTo>
                  <a:pt x="335701" y="764472"/>
                </a:lnTo>
                <a:lnTo>
                  <a:pt x="289341" y="755747"/>
                </a:lnTo>
                <a:lnTo>
                  <a:pt x="245124" y="741644"/>
                </a:lnTo>
                <a:lnTo>
                  <a:pt x="203410" y="722522"/>
                </a:lnTo>
                <a:lnTo>
                  <a:pt x="164558" y="698739"/>
                </a:lnTo>
                <a:lnTo>
                  <a:pt x="128929" y="670656"/>
                </a:lnTo>
                <a:lnTo>
                  <a:pt x="96883" y="638630"/>
                </a:lnTo>
                <a:lnTo>
                  <a:pt x="68780" y="603021"/>
                </a:lnTo>
                <a:lnTo>
                  <a:pt x="44979" y="564188"/>
                </a:lnTo>
                <a:lnTo>
                  <a:pt x="25840" y="522490"/>
                </a:lnTo>
                <a:lnTo>
                  <a:pt x="11724" y="478285"/>
                </a:lnTo>
                <a:lnTo>
                  <a:pt x="2991" y="431934"/>
                </a:lnTo>
                <a:lnTo>
                  <a:pt x="0" y="383793"/>
                </a:lnTo>
                <a:close/>
              </a:path>
            </a:pathLst>
          </a:custGeom>
          <a:ln w="9525">
            <a:solidFill>
              <a:srgbClr val="BDB900"/>
            </a:solidFill>
          </a:ln>
        </p:spPr>
        <p:txBody>
          <a:bodyPr wrap="square" lIns="0" tIns="0" rIns="0" bIns="0" rtlCol="0"/>
          <a:lstStyle/>
          <a:p>
            <a:endParaRPr/>
          </a:p>
        </p:txBody>
      </p:sp>
      <p:sp>
        <p:nvSpPr>
          <p:cNvPr id="25" name="object 25"/>
          <p:cNvSpPr/>
          <p:nvPr/>
        </p:nvSpPr>
        <p:spPr>
          <a:xfrm>
            <a:off x="2738705" y="3397504"/>
            <a:ext cx="767511" cy="767461"/>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2738705" y="3397504"/>
            <a:ext cx="767715" cy="767715"/>
          </a:xfrm>
          <a:custGeom>
            <a:avLst/>
            <a:gdLst/>
            <a:ahLst/>
            <a:cxnLst/>
            <a:rect l="l" t="t" r="r" b="b"/>
            <a:pathLst>
              <a:path w="767714" h="767714">
                <a:moveTo>
                  <a:pt x="0" y="383794"/>
                </a:moveTo>
                <a:lnTo>
                  <a:pt x="2991" y="335651"/>
                </a:lnTo>
                <a:lnTo>
                  <a:pt x="11724" y="289294"/>
                </a:lnTo>
                <a:lnTo>
                  <a:pt x="25840" y="245080"/>
                </a:lnTo>
                <a:lnTo>
                  <a:pt x="44979" y="203370"/>
                </a:lnTo>
                <a:lnTo>
                  <a:pt x="68780" y="164524"/>
                </a:lnTo>
                <a:lnTo>
                  <a:pt x="96883" y="128901"/>
                </a:lnTo>
                <a:lnTo>
                  <a:pt x="128929" y="96861"/>
                </a:lnTo>
                <a:lnTo>
                  <a:pt x="164558" y="68763"/>
                </a:lnTo>
                <a:lnTo>
                  <a:pt x="203410" y="44967"/>
                </a:lnTo>
                <a:lnTo>
                  <a:pt x="245124" y="25833"/>
                </a:lnTo>
                <a:lnTo>
                  <a:pt x="289341" y="11721"/>
                </a:lnTo>
                <a:lnTo>
                  <a:pt x="335701" y="2990"/>
                </a:lnTo>
                <a:lnTo>
                  <a:pt x="383844" y="0"/>
                </a:lnTo>
                <a:lnTo>
                  <a:pt x="431959" y="2990"/>
                </a:lnTo>
                <a:lnTo>
                  <a:pt x="478294" y="11721"/>
                </a:lnTo>
                <a:lnTo>
                  <a:pt x="522489" y="25833"/>
                </a:lnTo>
                <a:lnTo>
                  <a:pt x="564183" y="44967"/>
                </a:lnTo>
                <a:lnTo>
                  <a:pt x="603016" y="68763"/>
                </a:lnTo>
                <a:lnTo>
                  <a:pt x="638630" y="96861"/>
                </a:lnTo>
                <a:lnTo>
                  <a:pt x="670663" y="128901"/>
                </a:lnTo>
                <a:lnTo>
                  <a:pt x="698755" y="164524"/>
                </a:lnTo>
                <a:lnTo>
                  <a:pt x="722547" y="203370"/>
                </a:lnTo>
                <a:lnTo>
                  <a:pt x="741679" y="245080"/>
                </a:lnTo>
                <a:lnTo>
                  <a:pt x="755790" y="289294"/>
                </a:lnTo>
                <a:lnTo>
                  <a:pt x="764521" y="335651"/>
                </a:lnTo>
                <a:lnTo>
                  <a:pt x="767511" y="383794"/>
                </a:lnTo>
                <a:lnTo>
                  <a:pt x="764521" y="431934"/>
                </a:lnTo>
                <a:lnTo>
                  <a:pt x="755790" y="478285"/>
                </a:lnTo>
                <a:lnTo>
                  <a:pt x="741679" y="522490"/>
                </a:lnTo>
                <a:lnTo>
                  <a:pt x="722547" y="564188"/>
                </a:lnTo>
                <a:lnTo>
                  <a:pt x="698755" y="603021"/>
                </a:lnTo>
                <a:lnTo>
                  <a:pt x="670663" y="638630"/>
                </a:lnTo>
                <a:lnTo>
                  <a:pt x="638630" y="670656"/>
                </a:lnTo>
                <a:lnTo>
                  <a:pt x="603016" y="698739"/>
                </a:lnTo>
                <a:lnTo>
                  <a:pt x="564183" y="722522"/>
                </a:lnTo>
                <a:lnTo>
                  <a:pt x="522489" y="741644"/>
                </a:lnTo>
                <a:lnTo>
                  <a:pt x="478294" y="755747"/>
                </a:lnTo>
                <a:lnTo>
                  <a:pt x="431959" y="764472"/>
                </a:lnTo>
                <a:lnTo>
                  <a:pt x="383844" y="767461"/>
                </a:lnTo>
                <a:lnTo>
                  <a:pt x="335701" y="764472"/>
                </a:lnTo>
                <a:lnTo>
                  <a:pt x="289341" y="755747"/>
                </a:lnTo>
                <a:lnTo>
                  <a:pt x="245124" y="741644"/>
                </a:lnTo>
                <a:lnTo>
                  <a:pt x="203410" y="722522"/>
                </a:lnTo>
                <a:lnTo>
                  <a:pt x="164558" y="698739"/>
                </a:lnTo>
                <a:lnTo>
                  <a:pt x="128929" y="670656"/>
                </a:lnTo>
                <a:lnTo>
                  <a:pt x="96883" y="638630"/>
                </a:lnTo>
                <a:lnTo>
                  <a:pt x="68780" y="603021"/>
                </a:lnTo>
                <a:lnTo>
                  <a:pt x="44979" y="564188"/>
                </a:lnTo>
                <a:lnTo>
                  <a:pt x="25840" y="522490"/>
                </a:lnTo>
                <a:lnTo>
                  <a:pt x="11724" y="478285"/>
                </a:lnTo>
                <a:lnTo>
                  <a:pt x="2991" y="431934"/>
                </a:lnTo>
                <a:lnTo>
                  <a:pt x="0" y="383794"/>
                </a:lnTo>
                <a:close/>
              </a:path>
            </a:pathLst>
          </a:custGeom>
          <a:ln w="9525">
            <a:solidFill>
              <a:srgbClr val="BDB900"/>
            </a:solidFill>
          </a:ln>
        </p:spPr>
        <p:txBody>
          <a:bodyPr wrap="square" lIns="0" tIns="0" rIns="0" bIns="0" rtlCol="0"/>
          <a:lstStyle/>
          <a:p>
            <a:endParaRPr/>
          </a:p>
        </p:txBody>
      </p:sp>
      <p:sp>
        <p:nvSpPr>
          <p:cNvPr id="28" name="object 28"/>
          <p:cNvSpPr/>
          <p:nvPr/>
        </p:nvSpPr>
        <p:spPr>
          <a:xfrm>
            <a:off x="2507741" y="4318380"/>
            <a:ext cx="767588" cy="767588"/>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2507742" y="4318381"/>
            <a:ext cx="767715" cy="767715"/>
          </a:xfrm>
          <a:custGeom>
            <a:avLst/>
            <a:gdLst/>
            <a:ahLst/>
            <a:cxnLst/>
            <a:rect l="l" t="t" r="r" b="b"/>
            <a:pathLst>
              <a:path w="767714" h="767714">
                <a:moveTo>
                  <a:pt x="0" y="383794"/>
                </a:moveTo>
                <a:lnTo>
                  <a:pt x="2990" y="335651"/>
                </a:lnTo>
                <a:lnTo>
                  <a:pt x="11720" y="289294"/>
                </a:lnTo>
                <a:lnTo>
                  <a:pt x="25832" y="245080"/>
                </a:lnTo>
                <a:lnTo>
                  <a:pt x="44965" y="203370"/>
                </a:lnTo>
                <a:lnTo>
                  <a:pt x="68759" y="164524"/>
                </a:lnTo>
                <a:lnTo>
                  <a:pt x="96856" y="128901"/>
                </a:lnTo>
                <a:lnTo>
                  <a:pt x="128896" y="96861"/>
                </a:lnTo>
                <a:lnTo>
                  <a:pt x="164518" y="68763"/>
                </a:lnTo>
                <a:lnTo>
                  <a:pt x="203365" y="44967"/>
                </a:lnTo>
                <a:lnTo>
                  <a:pt x="245075" y="25833"/>
                </a:lnTo>
                <a:lnTo>
                  <a:pt x="289289" y="11721"/>
                </a:lnTo>
                <a:lnTo>
                  <a:pt x="335649" y="2990"/>
                </a:lnTo>
                <a:lnTo>
                  <a:pt x="383794" y="0"/>
                </a:lnTo>
                <a:lnTo>
                  <a:pt x="431936" y="2990"/>
                </a:lnTo>
                <a:lnTo>
                  <a:pt x="478293" y="11721"/>
                </a:lnTo>
                <a:lnTo>
                  <a:pt x="522507" y="25833"/>
                </a:lnTo>
                <a:lnTo>
                  <a:pt x="564217" y="44967"/>
                </a:lnTo>
                <a:lnTo>
                  <a:pt x="603063" y="68763"/>
                </a:lnTo>
                <a:lnTo>
                  <a:pt x="638686" y="96861"/>
                </a:lnTo>
                <a:lnTo>
                  <a:pt x="670726" y="128901"/>
                </a:lnTo>
                <a:lnTo>
                  <a:pt x="698824" y="164524"/>
                </a:lnTo>
                <a:lnTo>
                  <a:pt x="722620" y="203370"/>
                </a:lnTo>
                <a:lnTo>
                  <a:pt x="741754" y="245080"/>
                </a:lnTo>
                <a:lnTo>
                  <a:pt x="755866" y="289294"/>
                </a:lnTo>
                <a:lnTo>
                  <a:pt x="764597" y="335651"/>
                </a:lnTo>
                <a:lnTo>
                  <a:pt x="767588" y="383794"/>
                </a:lnTo>
                <a:lnTo>
                  <a:pt x="764597" y="431936"/>
                </a:lnTo>
                <a:lnTo>
                  <a:pt x="755866" y="478293"/>
                </a:lnTo>
                <a:lnTo>
                  <a:pt x="741754" y="522507"/>
                </a:lnTo>
                <a:lnTo>
                  <a:pt x="722620" y="564217"/>
                </a:lnTo>
                <a:lnTo>
                  <a:pt x="698824" y="603063"/>
                </a:lnTo>
                <a:lnTo>
                  <a:pt x="670726" y="638686"/>
                </a:lnTo>
                <a:lnTo>
                  <a:pt x="638686" y="670726"/>
                </a:lnTo>
                <a:lnTo>
                  <a:pt x="603063" y="698824"/>
                </a:lnTo>
                <a:lnTo>
                  <a:pt x="564217" y="722620"/>
                </a:lnTo>
                <a:lnTo>
                  <a:pt x="522507" y="741754"/>
                </a:lnTo>
                <a:lnTo>
                  <a:pt x="478293" y="755866"/>
                </a:lnTo>
                <a:lnTo>
                  <a:pt x="431936" y="764597"/>
                </a:lnTo>
                <a:lnTo>
                  <a:pt x="383794" y="767588"/>
                </a:lnTo>
                <a:lnTo>
                  <a:pt x="335649" y="764597"/>
                </a:lnTo>
                <a:lnTo>
                  <a:pt x="289289" y="755866"/>
                </a:lnTo>
                <a:lnTo>
                  <a:pt x="245075" y="741754"/>
                </a:lnTo>
                <a:lnTo>
                  <a:pt x="203365" y="722620"/>
                </a:lnTo>
                <a:lnTo>
                  <a:pt x="164518" y="698824"/>
                </a:lnTo>
                <a:lnTo>
                  <a:pt x="128896" y="670726"/>
                </a:lnTo>
                <a:lnTo>
                  <a:pt x="96856" y="638686"/>
                </a:lnTo>
                <a:lnTo>
                  <a:pt x="68759" y="603063"/>
                </a:lnTo>
                <a:lnTo>
                  <a:pt x="44965" y="564217"/>
                </a:lnTo>
                <a:lnTo>
                  <a:pt x="25832" y="522507"/>
                </a:lnTo>
                <a:lnTo>
                  <a:pt x="11720" y="478293"/>
                </a:lnTo>
                <a:lnTo>
                  <a:pt x="2990" y="431936"/>
                </a:lnTo>
                <a:lnTo>
                  <a:pt x="0" y="383794"/>
                </a:lnTo>
                <a:close/>
              </a:path>
            </a:pathLst>
          </a:custGeom>
          <a:ln w="9525">
            <a:solidFill>
              <a:srgbClr val="BDB900"/>
            </a:solidFill>
          </a:ln>
        </p:spPr>
        <p:txBody>
          <a:bodyPr wrap="square" lIns="0" tIns="0" rIns="0" bIns="0" rtlCol="0"/>
          <a:lstStyle/>
          <a:p>
            <a:endParaRPr/>
          </a:p>
        </p:txBody>
      </p:sp>
      <p:sp>
        <p:nvSpPr>
          <p:cNvPr id="31" name="object 31"/>
          <p:cNvSpPr txBox="1"/>
          <p:nvPr/>
        </p:nvSpPr>
        <p:spPr>
          <a:xfrm>
            <a:off x="2861311" y="601389"/>
            <a:ext cx="5499735" cy="5446363"/>
          </a:xfrm>
          <a:prstGeom prst="rect">
            <a:avLst/>
          </a:prstGeom>
        </p:spPr>
        <p:txBody>
          <a:bodyPr vert="horz" wrap="square" lIns="0" tIns="118110" rIns="0" bIns="0" rtlCol="0">
            <a:spAutoFit/>
          </a:bodyPr>
          <a:lstStyle/>
          <a:p>
            <a:pPr marL="12700">
              <a:spcBef>
                <a:spcPts val="930"/>
              </a:spcBef>
            </a:pPr>
            <a:r>
              <a:rPr b="1" spc="-150" dirty="0">
                <a:latin typeface="Arial"/>
                <a:cs typeface="Arial"/>
              </a:rPr>
              <a:t>Analyse</a:t>
            </a:r>
            <a:r>
              <a:rPr b="1" spc="-105" dirty="0">
                <a:latin typeface="Arial"/>
                <a:cs typeface="Arial"/>
              </a:rPr>
              <a:t> </a:t>
            </a:r>
            <a:r>
              <a:rPr b="1" spc="-125" dirty="0">
                <a:latin typeface="Arial"/>
                <a:cs typeface="Arial"/>
              </a:rPr>
              <a:t>Stratégique</a:t>
            </a:r>
            <a:endParaRPr dirty="0">
              <a:latin typeface="Arial"/>
              <a:cs typeface="Arial"/>
            </a:endParaRPr>
          </a:p>
          <a:p>
            <a:pPr marL="127000" indent="-114300">
              <a:spcBef>
                <a:spcPts val="655"/>
              </a:spcBef>
              <a:buChar char="•"/>
              <a:tabLst>
                <a:tab pos="127000" algn="l"/>
              </a:tabLst>
            </a:pPr>
            <a:r>
              <a:rPr sz="1400" spc="-35" dirty="0">
                <a:latin typeface="Arial"/>
                <a:cs typeface="Arial"/>
              </a:rPr>
              <a:t>qui</a:t>
            </a:r>
            <a:r>
              <a:rPr sz="1400" spc="-60" dirty="0">
                <a:latin typeface="Arial"/>
                <a:cs typeface="Arial"/>
              </a:rPr>
              <a:t> </a:t>
            </a:r>
            <a:r>
              <a:rPr sz="1400" spc="-35" dirty="0">
                <a:latin typeface="Arial"/>
                <a:cs typeface="Arial"/>
              </a:rPr>
              <a:t>détermine</a:t>
            </a:r>
            <a:r>
              <a:rPr sz="1400" spc="-75" dirty="0">
                <a:latin typeface="Arial"/>
                <a:cs typeface="Arial"/>
              </a:rPr>
              <a:t> les</a:t>
            </a:r>
            <a:r>
              <a:rPr sz="1400" spc="-70" dirty="0">
                <a:latin typeface="Arial"/>
                <a:cs typeface="Arial"/>
              </a:rPr>
              <a:t> </a:t>
            </a:r>
            <a:r>
              <a:rPr sz="1400" spc="-40" dirty="0">
                <a:latin typeface="Arial"/>
                <a:cs typeface="Arial"/>
              </a:rPr>
              <a:t>objectifs</a:t>
            </a:r>
            <a:r>
              <a:rPr sz="1400" spc="-70" dirty="0">
                <a:latin typeface="Arial"/>
                <a:cs typeface="Arial"/>
              </a:rPr>
              <a:t> </a:t>
            </a:r>
            <a:r>
              <a:rPr sz="1400" spc="-50" dirty="0">
                <a:latin typeface="Arial"/>
                <a:cs typeface="Arial"/>
              </a:rPr>
              <a:t>du</a:t>
            </a:r>
            <a:r>
              <a:rPr sz="1400" spc="-70" dirty="0">
                <a:latin typeface="Arial"/>
                <a:cs typeface="Arial"/>
              </a:rPr>
              <a:t> </a:t>
            </a:r>
            <a:r>
              <a:rPr sz="1400" spc="-15" dirty="0">
                <a:latin typeface="Arial"/>
                <a:cs typeface="Arial"/>
              </a:rPr>
              <a:t>projet</a:t>
            </a:r>
            <a:r>
              <a:rPr sz="1400" spc="-75" dirty="0">
                <a:latin typeface="Arial"/>
                <a:cs typeface="Arial"/>
              </a:rPr>
              <a:t> </a:t>
            </a:r>
            <a:r>
              <a:rPr sz="1400" spc="-10" dirty="0">
                <a:latin typeface="Arial"/>
                <a:cs typeface="Arial"/>
              </a:rPr>
              <a:t>et</a:t>
            </a:r>
            <a:r>
              <a:rPr sz="1400" spc="-65" dirty="0">
                <a:latin typeface="Arial"/>
                <a:cs typeface="Arial"/>
              </a:rPr>
              <a:t> </a:t>
            </a:r>
            <a:r>
              <a:rPr sz="1400" spc="-75" dirty="0">
                <a:latin typeface="Arial"/>
                <a:cs typeface="Arial"/>
              </a:rPr>
              <a:t>les</a:t>
            </a:r>
            <a:r>
              <a:rPr sz="1400" spc="-70" dirty="0">
                <a:latin typeface="Arial"/>
                <a:cs typeface="Arial"/>
              </a:rPr>
              <a:t> </a:t>
            </a:r>
            <a:r>
              <a:rPr sz="1400" spc="-45" dirty="0" err="1">
                <a:latin typeface="Arial"/>
                <a:cs typeface="Arial"/>
              </a:rPr>
              <a:t>critères</a:t>
            </a:r>
            <a:r>
              <a:rPr sz="1400" spc="-75" dirty="0">
                <a:latin typeface="Arial"/>
                <a:cs typeface="Arial"/>
              </a:rPr>
              <a:t> </a:t>
            </a:r>
            <a:r>
              <a:rPr sz="1400" spc="-70" dirty="0">
                <a:latin typeface="Arial"/>
                <a:cs typeface="Arial"/>
              </a:rPr>
              <a:t>de </a:t>
            </a:r>
            <a:r>
              <a:rPr sz="1400" spc="-55" dirty="0">
                <a:latin typeface="Arial"/>
                <a:cs typeface="Arial"/>
              </a:rPr>
              <a:t>réussite</a:t>
            </a:r>
            <a:r>
              <a:rPr sz="1400" spc="-90" dirty="0">
                <a:latin typeface="Arial"/>
                <a:cs typeface="Arial"/>
              </a:rPr>
              <a:t> </a:t>
            </a:r>
            <a:r>
              <a:rPr sz="1400" spc="-10" dirty="0">
                <a:latin typeface="Arial"/>
                <a:cs typeface="Arial"/>
              </a:rPr>
              <a:t>et</a:t>
            </a:r>
            <a:r>
              <a:rPr sz="1400" spc="-65" dirty="0">
                <a:latin typeface="Arial"/>
                <a:cs typeface="Arial"/>
              </a:rPr>
              <a:t> </a:t>
            </a:r>
            <a:r>
              <a:rPr sz="1400" spc="-80" dirty="0">
                <a:latin typeface="Arial"/>
                <a:cs typeface="Arial"/>
              </a:rPr>
              <a:t>d’échec</a:t>
            </a:r>
            <a:endParaRPr sz="1400" dirty="0">
              <a:latin typeface="Arial"/>
              <a:cs typeface="Arial"/>
            </a:endParaRPr>
          </a:p>
          <a:p>
            <a:pPr>
              <a:lnSpc>
                <a:spcPct val="100000"/>
              </a:lnSpc>
              <a:buFont typeface="Arial"/>
              <a:buChar char="•"/>
            </a:pPr>
            <a:endParaRPr sz="1400" dirty="0">
              <a:latin typeface="Times New Roman"/>
              <a:cs typeface="Times New Roman"/>
            </a:endParaRPr>
          </a:p>
          <a:p>
            <a:pPr marL="517525">
              <a:spcBef>
                <a:spcPts val="1150"/>
              </a:spcBef>
            </a:pPr>
            <a:r>
              <a:rPr b="1" spc="-105" dirty="0">
                <a:latin typeface="Arial"/>
                <a:cs typeface="Arial"/>
              </a:rPr>
              <a:t>Mesure </a:t>
            </a:r>
            <a:r>
              <a:rPr b="1" spc="-175" dirty="0">
                <a:latin typeface="Arial"/>
                <a:cs typeface="Arial"/>
              </a:rPr>
              <a:t>des </a:t>
            </a:r>
            <a:r>
              <a:rPr b="1" spc="-135" dirty="0">
                <a:latin typeface="Arial"/>
                <a:cs typeface="Arial"/>
              </a:rPr>
              <a:t>impacts du</a:t>
            </a:r>
            <a:r>
              <a:rPr b="1" spc="5" dirty="0">
                <a:latin typeface="Arial"/>
                <a:cs typeface="Arial"/>
              </a:rPr>
              <a:t> </a:t>
            </a:r>
            <a:r>
              <a:rPr b="1" spc="-80" dirty="0">
                <a:latin typeface="Arial"/>
                <a:cs typeface="Arial"/>
              </a:rPr>
              <a:t>projet</a:t>
            </a:r>
            <a:endParaRPr dirty="0">
              <a:latin typeface="Arial"/>
              <a:cs typeface="Arial"/>
            </a:endParaRPr>
          </a:p>
          <a:p>
            <a:pPr marL="631825" lvl="1" indent="-114300">
              <a:spcBef>
                <a:spcPts val="650"/>
              </a:spcBef>
              <a:buChar char="•"/>
              <a:tabLst>
                <a:tab pos="632460" algn="l"/>
              </a:tabLst>
            </a:pPr>
            <a:r>
              <a:rPr sz="1400" spc="-30" dirty="0">
                <a:latin typeface="Arial"/>
                <a:cs typeface="Arial"/>
              </a:rPr>
              <a:t>afin </a:t>
            </a:r>
            <a:r>
              <a:rPr sz="1400" spc="-70" dirty="0">
                <a:latin typeface="Arial"/>
                <a:cs typeface="Arial"/>
              </a:rPr>
              <a:t>de </a:t>
            </a:r>
            <a:r>
              <a:rPr sz="1400" spc="-45" dirty="0">
                <a:latin typeface="Arial"/>
                <a:cs typeface="Arial"/>
              </a:rPr>
              <a:t>bien </a:t>
            </a:r>
            <a:r>
              <a:rPr sz="1400" spc="-20" dirty="0">
                <a:latin typeface="Arial"/>
                <a:cs typeface="Arial"/>
              </a:rPr>
              <a:t>définir </a:t>
            </a:r>
            <a:r>
              <a:rPr sz="1400" spc="-75" dirty="0">
                <a:latin typeface="Arial"/>
                <a:cs typeface="Arial"/>
              </a:rPr>
              <a:t>les </a:t>
            </a:r>
            <a:r>
              <a:rPr sz="1400" spc="-40" dirty="0">
                <a:latin typeface="Arial"/>
                <a:cs typeface="Arial"/>
              </a:rPr>
              <a:t>points </a:t>
            </a:r>
            <a:r>
              <a:rPr sz="1400" spc="-110" dirty="0">
                <a:latin typeface="Arial"/>
                <a:cs typeface="Arial"/>
              </a:rPr>
              <a:t>à</a:t>
            </a:r>
            <a:r>
              <a:rPr lang="fr-FR" sz="1400" spc="-110" dirty="0">
                <a:latin typeface="Arial"/>
                <a:cs typeface="Arial"/>
              </a:rPr>
              <a:t> </a:t>
            </a:r>
            <a:r>
              <a:rPr sz="1400" spc="-270" dirty="0">
                <a:latin typeface="Arial"/>
                <a:cs typeface="Arial"/>
              </a:rPr>
              <a:t> </a:t>
            </a:r>
            <a:r>
              <a:rPr sz="1400" spc="-45" dirty="0">
                <a:latin typeface="Arial"/>
                <a:cs typeface="Arial"/>
              </a:rPr>
              <a:t>valider</a:t>
            </a:r>
            <a:endParaRPr sz="1400" dirty="0">
              <a:latin typeface="Arial"/>
              <a:cs typeface="Arial"/>
            </a:endParaRPr>
          </a:p>
          <a:p>
            <a:pPr lvl="1">
              <a:lnSpc>
                <a:spcPct val="100000"/>
              </a:lnSpc>
              <a:buFont typeface="Arial"/>
              <a:buChar char="•"/>
            </a:pPr>
            <a:endParaRPr sz="1400" dirty="0">
              <a:latin typeface="Times New Roman"/>
              <a:cs typeface="Times New Roman"/>
            </a:endParaRPr>
          </a:p>
          <a:p>
            <a:pPr marL="748665">
              <a:spcBef>
                <a:spcPts val="1150"/>
              </a:spcBef>
            </a:pPr>
            <a:r>
              <a:rPr b="1" spc="-150" dirty="0">
                <a:latin typeface="Arial"/>
                <a:cs typeface="Arial"/>
              </a:rPr>
              <a:t>Analyse </a:t>
            </a:r>
            <a:r>
              <a:rPr b="1" spc="-175" dirty="0">
                <a:latin typeface="Arial"/>
                <a:cs typeface="Arial"/>
              </a:rPr>
              <a:t>des</a:t>
            </a:r>
            <a:r>
              <a:rPr b="1" spc="-70" dirty="0">
                <a:latin typeface="Arial"/>
                <a:cs typeface="Arial"/>
              </a:rPr>
              <a:t> </a:t>
            </a:r>
            <a:r>
              <a:rPr b="1" spc="-155" dirty="0">
                <a:latin typeface="Arial"/>
                <a:cs typeface="Arial"/>
              </a:rPr>
              <a:t>risques</a:t>
            </a:r>
            <a:endParaRPr dirty="0">
              <a:latin typeface="Arial"/>
              <a:cs typeface="Arial"/>
            </a:endParaRPr>
          </a:p>
          <a:p>
            <a:pPr marL="902969" lvl="2" indent="-154305">
              <a:spcBef>
                <a:spcPts val="655"/>
              </a:spcBef>
              <a:buChar char="•"/>
              <a:tabLst>
                <a:tab pos="902969" algn="l"/>
              </a:tabLst>
            </a:pPr>
            <a:r>
              <a:rPr sz="1400" spc="-35" dirty="0">
                <a:latin typeface="Arial"/>
                <a:cs typeface="Arial"/>
              </a:rPr>
              <a:t>qui </a:t>
            </a:r>
            <a:r>
              <a:rPr sz="1400" spc="-30" dirty="0">
                <a:latin typeface="Arial"/>
                <a:cs typeface="Arial"/>
              </a:rPr>
              <a:t>permet </a:t>
            </a:r>
            <a:r>
              <a:rPr sz="1400" spc="-70" dirty="0">
                <a:latin typeface="Arial"/>
                <a:cs typeface="Arial"/>
              </a:rPr>
              <a:t>de </a:t>
            </a:r>
            <a:r>
              <a:rPr sz="1400" spc="-65" dirty="0">
                <a:latin typeface="Arial"/>
                <a:cs typeface="Arial"/>
              </a:rPr>
              <a:t>sécuriser </a:t>
            </a:r>
            <a:r>
              <a:rPr sz="1400" spc="-35" dirty="0">
                <a:latin typeface="Arial"/>
                <a:cs typeface="Arial"/>
              </a:rPr>
              <a:t>le</a:t>
            </a:r>
            <a:r>
              <a:rPr sz="1400" spc="-175" dirty="0">
                <a:latin typeface="Arial"/>
                <a:cs typeface="Arial"/>
              </a:rPr>
              <a:t> </a:t>
            </a:r>
            <a:r>
              <a:rPr sz="1400" spc="-15" dirty="0">
                <a:latin typeface="Arial"/>
                <a:cs typeface="Arial"/>
              </a:rPr>
              <a:t>projet</a:t>
            </a:r>
            <a:endParaRPr sz="1400" dirty="0">
              <a:latin typeface="Arial"/>
              <a:cs typeface="Arial"/>
            </a:endParaRPr>
          </a:p>
          <a:p>
            <a:pPr lvl="2">
              <a:lnSpc>
                <a:spcPct val="100000"/>
              </a:lnSpc>
              <a:buFont typeface="Arial"/>
              <a:buChar char="•"/>
            </a:pPr>
            <a:endParaRPr sz="1400" dirty="0">
              <a:latin typeface="Times New Roman"/>
              <a:cs typeface="Times New Roman"/>
            </a:endParaRPr>
          </a:p>
          <a:p>
            <a:pPr marL="748665">
              <a:spcBef>
                <a:spcPts val="1145"/>
              </a:spcBef>
            </a:pPr>
            <a:r>
              <a:rPr b="1" spc="-150" dirty="0">
                <a:latin typeface="Arial"/>
                <a:cs typeface="Arial"/>
              </a:rPr>
              <a:t>Analyse </a:t>
            </a:r>
            <a:r>
              <a:rPr b="1" spc="-175" dirty="0">
                <a:latin typeface="Arial"/>
                <a:cs typeface="Arial"/>
              </a:rPr>
              <a:t>des </a:t>
            </a:r>
            <a:r>
              <a:rPr b="1" spc="-135" dirty="0">
                <a:latin typeface="Arial"/>
                <a:cs typeface="Arial"/>
              </a:rPr>
              <a:t>domaines</a:t>
            </a:r>
            <a:r>
              <a:rPr b="1" spc="-15" dirty="0">
                <a:latin typeface="Arial"/>
                <a:cs typeface="Arial"/>
              </a:rPr>
              <a:t> </a:t>
            </a:r>
            <a:r>
              <a:rPr b="1" spc="-145" dirty="0">
                <a:latin typeface="Arial"/>
                <a:cs typeface="Arial"/>
              </a:rPr>
              <a:t>clés,</a:t>
            </a:r>
            <a:endParaRPr dirty="0">
              <a:latin typeface="Arial"/>
              <a:cs typeface="Arial"/>
            </a:endParaRPr>
          </a:p>
          <a:p>
            <a:pPr marL="902969" lvl="2" indent="-154305">
              <a:spcBef>
                <a:spcPts val="655"/>
              </a:spcBef>
              <a:buChar char="•"/>
              <a:tabLst>
                <a:tab pos="902969" algn="l"/>
              </a:tabLst>
            </a:pPr>
            <a:r>
              <a:rPr sz="1400" spc="-35" dirty="0">
                <a:latin typeface="Arial"/>
                <a:cs typeface="Arial"/>
              </a:rPr>
              <a:t>qui </a:t>
            </a:r>
            <a:r>
              <a:rPr sz="1400" spc="-30" dirty="0">
                <a:latin typeface="Arial"/>
                <a:cs typeface="Arial"/>
              </a:rPr>
              <a:t>permet </a:t>
            </a:r>
            <a:r>
              <a:rPr sz="1400" spc="-70" dirty="0">
                <a:latin typeface="Arial"/>
                <a:cs typeface="Arial"/>
              </a:rPr>
              <a:t>de </a:t>
            </a:r>
            <a:r>
              <a:rPr sz="1400" spc="-45" dirty="0">
                <a:latin typeface="Arial"/>
                <a:cs typeface="Arial"/>
              </a:rPr>
              <a:t>bien </a:t>
            </a:r>
            <a:r>
              <a:rPr sz="1400" spc="-60" dirty="0">
                <a:latin typeface="Arial"/>
                <a:cs typeface="Arial"/>
              </a:rPr>
              <a:t>mesurer </a:t>
            </a:r>
            <a:r>
              <a:rPr sz="1400" spc="-75" dirty="0">
                <a:latin typeface="Arial"/>
                <a:cs typeface="Arial"/>
              </a:rPr>
              <a:t>les </a:t>
            </a:r>
            <a:r>
              <a:rPr sz="1400" spc="-70" dirty="0">
                <a:latin typeface="Arial"/>
                <a:cs typeface="Arial"/>
              </a:rPr>
              <a:t>domaines </a:t>
            </a:r>
            <a:r>
              <a:rPr sz="1400" spc="-65" dirty="0">
                <a:latin typeface="Arial"/>
                <a:cs typeface="Arial"/>
              </a:rPr>
              <a:t>touchés </a:t>
            </a:r>
            <a:r>
              <a:rPr sz="1400" spc="-45" dirty="0">
                <a:latin typeface="Arial"/>
                <a:cs typeface="Arial"/>
              </a:rPr>
              <a:t>par </a:t>
            </a:r>
            <a:r>
              <a:rPr sz="1400" spc="-35" dirty="0">
                <a:latin typeface="Arial"/>
                <a:cs typeface="Arial"/>
              </a:rPr>
              <a:t>le</a:t>
            </a:r>
            <a:r>
              <a:rPr sz="1400" spc="-215" dirty="0">
                <a:latin typeface="Arial"/>
                <a:cs typeface="Arial"/>
              </a:rPr>
              <a:t> </a:t>
            </a:r>
            <a:r>
              <a:rPr sz="1400" spc="-50" dirty="0">
                <a:latin typeface="Arial"/>
                <a:cs typeface="Arial"/>
              </a:rPr>
              <a:t>plan</a:t>
            </a:r>
            <a:endParaRPr sz="1400" dirty="0">
              <a:latin typeface="Arial"/>
              <a:cs typeface="Arial"/>
            </a:endParaRPr>
          </a:p>
          <a:p>
            <a:pPr lvl="2">
              <a:lnSpc>
                <a:spcPct val="100000"/>
              </a:lnSpc>
              <a:buFont typeface="Arial"/>
              <a:buChar char="•"/>
            </a:pPr>
            <a:endParaRPr sz="1400" dirty="0">
              <a:latin typeface="Times New Roman"/>
              <a:cs typeface="Times New Roman"/>
            </a:endParaRPr>
          </a:p>
          <a:p>
            <a:pPr marL="517525">
              <a:spcBef>
                <a:spcPts val="1150"/>
              </a:spcBef>
            </a:pPr>
            <a:r>
              <a:rPr b="1" spc="-145" dirty="0">
                <a:latin typeface="Arial"/>
                <a:cs typeface="Arial"/>
              </a:rPr>
              <a:t>Plan </a:t>
            </a:r>
            <a:r>
              <a:rPr b="1" spc="-114" dirty="0">
                <a:latin typeface="Arial"/>
                <a:cs typeface="Arial"/>
              </a:rPr>
              <a:t>de </a:t>
            </a:r>
            <a:r>
              <a:rPr b="1" spc="-130" dirty="0">
                <a:latin typeface="Arial"/>
                <a:cs typeface="Arial"/>
              </a:rPr>
              <a:t>communication général </a:t>
            </a:r>
            <a:r>
              <a:rPr b="1" spc="-45" dirty="0">
                <a:latin typeface="Arial"/>
                <a:cs typeface="Arial"/>
              </a:rPr>
              <a:t>et</a:t>
            </a:r>
            <a:r>
              <a:rPr b="1" dirty="0">
                <a:latin typeface="Arial"/>
                <a:cs typeface="Arial"/>
              </a:rPr>
              <a:t> </a:t>
            </a:r>
            <a:r>
              <a:rPr b="1" spc="-80" dirty="0">
                <a:latin typeface="Arial"/>
                <a:cs typeface="Arial"/>
              </a:rPr>
              <a:t>détaillé</a:t>
            </a:r>
            <a:endParaRPr dirty="0">
              <a:latin typeface="Arial"/>
              <a:cs typeface="Arial"/>
            </a:endParaRPr>
          </a:p>
          <a:p>
            <a:pPr marL="671830" lvl="1" indent="-154305">
              <a:spcBef>
                <a:spcPts val="655"/>
              </a:spcBef>
              <a:buChar char="•"/>
              <a:tabLst>
                <a:tab pos="672465" algn="l"/>
              </a:tabLst>
            </a:pPr>
            <a:r>
              <a:rPr sz="1400" spc="-30" dirty="0">
                <a:latin typeface="Arial"/>
                <a:cs typeface="Arial"/>
              </a:rPr>
              <a:t>afin </a:t>
            </a:r>
            <a:r>
              <a:rPr sz="1400" spc="-75" dirty="0">
                <a:latin typeface="Arial"/>
                <a:cs typeface="Arial"/>
              </a:rPr>
              <a:t>d’accompagner </a:t>
            </a:r>
            <a:r>
              <a:rPr sz="1400" spc="-35" dirty="0">
                <a:latin typeface="Arial"/>
                <a:cs typeface="Arial"/>
              </a:rPr>
              <a:t>le</a:t>
            </a:r>
            <a:r>
              <a:rPr sz="1400" spc="-120" dirty="0">
                <a:latin typeface="Arial"/>
                <a:cs typeface="Arial"/>
              </a:rPr>
              <a:t> </a:t>
            </a:r>
            <a:r>
              <a:rPr sz="1400" spc="-65" dirty="0">
                <a:latin typeface="Arial"/>
                <a:cs typeface="Arial"/>
              </a:rPr>
              <a:t>changement</a:t>
            </a:r>
            <a:endParaRPr sz="1400" dirty="0">
              <a:latin typeface="Arial"/>
              <a:cs typeface="Arial"/>
            </a:endParaRPr>
          </a:p>
          <a:p>
            <a:pPr lvl="1">
              <a:lnSpc>
                <a:spcPct val="100000"/>
              </a:lnSpc>
              <a:buFont typeface="Arial"/>
              <a:buChar char="•"/>
            </a:pPr>
            <a:endParaRPr sz="1400" dirty="0">
              <a:latin typeface="Times New Roman"/>
              <a:cs typeface="Times New Roman"/>
            </a:endParaRPr>
          </a:p>
          <a:p>
            <a:pPr marL="12700">
              <a:spcBef>
                <a:spcPts val="1150"/>
              </a:spcBef>
            </a:pPr>
            <a:r>
              <a:rPr b="1" spc="-145" dirty="0">
                <a:latin typeface="Arial"/>
                <a:cs typeface="Arial"/>
              </a:rPr>
              <a:t>Planning </a:t>
            </a:r>
            <a:r>
              <a:rPr b="1" spc="-114" dirty="0">
                <a:latin typeface="Arial"/>
                <a:cs typeface="Arial"/>
              </a:rPr>
              <a:t>de</a:t>
            </a:r>
            <a:r>
              <a:rPr b="1" spc="-75" dirty="0">
                <a:latin typeface="Arial"/>
                <a:cs typeface="Arial"/>
              </a:rPr>
              <a:t> </a:t>
            </a:r>
            <a:r>
              <a:rPr b="1" spc="-100" dirty="0">
                <a:latin typeface="Arial"/>
                <a:cs typeface="Arial"/>
              </a:rPr>
              <a:t>l’action,</a:t>
            </a:r>
            <a:endParaRPr dirty="0">
              <a:latin typeface="Arial"/>
              <a:cs typeface="Arial"/>
            </a:endParaRPr>
          </a:p>
          <a:p>
            <a:pPr marL="166370" indent="-153670">
              <a:spcBef>
                <a:spcPts val="650"/>
              </a:spcBef>
              <a:buChar char="•"/>
              <a:tabLst>
                <a:tab pos="167005" algn="l"/>
              </a:tabLst>
            </a:pPr>
            <a:r>
              <a:rPr sz="1400" spc="-30" dirty="0">
                <a:latin typeface="Arial"/>
                <a:cs typeface="Arial"/>
              </a:rPr>
              <a:t>afin </a:t>
            </a:r>
            <a:r>
              <a:rPr sz="1400" spc="-70" dirty="0">
                <a:latin typeface="Arial"/>
                <a:cs typeface="Arial"/>
              </a:rPr>
              <a:t>de </a:t>
            </a:r>
            <a:r>
              <a:rPr sz="1400" spc="-35" dirty="0">
                <a:latin typeface="Arial"/>
                <a:cs typeface="Arial"/>
              </a:rPr>
              <a:t>situer </a:t>
            </a:r>
            <a:r>
              <a:rPr sz="1400" spc="-75" dirty="0">
                <a:latin typeface="Arial"/>
                <a:cs typeface="Arial"/>
              </a:rPr>
              <a:t>les </a:t>
            </a:r>
            <a:r>
              <a:rPr sz="1400" spc="-55" dirty="0">
                <a:latin typeface="Arial"/>
                <a:cs typeface="Arial"/>
              </a:rPr>
              <a:t>actions </a:t>
            </a:r>
            <a:r>
              <a:rPr sz="1400" spc="-90" dirty="0">
                <a:latin typeface="Arial"/>
                <a:cs typeface="Arial"/>
              </a:rPr>
              <a:t>dans </a:t>
            </a:r>
            <a:r>
              <a:rPr sz="1400" spc="-35" dirty="0">
                <a:latin typeface="Arial"/>
                <a:cs typeface="Arial"/>
              </a:rPr>
              <a:t>le </a:t>
            </a:r>
            <a:r>
              <a:rPr sz="1400" spc="-50" dirty="0">
                <a:latin typeface="Arial"/>
                <a:cs typeface="Arial"/>
              </a:rPr>
              <a:t>contexte</a:t>
            </a:r>
            <a:r>
              <a:rPr sz="1400" spc="-220" dirty="0">
                <a:latin typeface="Arial"/>
                <a:cs typeface="Arial"/>
              </a:rPr>
              <a:t> </a:t>
            </a:r>
            <a:r>
              <a:rPr sz="1400" spc="-30" dirty="0">
                <a:latin typeface="Arial"/>
                <a:cs typeface="Arial"/>
              </a:rPr>
              <a:t>temporel</a:t>
            </a:r>
            <a:endParaRPr sz="1400" dirty="0">
              <a:latin typeface="Arial"/>
              <a:cs typeface="Arial"/>
            </a:endParaRPr>
          </a:p>
        </p:txBody>
      </p:sp>
      <p:sp>
        <p:nvSpPr>
          <p:cNvPr id="32" name="object 32"/>
          <p:cNvSpPr/>
          <p:nvPr/>
        </p:nvSpPr>
        <p:spPr>
          <a:xfrm>
            <a:off x="2002651" y="5239385"/>
            <a:ext cx="767549" cy="767537"/>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002651" y="5239385"/>
            <a:ext cx="767715" cy="767715"/>
          </a:xfrm>
          <a:custGeom>
            <a:avLst/>
            <a:gdLst/>
            <a:ahLst/>
            <a:cxnLst/>
            <a:rect l="l" t="t" r="r" b="b"/>
            <a:pathLst>
              <a:path w="767715" h="767714">
                <a:moveTo>
                  <a:pt x="0" y="383768"/>
                </a:moveTo>
                <a:lnTo>
                  <a:pt x="2990" y="335631"/>
                </a:lnTo>
                <a:lnTo>
                  <a:pt x="11720" y="289278"/>
                </a:lnTo>
                <a:lnTo>
                  <a:pt x="25832" y="245068"/>
                </a:lnTo>
                <a:lnTo>
                  <a:pt x="44964" y="203362"/>
                </a:lnTo>
                <a:lnTo>
                  <a:pt x="68759" y="164518"/>
                </a:lnTo>
                <a:lnTo>
                  <a:pt x="96855" y="128897"/>
                </a:lnTo>
                <a:lnTo>
                  <a:pt x="128894" y="96858"/>
                </a:lnTo>
                <a:lnTo>
                  <a:pt x="164515" y="68761"/>
                </a:lnTo>
                <a:lnTo>
                  <a:pt x="203360" y="44966"/>
                </a:lnTo>
                <a:lnTo>
                  <a:pt x="245069" y="25833"/>
                </a:lnTo>
                <a:lnTo>
                  <a:pt x="289282" y="11721"/>
                </a:lnTo>
                <a:lnTo>
                  <a:pt x="335639" y="2990"/>
                </a:lnTo>
                <a:lnTo>
                  <a:pt x="383781" y="0"/>
                </a:lnTo>
                <a:lnTo>
                  <a:pt x="431920" y="2990"/>
                </a:lnTo>
                <a:lnTo>
                  <a:pt x="478275" y="11721"/>
                </a:lnTo>
                <a:lnTo>
                  <a:pt x="522486" y="25833"/>
                </a:lnTo>
                <a:lnTo>
                  <a:pt x="564193" y="44966"/>
                </a:lnTo>
                <a:lnTo>
                  <a:pt x="603036" y="68761"/>
                </a:lnTo>
                <a:lnTo>
                  <a:pt x="638657" y="96858"/>
                </a:lnTo>
                <a:lnTo>
                  <a:pt x="670695" y="128897"/>
                </a:lnTo>
                <a:lnTo>
                  <a:pt x="698791" y="164518"/>
                </a:lnTo>
                <a:lnTo>
                  <a:pt x="722585" y="203362"/>
                </a:lnTo>
                <a:lnTo>
                  <a:pt x="741717" y="245068"/>
                </a:lnTo>
                <a:lnTo>
                  <a:pt x="755829" y="289278"/>
                </a:lnTo>
                <a:lnTo>
                  <a:pt x="764559" y="335631"/>
                </a:lnTo>
                <a:lnTo>
                  <a:pt x="767549" y="383768"/>
                </a:lnTo>
                <a:lnTo>
                  <a:pt x="764559" y="431907"/>
                </a:lnTo>
                <a:lnTo>
                  <a:pt x="755829" y="478262"/>
                </a:lnTo>
                <a:lnTo>
                  <a:pt x="741717" y="522473"/>
                </a:lnTo>
                <a:lnTo>
                  <a:pt x="722585" y="564180"/>
                </a:lnTo>
                <a:lnTo>
                  <a:pt x="698791" y="603024"/>
                </a:lnTo>
                <a:lnTo>
                  <a:pt x="670695" y="638644"/>
                </a:lnTo>
                <a:lnTo>
                  <a:pt x="638657" y="670683"/>
                </a:lnTo>
                <a:lnTo>
                  <a:pt x="603036" y="698778"/>
                </a:lnTo>
                <a:lnTo>
                  <a:pt x="564193" y="722572"/>
                </a:lnTo>
                <a:lnTo>
                  <a:pt x="522486" y="741705"/>
                </a:lnTo>
                <a:lnTo>
                  <a:pt x="478275" y="755816"/>
                </a:lnTo>
                <a:lnTo>
                  <a:pt x="431920" y="764547"/>
                </a:lnTo>
                <a:lnTo>
                  <a:pt x="383781" y="767537"/>
                </a:lnTo>
                <a:lnTo>
                  <a:pt x="335639" y="764547"/>
                </a:lnTo>
                <a:lnTo>
                  <a:pt x="289282" y="755816"/>
                </a:lnTo>
                <a:lnTo>
                  <a:pt x="245069" y="741705"/>
                </a:lnTo>
                <a:lnTo>
                  <a:pt x="203360" y="722572"/>
                </a:lnTo>
                <a:lnTo>
                  <a:pt x="164515" y="698778"/>
                </a:lnTo>
                <a:lnTo>
                  <a:pt x="128894" y="670683"/>
                </a:lnTo>
                <a:lnTo>
                  <a:pt x="96855" y="638644"/>
                </a:lnTo>
                <a:lnTo>
                  <a:pt x="68759" y="603024"/>
                </a:lnTo>
                <a:lnTo>
                  <a:pt x="44964" y="564180"/>
                </a:lnTo>
                <a:lnTo>
                  <a:pt x="25832" y="522473"/>
                </a:lnTo>
                <a:lnTo>
                  <a:pt x="11720" y="478262"/>
                </a:lnTo>
                <a:lnTo>
                  <a:pt x="2990" y="431907"/>
                </a:lnTo>
                <a:lnTo>
                  <a:pt x="0" y="383768"/>
                </a:lnTo>
                <a:close/>
              </a:path>
            </a:pathLst>
          </a:custGeom>
          <a:ln w="9525">
            <a:solidFill>
              <a:srgbClr val="BDB900"/>
            </a:solidFill>
          </a:ln>
        </p:spPr>
        <p:txBody>
          <a:bodyPr wrap="square" lIns="0" tIns="0" rIns="0" bIns="0" rtlCol="0"/>
          <a:lstStyle/>
          <a:p>
            <a:endParaRPr/>
          </a:p>
        </p:txBody>
      </p:sp>
      <p:pic>
        <p:nvPicPr>
          <p:cNvPr id="36" name="Image 35">
            <a:extLst>
              <a:ext uri="{FF2B5EF4-FFF2-40B4-BE49-F238E27FC236}">
                <a16:creationId xmlns:a16="http://schemas.microsoft.com/office/drawing/2014/main" id="{AD5FFB5B-D761-4B72-A022-4675D8443CEB}"/>
              </a:ext>
            </a:extLst>
          </p:cNvPr>
          <p:cNvPicPr>
            <a:picLocks noChangeAspect="1"/>
          </p:cNvPicPr>
          <p:nvPr/>
        </p:nvPicPr>
        <p:blipFill>
          <a:blip r:embed="rId8"/>
          <a:stretch>
            <a:fillRect/>
          </a:stretch>
        </p:blipFill>
        <p:spPr>
          <a:xfrm>
            <a:off x="10800205" y="-22578"/>
            <a:ext cx="1260616" cy="12606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14" name="object 14"/>
          <p:cNvSpPr/>
          <p:nvPr/>
        </p:nvSpPr>
        <p:spPr>
          <a:xfrm>
            <a:off x="1905000" y="1336802"/>
            <a:ext cx="8534400" cy="228600"/>
          </a:xfrm>
          <a:custGeom>
            <a:avLst/>
            <a:gdLst/>
            <a:ahLst/>
            <a:cxnLst/>
            <a:rect l="l" t="t" r="r" b="b"/>
            <a:pathLst>
              <a:path w="8534400" h="228600">
                <a:moveTo>
                  <a:pt x="8305800" y="0"/>
                </a:moveTo>
                <a:lnTo>
                  <a:pt x="8305800" y="228600"/>
                </a:lnTo>
                <a:lnTo>
                  <a:pt x="8458200" y="152400"/>
                </a:lnTo>
                <a:lnTo>
                  <a:pt x="8343900" y="152400"/>
                </a:lnTo>
                <a:lnTo>
                  <a:pt x="8343900" y="76200"/>
                </a:lnTo>
                <a:lnTo>
                  <a:pt x="8458200" y="76200"/>
                </a:lnTo>
                <a:lnTo>
                  <a:pt x="8305800" y="0"/>
                </a:lnTo>
                <a:close/>
              </a:path>
              <a:path w="8534400" h="228600">
                <a:moveTo>
                  <a:pt x="8305800" y="76200"/>
                </a:moveTo>
                <a:lnTo>
                  <a:pt x="0" y="76200"/>
                </a:lnTo>
                <a:lnTo>
                  <a:pt x="0" y="152400"/>
                </a:lnTo>
                <a:lnTo>
                  <a:pt x="8305800" y="152400"/>
                </a:lnTo>
                <a:lnTo>
                  <a:pt x="8305800" y="76200"/>
                </a:lnTo>
                <a:close/>
              </a:path>
              <a:path w="8534400" h="228600">
                <a:moveTo>
                  <a:pt x="8458200" y="76200"/>
                </a:moveTo>
                <a:lnTo>
                  <a:pt x="8343900" y="76200"/>
                </a:lnTo>
                <a:lnTo>
                  <a:pt x="8343900" y="152400"/>
                </a:lnTo>
                <a:lnTo>
                  <a:pt x="8458200" y="152400"/>
                </a:lnTo>
                <a:lnTo>
                  <a:pt x="8534400" y="114300"/>
                </a:lnTo>
                <a:lnTo>
                  <a:pt x="8458200" y="76200"/>
                </a:lnTo>
                <a:close/>
              </a:path>
            </a:pathLst>
          </a:custGeom>
          <a:solidFill>
            <a:srgbClr val="000000"/>
          </a:solidFill>
        </p:spPr>
        <p:txBody>
          <a:bodyPr wrap="square" lIns="0" tIns="0" rIns="0" bIns="0" rtlCol="0"/>
          <a:lstStyle/>
          <a:p>
            <a:endParaRPr/>
          </a:p>
        </p:txBody>
      </p:sp>
      <p:sp>
        <p:nvSpPr>
          <p:cNvPr id="15" name="object 15"/>
          <p:cNvSpPr/>
          <p:nvPr/>
        </p:nvSpPr>
        <p:spPr>
          <a:xfrm>
            <a:off x="2377440" y="978408"/>
            <a:ext cx="1467611" cy="91897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403347" y="1002791"/>
            <a:ext cx="1467612" cy="92049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392363" y="992315"/>
            <a:ext cx="1463675" cy="915987"/>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2392363" y="1012697"/>
            <a:ext cx="1463675" cy="848994"/>
          </a:xfrm>
          <a:prstGeom prst="rect">
            <a:avLst/>
          </a:prstGeom>
        </p:spPr>
        <p:txBody>
          <a:bodyPr vert="horz" wrap="square" lIns="0" tIns="12700" rIns="0" bIns="0" rtlCol="0">
            <a:spAutoFit/>
          </a:bodyPr>
          <a:lstStyle/>
          <a:p>
            <a:pPr marL="90170" marR="81915" algn="ctr">
              <a:spcBef>
                <a:spcPts val="100"/>
              </a:spcBef>
            </a:pPr>
            <a:r>
              <a:rPr dirty="0">
                <a:latin typeface="Arial Black"/>
                <a:cs typeface="Arial Black"/>
              </a:rPr>
              <a:t>Fin de  l’ancienne  </a:t>
            </a:r>
            <a:r>
              <a:rPr spc="5" dirty="0">
                <a:latin typeface="Arial Black"/>
                <a:cs typeface="Arial Black"/>
              </a:rPr>
              <a:t>ère</a:t>
            </a:r>
            <a:endParaRPr>
              <a:latin typeface="Arial Black"/>
              <a:cs typeface="Arial Black"/>
            </a:endParaRPr>
          </a:p>
        </p:txBody>
      </p:sp>
      <p:sp>
        <p:nvSpPr>
          <p:cNvPr id="19" name="object 19"/>
          <p:cNvSpPr/>
          <p:nvPr/>
        </p:nvSpPr>
        <p:spPr>
          <a:xfrm>
            <a:off x="5547359" y="1115568"/>
            <a:ext cx="996696" cy="644651"/>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571744" y="1141476"/>
            <a:ext cx="996696" cy="644651"/>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561077" y="1130427"/>
            <a:ext cx="993775" cy="641350"/>
          </a:xfrm>
          <a:prstGeom prst="rect">
            <a:avLst/>
          </a:prstGeom>
          <a:blipFill>
            <a:blip r:embed="rId7" cstate="print"/>
            <a:stretch>
              <a:fillRect/>
            </a:stretch>
          </a:blipFill>
        </p:spPr>
        <p:txBody>
          <a:bodyPr wrap="square" lIns="0" tIns="0" rIns="0" bIns="0" rtlCol="0"/>
          <a:lstStyle/>
          <a:p>
            <a:endParaRPr/>
          </a:p>
        </p:txBody>
      </p:sp>
      <p:sp>
        <p:nvSpPr>
          <p:cNvPr id="22" name="object 22"/>
          <p:cNvSpPr txBox="1"/>
          <p:nvPr/>
        </p:nvSpPr>
        <p:spPr>
          <a:xfrm>
            <a:off x="5561077" y="1150746"/>
            <a:ext cx="993775" cy="574040"/>
          </a:xfrm>
          <a:prstGeom prst="rect">
            <a:avLst/>
          </a:prstGeom>
        </p:spPr>
        <p:txBody>
          <a:bodyPr vert="horz" wrap="square" lIns="0" tIns="12700" rIns="0" bIns="0" rtlCol="0">
            <a:spAutoFit/>
          </a:bodyPr>
          <a:lstStyle/>
          <a:p>
            <a:pPr marL="89535" marR="79375" indent="95885">
              <a:spcBef>
                <a:spcPts val="100"/>
              </a:spcBef>
            </a:pPr>
            <a:r>
              <a:rPr spc="-5" dirty="0">
                <a:latin typeface="Arial Black"/>
                <a:cs typeface="Arial Black"/>
              </a:rPr>
              <a:t>Zone  </a:t>
            </a:r>
            <a:r>
              <a:rPr dirty="0">
                <a:latin typeface="Arial Black"/>
                <a:cs typeface="Arial Black"/>
              </a:rPr>
              <a:t>neut</a:t>
            </a:r>
            <a:r>
              <a:rPr spc="30" dirty="0">
                <a:latin typeface="Arial Black"/>
                <a:cs typeface="Arial Black"/>
              </a:rPr>
              <a:t>r</a:t>
            </a:r>
            <a:r>
              <a:rPr dirty="0">
                <a:latin typeface="Arial Black"/>
                <a:cs typeface="Arial Black"/>
              </a:rPr>
              <a:t>e</a:t>
            </a:r>
            <a:endParaRPr>
              <a:latin typeface="Arial Black"/>
              <a:cs typeface="Arial Black"/>
            </a:endParaRPr>
          </a:p>
        </p:txBody>
      </p:sp>
      <p:sp>
        <p:nvSpPr>
          <p:cNvPr id="23" name="object 23"/>
          <p:cNvSpPr/>
          <p:nvPr/>
        </p:nvSpPr>
        <p:spPr>
          <a:xfrm>
            <a:off x="8333232" y="979932"/>
            <a:ext cx="1542287" cy="918972"/>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8357616" y="1005839"/>
            <a:ext cx="1543812" cy="918972"/>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8347076" y="993966"/>
            <a:ext cx="1539875" cy="915987"/>
          </a:xfrm>
          <a:prstGeom prst="rect">
            <a:avLst/>
          </a:prstGeom>
          <a:blipFill>
            <a:blip r:embed="rId10" cstate="print"/>
            <a:stretch>
              <a:fillRect/>
            </a:stretch>
          </a:blipFill>
        </p:spPr>
        <p:txBody>
          <a:bodyPr wrap="square" lIns="0" tIns="0" rIns="0" bIns="0" rtlCol="0"/>
          <a:lstStyle/>
          <a:p>
            <a:endParaRPr/>
          </a:p>
        </p:txBody>
      </p:sp>
      <p:sp>
        <p:nvSpPr>
          <p:cNvPr id="26" name="object 26"/>
          <p:cNvSpPr txBox="1"/>
          <p:nvPr/>
        </p:nvSpPr>
        <p:spPr>
          <a:xfrm>
            <a:off x="8347076" y="1014221"/>
            <a:ext cx="1539875" cy="848994"/>
          </a:xfrm>
          <a:prstGeom prst="rect">
            <a:avLst/>
          </a:prstGeom>
        </p:spPr>
        <p:txBody>
          <a:bodyPr vert="horz" wrap="square" lIns="0" tIns="12700" rIns="0" bIns="0" rtlCol="0">
            <a:spAutoFit/>
          </a:bodyPr>
          <a:lstStyle/>
          <a:p>
            <a:pPr marL="94615" marR="83820" indent="78740">
              <a:spcBef>
                <a:spcPts val="100"/>
              </a:spcBef>
            </a:pPr>
            <a:r>
              <a:rPr dirty="0">
                <a:latin typeface="Arial Black"/>
                <a:cs typeface="Arial Black"/>
              </a:rPr>
              <a:t>Début de  la</a:t>
            </a:r>
            <a:r>
              <a:rPr spc="-70" dirty="0">
                <a:latin typeface="Arial Black"/>
                <a:cs typeface="Arial Black"/>
              </a:rPr>
              <a:t> </a:t>
            </a:r>
            <a:r>
              <a:rPr spc="-10" dirty="0">
                <a:latin typeface="Arial Black"/>
                <a:cs typeface="Arial Black"/>
              </a:rPr>
              <a:t>nouvelle</a:t>
            </a:r>
            <a:endParaRPr>
              <a:latin typeface="Arial Black"/>
              <a:cs typeface="Arial Black"/>
            </a:endParaRPr>
          </a:p>
          <a:p>
            <a:pPr marL="635" algn="ctr"/>
            <a:r>
              <a:rPr spc="5" dirty="0">
                <a:latin typeface="Arial Black"/>
                <a:cs typeface="Arial Black"/>
              </a:rPr>
              <a:t>ère</a:t>
            </a:r>
            <a:endParaRPr>
              <a:latin typeface="Arial Black"/>
              <a:cs typeface="Arial Black"/>
            </a:endParaRPr>
          </a:p>
        </p:txBody>
      </p:sp>
      <p:sp>
        <p:nvSpPr>
          <p:cNvPr id="27" name="object 27"/>
          <p:cNvSpPr txBox="1"/>
          <p:nvPr/>
        </p:nvSpPr>
        <p:spPr>
          <a:xfrm>
            <a:off x="1752600" y="2076641"/>
            <a:ext cx="2819400" cy="1189355"/>
          </a:xfrm>
          <a:prstGeom prst="rect">
            <a:avLst/>
          </a:prstGeom>
          <a:solidFill>
            <a:srgbClr val="FFFFFF"/>
          </a:solidFill>
        </p:spPr>
        <p:txBody>
          <a:bodyPr vert="horz" wrap="square" lIns="0" tIns="41275" rIns="0" bIns="0" rtlCol="0">
            <a:spAutoFit/>
          </a:bodyPr>
          <a:lstStyle/>
          <a:p>
            <a:pPr marL="89535" marR="273050">
              <a:spcBef>
                <a:spcPts val="325"/>
              </a:spcBef>
            </a:pPr>
            <a:r>
              <a:rPr sz="1200" b="1" dirty="0">
                <a:latin typeface="Arial"/>
                <a:cs typeface="Arial"/>
              </a:rPr>
              <a:t>Zone de </a:t>
            </a:r>
            <a:r>
              <a:rPr sz="1200" b="1" spc="-5" dirty="0">
                <a:latin typeface="Arial"/>
                <a:cs typeface="Arial"/>
              </a:rPr>
              <a:t>temps </a:t>
            </a:r>
            <a:r>
              <a:rPr sz="1200" b="1" dirty="0">
                <a:latin typeface="Arial"/>
                <a:cs typeface="Arial"/>
              </a:rPr>
              <a:t>que </a:t>
            </a:r>
            <a:r>
              <a:rPr sz="1200" b="1" spc="-5" dirty="0">
                <a:latin typeface="Arial"/>
                <a:cs typeface="Arial"/>
              </a:rPr>
              <a:t>la personne  vient de </a:t>
            </a:r>
            <a:r>
              <a:rPr sz="1200" b="1" dirty="0">
                <a:latin typeface="Arial"/>
                <a:cs typeface="Arial"/>
              </a:rPr>
              <a:t>passer </a:t>
            </a:r>
            <a:r>
              <a:rPr sz="1200" b="1" spc="-5" dirty="0">
                <a:latin typeface="Arial"/>
                <a:cs typeface="Arial"/>
              </a:rPr>
              <a:t>dans </a:t>
            </a:r>
            <a:r>
              <a:rPr sz="1200" b="1" dirty="0">
                <a:latin typeface="Arial"/>
                <a:cs typeface="Arial"/>
              </a:rPr>
              <a:t>une</a:t>
            </a:r>
            <a:r>
              <a:rPr sz="1200" b="1" spc="-60" dirty="0">
                <a:latin typeface="Arial"/>
                <a:cs typeface="Arial"/>
              </a:rPr>
              <a:t> </a:t>
            </a:r>
            <a:r>
              <a:rPr sz="1200" b="1" dirty="0">
                <a:latin typeface="Arial"/>
                <a:cs typeface="Arial"/>
              </a:rPr>
              <a:t>certaine  </a:t>
            </a:r>
            <a:r>
              <a:rPr sz="1200" b="1" spc="-5" dirty="0">
                <a:latin typeface="Arial"/>
                <a:cs typeface="Arial"/>
              </a:rPr>
              <a:t>configuration de</a:t>
            </a:r>
            <a:r>
              <a:rPr sz="1200" b="1" spc="25" dirty="0">
                <a:latin typeface="Arial"/>
                <a:cs typeface="Arial"/>
              </a:rPr>
              <a:t> </a:t>
            </a:r>
            <a:r>
              <a:rPr sz="1200" b="1" spc="-5" dirty="0">
                <a:latin typeface="Arial"/>
                <a:cs typeface="Arial"/>
              </a:rPr>
              <a:t>travail.</a:t>
            </a:r>
            <a:endParaRPr sz="1200">
              <a:latin typeface="Arial"/>
              <a:cs typeface="Arial"/>
            </a:endParaRPr>
          </a:p>
          <a:p>
            <a:pPr marL="89535">
              <a:spcBef>
                <a:spcPts val="725"/>
              </a:spcBef>
            </a:pPr>
            <a:r>
              <a:rPr sz="1200" b="1" spc="-15" dirty="0">
                <a:latin typeface="Arial"/>
                <a:cs typeface="Arial"/>
              </a:rPr>
              <a:t>Travail </a:t>
            </a:r>
            <a:r>
              <a:rPr sz="1200" b="1" spc="-5" dirty="0">
                <a:latin typeface="Arial"/>
                <a:cs typeface="Arial"/>
              </a:rPr>
              <a:t>de</a:t>
            </a:r>
            <a:r>
              <a:rPr sz="1200" b="1" spc="5" dirty="0">
                <a:latin typeface="Arial"/>
                <a:cs typeface="Arial"/>
              </a:rPr>
              <a:t> </a:t>
            </a:r>
            <a:r>
              <a:rPr sz="1200" b="1" dirty="0">
                <a:latin typeface="Arial"/>
                <a:cs typeface="Arial"/>
              </a:rPr>
              <a:t>deuil.</a:t>
            </a:r>
            <a:endParaRPr sz="1200">
              <a:latin typeface="Arial"/>
              <a:cs typeface="Arial"/>
            </a:endParaRPr>
          </a:p>
          <a:p>
            <a:pPr marL="89535">
              <a:spcBef>
                <a:spcPts val="720"/>
              </a:spcBef>
            </a:pPr>
            <a:r>
              <a:rPr sz="1200" b="1" spc="-5" dirty="0">
                <a:latin typeface="Arial"/>
                <a:cs typeface="Arial"/>
              </a:rPr>
              <a:t>Durée </a:t>
            </a:r>
            <a:r>
              <a:rPr sz="1200" b="1" dirty="0">
                <a:latin typeface="Arial"/>
                <a:cs typeface="Arial"/>
              </a:rPr>
              <a:t>: </a:t>
            </a:r>
            <a:r>
              <a:rPr sz="1200" b="1" spc="-5" dirty="0">
                <a:latin typeface="Arial"/>
                <a:cs typeface="Arial"/>
              </a:rPr>
              <a:t>courte si</a:t>
            </a:r>
            <a:r>
              <a:rPr sz="1200" b="1" spc="-15" dirty="0">
                <a:latin typeface="Arial"/>
                <a:cs typeface="Arial"/>
              </a:rPr>
              <a:t> </a:t>
            </a:r>
            <a:r>
              <a:rPr sz="1200" b="1" spc="-5" dirty="0">
                <a:latin typeface="Arial"/>
                <a:cs typeface="Arial"/>
              </a:rPr>
              <a:t>reconnue.</a:t>
            </a:r>
            <a:endParaRPr sz="1200">
              <a:latin typeface="Arial"/>
              <a:cs typeface="Arial"/>
            </a:endParaRPr>
          </a:p>
        </p:txBody>
      </p:sp>
      <p:sp>
        <p:nvSpPr>
          <p:cNvPr id="28" name="object 28"/>
          <p:cNvSpPr/>
          <p:nvPr/>
        </p:nvSpPr>
        <p:spPr>
          <a:xfrm>
            <a:off x="4614926" y="1619377"/>
            <a:ext cx="0" cy="3820160"/>
          </a:xfrm>
          <a:custGeom>
            <a:avLst/>
            <a:gdLst/>
            <a:ahLst/>
            <a:cxnLst/>
            <a:rect l="l" t="t" r="r" b="b"/>
            <a:pathLst>
              <a:path h="3820160">
                <a:moveTo>
                  <a:pt x="0" y="0"/>
                </a:moveTo>
                <a:lnTo>
                  <a:pt x="0" y="3819550"/>
                </a:lnTo>
              </a:path>
            </a:pathLst>
          </a:custGeom>
          <a:ln w="38100">
            <a:solidFill>
              <a:srgbClr val="000000"/>
            </a:solidFill>
            <a:prstDash val="dot"/>
          </a:ln>
        </p:spPr>
        <p:txBody>
          <a:bodyPr wrap="square" lIns="0" tIns="0" rIns="0" bIns="0" rtlCol="0"/>
          <a:lstStyle/>
          <a:p>
            <a:endParaRPr/>
          </a:p>
        </p:txBody>
      </p:sp>
      <p:sp>
        <p:nvSpPr>
          <p:cNvPr id="29" name="object 29"/>
          <p:cNvSpPr txBox="1"/>
          <p:nvPr/>
        </p:nvSpPr>
        <p:spPr>
          <a:xfrm>
            <a:off x="4724400" y="2076577"/>
            <a:ext cx="2895600" cy="1513876"/>
          </a:xfrm>
          <a:prstGeom prst="rect">
            <a:avLst/>
          </a:prstGeom>
          <a:solidFill>
            <a:srgbClr val="FFFFFF"/>
          </a:solidFill>
        </p:spPr>
        <p:txBody>
          <a:bodyPr vert="horz" wrap="square" lIns="0" tIns="41275" rIns="0" bIns="0" rtlCol="0">
            <a:spAutoFit/>
          </a:bodyPr>
          <a:lstStyle/>
          <a:p>
            <a:pPr marL="90170" marR="114935">
              <a:spcBef>
                <a:spcPts val="325"/>
              </a:spcBef>
            </a:pPr>
            <a:r>
              <a:rPr sz="1200" b="1" dirty="0">
                <a:latin typeface="Arial"/>
                <a:cs typeface="Arial"/>
              </a:rPr>
              <a:t>Zone </a:t>
            </a:r>
            <a:r>
              <a:rPr sz="1200" b="1" spc="-5" dirty="0">
                <a:latin typeface="Arial"/>
                <a:cs typeface="Arial"/>
              </a:rPr>
              <a:t>sans repère </a:t>
            </a:r>
            <a:r>
              <a:rPr sz="1200" b="1" dirty="0">
                <a:latin typeface="Arial"/>
                <a:cs typeface="Arial"/>
              </a:rPr>
              <a:t>: qui fait quoi ?  </a:t>
            </a:r>
            <a:r>
              <a:rPr sz="1200" b="1" spc="-5" dirty="0">
                <a:latin typeface="Arial"/>
                <a:cs typeface="Arial"/>
              </a:rPr>
              <a:t>Comment procède-t-on </a:t>
            </a:r>
            <a:r>
              <a:rPr sz="1200" b="1" dirty="0">
                <a:latin typeface="Arial"/>
                <a:cs typeface="Arial"/>
              </a:rPr>
              <a:t>? </a:t>
            </a:r>
            <a:r>
              <a:rPr sz="1200" b="1" spc="-20" dirty="0">
                <a:latin typeface="Arial"/>
                <a:cs typeface="Arial"/>
              </a:rPr>
              <a:t>Vers </a:t>
            </a:r>
            <a:r>
              <a:rPr sz="1200" b="1" dirty="0">
                <a:latin typeface="Arial"/>
                <a:cs typeface="Arial"/>
              </a:rPr>
              <a:t>qui  </a:t>
            </a:r>
            <a:r>
              <a:rPr sz="1200" b="1" spc="-5" dirty="0">
                <a:latin typeface="Arial"/>
                <a:cs typeface="Arial"/>
              </a:rPr>
              <a:t>puis-je me tourner </a:t>
            </a:r>
            <a:r>
              <a:rPr sz="1200" b="1" dirty="0">
                <a:latin typeface="Arial"/>
                <a:cs typeface="Arial"/>
              </a:rPr>
              <a:t>? </a:t>
            </a:r>
            <a:r>
              <a:rPr sz="1200" b="1" spc="-5" dirty="0">
                <a:latin typeface="Arial"/>
                <a:cs typeface="Arial"/>
              </a:rPr>
              <a:t>Qu’attend-on de  moi </a:t>
            </a:r>
            <a:r>
              <a:rPr sz="1200" b="1" dirty="0">
                <a:latin typeface="Arial"/>
                <a:cs typeface="Arial"/>
              </a:rPr>
              <a:t>? </a:t>
            </a:r>
            <a:r>
              <a:rPr sz="1200" b="1" spc="-10" dirty="0">
                <a:latin typeface="Arial"/>
                <a:cs typeface="Arial"/>
              </a:rPr>
              <a:t>Vais-je </a:t>
            </a:r>
            <a:r>
              <a:rPr sz="1200" b="1" spc="-5" dirty="0">
                <a:latin typeface="Arial"/>
                <a:cs typeface="Arial"/>
              </a:rPr>
              <a:t>y arriver</a:t>
            </a:r>
            <a:r>
              <a:rPr sz="1200" b="1" spc="-25" dirty="0">
                <a:latin typeface="Arial"/>
                <a:cs typeface="Arial"/>
              </a:rPr>
              <a:t> </a:t>
            </a:r>
            <a:r>
              <a:rPr sz="1200" b="1" dirty="0">
                <a:latin typeface="Arial"/>
                <a:cs typeface="Arial"/>
              </a:rPr>
              <a:t>?</a:t>
            </a:r>
            <a:endParaRPr sz="1200" dirty="0">
              <a:latin typeface="Arial"/>
              <a:cs typeface="Arial"/>
            </a:endParaRPr>
          </a:p>
          <a:p>
            <a:pPr marL="90170" marR="541655">
              <a:spcBef>
                <a:spcPts val="720"/>
              </a:spcBef>
            </a:pPr>
            <a:r>
              <a:rPr sz="1200" b="1" spc="-5" dirty="0">
                <a:latin typeface="Arial"/>
                <a:cs typeface="Arial"/>
              </a:rPr>
              <a:t>Durée </a:t>
            </a:r>
            <a:r>
              <a:rPr sz="1200" b="1" dirty="0">
                <a:latin typeface="Arial"/>
                <a:cs typeface="Arial"/>
              </a:rPr>
              <a:t>: </a:t>
            </a:r>
            <a:r>
              <a:rPr sz="1200" b="1" spc="-5" dirty="0">
                <a:latin typeface="Arial"/>
                <a:cs typeface="Arial"/>
              </a:rPr>
              <a:t>dépend de la </a:t>
            </a:r>
            <a:r>
              <a:rPr sz="1200" b="1" dirty="0">
                <a:latin typeface="Arial"/>
                <a:cs typeface="Arial"/>
              </a:rPr>
              <a:t>qualité </a:t>
            </a:r>
            <a:r>
              <a:rPr sz="1200" b="1" spc="-5" dirty="0">
                <a:latin typeface="Arial"/>
                <a:cs typeface="Arial"/>
              </a:rPr>
              <a:t>de  </a:t>
            </a:r>
            <a:r>
              <a:rPr lang="fr-FR" sz="1200" b="1" spc="-5" dirty="0">
                <a:latin typeface="Arial"/>
                <a:cs typeface="Arial"/>
              </a:rPr>
              <a:t>l’accompagnement</a:t>
            </a:r>
          </a:p>
          <a:p>
            <a:pPr marL="90170" marR="541655">
              <a:spcBef>
                <a:spcPts val="720"/>
              </a:spcBef>
            </a:pPr>
            <a:r>
              <a:rPr lang="fr-FR" sz="1200" b="1" spc="-5" dirty="0">
                <a:latin typeface="Arial"/>
                <a:cs typeface="Arial"/>
              </a:rPr>
              <a:t>Doute </a:t>
            </a:r>
            <a:endParaRPr lang="fr-FR" sz="1200" dirty="0">
              <a:latin typeface="Arial"/>
              <a:cs typeface="Arial"/>
            </a:endParaRPr>
          </a:p>
        </p:txBody>
      </p:sp>
      <p:sp>
        <p:nvSpPr>
          <p:cNvPr id="30" name="object 30"/>
          <p:cNvSpPr txBox="1"/>
          <p:nvPr/>
        </p:nvSpPr>
        <p:spPr>
          <a:xfrm>
            <a:off x="7772400" y="2076640"/>
            <a:ext cx="2743200" cy="870110"/>
          </a:xfrm>
          <a:prstGeom prst="rect">
            <a:avLst/>
          </a:prstGeom>
          <a:solidFill>
            <a:srgbClr val="FFFFFF"/>
          </a:solidFill>
        </p:spPr>
        <p:txBody>
          <a:bodyPr vert="horz" wrap="square" lIns="0" tIns="41275" rIns="0" bIns="0" rtlCol="0">
            <a:spAutoFit/>
          </a:bodyPr>
          <a:lstStyle/>
          <a:p>
            <a:pPr marL="90805">
              <a:spcBef>
                <a:spcPts val="325"/>
              </a:spcBef>
            </a:pPr>
            <a:r>
              <a:rPr sz="1200" b="1" dirty="0">
                <a:latin typeface="Arial"/>
                <a:cs typeface="Arial"/>
              </a:rPr>
              <a:t>Zone </a:t>
            </a:r>
            <a:r>
              <a:rPr sz="1200" b="1" spc="-5" dirty="0">
                <a:latin typeface="Arial"/>
                <a:cs typeface="Arial"/>
              </a:rPr>
              <a:t>cible </a:t>
            </a:r>
            <a:r>
              <a:rPr sz="1200" b="1" dirty="0">
                <a:latin typeface="Arial"/>
                <a:cs typeface="Arial"/>
              </a:rPr>
              <a:t>: le changement</a:t>
            </a:r>
            <a:r>
              <a:rPr sz="1200" b="1" spc="-30" dirty="0">
                <a:latin typeface="Arial"/>
                <a:cs typeface="Arial"/>
              </a:rPr>
              <a:t> </a:t>
            </a:r>
            <a:r>
              <a:rPr sz="1200" b="1" spc="-5" dirty="0">
                <a:latin typeface="Arial"/>
                <a:cs typeface="Arial"/>
              </a:rPr>
              <a:t>visé.</a:t>
            </a:r>
            <a:endParaRPr sz="1200" dirty="0">
              <a:latin typeface="Arial"/>
              <a:cs typeface="Arial"/>
            </a:endParaRPr>
          </a:p>
          <a:p>
            <a:pPr marL="90805">
              <a:spcBef>
                <a:spcPts val="720"/>
              </a:spcBef>
            </a:pPr>
            <a:r>
              <a:rPr sz="1200" b="1" spc="-5" dirty="0">
                <a:latin typeface="Arial"/>
                <a:cs typeface="Arial"/>
              </a:rPr>
              <a:t>Les nouveaux repères</a:t>
            </a:r>
            <a:r>
              <a:rPr sz="1200" b="1" spc="-35" dirty="0">
                <a:latin typeface="Arial"/>
                <a:cs typeface="Arial"/>
              </a:rPr>
              <a:t> </a:t>
            </a:r>
            <a:r>
              <a:rPr sz="1200" b="1" dirty="0">
                <a:latin typeface="Arial"/>
                <a:cs typeface="Arial"/>
              </a:rPr>
              <a:t>sont</a:t>
            </a:r>
            <a:endParaRPr sz="1200" dirty="0">
              <a:latin typeface="Arial"/>
              <a:cs typeface="Arial"/>
            </a:endParaRPr>
          </a:p>
          <a:p>
            <a:pPr marL="90805">
              <a:spcBef>
                <a:spcPts val="5"/>
              </a:spcBef>
            </a:pPr>
            <a:r>
              <a:rPr sz="1200" b="1" dirty="0" err="1">
                <a:latin typeface="Arial"/>
                <a:cs typeface="Arial"/>
              </a:rPr>
              <a:t>construits</a:t>
            </a:r>
            <a:r>
              <a:rPr sz="1200" b="1" dirty="0">
                <a:latin typeface="Arial"/>
                <a:cs typeface="Arial"/>
              </a:rPr>
              <a:t>.</a:t>
            </a:r>
            <a:endParaRPr lang="fr-FR" sz="1200" b="1" dirty="0">
              <a:latin typeface="Arial"/>
              <a:cs typeface="Arial"/>
            </a:endParaRPr>
          </a:p>
          <a:p>
            <a:pPr marL="90805">
              <a:spcBef>
                <a:spcPts val="5"/>
              </a:spcBef>
            </a:pPr>
            <a:endParaRPr sz="1200" dirty="0">
              <a:latin typeface="Arial"/>
              <a:cs typeface="Arial"/>
            </a:endParaRPr>
          </a:p>
        </p:txBody>
      </p:sp>
      <p:sp>
        <p:nvSpPr>
          <p:cNvPr id="34" name="object 34"/>
          <p:cNvSpPr txBox="1"/>
          <p:nvPr/>
        </p:nvSpPr>
        <p:spPr>
          <a:xfrm>
            <a:off x="7772400" y="3475710"/>
            <a:ext cx="2590800" cy="665480"/>
          </a:xfrm>
          <a:prstGeom prst="rect">
            <a:avLst/>
          </a:prstGeom>
          <a:solidFill>
            <a:srgbClr val="00B050"/>
          </a:solidFill>
        </p:spPr>
        <p:txBody>
          <a:bodyPr vert="horz" wrap="square" lIns="0" tIns="119380" rIns="0" bIns="0" rtlCol="0">
            <a:spAutoFit/>
          </a:bodyPr>
          <a:lstStyle/>
          <a:p>
            <a:pPr marL="90805">
              <a:spcBef>
                <a:spcPts val="940"/>
              </a:spcBef>
            </a:pPr>
            <a:r>
              <a:rPr sz="1400" b="1" spc="-5" dirty="0">
                <a:latin typeface="Arial"/>
                <a:cs typeface="Arial"/>
              </a:rPr>
              <a:t>QUE </a:t>
            </a:r>
            <a:r>
              <a:rPr sz="1400" b="1" spc="-25" dirty="0">
                <a:latin typeface="Arial"/>
                <a:cs typeface="Arial"/>
              </a:rPr>
              <a:t>FAIRE</a:t>
            </a:r>
            <a:r>
              <a:rPr sz="1400" b="1" spc="10" dirty="0">
                <a:latin typeface="Arial"/>
                <a:cs typeface="Arial"/>
              </a:rPr>
              <a:t> </a:t>
            </a:r>
            <a:r>
              <a:rPr sz="1400" b="1" dirty="0">
                <a:latin typeface="Arial"/>
                <a:cs typeface="Arial"/>
              </a:rPr>
              <a:t>?</a:t>
            </a:r>
            <a:endParaRPr sz="1400" dirty="0">
              <a:latin typeface="Arial"/>
              <a:cs typeface="Arial"/>
            </a:endParaRPr>
          </a:p>
          <a:p>
            <a:pPr marL="280035" indent="-189230">
              <a:spcBef>
                <a:spcPts val="840"/>
              </a:spcBef>
              <a:buFont typeface="Arial"/>
              <a:buChar char="•"/>
              <a:tabLst>
                <a:tab pos="280670" algn="l"/>
              </a:tabLst>
            </a:pPr>
            <a:r>
              <a:rPr sz="1400" b="1" dirty="0">
                <a:latin typeface="Arial"/>
                <a:cs typeface="Arial"/>
              </a:rPr>
              <a:t>Passer à </a:t>
            </a:r>
            <a:r>
              <a:rPr sz="1400" b="1" spc="-5" dirty="0">
                <a:latin typeface="Arial"/>
                <a:cs typeface="Arial"/>
              </a:rPr>
              <a:t>autre</a:t>
            </a:r>
            <a:r>
              <a:rPr sz="1400" b="1" spc="-75" dirty="0">
                <a:latin typeface="Arial"/>
                <a:cs typeface="Arial"/>
              </a:rPr>
              <a:t> </a:t>
            </a:r>
            <a:r>
              <a:rPr sz="1400" b="1" spc="-5" dirty="0">
                <a:latin typeface="Arial"/>
                <a:cs typeface="Arial"/>
              </a:rPr>
              <a:t>chose…</a:t>
            </a:r>
            <a:endParaRPr sz="1400" dirty="0">
              <a:latin typeface="Arial"/>
              <a:cs typeface="Arial"/>
            </a:endParaRPr>
          </a:p>
        </p:txBody>
      </p:sp>
      <p:sp>
        <p:nvSpPr>
          <p:cNvPr id="38" name="object 38"/>
          <p:cNvSpPr txBox="1"/>
          <p:nvPr/>
        </p:nvSpPr>
        <p:spPr>
          <a:xfrm>
            <a:off x="1460485" y="3993529"/>
            <a:ext cx="2819400" cy="1732914"/>
          </a:xfrm>
          <a:prstGeom prst="rect">
            <a:avLst/>
          </a:prstGeom>
          <a:solidFill>
            <a:srgbClr val="FFC000"/>
          </a:solidFill>
        </p:spPr>
        <p:txBody>
          <a:bodyPr vert="horz" wrap="square" lIns="0" tIns="119380" rIns="0" bIns="0" rtlCol="0">
            <a:spAutoFit/>
          </a:bodyPr>
          <a:lstStyle/>
          <a:p>
            <a:pPr marL="89535">
              <a:spcBef>
                <a:spcPts val="940"/>
              </a:spcBef>
            </a:pPr>
            <a:r>
              <a:rPr sz="1400" b="1" spc="-5" dirty="0">
                <a:latin typeface="Arial"/>
                <a:cs typeface="Arial"/>
              </a:rPr>
              <a:t>QUE </a:t>
            </a:r>
            <a:r>
              <a:rPr sz="1400" b="1" spc="-25" dirty="0">
                <a:latin typeface="Arial"/>
                <a:cs typeface="Arial"/>
              </a:rPr>
              <a:t>FAIRE</a:t>
            </a:r>
            <a:r>
              <a:rPr sz="1400" b="1" spc="15" dirty="0">
                <a:latin typeface="Arial"/>
                <a:cs typeface="Arial"/>
              </a:rPr>
              <a:t> </a:t>
            </a:r>
            <a:r>
              <a:rPr sz="1400" b="1" dirty="0">
                <a:latin typeface="Arial"/>
                <a:cs typeface="Arial"/>
              </a:rPr>
              <a:t>?</a:t>
            </a:r>
            <a:endParaRPr sz="1400" dirty="0">
              <a:latin typeface="Arial"/>
              <a:cs typeface="Arial"/>
            </a:endParaRPr>
          </a:p>
          <a:p>
            <a:pPr marL="278765" marR="179705" indent="-189230">
              <a:spcBef>
                <a:spcPts val="840"/>
              </a:spcBef>
              <a:buFont typeface="Arial"/>
              <a:buChar char="•"/>
              <a:tabLst>
                <a:tab pos="279400" algn="l"/>
              </a:tabLst>
            </a:pPr>
            <a:r>
              <a:rPr sz="1400" b="1" spc="-5" dirty="0">
                <a:latin typeface="Arial"/>
                <a:cs typeface="Arial"/>
              </a:rPr>
              <a:t>Prendre </a:t>
            </a:r>
            <a:r>
              <a:rPr sz="1400" b="1" dirty="0">
                <a:latin typeface="Arial"/>
                <a:cs typeface="Arial"/>
              </a:rPr>
              <a:t>acte </a:t>
            </a:r>
            <a:r>
              <a:rPr sz="1400" b="1" spc="-5" dirty="0">
                <a:latin typeface="Arial"/>
                <a:cs typeface="Arial"/>
              </a:rPr>
              <a:t>de </a:t>
            </a:r>
            <a:r>
              <a:rPr sz="1400" b="1" dirty="0">
                <a:latin typeface="Arial"/>
                <a:cs typeface="Arial"/>
              </a:rPr>
              <a:t>la </a:t>
            </a:r>
            <a:r>
              <a:rPr sz="1400" b="1" spc="-5" dirty="0">
                <a:latin typeface="Arial"/>
                <a:cs typeface="Arial"/>
              </a:rPr>
              <a:t>venue</a:t>
            </a:r>
            <a:r>
              <a:rPr sz="1400" b="1" spc="-135" dirty="0">
                <a:latin typeface="Arial"/>
                <a:cs typeface="Arial"/>
              </a:rPr>
              <a:t> </a:t>
            </a:r>
            <a:r>
              <a:rPr sz="1400" b="1" spc="-5" dirty="0">
                <a:latin typeface="Arial"/>
                <a:cs typeface="Arial"/>
              </a:rPr>
              <a:t>du  changement </a:t>
            </a:r>
            <a:r>
              <a:rPr sz="1400" b="1" dirty="0">
                <a:latin typeface="Arial"/>
                <a:cs typeface="Arial"/>
              </a:rPr>
              <a:t>et </a:t>
            </a:r>
            <a:r>
              <a:rPr sz="1400" b="1" spc="-5" dirty="0">
                <a:latin typeface="Arial"/>
                <a:cs typeface="Arial"/>
              </a:rPr>
              <a:t>de </a:t>
            </a:r>
            <a:r>
              <a:rPr sz="1400" b="1" dirty="0">
                <a:latin typeface="Arial"/>
                <a:cs typeface="Arial"/>
              </a:rPr>
              <a:t>ce </a:t>
            </a:r>
            <a:r>
              <a:rPr sz="1400" b="1" spc="-5" dirty="0">
                <a:latin typeface="Arial"/>
                <a:cs typeface="Arial"/>
              </a:rPr>
              <a:t>que  </a:t>
            </a:r>
            <a:r>
              <a:rPr sz="1400" b="1" dirty="0">
                <a:latin typeface="Arial"/>
                <a:cs typeface="Arial"/>
              </a:rPr>
              <a:t>cela</a:t>
            </a:r>
            <a:r>
              <a:rPr sz="1400" b="1" spc="-40" dirty="0">
                <a:latin typeface="Arial"/>
                <a:cs typeface="Arial"/>
              </a:rPr>
              <a:t> </a:t>
            </a:r>
            <a:r>
              <a:rPr sz="1400" b="1" dirty="0">
                <a:latin typeface="Arial"/>
                <a:cs typeface="Arial"/>
              </a:rPr>
              <a:t>représente</a:t>
            </a:r>
            <a:endParaRPr sz="1400" dirty="0">
              <a:latin typeface="Arial"/>
              <a:cs typeface="Arial"/>
            </a:endParaRPr>
          </a:p>
          <a:p>
            <a:pPr marL="278765" indent="-189230">
              <a:spcBef>
                <a:spcPts val="840"/>
              </a:spcBef>
              <a:buFont typeface="Arial"/>
              <a:buChar char="•"/>
              <a:tabLst>
                <a:tab pos="279400" algn="l"/>
              </a:tabLst>
            </a:pPr>
            <a:r>
              <a:rPr sz="1400" b="1" spc="-10" dirty="0">
                <a:latin typeface="Arial"/>
                <a:cs typeface="Arial"/>
              </a:rPr>
              <a:t>Valoriser </a:t>
            </a:r>
            <a:r>
              <a:rPr sz="1400" b="1" dirty="0">
                <a:latin typeface="Arial"/>
                <a:cs typeface="Arial"/>
              </a:rPr>
              <a:t>le passé,</a:t>
            </a:r>
            <a:r>
              <a:rPr sz="1400" b="1" spc="-105" dirty="0">
                <a:latin typeface="Arial"/>
                <a:cs typeface="Arial"/>
              </a:rPr>
              <a:t> </a:t>
            </a:r>
            <a:r>
              <a:rPr sz="1400" b="1" dirty="0">
                <a:latin typeface="Arial"/>
                <a:cs typeface="Arial"/>
              </a:rPr>
              <a:t>célébrer</a:t>
            </a:r>
            <a:endParaRPr sz="1400" dirty="0">
              <a:latin typeface="Arial"/>
              <a:cs typeface="Arial"/>
            </a:endParaRPr>
          </a:p>
          <a:p>
            <a:pPr marL="278765" indent="-189230">
              <a:spcBef>
                <a:spcPts val="840"/>
              </a:spcBef>
              <a:buFont typeface="Arial"/>
              <a:buChar char="•"/>
              <a:tabLst>
                <a:tab pos="279400" algn="l"/>
              </a:tabLst>
            </a:pPr>
            <a:r>
              <a:rPr sz="1400" b="1" spc="-5" dirty="0">
                <a:latin typeface="Arial"/>
                <a:cs typeface="Arial"/>
              </a:rPr>
              <a:t>Répondre </a:t>
            </a:r>
            <a:r>
              <a:rPr sz="1400" b="1" dirty="0">
                <a:latin typeface="Arial"/>
                <a:cs typeface="Arial"/>
              </a:rPr>
              <a:t>au « </a:t>
            </a:r>
            <a:r>
              <a:rPr sz="1400" b="1" spc="-5" dirty="0">
                <a:latin typeface="Arial"/>
                <a:cs typeface="Arial"/>
              </a:rPr>
              <a:t>Pourquoi </a:t>
            </a:r>
            <a:r>
              <a:rPr sz="1400" b="1" dirty="0">
                <a:latin typeface="Arial"/>
                <a:cs typeface="Arial"/>
              </a:rPr>
              <a:t>?</a:t>
            </a:r>
            <a:r>
              <a:rPr sz="1400" b="1" spc="-110" dirty="0">
                <a:latin typeface="Arial"/>
                <a:cs typeface="Arial"/>
              </a:rPr>
              <a:t> </a:t>
            </a:r>
            <a:r>
              <a:rPr sz="1400" b="1" dirty="0">
                <a:latin typeface="Arial"/>
                <a:cs typeface="Arial"/>
              </a:rPr>
              <a:t>»</a:t>
            </a:r>
            <a:endParaRPr sz="1400" dirty="0">
              <a:latin typeface="Arial"/>
              <a:cs typeface="Arial"/>
            </a:endParaRPr>
          </a:p>
        </p:txBody>
      </p:sp>
      <p:sp>
        <p:nvSpPr>
          <p:cNvPr id="42" name="object 42"/>
          <p:cNvSpPr txBox="1"/>
          <p:nvPr/>
        </p:nvSpPr>
        <p:spPr>
          <a:xfrm>
            <a:off x="4805665" y="3808450"/>
            <a:ext cx="2743200" cy="1732914"/>
          </a:xfrm>
          <a:prstGeom prst="rect">
            <a:avLst/>
          </a:prstGeom>
          <a:solidFill>
            <a:schemeClr val="accent4">
              <a:lumMod val="40000"/>
              <a:lumOff val="60000"/>
            </a:schemeClr>
          </a:solidFill>
        </p:spPr>
        <p:txBody>
          <a:bodyPr vert="horz" wrap="square" lIns="0" tIns="119380" rIns="0" bIns="0" rtlCol="0">
            <a:spAutoFit/>
          </a:bodyPr>
          <a:lstStyle/>
          <a:p>
            <a:pPr marL="90170">
              <a:spcBef>
                <a:spcPts val="940"/>
              </a:spcBef>
            </a:pPr>
            <a:r>
              <a:rPr sz="1400" b="1" spc="-5" dirty="0">
                <a:latin typeface="Arial"/>
                <a:cs typeface="Arial"/>
              </a:rPr>
              <a:t>QUE </a:t>
            </a:r>
            <a:r>
              <a:rPr sz="1400" b="1" spc="-25" dirty="0">
                <a:latin typeface="Arial"/>
                <a:cs typeface="Arial"/>
              </a:rPr>
              <a:t>FAIRE</a:t>
            </a:r>
            <a:r>
              <a:rPr sz="1400" b="1" spc="10" dirty="0">
                <a:latin typeface="Arial"/>
                <a:cs typeface="Arial"/>
              </a:rPr>
              <a:t> </a:t>
            </a:r>
            <a:r>
              <a:rPr sz="1400" b="1" dirty="0">
                <a:latin typeface="Arial"/>
                <a:cs typeface="Arial"/>
              </a:rPr>
              <a:t>?</a:t>
            </a:r>
            <a:endParaRPr sz="1400" dirty="0">
              <a:latin typeface="Arial"/>
              <a:cs typeface="Arial"/>
            </a:endParaRPr>
          </a:p>
          <a:p>
            <a:pPr marL="279400" marR="426084" indent="-189230">
              <a:spcBef>
                <a:spcPts val="840"/>
              </a:spcBef>
              <a:buFont typeface="Arial"/>
              <a:buChar char="•"/>
              <a:tabLst>
                <a:tab pos="280035" algn="l"/>
              </a:tabLst>
            </a:pPr>
            <a:r>
              <a:rPr sz="1400" b="1" spc="-5" dirty="0">
                <a:latin typeface="Arial"/>
                <a:cs typeface="Arial"/>
              </a:rPr>
              <a:t>Construire de</a:t>
            </a:r>
            <a:r>
              <a:rPr sz="1400" b="1" spc="-95" dirty="0">
                <a:latin typeface="Arial"/>
                <a:cs typeface="Arial"/>
              </a:rPr>
              <a:t> </a:t>
            </a:r>
            <a:r>
              <a:rPr sz="1400" b="1" spc="-5" dirty="0">
                <a:latin typeface="Arial"/>
                <a:cs typeface="Arial"/>
              </a:rPr>
              <a:t>nouveaux  </a:t>
            </a:r>
            <a:r>
              <a:rPr sz="1400" b="1" dirty="0">
                <a:latin typeface="Arial"/>
                <a:cs typeface="Arial"/>
              </a:rPr>
              <a:t>repères</a:t>
            </a:r>
            <a:endParaRPr sz="1400" dirty="0">
              <a:latin typeface="Arial"/>
              <a:cs typeface="Arial"/>
            </a:endParaRPr>
          </a:p>
          <a:p>
            <a:pPr marL="279400" indent="-189230">
              <a:spcBef>
                <a:spcPts val="840"/>
              </a:spcBef>
              <a:buFont typeface="Arial"/>
              <a:buChar char="•"/>
              <a:tabLst>
                <a:tab pos="280035" algn="l"/>
              </a:tabLst>
            </a:pPr>
            <a:r>
              <a:rPr sz="1400" b="1" spc="-5" dirty="0">
                <a:latin typeface="Arial"/>
                <a:cs typeface="Arial"/>
              </a:rPr>
              <a:t>Associer </a:t>
            </a:r>
            <a:r>
              <a:rPr sz="1400" b="1" dirty="0">
                <a:latin typeface="Arial"/>
                <a:cs typeface="Arial"/>
              </a:rPr>
              <a:t>aux</a:t>
            </a:r>
            <a:r>
              <a:rPr sz="1400" b="1" spc="-15" dirty="0">
                <a:latin typeface="Arial"/>
                <a:cs typeface="Arial"/>
              </a:rPr>
              <a:t> </a:t>
            </a:r>
            <a:r>
              <a:rPr sz="1400" b="1" spc="-5" dirty="0">
                <a:latin typeface="Arial"/>
                <a:cs typeface="Arial"/>
              </a:rPr>
              <a:t>travaux</a:t>
            </a:r>
            <a:endParaRPr sz="1400" dirty="0">
              <a:latin typeface="Arial"/>
              <a:cs typeface="Arial"/>
            </a:endParaRPr>
          </a:p>
          <a:p>
            <a:pPr marL="279400" marR="770890" indent="-189230">
              <a:spcBef>
                <a:spcPts val="840"/>
              </a:spcBef>
              <a:buFont typeface="Arial"/>
              <a:buChar char="•"/>
              <a:tabLst>
                <a:tab pos="280035" algn="l"/>
              </a:tabLst>
            </a:pPr>
            <a:r>
              <a:rPr sz="1400" b="1" spc="-5" dirty="0">
                <a:latin typeface="Arial"/>
                <a:cs typeface="Arial"/>
              </a:rPr>
              <a:t>Répondre </a:t>
            </a:r>
            <a:r>
              <a:rPr sz="1400" b="1" dirty="0">
                <a:latin typeface="Arial"/>
                <a:cs typeface="Arial"/>
              </a:rPr>
              <a:t>au «</a:t>
            </a:r>
            <a:r>
              <a:rPr sz="1400" b="1" spc="-110" dirty="0">
                <a:latin typeface="Arial"/>
                <a:cs typeface="Arial"/>
              </a:rPr>
              <a:t> </a:t>
            </a:r>
            <a:r>
              <a:rPr sz="1400" b="1" spc="-5" dirty="0">
                <a:latin typeface="Arial"/>
                <a:cs typeface="Arial"/>
              </a:rPr>
              <a:t>Pour  </a:t>
            </a:r>
            <a:r>
              <a:rPr sz="1400" b="1" spc="-10" dirty="0">
                <a:latin typeface="Arial"/>
                <a:cs typeface="Arial"/>
              </a:rPr>
              <a:t>quoi </a:t>
            </a:r>
            <a:r>
              <a:rPr sz="1400" b="1" dirty="0">
                <a:latin typeface="Arial"/>
                <a:cs typeface="Arial"/>
              </a:rPr>
              <a:t>?</a:t>
            </a:r>
            <a:r>
              <a:rPr sz="1400" b="1" spc="-25" dirty="0">
                <a:latin typeface="Arial"/>
                <a:cs typeface="Arial"/>
              </a:rPr>
              <a:t> </a:t>
            </a:r>
            <a:r>
              <a:rPr sz="1400" b="1" dirty="0">
                <a:latin typeface="Arial"/>
                <a:cs typeface="Arial"/>
              </a:rPr>
              <a:t>»</a:t>
            </a:r>
            <a:endParaRPr sz="1400" dirty="0">
              <a:latin typeface="Arial"/>
              <a:cs typeface="Arial"/>
            </a:endParaRPr>
          </a:p>
        </p:txBody>
      </p:sp>
      <p:sp>
        <p:nvSpPr>
          <p:cNvPr id="43" name="object 43"/>
          <p:cNvSpPr/>
          <p:nvPr/>
        </p:nvSpPr>
        <p:spPr>
          <a:xfrm>
            <a:off x="7620000" y="1619377"/>
            <a:ext cx="0" cy="3820160"/>
          </a:xfrm>
          <a:custGeom>
            <a:avLst/>
            <a:gdLst/>
            <a:ahLst/>
            <a:cxnLst/>
            <a:rect l="l" t="t" r="r" b="b"/>
            <a:pathLst>
              <a:path h="3820160">
                <a:moveTo>
                  <a:pt x="0" y="0"/>
                </a:moveTo>
                <a:lnTo>
                  <a:pt x="0" y="3819550"/>
                </a:lnTo>
              </a:path>
            </a:pathLst>
          </a:custGeom>
          <a:ln w="38100">
            <a:solidFill>
              <a:srgbClr val="000000"/>
            </a:solidFill>
            <a:prstDash val="dot"/>
          </a:ln>
        </p:spPr>
        <p:txBody>
          <a:bodyPr wrap="square" lIns="0" tIns="0" rIns="0" bIns="0" rtlCol="0"/>
          <a:lstStyle/>
          <a:p>
            <a:endParaRPr/>
          </a:p>
        </p:txBody>
      </p:sp>
      <p:pic>
        <p:nvPicPr>
          <p:cNvPr id="54" name="Image 53">
            <a:extLst>
              <a:ext uri="{FF2B5EF4-FFF2-40B4-BE49-F238E27FC236}">
                <a16:creationId xmlns:a16="http://schemas.microsoft.com/office/drawing/2014/main" id="{1832FCAE-3370-46D4-96E4-491AFE385432}"/>
              </a:ext>
            </a:extLst>
          </p:cNvPr>
          <p:cNvPicPr>
            <a:picLocks noChangeAspect="1"/>
          </p:cNvPicPr>
          <p:nvPr/>
        </p:nvPicPr>
        <p:blipFill>
          <a:blip r:embed="rId11"/>
          <a:stretch>
            <a:fillRect/>
          </a:stretch>
        </p:blipFill>
        <p:spPr>
          <a:xfrm>
            <a:off x="10800205" y="0"/>
            <a:ext cx="1260616" cy="1260616"/>
          </a:xfrm>
          <a:prstGeom prst="rect">
            <a:avLst/>
          </a:prstGeom>
        </p:spPr>
      </p:pic>
      <p:sp>
        <p:nvSpPr>
          <p:cNvPr id="55" name="Titre 54">
            <a:extLst>
              <a:ext uri="{FF2B5EF4-FFF2-40B4-BE49-F238E27FC236}">
                <a16:creationId xmlns:a16="http://schemas.microsoft.com/office/drawing/2014/main" id="{3A9D1304-FF0F-463A-A0EF-FC6E382BCFF4}"/>
              </a:ext>
            </a:extLst>
          </p:cNvPr>
          <p:cNvSpPr>
            <a:spLocks noGrp="1"/>
          </p:cNvSpPr>
          <p:nvPr>
            <p:ph type="title"/>
          </p:nvPr>
        </p:nvSpPr>
        <p:spPr>
          <a:xfrm>
            <a:off x="313944" y="-32474"/>
            <a:ext cx="10515600" cy="1325563"/>
          </a:xfrm>
        </p:spPr>
        <p:txBody>
          <a:bodyPr/>
          <a:lstStyle/>
          <a:p>
            <a:r>
              <a:rPr lang="fr-FR" dirty="0"/>
              <a:t>Gérer le</a:t>
            </a:r>
            <a:r>
              <a:rPr lang="fr-FR" spc="-105" dirty="0"/>
              <a:t> </a:t>
            </a:r>
            <a:r>
              <a:rPr lang="fr-FR" spc="-5" dirty="0"/>
              <a:t>timing</a:t>
            </a:r>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solidFill>
            <a:srgbClr val="FFFFFF"/>
          </a:solidFill>
        </p:spPr>
        <p:txBody>
          <a:bodyPr wrap="square" lIns="0" tIns="0" rIns="0" bIns="0" rtlCol="0"/>
          <a:lstStyle/>
          <a:p>
            <a:endParaRPr/>
          </a:p>
        </p:txBody>
      </p:sp>
      <p:sp>
        <p:nvSpPr>
          <p:cNvPr id="3" name="object 3"/>
          <p:cNvSpPr/>
          <p:nvPr/>
        </p:nvSpPr>
        <p:spPr>
          <a:xfrm>
            <a:off x="8688324" y="5877270"/>
            <a:ext cx="1908175" cy="909319"/>
          </a:xfrm>
          <a:custGeom>
            <a:avLst/>
            <a:gdLst/>
            <a:ahLst/>
            <a:cxnLst/>
            <a:rect l="l" t="t" r="r" b="b"/>
            <a:pathLst>
              <a:path w="1908175" h="909320">
                <a:moveTo>
                  <a:pt x="0" y="908723"/>
                </a:moveTo>
                <a:lnTo>
                  <a:pt x="1907667" y="908723"/>
                </a:lnTo>
                <a:lnTo>
                  <a:pt x="1907667" y="0"/>
                </a:lnTo>
                <a:lnTo>
                  <a:pt x="0" y="0"/>
                </a:lnTo>
                <a:lnTo>
                  <a:pt x="0" y="908723"/>
                </a:lnTo>
                <a:close/>
              </a:path>
            </a:pathLst>
          </a:custGeom>
          <a:ln w="25400">
            <a:solidFill>
              <a:srgbClr val="FFFFFF"/>
            </a:solidFill>
          </a:ln>
        </p:spPr>
        <p:txBody>
          <a:bodyPr wrap="square" lIns="0" tIns="0" rIns="0" bIns="0" rtlCol="0"/>
          <a:lstStyle/>
          <a:p>
            <a:endParaRPr/>
          </a:p>
        </p:txBody>
      </p:sp>
      <p:sp>
        <p:nvSpPr>
          <p:cNvPr id="4" name="object 4"/>
          <p:cNvSpPr/>
          <p:nvPr/>
        </p:nvSpPr>
        <p:spPr>
          <a:xfrm>
            <a:off x="3719703" y="836752"/>
            <a:ext cx="4720335" cy="496874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014978" y="25400"/>
            <a:ext cx="4441825" cy="391160"/>
          </a:xfrm>
          <a:prstGeom prst="rect">
            <a:avLst/>
          </a:prstGeom>
        </p:spPr>
        <p:txBody>
          <a:bodyPr vert="horz" wrap="square" lIns="0" tIns="12700" rIns="0" bIns="0" rtlCol="0" anchor="ctr">
            <a:spAutoFit/>
          </a:bodyPr>
          <a:lstStyle/>
          <a:p>
            <a:pPr marL="12700">
              <a:lnSpc>
                <a:spcPct val="100000"/>
              </a:lnSpc>
              <a:spcBef>
                <a:spcPts val="100"/>
              </a:spcBef>
            </a:pPr>
            <a:r>
              <a:rPr sz="2400" spc="-5" dirty="0">
                <a:solidFill>
                  <a:srgbClr val="AD016F"/>
                </a:solidFill>
              </a:rPr>
              <a:t>MERCI DE </a:t>
            </a:r>
            <a:r>
              <a:rPr sz="2400" dirty="0">
                <a:solidFill>
                  <a:srgbClr val="AD016F"/>
                </a:solidFill>
              </a:rPr>
              <a:t>VOTRE</a:t>
            </a:r>
            <a:r>
              <a:rPr sz="2400" spc="-130" dirty="0">
                <a:solidFill>
                  <a:srgbClr val="AD016F"/>
                </a:solidFill>
              </a:rPr>
              <a:t> </a:t>
            </a:r>
            <a:r>
              <a:rPr sz="2400" spc="-25" dirty="0">
                <a:solidFill>
                  <a:srgbClr val="AD016F"/>
                </a:solidFill>
              </a:rPr>
              <a:t>ATTENTION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38F9F7-0839-4BB1-850A-B78A1DCBBF0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6A34F02-3664-4EFC-A455-B580598A9848}"/>
              </a:ext>
            </a:extLst>
          </p:cNvPr>
          <p:cNvSpPr>
            <a:spLocks noGrp="1"/>
          </p:cNvSpPr>
          <p:nvPr>
            <p:ph idx="1"/>
          </p:nvPr>
        </p:nvSpPr>
        <p:spPr/>
        <p:txBody>
          <a:bodyPr/>
          <a:lstStyle/>
          <a:p>
            <a:r>
              <a:rPr lang="fr-FR" dirty="0"/>
              <a:t>Action, fait de changer, de modifier quelque chose, passage d'un état à un autre</a:t>
            </a:r>
          </a:p>
        </p:txBody>
      </p:sp>
      <p:sp>
        <p:nvSpPr>
          <p:cNvPr id="4" name="Rectangle 3">
            <a:extLst>
              <a:ext uri="{FF2B5EF4-FFF2-40B4-BE49-F238E27FC236}">
                <a16:creationId xmlns:a16="http://schemas.microsoft.com/office/drawing/2014/main" id="{04C0C065-22DA-4896-8CFB-557717BD72E2}"/>
              </a:ext>
            </a:extLst>
          </p:cNvPr>
          <p:cNvSpPr/>
          <p:nvPr/>
        </p:nvSpPr>
        <p:spPr>
          <a:xfrm>
            <a:off x="4996448" y="3262630"/>
            <a:ext cx="6096000" cy="1477328"/>
          </a:xfrm>
          <a:prstGeom prst="rect">
            <a:avLst/>
          </a:prstGeom>
        </p:spPr>
        <p:txBody>
          <a:bodyPr>
            <a:spAutoFit/>
          </a:bodyPr>
          <a:lstStyle/>
          <a:p>
            <a:r>
              <a:rPr lang="fr-FR" dirty="0"/>
              <a:t>L’humain est en permanence soumis à des changements, professionnels, personnels, environnementaux  et tout au long de sa vie, l’Homme est un " animal d'adaptation ". Cette capacité à trouver les ressources pour s'adapter est propre à chacun.</a:t>
            </a:r>
          </a:p>
        </p:txBody>
      </p:sp>
      <p:pic>
        <p:nvPicPr>
          <p:cNvPr id="5" name="Image 4">
            <a:extLst>
              <a:ext uri="{FF2B5EF4-FFF2-40B4-BE49-F238E27FC236}">
                <a16:creationId xmlns:a16="http://schemas.microsoft.com/office/drawing/2014/main" id="{7D03E12D-BCF5-4E9C-BF2C-9D1D45B27D9F}"/>
              </a:ext>
            </a:extLst>
          </p:cNvPr>
          <p:cNvPicPr>
            <a:picLocks noChangeAspect="1"/>
          </p:cNvPicPr>
          <p:nvPr/>
        </p:nvPicPr>
        <p:blipFill>
          <a:blip r:embed="rId2"/>
          <a:stretch>
            <a:fillRect/>
          </a:stretch>
        </p:blipFill>
        <p:spPr>
          <a:xfrm>
            <a:off x="838200" y="2751818"/>
            <a:ext cx="3636998" cy="2420257"/>
          </a:xfrm>
          <a:prstGeom prst="rect">
            <a:avLst/>
          </a:prstGeom>
        </p:spPr>
      </p:pic>
      <p:pic>
        <p:nvPicPr>
          <p:cNvPr id="6" name="Image 5">
            <a:extLst>
              <a:ext uri="{FF2B5EF4-FFF2-40B4-BE49-F238E27FC236}">
                <a16:creationId xmlns:a16="http://schemas.microsoft.com/office/drawing/2014/main" id="{EF63DC2C-F420-4AB6-81E4-6FB849225B1C}"/>
              </a:ext>
            </a:extLst>
          </p:cNvPr>
          <p:cNvPicPr>
            <a:picLocks noChangeAspect="1"/>
          </p:cNvPicPr>
          <p:nvPr/>
        </p:nvPicPr>
        <p:blipFill>
          <a:blip r:embed="rId3"/>
          <a:stretch>
            <a:fillRect/>
          </a:stretch>
        </p:blipFill>
        <p:spPr>
          <a:xfrm>
            <a:off x="10800205" y="0"/>
            <a:ext cx="1260616" cy="1260616"/>
          </a:xfrm>
          <a:prstGeom prst="rect">
            <a:avLst/>
          </a:prstGeom>
        </p:spPr>
      </p:pic>
    </p:spTree>
    <p:extLst>
      <p:ext uri="{BB962C8B-B14F-4D97-AF65-F5344CB8AC3E}">
        <p14:creationId xmlns:p14="http://schemas.microsoft.com/office/powerpoint/2010/main" val="315647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82284DD-59A9-4B15-A08A-B9DB877979AF}"/>
              </a:ext>
            </a:extLst>
          </p:cNvPr>
          <p:cNvSpPr>
            <a:spLocks noGrp="1"/>
          </p:cNvSpPr>
          <p:nvPr>
            <p:ph type="title"/>
          </p:nvPr>
        </p:nvSpPr>
        <p:spPr>
          <a:xfrm>
            <a:off x="863029" y="1012004"/>
            <a:ext cx="3416158" cy="4795408"/>
          </a:xfrm>
        </p:spPr>
        <p:txBody>
          <a:bodyPr>
            <a:normAutofit/>
          </a:bodyPr>
          <a:lstStyle/>
          <a:p>
            <a:r>
              <a:rPr lang="fr-FR">
                <a:solidFill>
                  <a:srgbClr val="FFFFFF"/>
                </a:solidFill>
              </a:rPr>
              <a:t>Le changement peut-être vécu :</a:t>
            </a:r>
          </a:p>
        </p:txBody>
      </p:sp>
      <p:graphicFrame>
        <p:nvGraphicFramePr>
          <p:cNvPr id="5" name="Espace réservé du contenu 2">
            <a:extLst>
              <a:ext uri="{FF2B5EF4-FFF2-40B4-BE49-F238E27FC236}">
                <a16:creationId xmlns:a16="http://schemas.microsoft.com/office/drawing/2014/main" id="{45E6AA32-7745-4BAF-A9D4-3B098C0EDE21}"/>
              </a:ext>
            </a:extLst>
          </p:cNvPr>
          <p:cNvGraphicFramePr>
            <a:graphicFrameLocks noGrp="1"/>
          </p:cNvGraphicFramePr>
          <p:nvPr>
            <p:ph idx="1"/>
            <p:extLst>
              <p:ext uri="{D42A27DB-BD31-4B8C-83A1-F6EECF244321}">
                <p14:modId xmlns:p14="http://schemas.microsoft.com/office/powerpoint/2010/main" val="1089815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134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248FBF8-86BE-494C-901A-DC35B18B4ED8}"/>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Les acteurs du changement</a:t>
            </a:r>
          </a:p>
        </p:txBody>
      </p:sp>
      <p:sp>
        <p:nvSpPr>
          <p:cNvPr id="13" name="Freeform: Shape 1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2BBF8A6-1C7E-44BE-AE05-313510CCEAB4}"/>
              </a:ext>
            </a:extLst>
          </p:cNvPr>
          <p:cNvSpPr>
            <a:spLocks noGrp="1"/>
          </p:cNvSpPr>
          <p:nvPr>
            <p:ph idx="1"/>
          </p:nvPr>
        </p:nvSpPr>
        <p:spPr>
          <a:xfrm>
            <a:off x="4215161" y="356187"/>
            <a:ext cx="2878409" cy="1792281"/>
          </a:xfrm>
        </p:spPr>
        <p:txBody>
          <a:bodyPr vert="horz" lIns="91440" tIns="45720" rIns="91440" bIns="45720" rtlCol="0" anchor="ctr">
            <a:normAutofit lnSpcReduction="10000"/>
          </a:bodyPr>
          <a:lstStyle/>
          <a:p>
            <a:pPr marL="0" indent="0">
              <a:buNone/>
            </a:pPr>
            <a:endParaRPr lang="en-US" sz="1800" dirty="0"/>
          </a:p>
          <a:p>
            <a:r>
              <a:rPr lang="en-US" sz="1800" dirty="0" err="1"/>
              <a:t>Décideur</a:t>
            </a:r>
            <a:r>
              <a:rPr lang="en-US" sz="1800" dirty="0"/>
              <a:t> du </a:t>
            </a:r>
            <a:r>
              <a:rPr lang="en-US" sz="1800" dirty="0" err="1"/>
              <a:t>changement</a:t>
            </a:r>
            <a:r>
              <a:rPr lang="en-US" sz="1800" dirty="0"/>
              <a:t> </a:t>
            </a:r>
          </a:p>
          <a:p>
            <a:r>
              <a:rPr lang="en-US" sz="1800" dirty="0" err="1"/>
              <a:t>Celui</a:t>
            </a:r>
            <a:r>
              <a:rPr lang="en-US" sz="1800" dirty="0"/>
              <a:t> qui le met </a:t>
            </a:r>
            <a:r>
              <a:rPr lang="en-US" sz="1800" dirty="0" err="1"/>
              <a:t>en</a:t>
            </a:r>
            <a:r>
              <a:rPr lang="en-US" sz="1800" dirty="0"/>
              <a:t> </a:t>
            </a:r>
            <a:r>
              <a:rPr lang="en-US" sz="1800" dirty="0" err="1"/>
              <a:t>œuvre</a:t>
            </a:r>
            <a:r>
              <a:rPr lang="en-US" sz="1800" dirty="0"/>
              <a:t> </a:t>
            </a:r>
          </a:p>
          <a:p>
            <a:r>
              <a:rPr lang="en-US" sz="1800" dirty="0" err="1"/>
              <a:t>Celui</a:t>
            </a:r>
            <a:r>
              <a:rPr lang="en-US" sz="1800" dirty="0"/>
              <a:t> qui </a:t>
            </a:r>
            <a:r>
              <a:rPr lang="en-US" sz="1800" dirty="0" err="1"/>
              <a:t>subit</a:t>
            </a:r>
            <a:r>
              <a:rPr lang="en-US" sz="1800" dirty="0"/>
              <a:t> le </a:t>
            </a:r>
            <a:r>
              <a:rPr lang="en-US" sz="1800" dirty="0" err="1"/>
              <a:t>changement</a:t>
            </a:r>
            <a:r>
              <a:rPr lang="en-US" sz="1800" dirty="0"/>
              <a:t> et sans </a:t>
            </a:r>
            <a:r>
              <a:rPr lang="en-US" sz="1800" dirty="0" err="1"/>
              <a:t>lequel</a:t>
            </a:r>
            <a:r>
              <a:rPr lang="en-US" sz="1800" dirty="0"/>
              <a:t> </a:t>
            </a:r>
            <a:r>
              <a:rPr lang="en-US" sz="1800" dirty="0" err="1"/>
              <a:t>rien</a:t>
            </a:r>
            <a:r>
              <a:rPr lang="en-US" sz="1800" dirty="0"/>
              <a:t> </a:t>
            </a:r>
            <a:r>
              <a:rPr lang="en-US" sz="1800" dirty="0" err="1"/>
              <a:t>n’est</a:t>
            </a:r>
            <a:r>
              <a:rPr lang="en-US" sz="1800" dirty="0"/>
              <a:t> possible </a:t>
            </a:r>
          </a:p>
          <a:p>
            <a:endParaRPr lang="en-US" sz="1100" dirty="0"/>
          </a:p>
        </p:txBody>
      </p:sp>
      <p:sp>
        <p:nvSpPr>
          <p:cNvPr id="19" name="Freeform: Shape 1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ZoneTexte 5">
            <a:extLst>
              <a:ext uri="{FF2B5EF4-FFF2-40B4-BE49-F238E27FC236}">
                <a16:creationId xmlns:a16="http://schemas.microsoft.com/office/drawing/2014/main" id="{BEC1B550-18A7-4629-90DD-6A422612F80E}"/>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 Quelle réaction amène le changement pour la personne qui le subit ? </a:t>
            </a:r>
          </a:p>
          <a:p>
            <a:pPr indent="-228600">
              <a:lnSpc>
                <a:spcPct val="90000"/>
              </a:lnSpc>
              <a:spcAft>
                <a:spcPts val="600"/>
              </a:spcAft>
              <a:buFont typeface="Arial" panose="020B0604020202020204" pitchFamily="34" charset="0"/>
              <a:buChar char="•"/>
            </a:pPr>
            <a:r>
              <a:rPr lang="en-US" sz="1700"/>
              <a:t>    Proactif : c’est à dire favorable au changement</a:t>
            </a:r>
          </a:p>
          <a:p>
            <a:pPr indent="-228600">
              <a:lnSpc>
                <a:spcPct val="90000"/>
              </a:lnSpc>
              <a:spcAft>
                <a:spcPts val="600"/>
              </a:spcAft>
              <a:buFont typeface="Arial" panose="020B0604020202020204" pitchFamily="34" charset="0"/>
              <a:buChar char="•"/>
            </a:pPr>
            <a:r>
              <a:rPr lang="en-US" sz="1700"/>
              <a:t>    Positif : plutôt dans l’attente des résultats que va généré le changement</a:t>
            </a:r>
          </a:p>
          <a:p>
            <a:pPr indent="-228600">
              <a:lnSpc>
                <a:spcPct val="90000"/>
              </a:lnSpc>
              <a:spcAft>
                <a:spcPts val="600"/>
              </a:spcAft>
              <a:buFont typeface="Arial" panose="020B0604020202020204" pitchFamily="34" charset="0"/>
              <a:buChar char="•"/>
            </a:pPr>
            <a:r>
              <a:rPr lang="en-US" sz="1700"/>
              <a:t>    Opposant : opposer à tout projet de changement</a:t>
            </a:r>
          </a:p>
        </p:txBody>
      </p:sp>
    </p:spTree>
    <p:extLst>
      <p:ext uri="{BB962C8B-B14F-4D97-AF65-F5344CB8AC3E}">
        <p14:creationId xmlns:p14="http://schemas.microsoft.com/office/powerpoint/2010/main" val="170891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11A32-AF24-42B4-A8BA-BD68CBAD2FFE}"/>
              </a:ext>
            </a:extLst>
          </p:cNvPr>
          <p:cNvSpPr>
            <a:spLocks noGrp="1"/>
          </p:cNvSpPr>
          <p:nvPr>
            <p:ph type="title"/>
          </p:nvPr>
        </p:nvSpPr>
        <p:spPr>
          <a:xfrm>
            <a:off x="668867" y="0"/>
            <a:ext cx="10515600" cy="1325563"/>
          </a:xfrm>
        </p:spPr>
        <p:txBody>
          <a:bodyPr/>
          <a:lstStyle/>
          <a:p>
            <a:r>
              <a:rPr lang="fr-FR" dirty="0"/>
              <a:t>Le changement, une nécessité ?</a:t>
            </a:r>
          </a:p>
        </p:txBody>
      </p:sp>
      <p:graphicFrame>
        <p:nvGraphicFramePr>
          <p:cNvPr id="4" name="Diagramme 3">
            <a:extLst>
              <a:ext uri="{FF2B5EF4-FFF2-40B4-BE49-F238E27FC236}">
                <a16:creationId xmlns:a16="http://schemas.microsoft.com/office/drawing/2014/main" id="{70FA068E-C66A-4F62-BA8A-BB21F8A278C9}"/>
              </a:ext>
            </a:extLst>
          </p:cNvPr>
          <p:cNvGraphicFramePr/>
          <p:nvPr>
            <p:extLst>
              <p:ext uri="{D42A27DB-BD31-4B8C-83A1-F6EECF244321}">
                <p14:modId xmlns:p14="http://schemas.microsoft.com/office/powerpoint/2010/main" val="3028271993"/>
              </p:ext>
            </p:extLst>
          </p:nvPr>
        </p:nvGraphicFramePr>
        <p:xfrm>
          <a:off x="2400135" y="98454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6DD96547-EAAA-4545-A2BD-5ED01B280438}"/>
              </a:ext>
            </a:extLst>
          </p:cNvPr>
          <p:cNvPicPr>
            <a:picLocks noChangeAspect="1"/>
          </p:cNvPicPr>
          <p:nvPr/>
        </p:nvPicPr>
        <p:blipFill>
          <a:blip r:embed="rId7"/>
          <a:stretch>
            <a:fillRect/>
          </a:stretch>
        </p:blipFill>
        <p:spPr>
          <a:xfrm>
            <a:off x="10800205" y="0"/>
            <a:ext cx="1260616" cy="1260616"/>
          </a:xfrm>
          <a:prstGeom prst="rect">
            <a:avLst/>
          </a:prstGeom>
        </p:spPr>
      </p:pic>
    </p:spTree>
    <p:extLst>
      <p:ext uri="{BB962C8B-B14F-4D97-AF65-F5344CB8AC3E}">
        <p14:creationId xmlns:p14="http://schemas.microsoft.com/office/powerpoint/2010/main" val="354799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a:extLst>
              <a:ext uri="{FF2B5EF4-FFF2-40B4-BE49-F238E27FC236}">
                <a16:creationId xmlns:a16="http://schemas.microsoft.com/office/drawing/2014/main" id="{D175BA4D-ED3A-46B3-9ACB-1A33CDF0BFD6}"/>
              </a:ext>
            </a:extLst>
          </p:cNvPr>
          <p:cNvGraphicFramePr/>
          <p:nvPr>
            <p:extLst>
              <p:ext uri="{D42A27DB-BD31-4B8C-83A1-F6EECF244321}">
                <p14:modId xmlns:p14="http://schemas.microsoft.com/office/powerpoint/2010/main" val="42871402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 6">
            <a:extLst>
              <a:ext uri="{FF2B5EF4-FFF2-40B4-BE49-F238E27FC236}">
                <a16:creationId xmlns:a16="http://schemas.microsoft.com/office/drawing/2014/main" id="{17DCCF6F-CC91-4223-9B74-8E897AFDB546}"/>
              </a:ext>
            </a:extLst>
          </p:cNvPr>
          <p:cNvPicPr>
            <a:picLocks noChangeAspect="1"/>
          </p:cNvPicPr>
          <p:nvPr/>
        </p:nvPicPr>
        <p:blipFill>
          <a:blip r:embed="rId7"/>
          <a:stretch>
            <a:fillRect/>
          </a:stretch>
        </p:blipFill>
        <p:spPr>
          <a:xfrm>
            <a:off x="10800205" y="0"/>
            <a:ext cx="1260616" cy="1260616"/>
          </a:xfrm>
          <a:prstGeom prst="rect">
            <a:avLst/>
          </a:prstGeom>
        </p:spPr>
      </p:pic>
    </p:spTree>
    <p:extLst>
      <p:ext uri="{BB962C8B-B14F-4D97-AF65-F5344CB8AC3E}">
        <p14:creationId xmlns:p14="http://schemas.microsoft.com/office/powerpoint/2010/main" val="36664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754DA78-913D-4E90-BDAC-544E6274381F}"/>
              </a:ext>
            </a:extLst>
          </p:cNvPr>
          <p:cNvSpPr>
            <a:spLocks noGrp="1"/>
          </p:cNvSpPr>
          <p:nvPr>
            <p:ph type="title"/>
          </p:nvPr>
        </p:nvSpPr>
        <p:spPr>
          <a:xfrm>
            <a:off x="863029" y="1012004"/>
            <a:ext cx="3416158" cy="4795408"/>
          </a:xfrm>
        </p:spPr>
        <p:txBody>
          <a:bodyPr>
            <a:normAutofit/>
          </a:bodyPr>
          <a:lstStyle/>
          <a:p>
            <a:r>
              <a:rPr lang="fr-FR" sz="4100">
                <a:solidFill>
                  <a:srgbClr val="FFFFFF"/>
                </a:solidFill>
              </a:rPr>
              <a:t>Un nouveau comportement</a:t>
            </a:r>
          </a:p>
        </p:txBody>
      </p:sp>
      <p:graphicFrame>
        <p:nvGraphicFramePr>
          <p:cNvPr id="6" name="Espace réservé du contenu 2">
            <a:extLst>
              <a:ext uri="{FF2B5EF4-FFF2-40B4-BE49-F238E27FC236}">
                <a16:creationId xmlns:a16="http://schemas.microsoft.com/office/drawing/2014/main" id="{DA120450-669A-44B8-A6C7-52D9A421D146}"/>
              </a:ext>
            </a:extLst>
          </p:cNvPr>
          <p:cNvGraphicFramePr>
            <a:graphicFrameLocks noGrp="1"/>
          </p:cNvGraphicFramePr>
          <p:nvPr>
            <p:ph idx="1"/>
            <p:extLst>
              <p:ext uri="{D42A27DB-BD31-4B8C-83A1-F6EECF244321}">
                <p14:modId xmlns:p14="http://schemas.microsoft.com/office/powerpoint/2010/main" val="23698300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589891"/>
      </p:ext>
    </p:extLst>
  </p:cSld>
  <p:clrMapOvr>
    <a:masterClrMapping/>
  </p:clrMapOvr>
</p:sld>
</file>

<file path=ppt/theme/theme1.xml><?xml version="1.0" encoding="utf-8"?>
<a:theme xmlns:a="http://schemas.openxmlformats.org/drawingml/2006/main" name="Thème1">
  <a:themeElements>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Modèle par défau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ème1" id="{63B60D28-7D2F-48E8-A612-0E205AE38F83}" vid="{74DCCF06-20FE-4B7D-96A7-919ECFB55F2A}"/>
    </a:ext>
  </a:extLst>
</a:theme>
</file>

<file path=ppt/theme/theme2.xml><?xml version="1.0" encoding="utf-8"?>
<a:theme xmlns:a="http://schemas.openxmlformats.org/drawingml/2006/main" name="la conduite du changement a term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1731</Words>
  <Application>Microsoft Office PowerPoint</Application>
  <PresentationFormat>Grand écran</PresentationFormat>
  <Paragraphs>251</Paragraphs>
  <Slides>35</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35</vt:i4>
      </vt:variant>
    </vt:vector>
  </HeadingPairs>
  <TitlesOfParts>
    <vt:vector size="44" baseType="lpstr">
      <vt:lpstr>Arial</vt:lpstr>
      <vt:lpstr>Arial Black</vt:lpstr>
      <vt:lpstr>Calibri</vt:lpstr>
      <vt:lpstr>Calibri Light</vt:lpstr>
      <vt:lpstr>Tahoma</vt:lpstr>
      <vt:lpstr>Times New Roman</vt:lpstr>
      <vt:lpstr>Verdana</vt:lpstr>
      <vt:lpstr>Thème1</vt:lpstr>
      <vt:lpstr>la conduite du changement a terminer</vt:lpstr>
      <vt:lpstr>APPREHENDER LE CHANGEMENT</vt:lpstr>
      <vt:lpstr>sommaire</vt:lpstr>
      <vt:lpstr>Présentation PowerPoint</vt:lpstr>
      <vt:lpstr>Présentation PowerPoint</vt:lpstr>
      <vt:lpstr>Le changement peut-être vécu :</vt:lpstr>
      <vt:lpstr>Les acteurs du changement</vt:lpstr>
      <vt:lpstr>Le changement, une nécessité ?</vt:lpstr>
      <vt:lpstr>Présentation PowerPoint</vt:lpstr>
      <vt:lpstr>Un nouveau comportement</vt:lpstr>
      <vt:lpstr>15 techniques de gestion du stress</vt:lpstr>
      <vt:lpstr>La conduite du changement</vt:lpstr>
      <vt:lpstr>Techniques de régulation émotionnelle</vt:lpstr>
      <vt:lpstr>Techniques de régulation émotionnelle : L’ANALYSE PRATIQUE</vt:lpstr>
      <vt:lpstr>Techniques de régulation émotionnelle</vt:lpstr>
      <vt:lpstr>Techniques de régulation émotionnelle  : LA DISTRACTION</vt:lpstr>
      <vt:lpstr>Techniques de régulation émotionnelle</vt:lpstr>
      <vt:lpstr>Quels seraient les changements dans l’entreprise? </vt:lpstr>
      <vt:lpstr>Présentation PowerPoint</vt:lpstr>
      <vt:lpstr>Les 5 principaux facteurs qui peuvent susciter un changement</vt:lpstr>
      <vt:lpstr>Les différents degrés du changement</vt:lpstr>
      <vt:lpstr>Voir le positif!!</vt:lpstr>
      <vt:lpstr>La rationalité ne représente qu’un seul des 3 outils à notre disposition pour appréhender notre environnement </vt:lpstr>
      <vt:lpstr>Présentation PowerPoint</vt:lpstr>
      <vt:lpstr>L’impact émotionnel du changement</vt:lpstr>
      <vt:lpstr>Phase de doute : Le changement est toujours une perte</vt:lpstr>
      <vt:lpstr>Le changement est toujours une perte</vt:lpstr>
      <vt:lpstr>La résistance est la face émergée d’autres difficultés</vt:lpstr>
      <vt:lpstr>La RAC est  intrinsèquement liée  au changement</vt:lpstr>
      <vt:lpstr>Phase de doute : crise </vt:lpstr>
      <vt:lpstr>Phase de production : objectif</vt:lpstr>
      <vt:lpstr>Donc…Pour appréhender au mieux le changement, vous devez apprendre à:  </vt:lpstr>
      <vt:lpstr>Les méthodes pour faire-face</vt:lpstr>
      <vt:lpstr>Présentation PowerPoint</vt:lpstr>
      <vt:lpstr>Gérer le timing</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APPREHENDER LE CHANGEMENT</dc:title>
  <dc:creator>vanessa van der auwera</dc:creator>
  <cp:lastModifiedBy>vanessa van der auwera</cp:lastModifiedBy>
  <cp:revision>3</cp:revision>
  <dcterms:created xsi:type="dcterms:W3CDTF">2019-02-27T20:34:17Z</dcterms:created>
  <dcterms:modified xsi:type="dcterms:W3CDTF">2019-02-27T21:12:07Z</dcterms:modified>
</cp:coreProperties>
</file>