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2" r:id="rId6"/>
    <p:sldId id="258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7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DC4DD-D7D3-433F-960E-84B2268BA50B}" v="34" dt="2024-10-03T14:56:34.210"/>
    <p1510:client id="{386F1E00-4478-8925-AF20-BAECD8040B33}" v="3" dt="2024-10-04T08:56:27.774"/>
    <p1510:client id="{AF63FA49-BE25-EC1D-23C1-584D7C992307}" v="10" dt="2024-10-04T08:50:19.6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26"/>
  </p:normalViewPr>
  <p:slideViewPr>
    <p:cSldViewPr snapToGrid="0">
      <p:cViewPr varScale="1">
        <p:scale>
          <a:sx n="116" d="100"/>
          <a:sy n="116" d="100"/>
        </p:scale>
        <p:origin x="1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inier Koffijberg" userId="e70e3b1a-3c36-4cbb-8207-49a2340b3cf8" providerId="ADAL" clId="{18EDC4DD-D7D3-433F-960E-84B2268BA50B}"/>
    <pc:docChg chg="undo custSel addSld delSld modSld sldOrd">
      <pc:chgData name="Reinier Koffijberg" userId="e70e3b1a-3c36-4cbb-8207-49a2340b3cf8" providerId="ADAL" clId="{18EDC4DD-D7D3-433F-960E-84B2268BA50B}" dt="2024-10-03T14:59:26.502" v="637" actId="20577"/>
      <pc:docMkLst>
        <pc:docMk/>
      </pc:docMkLst>
      <pc:sldChg chg="modSp mod">
        <pc:chgData name="Reinier Koffijberg" userId="e70e3b1a-3c36-4cbb-8207-49a2340b3cf8" providerId="ADAL" clId="{18EDC4DD-D7D3-433F-960E-84B2268BA50B}" dt="2024-10-03T14:33:43.844" v="32" actId="20577"/>
        <pc:sldMkLst>
          <pc:docMk/>
          <pc:sldMk cId="1622168580" sldId="256"/>
        </pc:sldMkLst>
        <pc:spChg chg="mod">
          <ac:chgData name="Reinier Koffijberg" userId="e70e3b1a-3c36-4cbb-8207-49a2340b3cf8" providerId="ADAL" clId="{18EDC4DD-D7D3-433F-960E-84B2268BA50B}" dt="2024-10-03T14:33:43.844" v="32" actId="20577"/>
          <ac:spMkLst>
            <pc:docMk/>
            <pc:sldMk cId="1622168580" sldId="256"/>
            <ac:spMk id="8" creationId="{1606AF0D-1163-C2B7-AFDD-14C7F3685499}"/>
          </ac:spMkLst>
        </pc:spChg>
      </pc:sldChg>
      <pc:sldChg chg="addSp delSp modSp mod">
        <pc:chgData name="Reinier Koffijberg" userId="e70e3b1a-3c36-4cbb-8207-49a2340b3cf8" providerId="ADAL" clId="{18EDC4DD-D7D3-433F-960E-84B2268BA50B}" dt="2024-10-03T14:47:11.958" v="410" actId="1076"/>
        <pc:sldMkLst>
          <pc:docMk/>
          <pc:sldMk cId="208877889" sldId="258"/>
        </pc:sldMkLst>
        <pc:spChg chg="del mod">
          <ac:chgData name="Reinier Koffijberg" userId="e70e3b1a-3c36-4cbb-8207-49a2340b3cf8" providerId="ADAL" clId="{18EDC4DD-D7D3-433F-960E-84B2268BA50B}" dt="2024-10-03T14:33:58.566" v="44"/>
          <ac:spMkLst>
            <pc:docMk/>
            <pc:sldMk cId="208877889" sldId="258"/>
            <ac:spMk id="3" creationId="{F9A46797-8E77-944A-C941-A8BCCE09BE82}"/>
          </ac:spMkLst>
        </pc:spChg>
        <pc:spChg chg="add mod">
          <ac:chgData name="Reinier Koffijberg" userId="e70e3b1a-3c36-4cbb-8207-49a2340b3cf8" providerId="ADAL" clId="{18EDC4DD-D7D3-433F-960E-84B2268BA50B}" dt="2024-10-03T14:36:38.866" v="125" actId="1076"/>
          <ac:spMkLst>
            <pc:docMk/>
            <pc:sldMk cId="208877889" sldId="258"/>
            <ac:spMk id="4" creationId="{FA0D2A32-83E9-DFD2-A25E-E5E3A6CE7647}"/>
          </ac:spMkLst>
        </pc:spChg>
        <pc:spChg chg="add mod">
          <ac:chgData name="Reinier Koffijberg" userId="e70e3b1a-3c36-4cbb-8207-49a2340b3cf8" providerId="ADAL" clId="{18EDC4DD-D7D3-433F-960E-84B2268BA50B}" dt="2024-10-03T14:36:54.822" v="136" actId="1076"/>
          <ac:spMkLst>
            <pc:docMk/>
            <pc:sldMk cId="208877889" sldId="258"/>
            <ac:spMk id="6" creationId="{B74B3898-D3A3-B9D0-2562-962E240C4CED}"/>
          </ac:spMkLst>
        </pc:spChg>
        <pc:spChg chg="mod">
          <ac:chgData name="Reinier Koffijberg" userId="e70e3b1a-3c36-4cbb-8207-49a2340b3cf8" providerId="ADAL" clId="{18EDC4DD-D7D3-433F-960E-84B2268BA50B}" dt="2024-10-03T14:40:17.348" v="252" actId="207"/>
          <ac:spMkLst>
            <pc:docMk/>
            <pc:sldMk cId="208877889" sldId="258"/>
            <ac:spMk id="7" creationId="{3878DB44-E26B-BEC6-C936-4D0F340AA259}"/>
          </ac:spMkLst>
        </pc:spChg>
        <pc:spChg chg="mod">
          <ac:chgData name="Reinier Koffijberg" userId="e70e3b1a-3c36-4cbb-8207-49a2340b3cf8" providerId="ADAL" clId="{18EDC4DD-D7D3-433F-960E-84B2268BA50B}" dt="2024-10-03T14:34:43.397" v="100" actId="20577"/>
          <ac:spMkLst>
            <pc:docMk/>
            <pc:sldMk cId="208877889" sldId="258"/>
            <ac:spMk id="8" creationId="{9E427080-06FA-228C-1247-602257609FA3}"/>
          </ac:spMkLst>
        </pc:spChg>
        <pc:spChg chg="mod">
          <ac:chgData name="Reinier Koffijberg" userId="e70e3b1a-3c36-4cbb-8207-49a2340b3cf8" providerId="ADAL" clId="{18EDC4DD-D7D3-433F-960E-84B2268BA50B}" dt="2024-10-03T14:33:56.916" v="42" actId="20577"/>
          <ac:spMkLst>
            <pc:docMk/>
            <pc:sldMk cId="208877889" sldId="258"/>
            <ac:spMk id="9" creationId="{6E365B4E-2D6B-5F3C-C3CF-91BA23B556CA}"/>
          </ac:spMkLst>
        </pc:spChg>
        <pc:spChg chg="add mod">
          <ac:chgData name="Reinier Koffijberg" userId="e70e3b1a-3c36-4cbb-8207-49a2340b3cf8" providerId="ADAL" clId="{18EDC4DD-D7D3-433F-960E-84B2268BA50B}" dt="2024-10-03T14:36:47.800" v="135" actId="1076"/>
          <ac:spMkLst>
            <pc:docMk/>
            <pc:sldMk cId="208877889" sldId="258"/>
            <ac:spMk id="10" creationId="{FF03CD89-704C-873A-64DF-C24801853350}"/>
          </ac:spMkLst>
        </pc:spChg>
        <pc:spChg chg="add mod">
          <ac:chgData name="Reinier Koffijberg" userId="e70e3b1a-3c36-4cbb-8207-49a2340b3cf8" providerId="ADAL" clId="{18EDC4DD-D7D3-433F-960E-84B2268BA50B}" dt="2024-10-03T14:37:13.403" v="141" actId="20577"/>
          <ac:spMkLst>
            <pc:docMk/>
            <pc:sldMk cId="208877889" sldId="258"/>
            <ac:spMk id="11" creationId="{FDDF18BC-5034-5EFA-F2DD-C2FDACE975DB}"/>
          </ac:spMkLst>
        </pc:spChg>
        <pc:spChg chg="add mod ord">
          <ac:chgData name="Reinier Koffijberg" userId="e70e3b1a-3c36-4cbb-8207-49a2340b3cf8" providerId="ADAL" clId="{18EDC4DD-D7D3-433F-960E-84B2268BA50B}" dt="2024-10-03T14:38:43.525" v="152" actId="1076"/>
          <ac:spMkLst>
            <pc:docMk/>
            <pc:sldMk cId="208877889" sldId="258"/>
            <ac:spMk id="12" creationId="{99A7C80B-396C-7001-235F-6ED920ADF66A}"/>
          </ac:spMkLst>
        </pc:spChg>
        <pc:spChg chg="add del mod">
          <ac:chgData name="Reinier Koffijberg" userId="e70e3b1a-3c36-4cbb-8207-49a2340b3cf8" providerId="ADAL" clId="{18EDC4DD-D7D3-433F-960E-84B2268BA50B}" dt="2024-10-03T14:38:54.134" v="165"/>
          <ac:spMkLst>
            <pc:docMk/>
            <pc:sldMk cId="208877889" sldId="258"/>
            <ac:spMk id="17" creationId="{B683E9BC-BC2E-BD31-C221-AB103A23154A}"/>
          </ac:spMkLst>
        </pc:spChg>
        <pc:spChg chg="add del mod">
          <ac:chgData name="Reinier Koffijberg" userId="e70e3b1a-3c36-4cbb-8207-49a2340b3cf8" providerId="ADAL" clId="{18EDC4DD-D7D3-433F-960E-84B2268BA50B}" dt="2024-10-03T14:39:31.192" v="185" actId="21"/>
          <ac:spMkLst>
            <pc:docMk/>
            <pc:sldMk cId="208877889" sldId="258"/>
            <ac:spMk id="18" creationId="{BC398351-AE74-B23B-48A1-FC8A6063AA4A}"/>
          </ac:spMkLst>
        </pc:spChg>
        <pc:spChg chg="add mod ord">
          <ac:chgData name="Reinier Koffijberg" userId="e70e3b1a-3c36-4cbb-8207-49a2340b3cf8" providerId="ADAL" clId="{18EDC4DD-D7D3-433F-960E-84B2268BA50B}" dt="2024-10-03T14:40:42.816" v="256" actId="1076"/>
          <ac:spMkLst>
            <pc:docMk/>
            <pc:sldMk cId="208877889" sldId="258"/>
            <ac:spMk id="19" creationId="{47782989-18DB-6E7E-B0B6-A519B3F484C6}"/>
          </ac:spMkLst>
        </pc:spChg>
        <pc:spChg chg="add mod">
          <ac:chgData name="Reinier Koffijberg" userId="e70e3b1a-3c36-4cbb-8207-49a2340b3cf8" providerId="ADAL" clId="{18EDC4DD-D7D3-433F-960E-84B2268BA50B}" dt="2024-10-03T14:42:01.454" v="361" actId="1076"/>
          <ac:spMkLst>
            <pc:docMk/>
            <pc:sldMk cId="208877889" sldId="258"/>
            <ac:spMk id="20" creationId="{296FD174-A396-7A47-0AB3-503675148964}"/>
          </ac:spMkLst>
        </pc:spChg>
        <pc:spChg chg="add mod">
          <ac:chgData name="Reinier Koffijberg" userId="e70e3b1a-3c36-4cbb-8207-49a2340b3cf8" providerId="ADAL" clId="{18EDC4DD-D7D3-433F-960E-84B2268BA50B}" dt="2024-10-03T14:47:11.958" v="410" actId="1076"/>
          <ac:spMkLst>
            <pc:docMk/>
            <pc:sldMk cId="208877889" sldId="258"/>
            <ac:spMk id="21" creationId="{45D06378-2530-B860-E80E-C332F24E702F}"/>
          </ac:spMkLst>
        </pc:spChg>
        <pc:spChg chg="add mod">
          <ac:chgData name="Reinier Koffijberg" userId="e70e3b1a-3c36-4cbb-8207-49a2340b3cf8" providerId="ADAL" clId="{18EDC4DD-D7D3-433F-960E-84B2268BA50B}" dt="2024-10-03T14:47:11.958" v="410" actId="1076"/>
          <ac:spMkLst>
            <pc:docMk/>
            <pc:sldMk cId="208877889" sldId="258"/>
            <ac:spMk id="22" creationId="{EACAA5F3-D235-410E-4B75-399211538886}"/>
          </ac:spMkLst>
        </pc:spChg>
        <pc:spChg chg="add mod">
          <ac:chgData name="Reinier Koffijberg" userId="e70e3b1a-3c36-4cbb-8207-49a2340b3cf8" providerId="ADAL" clId="{18EDC4DD-D7D3-433F-960E-84B2268BA50B}" dt="2024-10-03T14:47:11.958" v="410" actId="1076"/>
          <ac:spMkLst>
            <pc:docMk/>
            <pc:sldMk cId="208877889" sldId="258"/>
            <ac:spMk id="23" creationId="{3CE16814-3410-04BB-B8A0-EC9354E7B07A}"/>
          </ac:spMkLst>
        </pc:spChg>
        <pc:spChg chg="add mod">
          <ac:chgData name="Reinier Koffijberg" userId="e70e3b1a-3c36-4cbb-8207-49a2340b3cf8" providerId="ADAL" clId="{18EDC4DD-D7D3-433F-960E-84B2268BA50B}" dt="2024-10-03T14:47:11.958" v="410" actId="1076"/>
          <ac:spMkLst>
            <pc:docMk/>
            <pc:sldMk cId="208877889" sldId="258"/>
            <ac:spMk id="24" creationId="{87F32442-FD7C-6FCE-0148-BA69D6635ED4}"/>
          </ac:spMkLst>
        </pc:spChg>
        <pc:spChg chg="add mod">
          <ac:chgData name="Reinier Koffijberg" userId="e70e3b1a-3c36-4cbb-8207-49a2340b3cf8" providerId="ADAL" clId="{18EDC4DD-D7D3-433F-960E-84B2268BA50B}" dt="2024-10-03T14:47:11.958" v="410" actId="1076"/>
          <ac:spMkLst>
            <pc:docMk/>
            <pc:sldMk cId="208877889" sldId="258"/>
            <ac:spMk id="25" creationId="{72251A4A-75AC-05EE-9BF7-30FD2CED842B}"/>
          </ac:spMkLst>
        </pc:spChg>
        <pc:spChg chg="add mod">
          <ac:chgData name="Reinier Koffijberg" userId="e70e3b1a-3c36-4cbb-8207-49a2340b3cf8" providerId="ADAL" clId="{18EDC4DD-D7D3-433F-960E-84B2268BA50B}" dt="2024-10-03T14:47:11.958" v="410" actId="1076"/>
          <ac:spMkLst>
            <pc:docMk/>
            <pc:sldMk cId="208877889" sldId="258"/>
            <ac:spMk id="26" creationId="{6924DC06-1005-D30F-634E-8D89C234B8E0}"/>
          </ac:spMkLst>
        </pc:spChg>
        <pc:spChg chg="add mod">
          <ac:chgData name="Reinier Koffijberg" userId="e70e3b1a-3c36-4cbb-8207-49a2340b3cf8" providerId="ADAL" clId="{18EDC4DD-D7D3-433F-960E-84B2268BA50B}" dt="2024-10-03T14:47:11.958" v="410" actId="1076"/>
          <ac:spMkLst>
            <pc:docMk/>
            <pc:sldMk cId="208877889" sldId="258"/>
            <ac:spMk id="28" creationId="{306F1507-5152-039E-FDD9-56B7F3765BDF}"/>
          </ac:spMkLst>
        </pc:spChg>
        <pc:graphicFrameChg chg="del">
          <ac:chgData name="Reinier Koffijberg" userId="e70e3b1a-3c36-4cbb-8207-49a2340b3cf8" providerId="ADAL" clId="{18EDC4DD-D7D3-433F-960E-84B2268BA50B}" dt="2024-10-03T14:33:48.679" v="33" actId="478"/>
          <ac:graphicFrameMkLst>
            <pc:docMk/>
            <pc:sldMk cId="208877889" sldId="258"/>
            <ac:graphicFrameMk id="2" creationId="{D6F85714-6DCD-481D-C917-1541E34ADCBD}"/>
          </ac:graphicFrameMkLst>
        </pc:graphicFrameChg>
        <pc:cxnChg chg="add del mod">
          <ac:chgData name="Reinier Koffijberg" userId="e70e3b1a-3c36-4cbb-8207-49a2340b3cf8" providerId="ADAL" clId="{18EDC4DD-D7D3-433F-960E-84B2268BA50B}" dt="2024-10-03T14:41:24.850" v="301" actId="478"/>
          <ac:cxnSpMkLst>
            <pc:docMk/>
            <pc:sldMk cId="208877889" sldId="258"/>
            <ac:cxnSpMk id="14" creationId="{6DFA7F79-2A54-6F00-71A1-3B81CFE05279}"/>
          </ac:cxnSpMkLst>
        </pc:cxnChg>
        <pc:cxnChg chg="add del mod">
          <ac:chgData name="Reinier Koffijberg" userId="e70e3b1a-3c36-4cbb-8207-49a2340b3cf8" providerId="ADAL" clId="{18EDC4DD-D7D3-433F-960E-84B2268BA50B}" dt="2024-10-03T14:41:23.142" v="300" actId="478"/>
          <ac:cxnSpMkLst>
            <pc:docMk/>
            <pc:sldMk cId="208877889" sldId="258"/>
            <ac:cxnSpMk id="27" creationId="{2BA0E556-640A-D722-B874-7089F9BB1926}"/>
          </ac:cxnSpMkLst>
        </pc:cxnChg>
      </pc:sldChg>
      <pc:sldChg chg="delSp modSp del mod ord">
        <pc:chgData name="Reinier Koffijberg" userId="e70e3b1a-3c36-4cbb-8207-49a2340b3cf8" providerId="ADAL" clId="{18EDC4DD-D7D3-433F-960E-84B2268BA50B}" dt="2024-10-03T14:42:26.920" v="366" actId="47"/>
        <pc:sldMkLst>
          <pc:docMk/>
          <pc:sldMk cId="3026992522" sldId="261"/>
        </pc:sldMkLst>
        <pc:spChg chg="del mod">
          <ac:chgData name="Reinier Koffijberg" userId="e70e3b1a-3c36-4cbb-8207-49a2340b3cf8" providerId="ADAL" clId="{18EDC4DD-D7D3-433F-960E-84B2268BA50B}" dt="2024-10-03T14:35:02.873" v="104" actId="478"/>
          <ac:spMkLst>
            <pc:docMk/>
            <pc:sldMk cId="3026992522" sldId="261"/>
            <ac:spMk id="2" creationId="{414C7F33-B74E-D5AF-5C9E-1986C7860CC4}"/>
          </ac:spMkLst>
        </pc:spChg>
        <pc:spChg chg="del mod">
          <ac:chgData name="Reinier Koffijberg" userId="e70e3b1a-3c36-4cbb-8207-49a2340b3cf8" providerId="ADAL" clId="{18EDC4DD-D7D3-433F-960E-84B2268BA50B}" dt="2024-10-03T14:35:00.951" v="102" actId="478"/>
          <ac:spMkLst>
            <pc:docMk/>
            <pc:sldMk cId="3026992522" sldId="261"/>
            <ac:spMk id="3" creationId="{72D21451-2443-0A13-B62D-7C16E1D5632C}"/>
          </ac:spMkLst>
        </pc:spChg>
        <pc:spChg chg="del">
          <ac:chgData name="Reinier Koffijberg" userId="e70e3b1a-3c36-4cbb-8207-49a2340b3cf8" providerId="ADAL" clId="{18EDC4DD-D7D3-433F-960E-84B2268BA50B}" dt="2024-10-03T14:35:03.859" v="105" actId="478"/>
          <ac:spMkLst>
            <pc:docMk/>
            <pc:sldMk cId="3026992522" sldId="261"/>
            <ac:spMk id="4" creationId="{A65A894A-DA99-D1AC-A886-4B35BCF0CCCE}"/>
          </ac:spMkLst>
        </pc:spChg>
        <pc:spChg chg="mod">
          <ac:chgData name="Reinier Koffijberg" userId="e70e3b1a-3c36-4cbb-8207-49a2340b3cf8" providerId="ADAL" clId="{18EDC4DD-D7D3-433F-960E-84B2268BA50B}" dt="2024-10-03T14:35:10.593" v="118" actId="20577"/>
          <ac:spMkLst>
            <pc:docMk/>
            <pc:sldMk cId="3026992522" sldId="261"/>
            <ac:spMk id="8" creationId="{5ADD867A-80EF-77B3-C81C-80600D0B3A03}"/>
          </ac:spMkLst>
        </pc:spChg>
      </pc:sldChg>
      <pc:sldChg chg="addSp modSp add mod ord">
        <pc:chgData name="Reinier Koffijberg" userId="e70e3b1a-3c36-4cbb-8207-49a2340b3cf8" providerId="ADAL" clId="{18EDC4DD-D7D3-433F-960E-84B2268BA50B}" dt="2024-10-03T14:59:26.502" v="637" actId="20577"/>
        <pc:sldMkLst>
          <pc:docMk/>
          <pc:sldMk cId="3858881402" sldId="262"/>
        </pc:sldMkLst>
        <pc:spChg chg="add mod">
          <ac:chgData name="Reinier Koffijberg" userId="e70e3b1a-3c36-4cbb-8207-49a2340b3cf8" providerId="ADAL" clId="{18EDC4DD-D7D3-433F-960E-84B2268BA50B}" dt="2024-10-03T14:59:26.502" v="637" actId="20577"/>
          <ac:spMkLst>
            <pc:docMk/>
            <pc:sldMk cId="3858881402" sldId="262"/>
            <ac:spMk id="2" creationId="{01F711FA-9DF5-8280-C814-23AC8E37F1F5}"/>
          </ac:spMkLst>
        </pc:spChg>
        <pc:spChg chg="mod">
          <ac:chgData name="Reinier Koffijberg" userId="e70e3b1a-3c36-4cbb-8207-49a2340b3cf8" providerId="ADAL" clId="{18EDC4DD-D7D3-433F-960E-84B2268BA50B}" dt="2024-10-03T14:39:31.863" v="186" actId="1076"/>
          <ac:spMkLst>
            <pc:docMk/>
            <pc:sldMk cId="3858881402" sldId="262"/>
            <ac:spMk id="5" creationId="{C1AB4E2E-7888-BC7D-57E0-1C3FB527DDCB}"/>
          </ac:spMkLst>
        </pc:spChg>
        <pc:spChg chg="mod">
          <ac:chgData name="Reinier Koffijberg" userId="e70e3b1a-3c36-4cbb-8207-49a2340b3cf8" providerId="ADAL" clId="{18EDC4DD-D7D3-433F-960E-84B2268BA50B}" dt="2024-10-03T14:39:28.128" v="184" actId="20577"/>
          <ac:spMkLst>
            <pc:docMk/>
            <pc:sldMk cId="3858881402" sldId="262"/>
            <ac:spMk id="8" creationId="{5ADD867A-80EF-77B3-C81C-80600D0B3A03}"/>
          </ac:spMkLst>
        </pc:spChg>
        <pc:spChg chg="add mod">
          <ac:chgData name="Reinier Koffijberg" userId="e70e3b1a-3c36-4cbb-8207-49a2340b3cf8" providerId="ADAL" clId="{18EDC4DD-D7D3-433F-960E-84B2268BA50B}" dt="2024-10-03T14:39:33.948" v="188" actId="1076"/>
          <ac:spMkLst>
            <pc:docMk/>
            <pc:sldMk cId="3858881402" sldId="262"/>
            <ac:spMk id="18" creationId="{BC398351-AE74-B23B-48A1-FC8A6063AA4A}"/>
          </ac:spMkLst>
        </pc:spChg>
      </pc:sldChg>
      <pc:sldChg chg="addSp delSp modSp add mod">
        <pc:chgData name="Reinier Koffijberg" userId="e70e3b1a-3c36-4cbb-8207-49a2340b3cf8" providerId="ADAL" clId="{18EDC4DD-D7D3-433F-960E-84B2268BA50B}" dt="2024-10-03T14:47:25.608" v="417" actId="20577"/>
        <pc:sldMkLst>
          <pc:docMk/>
          <pc:sldMk cId="3335881125" sldId="263"/>
        </pc:sldMkLst>
        <pc:spChg chg="add mod">
          <ac:chgData name="Reinier Koffijberg" userId="e70e3b1a-3c36-4cbb-8207-49a2340b3cf8" providerId="ADAL" clId="{18EDC4DD-D7D3-433F-960E-84B2268BA50B}" dt="2024-10-03T14:43:27.007" v="377" actId="1076"/>
          <ac:spMkLst>
            <pc:docMk/>
            <pc:sldMk cId="3335881125" sldId="263"/>
            <ac:spMk id="2" creationId="{9D8CDDB9-CA69-4015-FD09-67DC75A8E753}"/>
          </ac:spMkLst>
        </pc:spChg>
        <pc:spChg chg="add mod ord">
          <ac:chgData name="Reinier Koffijberg" userId="e70e3b1a-3c36-4cbb-8207-49a2340b3cf8" providerId="ADAL" clId="{18EDC4DD-D7D3-433F-960E-84B2268BA50B}" dt="2024-10-03T14:43:20.321" v="376" actId="167"/>
          <ac:spMkLst>
            <pc:docMk/>
            <pc:sldMk cId="3335881125" sldId="263"/>
            <ac:spMk id="3" creationId="{0D9ACAF4-265C-E664-4141-C866EF50859B}"/>
          </ac:spMkLst>
        </pc:spChg>
        <pc:spChg chg="mod">
          <ac:chgData name="Reinier Koffijberg" userId="e70e3b1a-3c36-4cbb-8207-49a2340b3cf8" providerId="ADAL" clId="{18EDC4DD-D7D3-433F-960E-84B2268BA50B}" dt="2024-10-03T14:45:58.377" v="394" actId="1076"/>
          <ac:spMkLst>
            <pc:docMk/>
            <pc:sldMk cId="3335881125" sldId="263"/>
            <ac:spMk id="4" creationId="{FA0D2A32-83E9-DFD2-A25E-E5E3A6CE7647}"/>
          </ac:spMkLst>
        </pc:spChg>
        <pc:spChg chg="mod">
          <ac:chgData name="Reinier Koffijberg" userId="e70e3b1a-3c36-4cbb-8207-49a2340b3cf8" providerId="ADAL" clId="{18EDC4DD-D7D3-433F-960E-84B2268BA50B}" dt="2024-10-03T14:42:41.493" v="367" actId="1076"/>
          <ac:spMkLst>
            <pc:docMk/>
            <pc:sldMk cId="3335881125" sldId="263"/>
            <ac:spMk id="6" creationId="{B74B3898-D3A3-B9D0-2562-962E240C4CED}"/>
          </ac:spMkLst>
        </pc:spChg>
        <pc:spChg chg="mod">
          <ac:chgData name="Reinier Koffijberg" userId="e70e3b1a-3c36-4cbb-8207-49a2340b3cf8" providerId="ADAL" clId="{18EDC4DD-D7D3-433F-960E-84B2268BA50B}" dt="2024-10-03T14:46:30.572" v="405" actId="20577"/>
          <ac:spMkLst>
            <pc:docMk/>
            <pc:sldMk cId="3335881125" sldId="263"/>
            <ac:spMk id="8" creationId="{9E427080-06FA-228C-1247-602257609FA3}"/>
          </ac:spMkLst>
        </pc:spChg>
        <pc:spChg chg="add del mod">
          <ac:chgData name="Reinier Koffijberg" userId="e70e3b1a-3c36-4cbb-8207-49a2340b3cf8" providerId="ADAL" clId="{18EDC4DD-D7D3-433F-960E-84B2268BA50B}" dt="2024-10-03T14:43:42.078" v="387" actId="20577"/>
          <ac:spMkLst>
            <pc:docMk/>
            <pc:sldMk cId="3335881125" sldId="263"/>
            <ac:spMk id="10" creationId="{FF03CD89-704C-873A-64DF-C24801853350}"/>
          </ac:spMkLst>
        </pc:spChg>
        <pc:spChg chg="mod">
          <ac:chgData name="Reinier Koffijberg" userId="e70e3b1a-3c36-4cbb-8207-49a2340b3cf8" providerId="ADAL" clId="{18EDC4DD-D7D3-433F-960E-84B2268BA50B}" dt="2024-10-03T14:42:41.493" v="367" actId="1076"/>
          <ac:spMkLst>
            <pc:docMk/>
            <pc:sldMk cId="3335881125" sldId="263"/>
            <ac:spMk id="11" creationId="{FDDF18BC-5034-5EFA-F2DD-C2FDACE975DB}"/>
          </ac:spMkLst>
        </pc:spChg>
        <pc:spChg chg="mod">
          <ac:chgData name="Reinier Koffijberg" userId="e70e3b1a-3c36-4cbb-8207-49a2340b3cf8" providerId="ADAL" clId="{18EDC4DD-D7D3-433F-960E-84B2268BA50B}" dt="2024-10-03T14:43:01.106" v="371" actId="1076"/>
          <ac:spMkLst>
            <pc:docMk/>
            <pc:sldMk cId="3335881125" sldId="263"/>
            <ac:spMk id="12" creationId="{99A7C80B-396C-7001-235F-6ED920ADF66A}"/>
          </ac:spMkLst>
        </pc:spChg>
        <pc:spChg chg="add del mod ord">
          <ac:chgData name="Reinier Koffijberg" userId="e70e3b1a-3c36-4cbb-8207-49a2340b3cf8" providerId="ADAL" clId="{18EDC4DD-D7D3-433F-960E-84B2268BA50B}" dt="2024-10-03T14:43:31.451" v="378" actId="478"/>
          <ac:spMkLst>
            <pc:docMk/>
            <pc:sldMk cId="3335881125" sldId="263"/>
            <ac:spMk id="13" creationId="{4BBFBF91-ABA9-C5BF-6DF3-8D2E498BFA17}"/>
          </ac:spMkLst>
        </pc:spChg>
        <pc:spChg chg="add mod">
          <ac:chgData name="Reinier Koffijberg" userId="e70e3b1a-3c36-4cbb-8207-49a2340b3cf8" providerId="ADAL" clId="{18EDC4DD-D7D3-433F-960E-84B2268BA50B}" dt="2024-10-03T14:46:01.841" v="395" actId="14100"/>
          <ac:spMkLst>
            <pc:docMk/>
            <pc:sldMk cId="3335881125" sldId="263"/>
            <ac:spMk id="14" creationId="{2E206119-8CEF-426C-2BB1-4D1A9D2520B2}"/>
          </ac:spMkLst>
        </pc:spChg>
        <pc:spChg chg="add mod">
          <ac:chgData name="Reinier Koffijberg" userId="e70e3b1a-3c36-4cbb-8207-49a2340b3cf8" providerId="ADAL" clId="{18EDC4DD-D7D3-433F-960E-84B2268BA50B}" dt="2024-10-03T14:46:58.381" v="409" actId="1076"/>
          <ac:spMkLst>
            <pc:docMk/>
            <pc:sldMk cId="3335881125" sldId="263"/>
            <ac:spMk id="15" creationId="{20C0925E-6BAB-87EC-6A5E-5BF137FB30A4}"/>
          </ac:spMkLst>
        </pc:spChg>
        <pc:spChg chg="add mod">
          <ac:chgData name="Reinier Koffijberg" userId="e70e3b1a-3c36-4cbb-8207-49a2340b3cf8" providerId="ADAL" clId="{18EDC4DD-D7D3-433F-960E-84B2268BA50B}" dt="2024-10-03T14:46:58.381" v="409" actId="1076"/>
          <ac:spMkLst>
            <pc:docMk/>
            <pc:sldMk cId="3335881125" sldId="263"/>
            <ac:spMk id="16" creationId="{D33ACD4D-2E0D-A2C9-843A-BD53297A23B1}"/>
          </ac:spMkLst>
        </pc:spChg>
        <pc:spChg chg="add mod">
          <ac:chgData name="Reinier Koffijberg" userId="e70e3b1a-3c36-4cbb-8207-49a2340b3cf8" providerId="ADAL" clId="{18EDC4DD-D7D3-433F-960E-84B2268BA50B}" dt="2024-10-03T14:46:58.381" v="409" actId="1076"/>
          <ac:spMkLst>
            <pc:docMk/>
            <pc:sldMk cId="3335881125" sldId="263"/>
            <ac:spMk id="17" creationId="{0F8ED16E-E399-4AF4-750C-F8853AEBC7A0}"/>
          </ac:spMkLst>
        </pc:spChg>
        <pc:spChg chg="add mod">
          <ac:chgData name="Reinier Koffijberg" userId="e70e3b1a-3c36-4cbb-8207-49a2340b3cf8" providerId="ADAL" clId="{18EDC4DD-D7D3-433F-960E-84B2268BA50B}" dt="2024-10-03T14:46:58.381" v="409" actId="1076"/>
          <ac:spMkLst>
            <pc:docMk/>
            <pc:sldMk cId="3335881125" sldId="263"/>
            <ac:spMk id="18" creationId="{4781A5BC-9D2A-9527-0F78-B894855DC497}"/>
          </ac:spMkLst>
        </pc:spChg>
        <pc:spChg chg="del">
          <ac:chgData name="Reinier Koffijberg" userId="e70e3b1a-3c36-4cbb-8207-49a2340b3cf8" providerId="ADAL" clId="{18EDC4DD-D7D3-433F-960E-84B2268BA50B}" dt="2024-10-03T14:46:41.478" v="406" actId="478"/>
          <ac:spMkLst>
            <pc:docMk/>
            <pc:sldMk cId="3335881125" sldId="263"/>
            <ac:spMk id="21" creationId="{45D06378-2530-B860-E80E-C332F24E702F}"/>
          </ac:spMkLst>
        </pc:spChg>
        <pc:spChg chg="del">
          <ac:chgData name="Reinier Koffijberg" userId="e70e3b1a-3c36-4cbb-8207-49a2340b3cf8" providerId="ADAL" clId="{18EDC4DD-D7D3-433F-960E-84B2268BA50B}" dt="2024-10-03T14:46:41.478" v="406" actId="478"/>
          <ac:spMkLst>
            <pc:docMk/>
            <pc:sldMk cId="3335881125" sldId="263"/>
            <ac:spMk id="22" creationId="{EACAA5F3-D235-410E-4B75-399211538886}"/>
          </ac:spMkLst>
        </pc:spChg>
        <pc:spChg chg="del">
          <ac:chgData name="Reinier Koffijberg" userId="e70e3b1a-3c36-4cbb-8207-49a2340b3cf8" providerId="ADAL" clId="{18EDC4DD-D7D3-433F-960E-84B2268BA50B}" dt="2024-10-03T14:46:41.478" v="406" actId="478"/>
          <ac:spMkLst>
            <pc:docMk/>
            <pc:sldMk cId="3335881125" sldId="263"/>
            <ac:spMk id="23" creationId="{3CE16814-3410-04BB-B8A0-EC9354E7B07A}"/>
          </ac:spMkLst>
        </pc:spChg>
        <pc:spChg chg="del">
          <ac:chgData name="Reinier Koffijberg" userId="e70e3b1a-3c36-4cbb-8207-49a2340b3cf8" providerId="ADAL" clId="{18EDC4DD-D7D3-433F-960E-84B2268BA50B}" dt="2024-10-03T14:46:41.478" v="406" actId="478"/>
          <ac:spMkLst>
            <pc:docMk/>
            <pc:sldMk cId="3335881125" sldId="263"/>
            <ac:spMk id="24" creationId="{87F32442-FD7C-6FCE-0148-BA69D6635ED4}"/>
          </ac:spMkLst>
        </pc:spChg>
        <pc:spChg chg="del">
          <ac:chgData name="Reinier Koffijberg" userId="e70e3b1a-3c36-4cbb-8207-49a2340b3cf8" providerId="ADAL" clId="{18EDC4DD-D7D3-433F-960E-84B2268BA50B}" dt="2024-10-03T14:46:41.478" v="406" actId="478"/>
          <ac:spMkLst>
            <pc:docMk/>
            <pc:sldMk cId="3335881125" sldId="263"/>
            <ac:spMk id="25" creationId="{72251A4A-75AC-05EE-9BF7-30FD2CED842B}"/>
          </ac:spMkLst>
        </pc:spChg>
        <pc:spChg chg="del">
          <ac:chgData name="Reinier Koffijberg" userId="e70e3b1a-3c36-4cbb-8207-49a2340b3cf8" providerId="ADAL" clId="{18EDC4DD-D7D3-433F-960E-84B2268BA50B}" dt="2024-10-03T14:46:41.478" v="406" actId="478"/>
          <ac:spMkLst>
            <pc:docMk/>
            <pc:sldMk cId="3335881125" sldId="263"/>
            <ac:spMk id="26" creationId="{6924DC06-1005-D30F-634E-8D89C234B8E0}"/>
          </ac:spMkLst>
        </pc:spChg>
        <pc:spChg chg="add mod">
          <ac:chgData name="Reinier Koffijberg" userId="e70e3b1a-3c36-4cbb-8207-49a2340b3cf8" providerId="ADAL" clId="{18EDC4DD-D7D3-433F-960E-84B2268BA50B}" dt="2024-10-03T14:47:22.019" v="412" actId="1076"/>
          <ac:spMkLst>
            <pc:docMk/>
            <pc:sldMk cId="3335881125" sldId="263"/>
            <ac:spMk id="27" creationId="{6EEA57B3-7A16-A2FF-6030-4C5B54A07C91}"/>
          </ac:spMkLst>
        </pc:spChg>
        <pc:spChg chg="del">
          <ac:chgData name="Reinier Koffijberg" userId="e70e3b1a-3c36-4cbb-8207-49a2340b3cf8" providerId="ADAL" clId="{18EDC4DD-D7D3-433F-960E-84B2268BA50B}" dt="2024-10-03T14:46:46.247" v="407" actId="478"/>
          <ac:spMkLst>
            <pc:docMk/>
            <pc:sldMk cId="3335881125" sldId="263"/>
            <ac:spMk id="28" creationId="{306F1507-5152-039E-FDD9-56B7F3765BDF}"/>
          </ac:spMkLst>
        </pc:spChg>
        <pc:spChg chg="add mod">
          <ac:chgData name="Reinier Koffijberg" userId="e70e3b1a-3c36-4cbb-8207-49a2340b3cf8" providerId="ADAL" clId="{18EDC4DD-D7D3-433F-960E-84B2268BA50B}" dt="2024-10-03T14:46:58.381" v="409" actId="1076"/>
          <ac:spMkLst>
            <pc:docMk/>
            <pc:sldMk cId="3335881125" sldId="263"/>
            <ac:spMk id="29" creationId="{45D9ED44-E55E-A245-EF5D-4884FC6CEC43}"/>
          </ac:spMkLst>
        </pc:spChg>
        <pc:spChg chg="add mod">
          <ac:chgData name="Reinier Koffijberg" userId="e70e3b1a-3c36-4cbb-8207-49a2340b3cf8" providerId="ADAL" clId="{18EDC4DD-D7D3-433F-960E-84B2268BA50B}" dt="2024-10-03T14:47:22.019" v="412" actId="1076"/>
          <ac:spMkLst>
            <pc:docMk/>
            <pc:sldMk cId="3335881125" sldId="263"/>
            <ac:spMk id="30" creationId="{D548D187-79A1-A9C8-2B7C-E00ED2758169}"/>
          </ac:spMkLst>
        </pc:spChg>
        <pc:spChg chg="add mod">
          <ac:chgData name="Reinier Koffijberg" userId="e70e3b1a-3c36-4cbb-8207-49a2340b3cf8" providerId="ADAL" clId="{18EDC4DD-D7D3-433F-960E-84B2268BA50B}" dt="2024-10-03T14:47:25.608" v="417" actId="20577"/>
          <ac:spMkLst>
            <pc:docMk/>
            <pc:sldMk cId="3335881125" sldId="263"/>
            <ac:spMk id="31" creationId="{3CD3101B-81C8-03E1-FB71-DD73AF3AF53F}"/>
          </ac:spMkLst>
        </pc:spChg>
        <pc:spChg chg="add mod">
          <ac:chgData name="Reinier Koffijberg" userId="e70e3b1a-3c36-4cbb-8207-49a2340b3cf8" providerId="ADAL" clId="{18EDC4DD-D7D3-433F-960E-84B2268BA50B}" dt="2024-10-03T14:46:58.381" v="409" actId="1076"/>
          <ac:spMkLst>
            <pc:docMk/>
            <pc:sldMk cId="3335881125" sldId="263"/>
            <ac:spMk id="32" creationId="{97811632-53F0-7AE5-10C8-CE8057D352F2}"/>
          </ac:spMkLst>
        </pc:spChg>
        <pc:spChg chg="add mod">
          <ac:chgData name="Reinier Koffijberg" userId="e70e3b1a-3c36-4cbb-8207-49a2340b3cf8" providerId="ADAL" clId="{18EDC4DD-D7D3-433F-960E-84B2268BA50B}" dt="2024-10-03T14:46:58.381" v="409" actId="1076"/>
          <ac:spMkLst>
            <pc:docMk/>
            <pc:sldMk cId="3335881125" sldId="263"/>
            <ac:spMk id="33" creationId="{B7608271-0143-246B-2D2D-EE714D4A599E}"/>
          </ac:spMkLst>
        </pc:spChg>
      </pc:sldChg>
      <pc:sldChg chg="addSp modSp add mod">
        <pc:chgData name="Reinier Koffijberg" userId="e70e3b1a-3c36-4cbb-8207-49a2340b3cf8" providerId="ADAL" clId="{18EDC4DD-D7D3-433F-960E-84B2268BA50B}" dt="2024-10-03T14:50:29.733" v="475" actId="20577"/>
        <pc:sldMkLst>
          <pc:docMk/>
          <pc:sldMk cId="1684498628" sldId="264"/>
        </pc:sldMkLst>
        <pc:spChg chg="add mod ord">
          <ac:chgData name="Reinier Koffijberg" userId="e70e3b1a-3c36-4cbb-8207-49a2340b3cf8" providerId="ADAL" clId="{18EDC4DD-D7D3-433F-960E-84B2268BA50B}" dt="2024-10-03T14:48:48.706" v="443" actId="208"/>
          <ac:spMkLst>
            <pc:docMk/>
            <pc:sldMk cId="1684498628" sldId="264"/>
            <ac:spMk id="13" creationId="{3519ECD3-FA90-56F2-22E2-25690521E8F8}"/>
          </ac:spMkLst>
        </pc:spChg>
        <pc:spChg chg="mod">
          <ac:chgData name="Reinier Koffijberg" userId="e70e3b1a-3c36-4cbb-8207-49a2340b3cf8" providerId="ADAL" clId="{18EDC4DD-D7D3-433F-960E-84B2268BA50B}" dt="2024-10-03T14:48:44.593" v="442" actId="208"/>
          <ac:spMkLst>
            <pc:docMk/>
            <pc:sldMk cId="1684498628" sldId="264"/>
            <ac:spMk id="15" creationId="{20C0925E-6BAB-87EC-6A5E-5BF137FB30A4}"/>
          </ac:spMkLst>
        </pc:spChg>
        <pc:spChg chg="mod">
          <ac:chgData name="Reinier Koffijberg" userId="e70e3b1a-3c36-4cbb-8207-49a2340b3cf8" providerId="ADAL" clId="{18EDC4DD-D7D3-433F-960E-84B2268BA50B}" dt="2024-10-03T14:50:29.733" v="475" actId="20577"/>
          <ac:spMkLst>
            <pc:docMk/>
            <pc:sldMk cId="1684498628" sldId="264"/>
            <ac:spMk id="20" creationId="{296FD174-A396-7A47-0AB3-503675148964}"/>
          </ac:spMkLst>
        </pc:spChg>
        <pc:spChg chg="add mod ord">
          <ac:chgData name="Reinier Koffijberg" userId="e70e3b1a-3c36-4cbb-8207-49a2340b3cf8" providerId="ADAL" clId="{18EDC4DD-D7D3-433F-960E-84B2268BA50B}" dt="2024-10-03T14:48:57.635" v="446" actId="167"/>
          <ac:spMkLst>
            <pc:docMk/>
            <pc:sldMk cId="1684498628" sldId="264"/>
            <ac:spMk id="21" creationId="{873E751D-226C-7736-2FFC-84A3873C8B51}"/>
          </ac:spMkLst>
        </pc:spChg>
        <pc:spChg chg="mod">
          <ac:chgData name="Reinier Koffijberg" userId="e70e3b1a-3c36-4cbb-8207-49a2340b3cf8" providerId="ADAL" clId="{18EDC4DD-D7D3-433F-960E-84B2268BA50B}" dt="2024-10-03T14:47:59.965" v="434" actId="1076"/>
          <ac:spMkLst>
            <pc:docMk/>
            <pc:sldMk cId="1684498628" sldId="264"/>
            <ac:spMk id="27" creationId="{6EEA57B3-7A16-A2FF-6030-4C5B54A07C91}"/>
          </ac:spMkLst>
        </pc:spChg>
        <pc:spChg chg="mod">
          <ac:chgData name="Reinier Koffijberg" userId="e70e3b1a-3c36-4cbb-8207-49a2340b3cf8" providerId="ADAL" clId="{18EDC4DD-D7D3-433F-960E-84B2268BA50B}" dt="2024-10-03T14:48:03.420" v="435" actId="1076"/>
          <ac:spMkLst>
            <pc:docMk/>
            <pc:sldMk cId="1684498628" sldId="264"/>
            <ac:spMk id="30" creationId="{D548D187-79A1-A9C8-2B7C-E00ED2758169}"/>
          </ac:spMkLst>
        </pc:spChg>
        <pc:spChg chg="mod">
          <ac:chgData name="Reinier Koffijberg" userId="e70e3b1a-3c36-4cbb-8207-49a2340b3cf8" providerId="ADAL" clId="{18EDC4DD-D7D3-433F-960E-84B2268BA50B}" dt="2024-10-03T14:49:50.599" v="472" actId="6549"/>
          <ac:spMkLst>
            <pc:docMk/>
            <pc:sldMk cId="1684498628" sldId="264"/>
            <ac:spMk id="31" creationId="{3CD3101B-81C8-03E1-FB71-DD73AF3AF53F}"/>
          </ac:spMkLst>
        </pc:spChg>
      </pc:sldChg>
      <pc:sldChg chg="addSp delSp modSp add mod">
        <pc:chgData name="Reinier Koffijberg" userId="e70e3b1a-3c36-4cbb-8207-49a2340b3cf8" providerId="ADAL" clId="{18EDC4DD-D7D3-433F-960E-84B2268BA50B}" dt="2024-10-03T14:56:26.087" v="601" actId="20577"/>
        <pc:sldMkLst>
          <pc:docMk/>
          <pc:sldMk cId="2731402077" sldId="265"/>
        </pc:sldMkLst>
        <pc:spChg chg="mod">
          <ac:chgData name="Reinier Koffijberg" userId="e70e3b1a-3c36-4cbb-8207-49a2340b3cf8" providerId="ADAL" clId="{18EDC4DD-D7D3-433F-960E-84B2268BA50B}" dt="2024-10-03T14:52:14.900" v="501" actId="1076"/>
          <ac:spMkLst>
            <pc:docMk/>
            <pc:sldMk cId="2731402077" sldId="265"/>
            <ac:spMk id="2" creationId="{9D8CDDB9-CA69-4015-FD09-67DC75A8E753}"/>
          </ac:spMkLst>
        </pc:spChg>
        <pc:spChg chg="mod">
          <ac:chgData name="Reinier Koffijberg" userId="e70e3b1a-3c36-4cbb-8207-49a2340b3cf8" providerId="ADAL" clId="{18EDC4DD-D7D3-433F-960E-84B2268BA50B}" dt="2024-10-03T14:53:41.502" v="536" actId="1076"/>
          <ac:spMkLst>
            <pc:docMk/>
            <pc:sldMk cId="2731402077" sldId="265"/>
            <ac:spMk id="3" creationId="{0D9ACAF4-265C-E664-4141-C866EF50859B}"/>
          </ac:spMkLst>
        </pc:spChg>
        <pc:spChg chg="mod">
          <ac:chgData name="Reinier Koffijberg" userId="e70e3b1a-3c36-4cbb-8207-49a2340b3cf8" providerId="ADAL" clId="{18EDC4DD-D7D3-433F-960E-84B2268BA50B}" dt="2024-10-03T14:52:14.900" v="501" actId="1076"/>
          <ac:spMkLst>
            <pc:docMk/>
            <pc:sldMk cId="2731402077" sldId="265"/>
            <ac:spMk id="4" creationId="{FA0D2A32-83E9-DFD2-A25E-E5E3A6CE7647}"/>
          </ac:spMkLst>
        </pc:spChg>
        <pc:spChg chg="mod">
          <ac:chgData name="Reinier Koffijberg" userId="e70e3b1a-3c36-4cbb-8207-49a2340b3cf8" providerId="ADAL" clId="{18EDC4DD-D7D3-433F-960E-84B2268BA50B}" dt="2024-10-03T14:52:04.634" v="500" actId="1076"/>
          <ac:spMkLst>
            <pc:docMk/>
            <pc:sldMk cId="2731402077" sldId="265"/>
            <ac:spMk id="5" creationId="{DD39F5C3-23C9-CB69-1C0F-BD13644E5529}"/>
          </ac:spMkLst>
        </pc:spChg>
        <pc:spChg chg="del">
          <ac:chgData name="Reinier Koffijberg" userId="e70e3b1a-3c36-4cbb-8207-49a2340b3cf8" providerId="ADAL" clId="{18EDC4DD-D7D3-433F-960E-84B2268BA50B}" dt="2024-10-03T14:53:19.359" v="525" actId="478"/>
          <ac:spMkLst>
            <pc:docMk/>
            <pc:sldMk cId="2731402077" sldId="265"/>
            <ac:spMk id="7" creationId="{3878DB44-E26B-BEC6-C936-4D0F340AA259}"/>
          </ac:spMkLst>
        </pc:spChg>
        <pc:spChg chg="mod">
          <ac:chgData name="Reinier Koffijberg" userId="e70e3b1a-3c36-4cbb-8207-49a2340b3cf8" providerId="ADAL" clId="{18EDC4DD-D7D3-433F-960E-84B2268BA50B}" dt="2024-10-03T14:54:27.842" v="553" actId="1076"/>
          <ac:spMkLst>
            <pc:docMk/>
            <pc:sldMk cId="2731402077" sldId="265"/>
            <ac:spMk id="8" creationId="{9E427080-06FA-228C-1247-602257609FA3}"/>
          </ac:spMkLst>
        </pc:spChg>
        <pc:spChg chg="mod">
          <ac:chgData name="Reinier Koffijberg" userId="e70e3b1a-3c36-4cbb-8207-49a2340b3cf8" providerId="ADAL" clId="{18EDC4DD-D7D3-433F-960E-84B2268BA50B}" dt="2024-10-03T14:56:23.862" v="597" actId="20577"/>
          <ac:spMkLst>
            <pc:docMk/>
            <pc:sldMk cId="2731402077" sldId="265"/>
            <ac:spMk id="10" creationId="{FF03CD89-704C-873A-64DF-C24801853350}"/>
          </ac:spMkLst>
        </pc:spChg>
        <pc:spChg chg="mod">
          <ac:chgData name="Reinier Koffijberg" userId="e70e3b1a-3c36-4cbb-8207-49a2340b3cf8" providerId="ADAL" clId="{18EDC4DD-D7D3-433F-960E-84B2268BA50B}" dt="2024-10-03T14:53:17.052" v="524" actId="1076"/>
          <ac:spMkLst>
            <pc:docMk/>
            <pc:sldMk cId="2731402077" sldId="265"/>
            <ac:spMk id="12" creationId="{99A7C80B-396C-7001-235F-6ED920ADF66A}"/>
          </ac:spMkLst>
        </pc:spChg>
        <pc:spChg chg="del">
          <ac:chgData name="Reinier Koffijberg" userId="e70e3b1a-3c36-4cbb-8207-49a2340b3cf8" providerId="ADAL" clId="{18EDC4DD-D7D3-433F-960E-84B2268BA50B}" dt="2024-10-03T14:54:30.929" v="554" actId="478"/>
          <ac:spMkLst>
            <pc:docMk/>
            <pc:sldMk cId="2731402077" sldId="265"/>
            <ac:spMk id="13" creationId="{3519ECD3-FA90-56F2-22E2-25690521E8F8}"/>
          </ac:spMkLst>
        </pc:spChg>
        <pc:spChg chg="mod">
          <ac:chgData name="Reinier Koffijberg" userId="e70e3b1a-3c36-4cbb-8207-49a2340b3cf8" providerId="ADAL" clId="{18EDC4DD-D7D3-433F-960E-84B2268BA50B}" dt="2024-10-03T14:52:14.900" v="501" actId="1076"/>
          <ac:spMkLst>
            <pc:docMk/>
            <pc:sldMk cId="2731402077" sldId="265"/>
            <ac:spMk id="14" creationId="{2E206119-8CEF-426C-2BB1-4D1A9D2520B2}"/>
          </ac:spMkLst>
        </pc:spChg>
        <pc:spChg chg="del">
          <ac:chgData name="Reinier Koffijberg" userId="e70e3b1a-3c36-4cbb-8207-49a2340b3cf8" providerId="ADAL" clId="{18EDC4DD-D7D3-433F-960E-84B2268BA50B}" dt="2024-10-03T14:54:30.929" v="554" actId="478"/>
          <ac:spMkLst>
            <pc:docMk/>
            <pc:sldMk cId="2731402077" sldId="265"/>
            <ac:spMk id="15" creationId="{20C0925E-6BAB-87EC-6A5E-5BF137FB30A4}"/>
          </ac:spMkLst>
        </pc:spChg>
        <pc:spChg chg="del">
          <ac:chgData name="Reinier Koffijberg" userId="e70e3b1a-3c36-4cbb-8207-49a2340b3cf8" providerId="ADAL" clId="{18EDC4DD-D7D3-433F-960E-84B2268BA50B}" dt="2024-10-03T14:54:30.929" v="554" actId="478"/>
          <ac:spMkLst>
            <pc:docMk/>
            <pc:sldMk cId="2731402077" sldId="265"/>
            <ac:spMk id="16" creationId="{D33ACD4D-2E0D-A2C9-843A-BD53297A23B1}"/>
          </ac:spMkLst>
        </pc:spChg>
        <pc:spChg chg="del">
          <ac:chgData name="Reinier Koffijberg" userId="e70e3b1a-3c36-4cbb-8207-49a2340b3cf8" providerId="ADAL" clId="{18EDC4DD-D7D3-433F-960E-84B2268BA50B}" dt="2024-10-03T14:54:30.929" v="554" actId="478"/>
          <ac:spMkLst>
            <pc:docMk/>
            <pc:sldMk cId="2731402077" sldId="265"/>
            <ac:spMk id="17" creationId="{0F8ED16E-E399-4AF4-750C-F8853AEBC7A0}"/>
          </ac:spMkLst>
        </pc:spChg>
        <pc:spChg chg="del">
          <ac:chgData name="Reinier Koffijberg" userId="e70e3b1a-3c36-4cbb-8207-49a2340b3cf8" providerId="ADAL" clId="{18EDC4DD-D7D3-433F-960E-84B2268BA50B}" dt="2024-10-03T14:54:30.929" v="554" actId="478"/>
          <ac:spMkLst>
            <pc:docMk/>
            <pc:sldMk cId="2731402077" sldId="265"/>
            <ac:spMk id="18" creationId="{4781A5BC-9D2A-9527-0F78-B894855DC497}"/>
          </ac:spMkLst>
        </pc:spChg>
        <pc:spChg chg="mod">
          <ac:chgData name="Reinier Koffijberg" userId="e70e3b1a-3c36-4cbb-8207-49a2340b3cf8" providerId="ADAL" clId="{18EDC4DD-D7D3-433F-960E-84B2268BA50B}" dt="2024-10-03T14:49:44.782" v="462" actId="20577"/>
          <ac:spMkLst>
            <pc:docMk/>
            <pc:sldMk cId="2731402077" sldId="265"/>
            <ac:spMk id="20" creationId="{296FD174-A396-7A47-0AB3-503675148964}"/>
          </ac:spMkLst>
        </pc:spChg>
        <pc:spChg chg="mod">
          <ac:chgData name="Reinier Koffijberg" userId="e70e3b1a-3c36-4cbb-8207-49a2340b3cf8" providerId="ADAL" clId="{18EDC4DD-D7D3-433F-960E-84B2268BA50B}" dt="2024-10-03T14:53:42.276" v="537" actId="1076"/>
          <ac:spMkLst>
            <pc:docMk/>
            <pc:sldMk cId="2731402077" sldId="265"/>
            <ac:spMk id="21" creationId="{873E751D-226C-7736-2FFC-84A3873C8B51}"/>
          </ac:spMkLst>
        </pc:spChg>
        <pc:spChg chg="add mod">
          <ac:chgData name="Reinier Koffijberg" userId="e70e3b1a-3c36-4cbb-8207-49a2340b3cf8" providerId="ADAL" clId="{18EDC4DD-D7D3-433F-960E-84B2268BA50B}" dt="2024-10-03T14:52:14.900" v="501" actId="1076"/>
          <ac:spMkLst>
            <pc:docMk/>
            <pc:sldMk cId="2731402077" sldId="265"/>
            <ac:spMk id="22" creationId="{CBF2492A-690A-1280-AF7B-2FD370614AD9}"/>
          </ac:spMkLst>
        </pc:spChg>
        <pc:spChg chg="add mod">
          <ac:chgData name="Reinier Koffijberg" userId="e70e3b1a-3c36-4cbb-8207-49a2340b3cf8" providerId="ADAL" clId="{18EDC4DD-D7D3-433F-960E-84B2268BA50B}" dt="2024-10-03T14:52:14.900" v="501" actId="1076"/>
          <ac:spMkLst>
            <pc:docMk/>
            <pc:sldMk cId="2731402077" sldId="265"/>
            <ac:spMk id="23" creationId="{3EB0A57D-0E7C-BD16-BEFD-B6A5F4FF8E92}"/>
          </ac:spMkLst>
        </pc:spChg>
        <pc:spChg chg="add mod">
          <ac:chgData name="Reinier Koffijberg" userId="e70e3b1a-3c36-4cbb-8207-49a2340b3cf8" providerId="ADAL" clId="{18EDC4DD-D7D3-433F-960E-84B2268BA50B}" dt="2024-10-03T14:52:14.900" v="501" actId="1076"/>
          <ac:spMkLst>
            <pc:docMk/>
            <pc:sldMk cId="2731402077" sldId="265"/>
            <ac:spMk id="24" creationId="{CF389155-B42B-90DC-DD37-D232347B3AD1}"/>
          </ac:spMkLst>
        </pc:spChg>
        <pc:spChg chg="add mod">
          <ac:chgData name="Reinier Koffijberg" userId="e70e3b1a-3c36-4cbb-8207-49a2340b3cf8" providerId="ADAL" clId="{18EDC4DD-D7D3-433F-960E-84B2268BA50B}" dt="2024-10-03T14:52:14.900" v="501" actId="1076"/>
          <ac:spMkLst>
            <pc:docMk/>
            <pc:sldMk cId="2731402077" sldId="265"/>
            <ac:spMk id="25" creationId="{BCAA9002-C5CB-4468-7F3B-99FD08BF8410}"/>
          </ac:spMkLst>
        </pc:spChg>
        <pc:spChg chg="add mod">
          <ac:chgData name="Reinier Koffijberg" userId="e70e3b1a-3c36-4cbb-8207-49a2340b3cf8" providerId="ADAL" clId="{18EDC4DD-D7D3-433F-960E-84B2268BA50B}" dt="2024-10-03T14:52:14.900" v="501" actId="1076"/>
          <ac:spMkLst>
            <pc:docMk/>
            <pc:sldMk cId="2731402077" sldId="265"/>
            <ac:spMk id="26" creationId="{E1D34187-377F-CAF3-B06C-4A95247208D0}"/>
          </ac:spMkLst>
        </pc:spChg>
        <pc:spChg chg="del">
          <ac:chgData name="Reinier Koffijberg" userId="e70e3b1a-3c36-4cbb-8207-49a2340b3cf8" providerId="ADAL" clId="{18EDC4DD-D7D3-433F-960E-84B2268BA50B}" dt="2024-10-03T14:54:30.929" v="554" actId="478"/>
          <ac:spMkLst>
            <pc:docMk/>
            <pc:sldMk cId="2731402077" sldId="265"/>
            <ac:spMk id="27" creationId="{6EEA57B3-7A16-A2FF-6030-4C5B54A07C91}"/>
          </ac:spMkLst>
        </pc:spChg>
        <pc:spChg chg="add del mod ord">
          <ac:chgData name="Reinier Koffijberg" userId="e70e3b1a-3c36-4cbb-8207-49a2340b3cf8" providerId="ADAL" clId="{18EDC4DD-D7D3-433F-960E-84B2268BA50B}" dt="2024-10-03T14:53:20.089" v="526" actId="478"/>
          <ac:spMkLst>
            <pc:docMk/>
            <pc:sldMk cId="2731402077" sldId="265"/>
            <ac:spMk id="28" creationId="{C0BB2153-0361-9EE6-A726-67A9F54715AD}"/>
          </ac:spMkLst>
        </pc:spChg>
        <pc:spChg chg="del">
          <ac:chgData name="Reinier Koffijberg" userId="e70e3b1a-3c36-4cbb-8207-49a2340b3cf8" providerId="ADAL" clId="{18EDC4DD-D7D3-433F-960E-84B2268BA50B}" dt="2024-10-03T14:54:30.929" v="554" actId="478"/>
          <ac:spMkLst>
            <pc:docMk/>
            <pc:sldMk cId="2731402077" sldId="265"/>
            <ac:spMk id="29" creationId="{45D9ED44-E55E-A245-EF5D-4884FC6CEC43}"/>
          </ac:spMkLst>
        </pc:spChg>
        <pc:spChg chg="del">
          <ac:chgData name="Reinier Koffijberg" userId="e70e3b1a-3c36-4cbb-8207-49a2340b3cf8" providerId="ADAL" clId="{18EDC4DD-D7D3-433F-960E-84B2268BA50B}" dt="2024-10-03T14:54:30.929" v="554" actId="478"/>
          <ac:spMkLst>
            <pc:docMk/>
            <pc:sldMk cId="2731402077" sldId="265"/>
            <ac:spMk id="30" creationId="{D548D187-79A1-A9C8-2B7C-E00ED2758169}"/>
          </ac:spMkLst>
        </pc:spChg>
        <pc:spChg chg="del mod">
          <ac:chgData name="Reinier Koffijberg" userId="e70e3b1a-3c36-4cbb-8207-49a2340b3cf8" providerId="ADAL" clId="{18EDC4DD-D7D3-433F-960E-84B2268BA50B}" dt="2024-10-03T14:54:32.382" v="556" actId="478"/>
          <ac:spMkLst>
            <pc:docMk/>
            <pc:sldMk cId="2731402077" sldId="265"/>
            <ac:spMk id="31" creationId="{3CD3101B-81C8-03E1-FB71-DD73AF3AF53F}"/>
          </ac:spMkLst>
        </pc:spChg>
        <pc:spChg chg="del">
          <ac:chgData name="Reinier Koffijberg" userId="e70e3b1a-3c36-4cbb-8207-49a2340b3cf8" providerId="ADAL" clId="{18EDC4DD-D7D3-433F-960E-84B2268BA50B}" dt="2024-10-03T14:54:30.929" v="554" actId="478"/>
          <ac:spMkLst>
            <pc:docMk/>
            <pc:sldMk cId="2731402077" sldId="265"/>
            <ac:spMk id="32" creationId="{97811632-53F0-7AE5-10C8-CE8057D352F2}"/>
          </ac:spMkLst>
        </pc:spChg>
        <pc:spChg chg="del">
          <ac:chgData name="Reinier Koffijberg" userId="e70e3b1a-3c36-4cbb-8207-49a2340b3cf8" providerId="ADAL" clId="{18EDC4DD-D7D3-433F-960E-84B2268BA50B}" dt="2024-10-03T14:54:30.929" v="554" actId="478"/>
          <ac:spMkLst>
            <pc:docMk/>
            <pc:sldMk cId="2731402077" sldId="265"/>
            <ac:spMk id="33" creationId="{B7608271-0143-246B-2D2D-EE714D4A599E}"/>
          </ac:spMkLst>
        </pc:spChg>
        <pc:spChg chg="add del mod ord">
          <ac:chgData name="Reinier Koffijberg" userId="e70e3b1a-3c36-4cbb-8207-49a2340b3cf8" providerId="ADAL" clId="{18EDC4DD-D7D3-433F-960E-84B2268BA50B}" dt="2024-10-03T14:53:20.555" v="527" actId="478"/>
          <ac:spMkLst>
            <pc:docMk/>
            <pc:sldMk cId="2731402077" sldId="265"/>
            <ac:spMk id="34" creationId="{CF48F843-A8E6-590C-2386-0D38B47A76F4}"/>
          </ac:spMkLst>
        </pc:spChg>
        <pc:spChg chg="add del mod">
          <ac:chgData name="Reinier Koffijberg" userId="e70e3b1a-3c36-4cbb-8207-49a2340b3cf8" providerId="ADAL" clId="{18EDC4DD-D7D3-433F-960E-84B2268BA50B}" dt="2024-10-03T14:52:49.333" v="516" actId="478"/>
          <ac:spMkLst>
            <pc:docMk/>
            <pc:sldMk cId="2731402077" sldId="265"/>
            <ac:spMk id="35" creationId="{B8A2CEF1-844D-3AE6-FA3A-3BB2F7988F0D}"/>
          </ac:spMkLst>
        </pc:spChg>
        <pc:spChg chg="add mod ord">
          <ac:chgData name="Reinier Koffijberg" userId="e70e3b1a-3c36-4cbb-8207-49a2340b3cf8" providerId="ADAL" clId="{18EDC4DD-D7D3-433F-960E-84B2268BA50B}" dt="2024-10-03T14:53:28.043" v="530" actId="167"/>
          <ac:spMkLst>
            <pc:docMk/>
            <pc:sldMk cId="2731402077" sldId="265"/>
            <ac:spMk id="36" creationId="{7B7DFD06-ACF9-DC08-9408-B85FEBC69ACB}"/>
          </ac:spMkLst>
        </pc:spChg>
        <pc:spChg chg="add mod ord">
          <ac:chgData name="Reinier Koffijberg" userId="e70e3b1a-3c36-4cbb-8207-49a2340b3cf8" providerId="ADAL" clId="{18EDC4DD-D7D3-433F-960E-84B2268BA50B}" dt="2024-10-03T14:53:38.462" v="533" actId="167"/>
          <ac:spMkLst>
            <pc:docMk/>
            <pc:sldMk cId="2731402077" sldId="265"/>
            <ac:spMk id="37" creationId="{430946B8-02AD-FC69-94A5-5BBEEFAEC509}"/>
          </ac:spMkLst>
        </pc:spChg>
        <pc:spChg chg="add mod ord">
          <ac:chgData name="Reinier Koffijberg" userId="e70e3b1a-3c36-4cbb-8207-49a2340b3cf8" providerId="ADAL" clId="{18EDC4DD-D7D3-433F-960E-84B2268BA50B}" dt="2024-10-03T14:53:50.893" v="540" actId="167"/>
          <ac:spMkLst>
            <pc:docMk/>
            <pc:sldMk cId="2731402077" sldId="265"/>
            <ac:spMk id="38" creationId="{BBFE826D-982F-785B-BBCF-C62E7435ACD2}"/>
          </ac:spMkLst>
        </pc:spChg>
        <pc:spChg chg="add mod ord">
          <ac:chgData name="Reinier Koffijberg" userId="e70e3b1a-3c36-4cbb-8207-49a2340b3cf8" providerId="ADAL" clId="{18EDC4DD-D7D3-433F-960E-84B2268BA50B}" dt="2024-10-03T14:54:06.228" v="547" actId="167"/>
          <ac:spMkLst>
            <pc:docMk/>
            <pc:sldMk cId="2731402077" sldId="265"/>
            <ac:spMk id="39" creationId="{3DB8CAD5-B815-1BB6-2A6D-13E790D688A8}"/>
          </ac:spMkLst>
        </pc:spChg>
        <pc:spChg chg="add mod ord">
          <ac:chgData name="Reinier Koffijberg" userId="e70e3b1a-3c36-4cbb-8207-49a2340b3cf8" providerId="ADAL" clId="{18EDC4DD-D7D3-433F-960E-84B2268BA50B}" dt="2024-10-03T14:54:15.515" v="551" actId="1076"/>
          <ac:spMkLst>
            <pc:docMk/>
            <pc:sldMk cId="2731402077" sldId="265"/>
            <ac:spMk id="40" creationId="{914A39B1-DF2F-919F-4A2A-5F30E7543204}"/>
          </ac:spMkLst>
        </pc:spChg>
        <pc:spChg chg="add mod">
          <ac:chgData name="Reinier Koffijberg" userId="e70e3b1a-3c36-4cbb-8207-49a2340b3cf8" providerId="ADAL" clId="{18EDC4DD-D7D3-433F-960E-84B2268BA50B}" dt="2024-10-03T14:54:42.176" v="558" actId="1076"/>
          <ac:spMkLst>
            <pc:docMk/>
            <pc:sldMk cId="2731402077" sldId="265"/>
            <ac:spMk id="41" creationId="{A3EC2127-F764-6DA1-3735-E6653B50A246}"/>
          </ac:spMkLst>
        </pc:spChg>
        <pc:spChg chg="add mod">
          <ac:chgData name="Reinier Koffijberg" userId="e70e3b1a-3c36-4cbb-8207-49a2340b3cf8" providerId="ADAL" clId="{18EDC4DD-D7D3-433F-960E-84B2268BA50B}" dt="2024-10-03T14:54:42.176" v="558" actId="1076"/>
          <ac:spMkLst>
            <pc:docMk/>
            <pc:sldMk cId="2731402077" sldId="265"/>
            <ac:spMk id="42" creationId="{C4B9B632-5E7A-C805-D5E8-1CD8A5549112}"/>
          </ac:spMkLst>
        </pc:spChg>
        <pc:spChg chg="add mod">
          <ac:chgData name="Reinier Koffijberg" userId="e70e3b1a-3c36-4cbb-8207-49a2340b3cf8" providerId="ADAL" clId="{18EDC4DD-D7D3-433F-960E-84B2268BA50B}" dt="2024-10-03T14:54:42.176" v="558" actId="1076"/>
          <ac:spMkLst>
            <pc:docMk/>
            <pc:sldMk cId="2731402077" sldId="265"/>
            <ac:spMk id="43" creationId="{D39B6FF0-C09C-8AAE-05CE-846D63699405}"/>
          </ac:spMkLst>
        </pc:spChg>
        <pc:spChg chg="add mod">
          <ac:chgData name="Reinier Koffijberg" userId="e70e3b1a-3c36-4cbb-8207-49a2340b3cf8" providerId="ADAL" clId="{18EDC4DD-D7D3-433F-960E-84B2268BA50B}" dt="2024-10-03T14:54:42.176" v="558" actId="1076"/>
          <ac:spMkLst>
            <pc:docMk/>
            <pc:sldMk cId="2731402077" sldId="265"/>
            <ac:spMk id="44" creationId="{D2F281E4-ECF5-A115-AA8D-8ADFE6283AA9}"/>
          </ac:spMkLst>
        </pc:spChg>
        <pc:spChg chg="add mod">
          <ac:chgData name="Reinier Koffijberg" userId="e70e3b1a-3c36-4cbb-8207-49a2340b3cf8" providerId="ADAL" clId="{18EDC4DD-D7D3-433F-960E-84B2268BA50B}" dt="2024-10-03T14:54:42.176" v="558" actId="1076"/>
          <ac:spMkLst>
            <pc:docMk/>
            <pc:sldMk cId="2731402077" sldId="265"/>
            <ac:spMk id="45" creationId="{AC330CF4-77E9-D2C7-4AAE-847DFA25CD97}"/>
          </ac:spMkLst>
        </pc:spChg>
        <pc:spChg chg="add mod">
          <ac:chgData name="Reinier Koffijberg" userId="e70e3b1a-3c36-4cbb-8207-49a2340b3cf8" providerId="ADAL" clId="{18EDC4DD-D7D3-433F-960E-84B2268BA50B}" dt="2024-10-03T14:54:42.176" v="558" actId="1076"/>
          <ac:spMkLst>
            <pc:docMk/>
            <pc:sldMk cId="2731402077" sldId="265"/>
            <ac:spMk id="46" creationId="{86B54354-9B9C-5E54-0C9E-560C41BA0FC3}"/>
          </ac:spMkLst>
        </pc:spChg>
        <pc:spChg chg="add mod">
          <ac:chgData name="Reinier Koffijberg" userId="e70e3b1a-3c36-4cbb-8207-49a2340b3cf8" providerId="ADAL" clId="{18EDC4DD-D7D3-433F-960E-84B2268BA50B}" dt="2024-10-03T14:54:42.176" v="558" actId="1076"/>
          <ac:spMkLst>
            <pc:docMk/>
            <pc:sldMk cId="2731402077" sldId="265"/>
            <ac:spMk id="47" creationId="{64033F31-937F-0554-9E29-33D8DE15D37B}"/>
          </ac:spMkLst>
        </pc:spChg>
        <pc:spChg chg="add mod">
          <ac:chgData name="Reinier Koffijberg" userId="e70e3b1a-3c36-4cbb-8207-49a2340b3cf8" providerId="ADAL" clId="{18EDC4DD-D7D3-433F-960E-84B2268BA50B}" dt="2024-10-03T14:54:42.176" v="558" actId="1076"/>
          <ac:spMkLst>
            <pc:docMk/>
            <pc:sldMk cId="2731402077" sldId="265"/>
            <ac:spMk id="48" creationId="{87FB93A3-9525-7A8A-DD7F-D73DD548C7E5}"/>
          </ac:spMkLst>
        </pc:spChg>
        <pc:spChg chg="add mod">
          <ac:chgData name="Reinier Koffijberg" userId="e70e3b1a-3c36-4cbb-8207-49a2340b3cf8" providerId="ADAL" clId="{18EDC4DD-D7D3-433F-960E-84B2268BA50B}" dt="2024-10-03T14:54:42.176" v="558" actId="1076"/>
          <ac:spMkLst>
            <pc:docMk/>
            <pc:sldMk cId="2731402077" sldId="265"/>
            <ac:spMk id="49" creationId="{F4695BFA-D23B-DB8F-F309-DEACDDA77F04}"/>
          </ac:spMkLst>
        </pc:spChg>
        <pc:spChg chg="add mod">
          <ac:chgData name="Reinier Koffijberg" userId="e70e3b1a-3c36-4cbb-8207-49a2340b3cf8" providerId="ADAL" clId="{18EDC4DD-D7D3-433F-960E-84B2268BA50B}" dt="2024-10-03T14:54:42.176" v="558" actId="1076"/>
          <ac:spMkLst>
            <pc:docMk/>
            <pc:sldMk cId="2731402077" sldId="265"/>
            <ac:spMk id="50" creationId="{B9D60778-B0E5-BAA4-EFA1-DBEC7A8A7986}"/>
          </ac:spMkLst>
        </pc:spChg>
        <pc:spChg chg="add mod">
          <ac:chgData name="Reinier Koffijberg" userId="e70e3b1a-3c36-4cbb-8207-49a2340b3cf8" providerId="ADAL" clId="{18EDC4DD-D7D3-433F-960E-84B2268BA50B}" dt="2024-10-03T14:54:47.294" v="559" actId="1076"/>
          <ac:spMkLst>
            <pc:docMk/>
            <pc:sldMk cId="2731402077" sldId="265"/>
            <ac:spMk id="51" creationId="{A5DA0C10-1527-4BA0-411C-23689C4A9AA7}"/>
          </ac:spMkLst>
        </pc:spChg>
        <pc:spChg chg="add mod">
          <ac:chgData name="Reinier Koffijberg" userId="e70e3b1a-3c36-4cbb-8207-49a2340b3cf8" providerId="ADAL" clId="{18EDC4DD-D7D3-433F-960E-84B2268BA50B}" dt="2024-10-03T14:56:26.087" v="601" actId="20577"/>
          <ac:spMkLst>
            <pc:docMk/>
            <pc:sldMk cId="2731402077" sldId="265"/>
            <ac:spMk id="52" creationId="{D2230AB0-497E-3C0E-D3FA-6D939448A368}"/>
          </ac:spMkLst>
        </pc:spChg>
        <pc:spChg chg="add mod">
          <ac:chgData name="Reinier Koffijberg" userId="e70e3b1a-3c36-4cbb-8207-49a2340b3cf8" providerId="ADAL" clId="{18EDC4DD-D7D3-433F-960E-84B2268BA50B}" dt="2024-10-03T14:54:47.294" v="559" actId="1076"/>
          <ac:spMkLst>
            <pc:docMk/>
            <pc:sldMk cId="2731402077" sldId="265"/>
            <ac:spMk id="53" creationId="{95285082-E2A9-52D1-F6CA-D3D2441C1C68}"/>
          </ac:spMkLst>
        </pc:spChg>
        <pc:spChg chg="add mod">
          <ac:chgData name="Reinier Koffijberg" userId="e70e3b1a-3c36-4cbb-8207-49a2340b3cf8" providerId="ADAL" clId="{18EDC4DD-D7D3-433F-960E-84B2268BA50B}" dt="2024-10-03T14:54:42.176" v="558" actId="1076"/>
          <ac:spMkLst>
            <pc:docMk/>
            <pc:sldMk cId="2731402077" sldId="265"/>
            <ac:spMk id="54" creationId="{6E7DE570-814F-E28C-1CC6-7BE883E08F82}"/>
          </ac:spMkLst>
        </pc:spChg>
        <pc:spChg chg="add mod">
          <ac:chgData name="Reinier Koffijberg" userId="e70e3b1a-3c36-4cbb-8207-49a2340b3cf8" providerId="ADAL" clId="{18EDC4DD-D7D3-433F-960E-84B2268BA50B}" dt="2024-10-03T14:54:42.176" v="558" actId="1076"/>
          <ac:spMkLst>
            <pc:docMk/>
            <pc:sldMk cId="2731402077" sldId="265"/>
            <ac:spMk id="55" creationId="{7ED1E5D4-3EEC-01D1-9BB6-83F0C4CDC221}"/>
          </ac:spMkLst>
        </pc:spChg>
        <pc:spChg chg="add mod">
          <ac:chgData name="Reinier Koffijberg" userId="e70e3b1a-3c36-4cbb-8207-49a2340b3cf8" providerId="ADAL" clId="{18EDC4DD-D7D3-433F-960E-84B2268BA50B}" dt="2024-10-03T14:54:42.176" v="558" actId="1076"/>
          <ac:spMkLst>
            <pc:docMk/>
            <pc:sldMk cId="2731402077" sldId="265"/>
            <ac:spMk id="56" creationId="{F172B7ED-8555-C756-D1FB-7A2465602C80}"/>
          </ac:spMkLst>
        </pc:spChg>
        <pc:spChg chg="add mod">
          <ac:chgData name="Reinier Koffijberg" userId="e70e3b1a-3c36-4cbb-8207-49a2340b3cf8" providerId="ADAL" clId="{18EDC4DD-D7D3-433F-960E-84B2268BA50B}" dt="2024-10-03T14:54:42.176" v="558" actId="1076"/>
          <ac:spMkLst>
            <pc:docMk/>
            <pc:sldMk cId="2731402077" sldId="265"/>
            <ac:spMk id="57" creationId="{BC1D2342-D251-4C65-BF0D-6AF64B450DD2}"/>
          </ac:spMkLst>
        </pc:spChg>
        <pc:spChg chg="add mod">
          <ac:chgData name="Reinier Koffijberg" userId="e70e3b1a-3c36-4cbb-8207-49a2340b3cf8" providerId="ADAL" clId="{18EDC4DD-D7D3-433F-960E-84B2268BA50B}" dt="2024-10-03T14:54:42.176" v="558" actId="1076"/>
          <ac:spMkLst>
            <pc:docMk/>
            <pc:sldMk cId="2731402077" sldId="265"/>
            <ac:spMk id="58" creationId="{AD9931C9-B030-B337-32E7-580F1E03BAA4}"/>
          </ac:spMkLst>
        </pc:spChg>
        <pc:spChg chg="add mod">
          <ac:chgData name="Reinier Koffijberg" userId="e70e3b1a-3c36-4cbb-8207-49a2340b3cf8" providerId="ADAL" clId="{18EDC4DD-D7D3-433F-960E-84B2268BA50B}" dt="2024-10-03T14:54:42.176" v="558" actId="1076"/>
          <ac:spMkLst>
            <pc:docMk/>
            <pc:sldMk cId="2731402077" sldId="265"/>
            <ac:spMk id="59" creationId="{25EB1483-BFFC-347E-2D1B-1923898A492D}"/>
          </ac:spMkLst>
        </pc:spChg>
        <pc:spChg chg="add mod">
          <ac:chgData name="Reinier Koffijberg" userId="e70e3b1a-3c36-4cbb-8207-49a2340b3cf8" providerId="ADAL" clId="{18EDC4DD-D7D3-433F-960E-84B2268BA50B}" dt="2024-10-03T14:54:42.176" v="558" actId="1076"/>
          <ac:spMkLst>
            <pc:docMk/>
            <pc:sldMk cId="2731402077" sldId="265"/>
            <ac:spMk id="60" creationId="{586D3E6F-6DB9-4B73-00FF-C06F1B54476C}"/>
          </ac:spMkLst>
        </pc:spChg>
        <pc:spChg chg="add mod">
          <ac:chgData name="Reinier Koffijberg" userId="e70e3b1a-3c36-4cbb-8207-49a2340b3cf8" providerId="ADAL" clId="{18EDC4DD-D7D3-433F-960E-84B2268BA50B}" dt="2024-10-03T14:54:42.176" v="558" actId="1076"/>
          <ac:spMkLst>
            <pc:docMk/>
            <pc:sldMk cId="2731402077" sldId="265"/>
            <ac:spMk id="61" creationId="{E071B689-486A-C5A9-B51A-3301402F7AA1}"/>
          </ac:spMkLst>
        </pc:spChg>
      </pc:sldChg>
      <pc:sldChg chg="delSp modSp add mod">
        <pc:chgData name="Reinier Koffijberg" userId="e70e3b1a-3c36-4cbb-8207-49a2340b3cf8" providerId="ADAL" clId="{18EDC4DD-D7D3-433F-960E-84B2268BA50B}" dt="2024-10-03T14:56:20.639" v="593" actId="20577"/>
        <pc:sldMkLst>
          <pc:docMk/>
          <pc:sldMk cId="3810679125" sldId="266"/>
        </pc:sldMkLst>
        <pc:spChg chg="del">
          <ac:chgData name="Reinier Koffijberg" userId="e70e3b1a-3c36-4cbb-8207-49a2340b3cf8" providerId="ADAL" clId="{18EDC4DD-D7D3-433F-960E-84B2268BA50B}" dt="2024-10-03T14:55:12.123" v="568" actId="478"/>
          <ac:spMkLst>
            <pc:docMk/>
            <pc:sldMk cId="3810679125" sldId="266"/>
            <ac:spMk id="5" creationId="{DD39F5C3-23C9-CB69-1C0F-BD13644E5529}"/>
          </ac:spMkLst>
        </pc:spChg>
        <pc:spChg chg="mod">
          <ac:chgData name="Reinier Koffijberg" userId="e70e3b1a-3c36-4cbb-8207-49a2340b3cf8" providerId="ADAL" clId="{18EDC4DD-D7D3-433F-960E-84B2268BA50B}" dt="2024-10-03T14:54:58.442" v="561" actId="1076"/>
          <ac:spMkLst>
            <pc:docMk/>
            <pc:sldMk cId="3810679125" sldId="266"/>
            <ac:spMk id="6" creationId="{B74B3898-D3A3-B9D0-2562-962E240C4CED}"/>
          </ac:spMkLst>
        </pc:spChg>
        <pc:spChg chg="mod">
          <ac:chgData name="Reinier Koffijberg" userId="e70e3b1a-3c36-4cbb-8207-49a2340b3cf8" providerId="ADAL" clId="{18EDC4DD-D7D3-433F-960E-84B2268BA50B}" dt="2024-10-03T14:56:20.639" v="593" actId="20577"/>
          <ac:spMkLst>
            <pc:docMk/>
            <pc:sldMk cId="3810679125" sldId="266"/>
            <ac:spMk id="10" creationId="{FF03CD89-704C-873A-64DF-C24801853350}"/>
          </ac:spMkLst>
        </pc:spChg>
        <pc:spChg chg="mod">
          <ac:chgData name="Reinier Koffijberg" userId="e70e3b1a-3c36-4cbb-8207-49a2340b3cf8" providerId="ADAL" clId="{18EDC4DD-D7D3-433F-960E-84B2268BA50B}" dt="2024-10-03T14:54:58.442" v="561" actId="1076"/>
          <ac:spMkLst>
            <pc:docMk/>
            <pc:sldMk cId="3810679125" sldId="266"/>
            <ac:spMk id="11" creationId="{FDDF18BC-5034-5EFA-F2DD-C2FDACE975DB}"/>
          </ac:spMkLst>
        </pc:spChg>
        <pc:spChg chg="mod">
          <ac:chgData name="Reinier Koffijberg" userId="e70e3b1a-3c36-4cbb-8207-49a2340b3cf8" providerId="ADAL" clId="{18EDC4DD-D7D3-433F-960E-84B2268BA50B}" dt="2024-10-03T14:55:00.239" v="566" actId="20577"/>
          <ac:spMkLst>
            <pc:docMk/>
            <pc:sldMk cId="3810679125" sldId="266"/>
            <ac:spMk id="20" creationId="{296FD174-A396-7A47-0AB3-503675148964}"/>
          </ac:spMkLst>
        </pc:spChg>
        <pc:spChg chg="del">
          <ac:chgData name="Reinier Koffijberg" userId="e70e3b1a-3c36-4cbb-8207-49a2340b3cf8" providerId="ADAL" clId="{18EDC4DD-D7D3-433F-960E-84B2268BA50B}" dt="2024-10-03T14:55:09.755" v="567" actId="478"/>
          <ac:spMkLst>
            <pc:docMk/>
            <pc:sldMk cId="3810679125" sldId="266"/>
            <ac:spMk id="41" creationId="{A3EC2127-F764-6DA1-3735-E6653B50A246}"/>
          </ac:spMkLst>
        </pc:spChg>
        <pc:spChg chg="del">
          <ac:chgData name="Reinier Koffijberg" userId="e70e3b1a-3c36-4cbb-8207-49a2340b3cf8" providerId="ADAL" clId="{18EDC4DD-D7D3-433F-960E-84B2268BA50B}" dt="2024-10-03T14:55:09.755" v="567" actId="478"/>
          <ac:spMkLst>
            <pc:docMk/>
            <pc:sldMk cId="3810679125" sldId="266"/>
            <ac:spMk id="42" creationId="{C4B9B632-5E7A-C805-D5E8-1CD8A5549112}"/>
          </ac:spMkLst>
        </pc:spChg>
        <pc:spChg chg="del">
          <ac:chgData name="Reinier Koffijberg" userId="e70e3b1a-3c36-4cbb-8207-49a2340b3cf8" providerId="ADAL" clId="{18EDC4DD-D7D3-433F-960E-84B2268BA50B}" dt="2024-10-03T14:55:09.755" v="567" actId="478"/>
          <ac:spMkLst>
            <pc:docMk/>
            <pc:sldMk cId="3810679125" sldId="266"/>
            <ac:spMk id="43" creationId="{D39B6FF0-C09C-8AAE-05CE-846D63699405}"/>
          </ac:spMkLst>
        </pc:spChg>
        <pc:spChg chg="del">
          <ac:chgData name="Reinier Koffijberg" userId="e70e3b1a-3c36-4cbb-8207-49a2340b3cf8" providerId="ADAL" clId="{18EDC4DD-D7D3-433F-960E-84B2268BA50B}" dt="2024-10-03T14:55:09.755" v="567" actId="478"/>
          <ac:spMkLst>
            <pc:docMk/>
            <pc:sldMk cId="3810679125" sldId="266"/>
            <ac:spMk id="44" creationId="{D2F281E4-ECF5-A115-AA8D-8ADFE6283AA9}"/>
          </ac:spMkLst>
        </pc:spChg>
        <pc:spChg chg="del">
          <ac:chgData name="Reinier Koffijberg" userId="e70e3b1a-3c36-4cbb-8207-49a2340b3cf8" providerId="ADAL" clId="{18EDC4DD-D7D3-433F-960E-84B2268BA50B}" dt="2024-10-03T14:55:09.755" v="567" actId="478"/>
          <ac:spMkLst>
            <pc:docMk/>
            <pc:sldMk cId="3810679125" sldId="266"/>
            <ac:spMk id="45" creationId="{AC330CF4-77E9-D2C7-4AAE-847DFA25CD97}"/>
          </ac:spMkLst>
        </pc:spChg>
        <pc:spChg chg="del">
          <ac:chgData name="Reinier Koffijberg" userId="e70e3b1a-3c36-4cbb-8207-49a2340b3cf8" providerId="ADAL" clId="{18EDC4DD-D7D3-433F-960E-84B2268BA50B}" dt="2024-10-03T14:55:09.755" v="567" actId="478"/>
          <ac:spMkLst>
            <pc:docMk/>
            <pc:sldMk cId="3810679125" sldId="266"/>
            <ac:spMk id="46" creationId="{86B54354-9B9C-5E54-0C9E-560C41BA0FC3}"/>
          </ac:spMkLst>
        </pc:spChg>
        <pc:spChg chg="del">
          <ac:chgData name="Reinier Koffijberg" userId="e70e3b1a-3c36-4cbb-8207-49a2340b3cf8" providerId="ADAL" clId="{18EDC4DD-D7D3-433F-960E-84B2268BA50B}" dt="2024-10-03T14:55:09.755" v="567" actId="478"/>
          <ac:spMkLst>
            <pc:docMk/>
            <pc:sldMk cId="3810679125" sldId="266"/>
            <ac:spMk id="47" creationId="{64033F31-937F-0554-9E29-33D8DE15D37B}"/>
          </ac:spMkLst>
        </pc:spChg>
        <pc:spChg chg="del">
          <ac:chgData name="Reinier Koffijberg" userId="e70e3b1a-3c36-4cbb-8207-49a2340b3cf8" providerId="ADAL" clId="{18EDC4DD-D7D3-433F-960E-84B2268BA50B}" dt="2024-10-03T14:55:09.755" v="567" actId="478"/>
          <ac:spMkLst>
            <pc:docMk/>
            <pc:sldMk cId="3810679125" sldId="266"/>
            <ac:spMk id="48" creationId="{87FB93A3-9525-7A8A-DD7F-D73DD548C7E5}"/>
          </ac:spMkLst>
        </pc:spChg>
        <pc:spChg chg="del">
          <ac:chgData name="Reinier Koffijberg" userId="e70e3b1a-3c36-4cbb-8207-49a2340b3cf8" providerId="ADAL" clId="{18EDC4DD-D7D3-433F-960E-84B2268BA50B}" dt="2024-10-03T14:55:09.755" v="567" actId="478"/>
          <ac:spMkLst>
            <pc:docMk/>
            <pc:sldMk cId="3810679125" sldId="266"/>
            <ac:spMk id="49" creationId="{F4695BFA-D23B-DB8F-F309-DEACDDA77F04}"/>
          </ac:spMkLst>
        </pc:spChg>
        <pc:spChg chg="del">
          <ac:chgData name="Reinier Koffijberg" userId="e70e3b1a-3c36-4cbb-8207-49a2340b3cf8" providerId="ADAL" clId="{18EDC4DD-D7D3-433F-960E-84B2268BA50B}" dt="2024-10-03T14:55:09.755" v="567" actId="478"/>
          <ac:spMkLst>
            <pc:docMk/>
            <pc:sldMk cId="3810679125" sldId="266"/>
            <ac:spMk id="50" creationId="{B9D60778-B0E5-BAA4-EFA1-DBEC7A8A7986}"/>
          </ac:spMkLst>
        </pc:spChg>
        <pc:spChg chg="del">
          <ac:chgData name="Reinier Koffijberg" userId="e70e3b1a-3c36-4cbb-8207-49a2340b3cf8" providerId="ADAL" clId="{18EDC4DD-D7D3-433F-960E-84B2268BA50B}" dt="2024-10-03T14:55:09.755" v="567" actId="478"/>
          <ac:spMkLst>
            <pc:docMk/>
            <pc:sldMk cId="3810679125" sldId="266"/>
            <ac:spMk id="51" creationId="{A5DA0C10-1527-4BA0-411C-23689C4A9AA7}"/>
          </ac:spMkLst>
        </pc:spChg>
        <pc:spChg chg="del">
          <ac:chgData name="Reinier Koffijberg" userId="e70e3b1a-3c36-4cbb-8207-49a2340b3cf8" providerId="ADAL" clId="{18EDC4DD-D7D3-433F-960E-84B2268BA50B}" dt="2024-10-03T14:55:09.755" v="567" actId="478"/>
          <ac:spMkLst>
            <pc:docMk/>
            <pc:sldMk cId="3810679125" sldId="266"/>
            <ac:spMk id="52" creationId="{D2230AB0-497E-3C0E-D3FA-6D939448A368}"/>
          </ac:spMkLst>
        </pc:spChg>
        <pc:spChg chg="del">
          <ac:chgData name="Reinier Koffijberg" userId="e70e3b1a-3c36-4cbb-8207-49a2340b3cf8" providerId="ADAL" clId="{18EDC4DD-D7D3-433F-960E-84B2268BA50B}" dt="2024-10-03T14:55:09.755" v="567" actId="478"/>
          <ac:spMkLst>
            <pc:docMk/>
            <pc:sldMk cId="3810679125" sldId="266"/>
            <ac:spMk id="53" creationId="{95285082-E2A9-52D1-F6CA-D3D2441C1C68}"/>
          </ac:spMkLst>
        </pc:spChg>
        <pc:spChg chg="del">
          <ac:chgData name="Reinier Koffijberg" userId="e70e3b1a-3c36-4cbb-8207-49a2340b3cf8" providerId="ADAL" clId="{18EDC4DD-D7D3-433F-960E-84B2268BA50B}" dt="2024-10-03T14:55:09.755" v="567" actId="478"/>
          <ac:spMkLst>
            <pc:docMk/>
            <pc:sldMk cId="3810679125" sldId="266"/>
            <ac:spMk id="54" creationId="{6E7DE570-814F-E28C-1CC6-7BE883E08F82}"/>
          </ac:spMkLst>
        </pc:spChg>
        <pc:spChg chg="del">
          <ac:chgData name="Reinier Koffijberg" userId="e70e3b1a-3c36-4cbb-8207-49a2340b3cf8" providerId="ADAL" clId="{18EDC4DD-D7D3-433F-960E-84B2268BA50B}" dt="2024-10-03T14:55:09.755" v="567" actId="478"/>
          <ac:spMkLst>
            <pc:docMk/>
            <pc:sldMk cId="3810679125" sldId="266"/>
            <ac:spMk id="55" creationId="{7ED1E5D4-3EEC-01D1-9BB6-83F0C4CDC221}"/>
          </ac:spMkLst>
        </pc:spChg>
        <pc:spChg chg="del">
          <ac:chgData name="Reinier Koffijberg" userId="e70e3b1a-3c36-4cbb-8207-49a2340b3cf8" providerId="ADAL" clId="{18EDC4DD-D7D3-433F-960E-84B2268BA50B}" dt="2024-10-03T14:55:09.755" v="567" actId="478"/>
          <ac:spMkLst>
            <pc:docMk/>
            <pc:sldMk cId="3810679125" sldId="266"/>
            <ac:spMk id="56" creationId="{F172B7ED-8555-C756-D1FB-7A2465602C80}"/>
          </ac:spMkLst>
        </pc:spChg>
        <pc:spChg chg="del">
          <ac:chgData name="Reinier Koffijberg" userId="e70e3b1a-3c36-4cbb-8207-49a2340b3cf8" providerId="ADAL" clId="{18EDC4DD-D7D3-433F-960E-84B2268BA50B}" dt="2024-10-03T14:55:09.755" v="567" actId="478"/>
          <ac:spMkLst>
            <pc:docMk/>
            <pc:sldMk cId="3810679125" sldId="266"/>
            <ac:spMk id="57" creationId="{BC1D2342-D251-4C65-BF0D-6AF64B450DD2}"/>
          </ac:spMkLst>
        </pc:spChg>
        <pc:spChg chg="del">
          <ac:chgData name="Reinier Koffijberg" userId="e70e3b1a-3c36-4cbb-8207-49a2340b3cf8" providerId="ADAL" clId="{18EDC4DD-D7D3-433F-960E-84B2268BA50B}" dt="2024-10-03T14:55:09.755" v="567" actId="478"/>
          <ac:spMkLst>
            <pc:docMk/>
            <pc:sldMk cId="3810679125" sldId="266"/>
            <ac:spMk id="58" creationId="{AD9931C9-B030-B337-32E7-580F1E03BAA4}"/>
          </ac:spMkLst>
        </pc:spChg>
        <pc:spChg chg="del">
          <ac:chgData name="Reinier Koffijberg" userId="e70e3b1a-3c36-4cbb-8207-49a2340b3cf8" providerId="ADAL" clId="{18EDC4DD-D7D3-433F-960E-84B2268BA50B}" dt="2024-10-03T14:55:09.755" v="567" actId="478"/>
          <ac:spMkLst>
            <pc:docMk/>
            <pc:sldMk cId="3810679125" sldId="266"/>
            <ac:spMk id="59" creationId="{25EB1483-BFFC-347E-2D1B-1923898A492D}"/>
          </ac:spMkLst>
        </pc:spChg>
        <pc:spChg chg="del">
          <ac:chgData name="Reinier Koffijberg" userId="e70e3b1a-3c36-4cbb-8207-49a2340b3cf8" providerId="ADAL" clId="{18EDC4DD-D7D3-433F-960E-84B2268BA50B}" dt="2024-10-03T14:55:09.755" v="567" actId="478"/>
          <ac:spMkLst>
            <pc:docMk/>
            <pc:sldMk cId="3810679125" sldId="266"/>
            <ac:spMk id="60" creationId="{586D3E6F-6DB9-4B73-00FF-C06F1B54476C}"/>
          </ac:spMkLst>
        </pc:spChg>
        <pc:spChg chg="del">
          <ac:chgData name="Reinier Koffijberg" userId="e70e3b1a-3c36-4cbb-8207-49a2340b3cf8" providerId="ADAL" clId="{18EDC4DD-D7D3-433F-960E-84B2268BA50B}" dt="2024-10-03T14:55:09.755" v="567" actId="478"/>
          <ac:spMkLst>
            <pc:docMk/>
            <pc:sldMk cId="3810679125" sldId="266"/>
            <ac:spMk id="61" creationId="{E071B689-486A-C5A9-B51A-3301402F7AA1}"/>
          </ac:spMkLst>
        </pc:spChg>
      </pc:sldChg>
      <pc:sldChg chg="addSp delSp modSp add mod">
        <pc:chgData name="Reinier Koffijberg" userId="e70e3b1a-3c36-4cbb-8207-49a2340b3cf8" providerId="ADAL" clId="{18EDC4DD-D7D3-433F-960E-84B2268BA50B}" dt="2024-10-03T14:58:19.747" v="621" actId="20577"/>
        <pc:sldMkLst>
          <pc:docMk/>
          <pc:sldMk cId="2492373169" sldId="267"/>
        </pc:sldMkLst>
        <pc:spChg chg="add mod">
          <ac:chgData name="Reinier Koffijberg" userId="e70e3b1a-3c36-4cbb-8207-49a2340b3cf8" providerId="ADAL" clId="{18EDC4DD-D7D3-433F-960E-84B2268BA50B}" dt="2024-10-03T14:55:57.949" v="573" actId="1076"/>
          <ac:spMkLst>
            <pc:docMk/>
            <pc:sldMk cId="2492373169" sldId="267"/>
            <ac:spMk id="5" creationId="{B62F9DE0-637C-4239-F267-B084B40EB0FB}"/>
          </ac:spMkLst>
        </pc:spChg>
        <pc:spChg chg="del">
          <ac:chgData name="Reinier Koffijberg" userId="e70e3b1a-3c36-4cbb-8207-49a2340b3cf8" providerId="ADAL" clId="{18EDC4DD-D7D3-433F-960E-84B2268BA50B}" dt="2024-10-03T14:55:50.549" v="570" actId="478"/>
          <ac:spMkLst>
            <pc:docMk/>
            <pc:sldMk cId="2492373169" sldId="267"/>
            <ac:spMk id="6" creationId="{B74B3898-D3A3-B9D0-2562-962E240C4CED}"/>
          </ac:spMkLst>
        </pc:spChg>
        <pc:spChg chg="add mod">
          <ac:chgData name="Reinier Koffijberg" userId="e70e3b1a-3c36-4cbb-8207-49a2340b3cf8" providerId="ADAL" clId="{18EDC4DD-D7D3-433F-960E-84B2268BA50B}" dt="2024-10-03T14:56:14.187" v="587" actId="20577"/>
          <ac:spMkLst>
            <pc:docMk/>
            <pc:sldMk cId="2492373169" sldId="267"/>
            <ac:spMk id="7" creationId="{0B8D73E8-FEAF-F973-726F-413FAEE87FEF}"/>
          </ac:spMkLst>
        </pc:spChg>
        <pc:spChg chg="mod">
          <ac:chgData name="Reinier Koffijberg" userId="e70e3b1a-3c36-4cbb-8207-49a2340b3cf8" providerId="ADAL" clId="{18EDC4DD-D7D3-433F-960E-84B2268BA50B}" dt="2024-10-03T14:58:19.747" v="621" actId="20577"/>
          <ac:spMkLst>
            <pc:docMk/>
            <pc:sldMk cId="2492373169" sldId="267"/>
            <ac:spMk id="8" creationId="{9E427080-06FA-228C-1247-602257609FA3}"/>
          </ac:spMkLst>
        </pc:spChg>
        <pc:spChg chg="mod">
          <ac:chgData name="Reinier Koffijberg" userId="e70e3b1a-3c36-4cbb-8207-49a2340b3cf8" providerId="ADAL" clId="{18EDC4DD-D7D3-433F-960E-84B2268BA50B}" dt="2024-10-03T14:56:16.772" v="589" actId="20577"/>
          <ac:spMkLst>
            <pc:docMk/>
            <pc:sldMk cId="2492373169" sldId="267"/>
            <ac:spMk id="10" creationId="{FF03CD89-704C-873A-64DF-C24801853350}"/>
          </ac:spMkLst>
        </pc:spChg>
        <pc:spChg chg="del">
          <ac:chgData name="Reinier Koffijberg" userId="e70e3b1a-3c36-4cbb-8207-49a2340b3cf8" providerId="ADAL" clId="{18EDC4DD-D7D3-433F-960E-84B2268BA50B}" dt="2024-10-03T14:55:51.793" v="571" actId="478"/>
          <ac:spMkLst>
            <pc:docMk/>
            <pc:sldMk cId="2492373169" sldId="267"/>
            <ac:spMk id="11" creationId="{FDDF18BC-5034-5EFA-F2DD-C2FDACE975DB}"/>
          </ac:spMkLst>
        </pc:spChg>
        <pc:spChg chg="add mod">
          <ac:chgData name="Reinier Koffijberg" userId="e70e3b1a-3c36-4cbb-8207-49a2340b3cf8" providerId="ADAL" clId="{18EDC4DD-D7D3-433F-960E-84B2268BA50B}" dt="2024-10-03T14:55:57.949" v="573" actId="1076"/>
          <ac:spMkLst>
            <pc:docMk/>
            <pc:sldMk cId="2492373169" sldId="267"/>
            <ac:spMk id="13" creationId="{788A5D43-1ABB-59FA-F318-1A8BEB120376}"/>
          </ac:spMkLst>
        </pc:spChg>
        <pc:spChg chg="add mod">
          <ac:chgData name="Reinier Koffijberg" userId="e70e3b1a-3c36-4cbb-8207-49a2340b3cf8" providerId="ADAL" clId="{18EDC4DD-D7D3-433F-960E-84B2268BA50B}" dt="2024-10-03T14:55:57.949" v="573" actId="1076"/>
          <ac:spMkLst>
            <pc:docMk/>
            <pc:sldMk cId="2492373169" sldId="267"/>
            <ac:spMk id="15" creationId="{3C80AB6C-375C-E93A-4712-0576D3C4F698}"/>
          </ac:spMkLst>
        </pc:spChg>
        <pc:spChg chg="add mod">
          <ac:chgData name="Reinier Koffijberg" userId="e70e3b1a-3c36-4cbb-8207-49a2340b3cf8" providerId="ADAL" clId="{18EDC4DD-D7D3-433F-960E-84B2268BA50B}" dt="2024-10-03T14:56:48.249" v="603" actId="1076"/>
          <ac:spMkLst>
            <pc:docMk/>
            <pc:sldMk cId="2492373169" sldId="267"/>
            <ac:spMk id="16" creationId="{EAFB63EC-DEA7-CE4D-68FC-CB2C49EEEBBB}"/>
          </ac:spMkLst>
        </pc:spChg>
        <pc:spChg chg="add mod">
          <ac:chgData name="Reinier Koffijberg" userId="e70e3b1a-3c36-4cbb-8207-49a2340b3cf8" providerId="ADAL" clId="{18EDC4DD-D7D3-433F-960E-84B2268BA50B}" dt="2024-10-03T14:56:48.249" v="603" actId="1076"/>
          <ac:spMkLst>
            <pc:docMk/>
            <pc:sldMk cId="2492373169" sldId="267"/>
            <ac:spMk id="17" creationId="{97070079-AC73-E6C9-F7C5-BD2CD95544A0}"/>
          </ac:spMkLst>
        </pc:spChg>
        <pc:spChg chg="add mod">
          <ac:chgData name="Reinier Koffijberg" userId="e70e3b1a-3c36-4cbb-8207-49a2340b3cf8" providerId="ADAL" clId="{18EDC4DD-D7D3-433F-960E-84B2268BA50B}" dt="2024-10-03T14:56:48.249" v="603" actId="1076"/>
          <ac:spMkLst>
            <pc:docMk/>
            <pc:sldMk cId="2492373169" sldId="267"/>
            <ac:spMk id="18" creationId="{11A8031A-8F13-A95E-6377-47DBCA18DFFB}"/>
          </ac:spMkLst>
        </pc:spChg>
        <pc:spChg chg="add mod">
          <ac:chgData name="Reinier Koffijberg" userId="e70e3b1a-3c36-4cbb-8207-49a2340b3cf8" providerId="ADAL" clId="{18EDC4DD-D7D3-433F-960E-84B2268BA50B}" dt="2024-10-03T14:56:48.249" v="603" actId="1076"/>
          <ac:spMkLst>
            <pc:docMk/>
            <pc:sldMk cId="2492373169" sldId="267"/>
            <ac:spMk id="27" creationId="{B8C4A082-2706-B268-EB4F-677B35B0740E}"/>
          </ac:spMkLst>
        </pc:spChg>
        <pc:spChg chg="add mod">
          <ac:chgData name="Reinier Koffijberg" userId="e70e3b1a-3c36-4cbb-8207-49a2340b3cf8" providerId="ADAL" clId="{18EDC4DD-D7D3-433F-960E-84B2268BA50B}" dt="2024-10-03T14:56:48.249" v="603" actId="1076"/>
          <ac:spMkLst>
            <pc:docMk/>
            <pc:sldMk cId="2492373169" sldId="267"/>
            <ac:spMk id="28" creationId="{1C876080-EE09-D60D-6369-E2526EE51386}"/>
          </ac:spMkLst>
        </pc:spChg>
        <pc:spChg chg="add mod">
          <ac:chgData name="Reinier Koffijberg" userId="e70e3b1a-3c36-4cbb-8207-49a2340b3cf8" providerId="ADAL" clId="{18EDC4DD-D7D3-433F-960E-84B2268BA50B}" dt="2024-10-03T14:56:48.249" v="603" actId="1076"/>
          <ac:spMkLst>
            <pc:docMk/>
            <pc:sldMk cId="2492373169" sldId="267"/>
            <ac:spMk id="29" creationId="{3D292CFE-393B-44F0-348F-A9C373006AE8}"/>
          </ac:spMkLst>
        </pc:spChg>
        <pc:spChg chg="add mod">
          <ac:chgData name="Reinier Koffijberg" userId="e70e3b1a-3c36-4cbb-8207-49a2340b3cf8" providerId="ADAL" clId="{18EDC4DD-D7D3-433F-960E-84B2268BA50B}" dt="2024-10-03T14:56:48.249" v="603" actId="1076"/>
          <ac:spMkLst>
            <pc:docMk/>
            <pc:sldMk cId="2492373169" sldId="267"/>
            <ac:spMk id="30" creationId="{0FE9EC45-BD3C-933D-B1D2-84AB7A248C9F}"/>
          </ac:spMkLst>
        </pc:spChg>
        <pc:spChg chg="add mod">
          <ac:chgData name="Reinier Koffijberg" userId="e70e3b1a-3c36-4cbb-8207-49a2340b3cf8" providerId="ADAL" clId="{18EDC4DD-D7D3-433F-960E-84B2268BA50B}" dt="2024-10-03T14:56:48.249" v="603" actId="1076"/>
          <ac:spMkLst>
            <pc:docMk/>
            <pc:sldMk cId="2492373169" sldId="267"/>
            <ac:spMk id="31" creationId="{0342BD96-3105-8D02-4D80-09A0BA1679EB}"/>
          </ac:spMkLst>
        </pc:spChg>
        <pc:spChg chg="add mod">
          <ac:chgData name="Reinier Koffijberg" userId="e70e3b1a-3c36-4cbb-8207-49a2340b3cf8" providerId="ADAL" clId="{18EDC4DD-D7D3-433F-960E-84B2268BA50B}" dt="2024-10-03T14:56:48.249" v="603" actId="1076"/>
          <ac:spMkLst>
            <pc:docMk/>
            <pc:sldMk cId="2492373169" sldId="267"/>
            <ac:spMk id="32" creationId="{2D969349-0688-97C0-E10E-45C4599C504D}"/>
          </ac:spMkLst>
        </pc:spChg>
        <pc:spChg chg="add mod">
          <ac:chgData name="Reinier Koffijberg" userId="e70e3b1a-3c36-4cbb-8207-49a2340b3cf8" providerId="ADAL" clId="{18EDC4DD-D7D3-433F-960E-84B2268BA50B}" dt="2024-10-03T14:56:48.249" v="603" actId="1076"/>
          <ac:spMkLst>
            <pc:docMk/>
            <pc:sldMk cId="2492373169" sldId="267"/>
            <ac:spMk id="33" creationId="{AC14E8AF-DCD9-3380-BB94-7112155434F8}"/>
          </ac:spMkLst>
        </pc:spChg>
        <pc:spChg chg="add mod">
          <ac:chgData name="Reinier Koffijberg" userId="e70e3b1a-3c36-4cbb-8207-49a2340b3cf8" providerId="ADAL" clId="{18EDC4DD-D7D3-433F-960E-84B2268BA50B}" dt="2024-10-03T14:56:48.249" v="603" actId="1076"/>
          <ac:spMkLst>
            <pc:docMk/>
            <pc:sldMk cId="2492373169" sldId="267"/>
            <ac:spMk id="34" creationId="{9957C467-CBF8-3D49-30E0-9E3449932688}"/>
          </ac:spMkLst>
        </pc:spChg>
        <pc:spChg chg="add mod">
          <ac:chgData name="Reinier Koffijberg" userId="e70e3b1a-3c36-4cbb-8207-49a2340b3cf8" providerId="ADAL" clId="{18EDC4DD-D7D3-433F-960E-84B2268BA50B}" dt="2024-10-03T14:57:40.379" v="617" actId="20577"/>
          <ac:spMkLst>
            <pc:docMk/>
            <pc:sldMk cId="2492373169" sldId="267"/>
            <ac:spMk id="35" creationId="{5FFA9A23-C772-4BB9-4B4C-EE24B5C9451E}"/>
          </ac:spMkLst>
        </pc:spChg>
        <pc:spChg chg="add mod">
          <ac:chgData name="Reinier Koffijberg" userId="e70e3b1a-3c36-4cbb-8207-49a2340b3cf8" providerId="ADAL" clId="{18EDC4DD-D7D3-433F-960E-84B2268BA50B}" dt="2024-10-03T14:56:48.249" v="603" actId="1076"/>
          <ac:spMkLst>
            <pc:docMk/>
            <pc:sldMk cId="2492373169" sldId="267"/>
            <ac:spMk id="41" creationId="{ADA0E96A-DFA2-F381-53EA-8F24BE008D75}"/>
          </ac:spMkLst>
        </pc:spChg>
        <pc:spChg chg="add mod">
          <ac:chgData name="Reinier Koffijberg" userId="e70e3b1a-3c36-4cbb-8207-49a2340b3cf8" providerId="ADAL" clId="{18EDC4DD-D7D3-433F-960E-84B2268BA50B}" dt="2024-10-03T14:56:48.249" v="603" actId="1076"/>
          <ac:spMkLst>
            <pc:docMk/>
            <pc:sldMk cId="2492373169" sldId="267"/>
            <ac:spMk id="42" creationId="{EA040698-89EA-AC75-EFAD-CB1B114FBD99}"/>
          </ac:spMkLst>
        </pc:spChg>
        <pc:spChg chg="add mod">
          <ac:chgData name="Reinier Koffijberg" userId="e70e3b1a-3c36-4cbb-8207-49a2340b3cf8" providerId="ADAL" clId="{18EDC4DD-D7D3-433F-960E-84B2268BA50B}" dt="2024-10-03T14:56:48.249" v="603" actId="1076"/>
          <ac:spMkLst>
            <pc:docMk/>
            <pc:sldMk cId="2492373169" sldId="267"/>
            <ac:spMk id="43" creationId="{93FA970E-F9DF-C20F-F878-7BB93E1B4F06}"/>
          </ac:spMkLst>
        </pc:spChg>
        <pc:spChg chg="add mod">
          <ac:chgData name="Reinier Koffijberg" userId="e70e3b1a-3c36-4cbb-8207-49a2340b3cf8" providerId="ADAL" clId="{18EDC4DD-D7D3-433F-960E-84B2268BA50B}" dt="2024-10-03T14:56:48.249" v="603" actId="1076"/>
          <ac:spMkLst>
            <pc:docMk/>
            <pc:sldMk cId="2492373169" sldId="267"/>
            <ac:spMk id="44" creationId="{CBBD7C54-4449-2DF4-F6AA-FC8213E5AFFC}"/>
          </ac:spMkLst>
        </pc:spChg>
        <pc:spChg chg="add mod">
          <ac:chgData name="Reinier Koffijberg" userId="e70e3b1a-3c36-4cbb-8207-49a2340b3cf8" providerId="ADAL" clId="{18EDC4DD-D7D3-433F-960E-84B2268BA50B}" dt="2024-10-03T14:56:48.249" v="603" actId="1076"/>
          <ac:spMkLst>
            <pc:docMk/>
            <pc:sldMk cId="2492373169" sldId="267"/>
            <ac:spMk id="45" creationId="{69A8E08E-0D88-BFCB-AEA7-BD47F49C1AFB}"/>
          </ac:spMkLst>
        </pc:spChg>
        <pc:spChg chg="add mod">
          <ac:chgData name="Reinier Koffijberg" userId="e70e3b1a-3c36-4cbb-8207-49a2340b3cf8" providerId="ADAL" clId="{18EDC4DD-D7D3-433F-960E-84B2268BA50B}" dt="2024-10-03T14:56:48.249" v="603" actId="1076"/>
          <ac:spMkLst>
            <pc:docMk/>
            <pc:sldMk cId="2492373169" sldId="267"/>
            <ac:spMk id="46" creationId="{B29500D5-4AFD-CBDC-2B67-76967BB093B8}"/>
          </ac:spMkLst>
        </pc:spChg>
        <pc:spChg chg="add mod">
          <ac:chgData name="Reinier Koffijberg" userId="e70e3b1a-3c36-4cbb-8207-49a2340b3cf8" providerId="ADAL" clId="{18EDC4DD-D7D3-433F-960E-84B2268BA50B}" dt="2024-10-03T14:56:48.249" v="603" actId="1076"/>
          <ac:spMkLst>
            <pc:docMk/>
            <pc:sldMk cId="2492373169" sldId="267"/>
            <ac:spMk id="47" creationId="{646B6DA3-6705-BD35-B478-CD32FC3368E9}"/>
          </ac:spMkLst>
        </pc:spChg>
        <pc:spChg chg="add mod">
          <ac:chgData name="Reinier Koffijberg" userId="e70e3b1a-3c36-4cbb-8207-49a2340b3cf8" providerId="ADAL" clId="{18EDC4DD-D7D3-433F-960E-84B2268BA50B}" dt="2024-10-03T14:57:34.479" v="614" actId="1076"/>
          <ac:spMkLst>
            <pc:docMk/>
            <pc:sldMk cId="2492373169" sldId="267"/>
            <ac:spMk id="48" creationId="{8EE87A2D-19DF-8C0D-3640-0EF906E66F98}"/>
          </ac:spMkLst>
        </pc:spChg>
        <pc:spChg chg="add mod">
          <ac:chgData name="Reinier Koffijberg" userId="e70e3b1a-3c36-4cbb-8207-49a2340b3cf8" providerId="ADAL" clId="{18EDC4DD-D7D3-433F-960E-84B2268BA50B}" dt="2024-10-03T14:57:38.492" v="615" actId="1076"/>
          <ac:spMkLst>
            <pc:docMk/>
            <pc:sldMk cId="2492373169" sldId="267"/>
            <ac:spMk id="49" creationId="{E05A0F35-8848-9BDD-E11A-00C9608AE3F0}"/>
          </ac:spMkLst>
        </pc:spChg>
        <pc:spChg chg="add mod">
          <ac:chgData name="Reinier Koffijberg" userId="e70e3b1a-3c36-4cbb-8207-49a2340b3cf8" providerId="ADAL" clId="{18EDC4DD-D7D3-433F-960E-84B2268BA50B}" dt="2024-10-03T14:57:18.460" v="612" actId="1076"/>
          <ac:spMkLst>
            <pc:docMk/>
            <pc:sldMk cId="2492373169" sldId="267"/>
            <ac:spMk id="50" creationId="{49F928B2-AF25-BF3A-5962-BAD6E07A5E79}"/>
          </ac:spMkLst>
        </pc:spChg>
        <pc:spChg chg="add mod">
          <ac:chgData name="Reinier Koffijberg" userId="e70e3b1a-3c36-4cbb-8207-49a2340b3cf8" providerId="ADAL" clId="{18EDC4DD-D7D3-433F-960E-84B2268BA50B}" dt="2024-10-03T14:57:14.774" v="611" actId="14100"/>
          <ac:spMkLst>
            <pc:docMk/>
            <pc:sldMk cId="2492373169" sldId="267"/>
            <ac:spMk id="51" creationId="{3023B5C8-F034-3829-155D-80B795995993}"/>
          </ac:spMkLst>
        </pc:spChg>
      </pc:sldChg>
    </pc:docChg>
  </pc:docChgLst>
  <pc:docChgLst>
    <pc:chgData name="Reinier Koffijberg" userId="e70e3b1a-3c36-4cbb-8207-49a2340b3cf8" providerId="ADAL" clId="{74F910DE-452C-4A4A-B65A-53152E1979D7}"/>
    <pc:docChg chg="undo custSel modSld">
      <pc:chgData name="Reinier Koffijberg" userId="e70e3b1a-3c36-4cbb-8207-49a2340b3cf8" providerId="ADAL" clId="{74F910DE-452C-4A4A-B65A-53152E1979D7}" dt="2024-10-04T08:54:54.458" v="17" actId="1076"/>
      <pc:docMkLst>
        <pc:docMk/>
      </pc:docMkLst>
      <pc:sldChg chg="modSp mod">
        <pc:chgData name="Reinier Koffijberg" userId="e70e3b1a-3c36-4cbb-8207-49a2340b3cf8" providerId="ADAL" clId="{74F910DE-452C-4A4A-B65A-53152E1979D7}" dt="2024-10-04T08:54:54.458" v="17" actId="1076"/>
        <pc:sldMkLst>
          <pc:docMk/>
          <pc:sldMk cId="2492373169" sldId="267"/>
        </pc:sldMkLst>
        <pc:spChg chg="mod">
          <ac:chgData name="Reinier Koffijberg" userId="e70e3b1a-3c36-4cbb-8207-49a2340b3cf8" providerId="ADAL" clId="{74F910DE-452C-4A4A-B65A-53152E1979D7}" dt="2024-10-04T08:54:54.458" v="17" actId="1076"/>
          <ac:spMkLst>
            <pc:docMk/>
            <pc:sldMk cId="2492373169" sldId="267"/>
            <ac:spMk id="2" creationId="{9D8CDDB9-CA69-4015-FD09-67DC75A8E753}"/>
          </ac:spMkLst>
        </pc:spChg>
        <pc:spChg chg="mod">
          <ac:chgData name="Reinier Koffijberg" userId="e70e3b1a-3c36-4cbb-8207-49a2340b3cf8" providerId="ADAL" clId="{74F910DE-452C-4A4A-B65A-53152E1979D7}" dt="2024-10-04T08:54:54.253" v="16" actId="688"/>
          <ac:spMkLst>
            <pc:docMk/>
            <pc:sldMk cId="2492373169" sldId="267"/>
            <ac:spMk id="22" creationId="{CBF2492A-690A-1280-AF7B-2FD370614AD9}"/>
          </ac:spMkLst>
        </pc:spChg>
        <pc:spChg chg="mod">
          <ac:chgData name="Reinier Koffijberg" userId="e70e3b1a-3c36-4cbb-8207-49a2340b3cf8" providerId="ADAL" clId="{74F910DE-452C-4A4A-B65A-53152E1979D7}" dt="2024-10-04T08:54:52.798" v="9" actId="14100"/>
          <ac:spMkLst>
            <pc:docMk/>
            <pc:sldMk cId="2492373169" sldId="267"/>
            <ac:spMk id="23" creationId="{3EB0A57D-0E7C-BD16-BEFD-B6A5F4FF8E92}"/>
          </ac:spMkLst>
        </pc:spChg>
        <pc:spChg chg="mod">
          <ac:chgData name="Reinier Koffijberg" userId="e70e3b1a-3c36-4cbb-8207-49a2340b3cf8" providerId="ADAL" clId="{74F910DE-452C-4A4A-B65A-53152E1979D7}" dt="2024-10-04T08:54:53.240" v="11" actId="1076"/>
          <ac:spMkLst>
            <pc:docMk/>
            <pc:sldMk cId="2492373169" sldId="267"/>
            <ac:spMk id="26" creationId="{E1D34187-377F-CAF3-B06C-4A95247208D0}"/>
          </ac:spMkLst>
        </pc:spChg>
      </pc:sldChg>
    </pc:docChg>
  </pc:docChgLst>
  <pc:docChgLst>
    <pc:chgData name="Reinier Koffijberg" userId="S::reinier.koffijberg@keronic.com::e70e3b1a-3c36-4cbb-8207-49a2340b3cf8" providerId="AD" clId="Web-{386F1E00-4478-8925-AF20-BAECD8040B33}"/>
    <pc:docChg chg="modSld">
      <pc:chgData name="Reinier Koffijberg" userId="S::reinier.koffijberg@keronic.com::e70e3b1a-3c36-4cbb-8207-49a2340b3cf8" providerId="AD" clId="Web-{386F1E00-4478-8925-AF20-BAECD8040B33}" dt="2024-10-04T08:56:27.774" v="2" actId="1076"/>
      <pc:docMkLst>
        <pc:docMk/>
      </pc:docMkLst>
      <pc:sldChg chg="modSp">
        <pc:chgData name="Reinier Koffijberg" userId="S::reinier.koffijberg@keronic.com::e70e3b1a-3c36-4cbb-8207-49a2340b3cf8" providerId="AD" clId="Web-{386F1E00-4478-8925-AF20-BAECD8040B33}" dt="2024-10-04T08:56:27.774" v="2" actId="1076"/>
        <pc:sldMkLst>
          <pc:docMk/>
          <pc:sldMk cId="2492373169" sldId="267"/>
        </pc:sldMkLst>
        <pc:spChg chg="mod">
          <ac:chgData name="Reinier Koffijberg" userId="S::reinier.koffijberg@keronic.com::e70e3b1a-3c36-4cbb-8207-49a2340b3cf8" providerId="AD" clId="Web-{386F1E00-4478-8925-AF20-BAECD8040B33}" dt="2024-10-04T08:56:27.774" v="2" actId="1076"/>
          <ac:spMkLst>
            <pc:docMk/>
            <pc:sldMk cId="2492373169" sldId="267"/>
            <ac:spMk id="13" creationId="{788A5D43-1ABB-59FA-F318-1A8BEB120376}"/>
          </ac:spMkLst>
        </pc:spChg>
        <pc:spChg chg="mod">
          <ac:chgData name="Reinier Koffijberg" userId="S::reinier.koffijberg@keronic.com::e70e3b1a-3c36-4cbb-8207-49a2340b3cf8" providerId="AD" clId="Web-{386F1E00-4478-8925-AF20-BAECD8040B33}" dt="2024-10-04T08:56:19.930" v="1" actId="1076"/>
          <ac:spMkLst>
            <pc:docMk/>
            <pc:sldMk cId="2492373169" sldId="267"/>
            <ac:spMk id="15" creationId="{3C80AB6C-375C-E93A-4712-0576D3C4F698}"/>
          </ac:spMkLst>
        </pc:spChg>
      </pc:sldChg>
    </pc:docChg>
  </pc:docChgLst>
  <pc:docChgLst>
    <pc:chgData name="Reinier Koffijberg" userId="S::reinier.koffijberg@keronic.com::e70e3b1a-3c36-4cbb-8207-49a2340b3cf8" providerId="AD" clId="Web-{AF63FA49-BE25-EC1D-23C1-584D7C992307}"/>
    <pc:docChg chg="modSld">
      <pc:chgData name="Reinier Koffijberg" userId="S::reinier.koffijberg@keronic.com::e70e3b1a-3c36-4cbb-8207-49a2340b3cf8" providerId="AD" clId="Web-{AF63FA49-BE25-EC1D-23C1-584D7C992307}" dt="2024-10-04T08:50:19.666" v="9"/>
      <pc:docMkLst>
        <pc:docMk/>
      </pc:docMkLst>
      <pc:sldChg chg="addSp delSp modSp">
        <pc:chgData name="Reinier Koffijberg" userId="S::reinier.koffijberg@keronic.com::e70e3b1a-3c36-4cbb-8207-49a2340b3cf8" providerId="AD" clId="Web-{AF63FA49-BE25-EC1D-23C1-584D7C992307}" dt="2024-10-04T08:50:19.666" v="9"/>
        <pc:sldMkLst>
          <pc:docMk/>
          <pc:sldMk cId="1684498628" sldId="264"/>
        </pc:sldMkLst>
        <pc:spChg chg="add del mod">
          <ac:chgData name="Reinier Koffijberg" userId="S::reinier.koffijberg@keronic.com::e70e3b1a-3c36-4cbb-8207-49a2340b3cf8" providerId="AD" clId="Web-{AF63FA49-BE25-EC1D-23C1-584D7C992307}" dt="2024-10-04T08:49:15.914" v="3"/>
          <ac:spMkLst>
            <pc:docMk/>
            <pc:sldMk cId="1684498628" sldId="264"/>
            <ac:spMk id="22" creationId="{684C1823-6223-E8BB-4892-DC88C32C0035}"/>
          </ac:spMkLst>
        </pc:spChg>
        <pc:spChg chg="add del mod">
          <ac:chgData name="Reinier Koffijberg" userId="S::reinier.koffijberg@keronic.com::e70e3b1a-3c36-4cbb-8207-49a2340b3cf8" providerId="AD" clId="Web-{AF63FA49-BE25-EC1D-23C1-584D7C992307}" dt="2024-10-04T08:50:19.666" v="9"/>
          <ac:spMkLst>
            <pc:docMk/>
            <pc:sldMk cId="1684498628" sldId="264"/>
            <ac:spMk id="23" creationId="{208B8028-4227-C3C6-E6A7-DE099B7827B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C1DB-7B2A-66FA-6244-9A0FBD4E7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11171-7EF3-D8CC-00AC-E22BDBDB0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647-6AAD-E012-03F4-54F59D36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4B4C-FB59-964C-A2FF-526DA006D9A1}" type="datetimeFigureOut">
              <a:rPr lang="en-NL" smtClean="0"/>
              <a:t>22/01/2025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86437-BF80-1619-27D1-A8EF0369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7284F-BB5C-E303-83EC-9B6513F5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DE37-E817-384E-9FAD-A24CB6A58B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125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EB2B-886D-E427-0736-3C460A22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ABFEC-D020-D983-FE14-C263EBDE2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5BDF2-114D-3391-3D79-E53C6C20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4B4C-FB59-964C-A2FF-526DA006D9A1}" type="datetimeFigureOut">
              <a:rPr lang="en-NL" smtClean="0"/>
              <a:t>22/01/2025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83CA9-CE5F-361D-1745-DAE18601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AF724-1A98-C304-5C9D-01AC8C61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DE37-E817-384E-9FAD-A24CB6A58B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152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0CD58-7723-ABEA-E7C6-2702E6C56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80193-4C2C-3C46-FD97-F70E4DBA4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E7971-8370-419A-4D0C-6AC253B2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4B4C-FB59-964C-A2FF-526DA006D9A1}" type="datetimeFigureOut">
              <a:rPr lang="en-NL" smtClean="0"/>
              <a:t>22/01/2025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FE8B7-1742-1A19-32ED-3D59B0E5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1CF63-24CD-6091-EEA6-3581F7A1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DE37-E817-384E-9FAD-A24CB6A58B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0433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9D17-C49C-5E8C-3C22-4647D97D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58E25-EC73-CBB6-7377-AC554F70E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13C47-4C92-0F04-C76B-C55FC9C0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4B4C-FB59-964C-A2FF-526DA006D9A1}" type="datetimeFigureOut">
              <a:rPr lang="en-NL" smtClean="0"/>
              <a:t>22/01/2025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E8CF9-BF31-FBF3-215F-3CA3C691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F213A-E800-A961-D8C7-EDF590DD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DE37-E817-384E-9FAD-A24CB6A58B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829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3F5F-9031-14F2-EC5D-9A670183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DA72F-22E8-AD16-EDC8-ECDCAB472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09844-B417-12BD-E9FC-16EBAE67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4B4C-FB59-964C-A2FF-526DA006D9A1}" type="datetimeFigureOut">
              <a:rPr lang="en-NL" smtClean="0"/>
              <a:t>22/01/2025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EAE11-F76A-8E49-AF8D-A27361B8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2A0AF-10EB-85A2-4C03-F417C17D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DE37-E817-384E-9FAD-A24CB6A58B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742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42ECF-5297-8795-7B66-0D791B6E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D8CB3-F306-500A-0C53-F009930DE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D84CA-2BD0-7311-24F9-7C73B4010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BDD1C-6464-0CB6-123F-0AF526407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4B4C-FB59-964C-A2FF-526DA006D9A1}" type="datetimeFigureOut">
              <a:rPr lang="en-NL" smtClean="0"/>
              <a:t>22/01/2025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B8F8E-94BB-EE9F-050E-192A8B4E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821B1-093E-ECAC-C2B1-F1038629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DE37-E817-384E-9FAD-A24CB6A58B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2208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F198-7782-9025-7C45-015F4DFB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CD1AF-F9C0-5852-475D-D9736B250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472E1-B57A-926C-F319-CAA635853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7254B-4183-ECB6-3E49-0DBEE7232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012C8-4F39-6E93-3B26-7954B802D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243549-1832-EE07-C03A-924C4E20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4B4C-FB59-964C-A2FF-526DA006D9A1}" type="datetimeFigureOut">
              <a:rPr lang="en-NL" smtClean="0"/>
              <a:t>22/01/2025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6350E-FE66-9D13-C1D5-D47075B1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D9257-869A-68AC-9C63-1EC6CE41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DE37-E817-384E-9FAD-A24CB6A58B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115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1407-CEB8-C316-104E-E07FC7CB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78FDB-452B-031C-ED6C-C2982CD2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4B4C-FB59-964C-A2FF-526DA006D9A1}" type="datetimeFigureOut">
              <a:rPr lang="en-NL" smtClean="0"/>
              <a:t>22/01/2025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44859-2D7E-2F24-3D70-B6058350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FB1B7-30D6-F9FA-3CD4-5863D061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DE37-E817-384E-9FAD-A24CB6A58B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451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C9883-8392-9D3D-C9A7-79DE9E80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4B4C-FB59-964C-A2FF-526DA006D9A1}" type="datetimeFigureOut">
              <a:rPr lang="en-NL" smtClean="0"/>
              <a:t>22/01/2025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51816F-AE8D-4DC3-4E49-96CA9CD1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B48C4-18DB-3F72-B21F-EB7B1B96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DE37-E817-384E-9FAD-A24CB6A58B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244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15FC-A983-D93C-BECC-C1A6EC36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C129-BCC9-4595-3CE6-6DB21D883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A96A1-BF1C-665A-FD9B-0BC3862D8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BC7CE-6AFA-DCEA-4F69-5E2E3895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4B4C-FB59-964C-A2FF-526DA006D9A1}" type="datetimeFigureOut">
              <a:rPr lang="en-NL" smtClean="0"/>
              <a:t>22/01/2025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E598D-FF59-5FB4-E931-B69D6537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01A7C-6A39-AC78-263A-D85CD07D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DE37-E817-384E-9FAD-A24CB6A58B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27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1E10-A7CD-63B4-57FD-E85EF091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92ACC-FB48-CAB1-1869-C188D360B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AA0F1-34BB-AB73-DF95-4038316EF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9D358-02E5-2EFE-C3FF-5ABEB27A1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4B4C-FB59-964C-A2FF-526DA006D9A1}" type="datetimeFigureOut">
              <a:rPr lang="en-NL" smtClean="0"/>
              <a:t>22/01/2025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19B3D-5458-E03D-8FD7-EA30F406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FF595-386C-711E-D40F-5BB9B3A7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DE37-E817-384E-9FAD-A24CB6A58B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061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32E0DB-555E-808D-22A7-554DD9AF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996EA-4832-3261-98BC-1BA395A0D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B34D4-F946-AAA8-D838-98B611E4D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014B4C-FB59-964C-A2FF-526DA006D9A1}" type="datetimeFigureOut">
              <a:rPr lang="en-NL" smtClean="0"/>
              <a:t>22/01/2025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71391-3391-35B8-961A-FAFEE1D93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DF9E0-0B04-E62C-A36B-242249A37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BEDE37-E817-384E-9FAD-A24CB6A58B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004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A1F3E5F-4A24-D8F8-4CF7-D8348A01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4" y="5935075"/>
            <a:ext cx="2536396" cy="67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9C74C0-8693-DF58-B2B8-513424595545}"/>
              </a:ext>
            </a:extLst>
          </p:cNvPr>
          <p:cNvSpPr txBox="1"/>
          <p:nvPr/>
        </p:nvSpPr>
        <p:spPr>
          <a:xfrm>
            <a:off x="3049030" y="324433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C1EB5-9F3E-8BEC-7D56-C0B3A2E198FC}"/>
              </a:ext>
            </a:extLst>
          </p:cNvPr>
          <p:cNvSpPr txBox="1"/>
          <p:nvPr/>
        </p:nvSpPr>
        <p:spPr>
          <a:xfrm>
            <a:off x="0" y="2564524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06AF0D-1163-C2B7-AFDD-14C7F3685499}"/>
              </a:ext>
            </a:extLst>
          </p:cNvPr>
          <p:cNvSpPr/>
          <p:nvPr/>
        </p:nvSpPr>
        <p:spPr>
          <a:xfrm>
            <a:off x="0" y="2083675"/>
            <a:ext cx="12192000" cy="1881352"/>
          </a:xfrm>
          <a:prstGeom prst="rect">
            <a:avLst/>
          </a:prstGeom>
          <a:solidFill>
            <a:srgbClr val="407D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Helvetica" pitchFamily="2" charset="0"/>
              </a:rPr>
              <a:t>Geometries in </a:t>
            </a:r>
            <a:r>
              <a:rPr lang="en-US" sz="4400" dirty="0" err="1">
                <a:latin typeface="Helvetica" pitchFamily="2" charset="0"/>
              </a:rPr>
              <a:t>schematron</a:t>
            </a:r>
            <a:endParaRPr lang="en-NL" sz="4400" dirty="0"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A8222-DABB-CF78-2A7F-48EE635EAE13}"/>
              </a:ext>
            </a:extLst>
          </p:cNvPr>
          <p:cNvSpPr txBox="1"/>
          <p:nvPr/>
        </p:nvSpPr>
        <p:spPr>
          <a:xfrm>
            <a:off x="10655986" y="608572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latin typeface="Helvetica" pitchFamily="2" charset="0"/>
              </a:rPr>
              <a:t>16-09-2024</a:t>
            </a:r>
          </a:p>
        </p:txBody>
      </p:sp>
    </p:spTree>
    <p:extLst>
      <p:ext uri="{BB962C8B-B14F-4D97-AF65-F5344CB8AC3E}">
        <p14:creationId xmlns:p14="http://schemas.microsoft.com/office/powerpoint/2010/main" val="162216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D88CF-1D28-8167-33A4-E1829AE0C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AED0217-26C4-E707-866E-C64DA6186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4" y="5935075"/>
            <a:ext cx="2536396" cy="67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AB4E2E-7888-BC7D-57E0-1C3FB527DDCB}"/>
              </a:ext>
            </a:extLst>
          </p:cNvPr>
          <p:cNvSpPr txBox="1"/>
          <p:nvPr/>
        </p:nvSpPr>
        <p:spPr>
          <a:xfrm>
            <a:off x="3046971" y="324433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A92FF-BB6C-8EF4-4262-967106E81AFD}"/>
              </a:ext>
            </a:extLst>
          </p:cNvPr>
          <p:cNvSpPr txBox="1"/>
          <p:nvPr/>
        </p:nvSpPr>
        <p:spPr>
          <a:xfrm>
            <a:off x="0" y="2564524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D867A-80EF-77B3-C81C-80600D0B3A03}"/>
              </a:ext>
            </a:extLst>
          </p:cNvPr>
          <p:cNvSpPr/>
          <p:nvPr/>
        </p:nvSpPr>
        <p:spPr>
          <a:xfrm>
            <a:off x="0" y="200642"/>
            <a:ext cx="12192000" cy="1396930"/>
          </a:xfrm>
          <a:prstGeom prst="rect">
            <a:avLst/>
          </a:prstGeom>
          <a:solidFill>
            <a:srgbClr val="407D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Helvetica" pitchFamily="2" charset="0"/>
              </a:rPr>
              <a:t>Threshold</a:t>
            </a:r>
            <a:endParaRPr lang="en-NL" sz="4400" dirty="0"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08A4A6-1DE7-AC62-31EB-58BAB61594C9}"/>
              </a:ext>
            </a:extLst>
          </p:cNvPr>
          <p:cNvSpPr txBox="1"/>
          <p:nvPr/>
        </p:nvSpPr>
        <p:spPr>
          <a:xfrm>
            <a:off x="10655986" y="608572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latin typeface="Helvetica" pitchFamily="2" charset="0"/>
              </a:rPr>
              <a:t>16-09-2024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C398351-AE74-B23B-48A1-FC8A6063AA4A}"/>
              </a:ext>
            </a:extLst>
          </p:cNvPr>
          <p:cNvSpPr/>
          <p:nvPr/>
        </p:nvSpPr>
        <p:spPr>
          <a:xfrm>
            <a:off x="2258213" y="2749190"/>
            <a:ext cx="654351" cy="67981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F711FA-9DF5-8280-C814-23AC8E37F1F5}"/>
              </a:ext>
            </a:extLst>
          </p:cNvPr>
          <p:cNvSpPr txBox="1"/>
          <p:nvPr/>
        </p:nvSpPr>
        <p:spPr>
          <a:xfrm>
            <a:off x="3203689" y="2904429"/>
            <a:ext cx="645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the threshold, the size </a:t>
            </a:r>
            <a:r>
              <a:rPr lang="en-US"/>
              <a:t>of this </a:t>
            </a:r>
            <a:r>
              <a:rPr lang="en-US" dirty="0"/>
              <a:t>can be set in the configurations.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888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4031E-EBE5-C51B-D6A2-28707E85D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7782989-18DB-6E7E-B0B6-A519B3F484C6}"/>
              </a:ext>
            </a:extLst>
          </p:cNvPr>
          <p:cNvSpPr/>
          <p:nvPr/>
        </p:nvSpPr>
        <p:spPr>
          <a:xfrm>
            <a:off x="453910" y="2216848"/>
            <a:ext cx="4683833" cy="3282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A7C80B-396C-7001-235F-6ED920ADF66A}"/>
              </a:ext>
            </a:extLst>
          </p:cNvPr>
          <p:cNvSpPr/>
          <p:nvPr/>
        </p:nvSpPr>
        <p:spPr>
          <a:xfrm>
            <a:off x="651547" y="2598164"/>
            <a:ext cx="2520000" cy="252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A0B7F5-B6A9-B59D-ECBC-A6736EA02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4" y="5935075"/>
            <a:ext cx="2536396" cy="67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39F5C3-23C9-CB69-1C0F-BD13644E5529}"/>
              </a:ext>
            </a:extLst>
          </p:cNvPr>
          <p:cNvSpPr txBox="1"/>
          <p:nvPr/>
        </p:nvSpPr>
        <p:spPr>
          <a:xfrm>
            <a:off x="3049030" y="324433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8DB44-E26B-BEC6-C936-4D0F340AA259}"/>
              </a:ext>
            </a:extLst>
          </p:cNvPr>
          <p:cNvSpPr txBox="1"/>
          <p:nvPr/>
        </p:nvSpPr>
        <p:spPr>
          <a:xfrm>
            <a:off x="0" y="2564524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427080-06FA-228C-1247-602257609FA3}"/>
              </a:ext>
            </a:extLst>
          </p:cNvPr>
          <p:cNvSpPr/>
          <p:nvPr/>
        </p:nvSpPr>
        <p:spPr>
          <a:xfrm>
            <a:off x="0" y="200642"/>
            <a:ext cx="12192000" cy="1396930"/>
          </a:xfrm>
          <a:prstGeom prst="rect">
            <a:avLst/>
          </a:prstGeom>
          <a:solidFill>
            <a:srgbClr val="407D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Helvetica" pitchFamily="2" charset="0"/>
              </a:rPr>
              <a:t>Point to 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365B4E-2D6B-5F3C-C3CF-91BA23B556CA}"/>
              </a:ext>
            </a:extLst>
          </p:cNvPr>
          <p:cNvSpPr txBox="1"/>
          <p:nvPr/>
        </p:nvSpPr>
        <p:spPr>
          <a:xfrm>
            <a:off x="10655986" y="608572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03</a:t>
            </a:r>
            <a:r>
              <a:rPr lang="en-NL" dirty="0">
                <a:latin typeface="Helvetica" pitchFamily="2" charset="0"/>
              </a:rPr>
              <a:t>-</a:t>
            </a:r>
            <a:r>
              <a:rPr lang="en-US" dirty="0">
                <a:latin typeface="Helvetica" pitchFamily="2" charset="0"/>
              </a:rPr>
              <a:t>10</a:t>
            </a:r>
            <a:r>
              <a:rPr lang="en-NL" dirty="0">
                <a:latin typeface="Helvetica" pitchFamily="2" charset="0"/>
              </a:rPr>
              <a:t>-2024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0D2A32-83E9-DFD2-A25E-E5E3A6CE7647}"/>
              </a:ext>
            </a:extLst>
          </p:cNvPr>
          <p:cNvSpPr/>
          <p:nvPr/>
        </p:nvSpPr>
        <p:spPr>
          <a:xfrm>
            <a:off x="1830547" y="3778124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4B3898-D3A3-B9D0-2562-962E240C4CED}"/>
              </a:ext>
            </a:extLst>
          </p:cNvPr>
          <p:cNvSpPr/>
          <p:nvPr/>
        </p:nvSpPr>
        <p:spPr>
          <a:xfrm>
            <a:off x="4009100" y="3778124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03CD89-704C-873A-64DF-C24801853350}"/>
              </a:ext>
            </a:extLst>
          </p:cNvPr>
          <p:cNvSpPr txBox="1"/>
          <p:nvPr/>
        </p:nvSpPr>
        <p:spPr>
          <a:xfrm>
            <a:off x="1474087" y="4006255"/>
            <a:ext cx="87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A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F18BC-5034-5EFA-F2DD-C2FDACE975DB}"/>
              </a:ext>
            </a:extLst>
          </p:cNvPr>
          <p:cNvSpPr txBox="1"/>
          <p:nvPr/>
        </p:nvSpPr>
        <p:spPr>
          <a:xfrm>
            <a:off x="3652640" y="4006255"/>
            <a:ext cx="87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B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6FD174-A396-7A47-0AB3-503675148964}"/>
              </a:ext>
            </a:extLst>
          </p:cNvPr>
          <p:cNvSpPr txBox="1"/>
          <p:nvPr/>
        </p:nvSpPr>
        <p:spPr>
          <a:xfrm>
            <a:off x="1714264" y="1631183"/>
            <a:ext cx="2057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connected to b ? </a:t>
            </a:r>
          </a:p>
          <a:p>
            <a:pPr algn="ctr"/>
            <a:r>
              <a:rPr lang="en-US" dirty="0"/>
              <a:t>no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D06378-2530-B860-E80E-C332F24E702F}"/>
              </a:ext>
            </a:extLst>
          </p:cNvPr>
          <p:cNvSpPr/>
          <p:nvPr/>
        </p:nvSpPr>
        <p:spPr>
          <a:xfrm>
            <a:off x="7054259" y="2215228"/>
            <a:ext cx="4683833" cy="3282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ACAA5F3-D235-410E-4B75-399211538886}"/>
              </a:ext>
            </a:extLst>
          </p:cNvPr>
          <p:cNvSpPr/>
          <p:nvPr/>
        </p:nvSpPr>
        <p:spPr>
          <a:xfrm>
            <a:off x="7251896" y="2596544"/>
            <a:ext cx="2520000" cy="252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E16814-3410-04BB-B8A0-EC9354E7B07A}"/>
              </a:ext>
            </a:extLst>
          </p:cNvPr>
          <p:cNvSpPr/>
          <p:nvPr/>
        </p:nvSpPr>
        <p:spPr>
          <a:xfrm>
            <a:off x="8430896" y="3776504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7F32442-FD7C-6FCE-0148-BA69D6635ED4}"/>
              </a:ext>
            </a:extLst>
          </p:cNvPr>
          <p:cNvSpPr/>
          <p:nvPr/>
        </p:nvSpPr>
        <p:spPr>
          <a:xfrm>
            <a:off x="9540834" y="3776504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51A4A-75AC-05EE-9BF7-30FD2CED842B}"/>
              </a:ext>
            </a:extLst>
          </p:cNvPr>
          <p:cNvSpPr txBox="1"/>
          <p:nvPr/>
        </p:nvSpPr>
        <p:spPr>
          <a:xfrm>
            <a:off x="8074436" y="4004635"/>
            <a:ext cx="87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A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24DC06-1005-D30F-634E-8D89C234B8E0}"/>
              </a:ext>
            </a:extLst>
          </p:cNvPr>
          <p:cNvSpPr txBox="1"/>
          <p:nvPr/>
        </p:nvSpPr>
        <p:spPr>
          <a:xfrm>
            <a:off x="9184374" y="4004635"/>
            <a:ext cx="87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B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6F1507-5152-039E-FDD9-56B7F3765BDF}"/>
              </a:ext>
            </a:extLst>
          </p:cNvPr>
          <p:cNvSpPr txBox="1"/>
          <p:nvPr/>
        </p:nvSpPr>
        <p:spPr>
          <a:xfrm>
            <a:off x="8367238" y="1631104"/>
            <a:ext cx="2057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connected to b ? </a:t>
            </a:r>
          </a:p>
          <a:p>
            <a:pPr algn="ctr"/>
            <a:r>
              <a:rPr lang="en-US" dirty="0"/>
              <a:t>yes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87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4031E-EBE5-C51B-D6A2-28707E85D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D9ACAF4-265C-E664-4141-C866EF50859B}"/>
              </a:ext>
            </a:extLst>
          </p:cNvPr>
          <p:cNvSpPr/>
          <p:nvPr/>
        </p:nvSpPr>
        <p:spPr>
          <a:xfrm>
            <a:off x="2455286" y="3187217"/>
            <a:ext cx="1440000" cy="144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782989-18DB-6E7E-B0B6-A519B3F484C6}"/>
              </a:ext>
            </a:extLst>
          </p:cNvPr>
          <p:cNvSpPr/>
          <p:nvPr/>
        </p:nvSpPr>
        <p:spPr>
          <a:xfrm>
            <a:off x="453910" y="2216848"/>
            <a:ext cx="4683833" cy="3282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A7C80B-396C-7001-235F-6ED920ADF66A}"/>
              </a:ext>
            </a:extLst>
          </p:cNvPr>
          <p:cNvSpPr/>
          <p:nvPr/>
        </p:nvSpPr>
        <p:spPr>
          <a:xfrm>
            <a:off x="653438" y="3187217"/>
            <a:ext cx="1440000" cy="144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A0B7F5-B6A9-B59D-ECBC-A6736EA02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4" y="5935075"/>
            <a:ext cx="2536396" cy="67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39F5C3-23C9-CB69-1C0F-BD13644E5529}"/>
              </a:ext>
            </a:extLst>
          </p:cNvPr>
          <p:cNvSpPr txBox="1"/>
          <p:nvPr/>
        </p:nvSpPr>
        <p:spPr>
          <a:xfrm>
            <a:off x="3049030" y="324433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8DB44-E26B-BEC6-C936-4D0F340AA259}"/>
              </a:ext>
            </a:extLst>
          </p:cNvPr>
          <p:cNvSpPr txBox="1"/>
          <p:nvPr/>
        </p:nvSpPr>
        <p:spPr>
          <a:xfrm>
            <a:off x="0" y="2564524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427080-06FA-228C-1247-602257609FA3}"/>
              </a:ext>
            </a:extLst>
          </p:cNvPr>
          <p:cNvSpPr/>
          <p:nvPr/>
        </p:nvSpPr>
        <p:spPr>
          <a:xfrm>
            <a:off x="0" y="200642"/>
            <a:ext cx="12192000" cy="1396930"/>
          </a:xfrm>
          <a:prstGeom prst="rect">
            <a:avLst/>
          </a:prstGeom>
          <a:solidFill>
            <a:srgbClr val="407D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Helvetica" pitchFamily="2" charset="0"/>
              </a:rPr>
              <a:t>Point &amp; 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365B4E-2D6B-5F3C-C3CF-91BA23B556CA}"/>
              </a:ext>
            </a:extLst>
          </p:cNvPr>
          <p:cNvSpPr txBox="1"/>
          <p:nvPr/>
        </p:nvSpPr>
        <p:spPr>
          <a:xfrm>
            <a:off x="10655986" y="608572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03</a:t>
            </a:r>
            <a:r>
              <a:rPr lang="en-NL" dirty="0">
                <a:latin typeface="Helvetica" pitchFamily="2" charset="0"/>
              </a:rPr>
              <a:t>-</a:t>
            </a:r>
            <a:r>
              <a:rPr lang="en-US" dirty="0">
                <a:latin typeface="Helvetica" pitchFamily="2" charset="0"/>
              </a:rPr>
              <a:t>10</a:t>
            </a:r>
            <a:r>
              <a:rPr lang="en-NL" dirty="0">
                <a:latin typeface="Helvetica" pitchFamily="2" charset="0"/>
              </a:rPr>
              <a:t>-2024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0D2A32-83E9-DFD2-A25E-E5E3A6CE7647}"/>
              </a:ext>
            </a:extLst>
          </p:cNvPr>
          <p:cNvSpPr/>
          <p:nvPr/>
        </p:nvSpPr>
        <p:spPr>
          <a:xfrm>
            <a:off x="1277196" y="3826216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4B3898-D3A3-B9D0-2562-962E240C4CED}"/>
              </a:ext>
            </a:extLst>
          </p:cNvPr>
          <p:cNvSpPr/>
          <p:nvPr/>
        </p:nvSpPr>
        <p:spPr>
          <a:xfrm>
            <a:off x="4613317" y="3778124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03CD89-704C-873A-64DF-C24801853350}"/>
              </a:ext>
            </a:extLst>
          </p:cNvPr>
          <p:cNvSpPr txBox="1"/>
          <p:nvPr/>
        </p:nvSpPr>
        <p:spPr>
          <a:xfrm>
            <a:off x="1889436" y="406513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A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F18BC-5034-5EFA-F2DD-C2FDACE975DB}"/>
              </a:ext>
            </a:extLst>
          </p:cNvPr>
          <p:cNvSpPr txBox="1"/>
          <p:nvPr/>
        </p:nvSpPr>
        <p:spPr>
          <a:xfrm>
            <a:off x="4256857" y="4006255"/>
            <a:ext cx="87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B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6FD174-A396-7A47-0AB3-503675148964}"/>
              </a:ext>
            </a:extLst>
          </p:cNvPr>
          <p:cNvSpPr txBox="1"/>
          <p:nvPr/>
        </p:nvSpPr>
        <p:spPr>
          <a:xfrm>
            <a:off x="1714264" y="1631183"/>
            <a:ext cx="2057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connected to b ? </a:t>
            </a:r>
          </a:p>
          <a:p>
            <a:pPr algn="ctr"/>
            <a:r>
              <a:rPr lang="en-US" dirty="0"/>
              <a:t>no</a:t>
            </a:r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8CDDB9-CA69-4015-FD09-67DC75A8E753}"/>
              </a:ext>
            </a:extLst>
          </p:cNvPr>
          <p:cNvSpPr/>
          <p:nvPr/>
        </p:nvSpPr>
        <p:spPr>
          <a:xfrm>
            <a:off x="3090547" y="3827176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206119-8CEF-426C-2BB1-4D1A9D2520B2}"/>
              </a:ext>
            </a:extLst>
          </p:cNvPr>
          <p:cNvSpPr/>
          <p:nvPr/>
        </p:nvSpPr>
        <p:spPr>
          <a:xfrm>
            <a:off x="1374889" y="3826216"/>
            <a:ext cx="1796658" cy="162000"/>
          </a:xfrm>
          <a:prstGeom prst="rect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0C0925E-6BAB-87EC-6A5E-5BF137FB30A4}"/>
              </a:ext>
            </a:extLst>
          </p:cNvPr>
          <p:cNvSpPr/>
          <p:nvPr/>
        </p:nvSpPr>
        <p:spPr>
          <a:xfrm>
            <a:off x="9055635" y="3187217"/>
            <a:ext cx="1440000" cy="144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3ACD4D-2E0D-A2C9-843A-BD53297A23B1}"/>
              </a:ext>
            </a:extLst>
          </p:cNvPr>
          <p:cNvSpPr/>
          <p:nvPr/>
        </p:nvSpPr>
        <p:spPr>
          <a:xfrm>
            <a:off x="7054259" y="2216848"/>
            <a:ext cx="4683833" cy="3282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8ED16E-E399-4AF4-750C-F8853AEBC7A0}"/>
              </a:ext>
            </a:extLst>
          </p:cNvPr>
          <p:cNvSpPr/>
          <p:nvPr/>
        </p:nvSpPr>
        <p:spPr>
          <a:xfrm>
            <a:off x="7253787" y="3187217"/>
            <a:ext cx="1440000" cy="144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781A5BC-9D2A-9527-0F78-B894855DC497}"/>
              </a:ext>
            </a:extLst>
          </p:cNvPr>
          <p:cNvSpPr/>
          <p:nvPr/>
        </p:nvSpPr>
        <p:spPr>
          <a:xfrm>
            <a:off x="7877545" y="3826216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EA57B3-7A16-A2FF-6030-4C5B54A07C91}"/>
              </a:ext>
            </a:extLst>
          </p:cNvPr>
          <p:cNvSpPr/>
          <p:nvPr/>
        </p:nvSpPr>
        <p:spPr>
          <a:xfrm>
            <a:off x="9770723" y="4375587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D9ED44-E55E-A245-EF5D-4884FC6CEC43}"/>
              </a:ext>
            </a:extLst>
          </p:cNvPr>
          <p:cNvSpPr txBox="1"/>
          <p:nvPr/>
        </p:nvSpPr>
        <p:spPr>
          <a:xfrm>
            <a:off x="8489785" y="406513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A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48D187-79A1-A9C8-2B7C-E00ED2758169}"/>
              </a:ext>
            </a:extLst>
          </p:cNvPr>
          <p:cNvSpPr txBox="1"/>
          <p:nvPr/>
        </p:nvSpPr>
        <p:spPr>
          <a:xfrm>
            <a:off x="9414263" y="4603718"/>
            <a:ext cx="87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B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D3101B-81C8-03E1-FB71-DD73AF3AF53F}"/>
              </a:ext>
            </a:extLst>
          </p:cNvPr>
          <p:cNvSpPr txBox="1"/>
          <p:nvPr/>
        </p:nvSpPr>
        <p:spPr>
          <a:xfrm>
            <a:off x="8314613" y="1631183"/>
            <a:ext cx="2057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connected to b ? </a:t>
            </a:r>
          </a:p>
          <a:p>
            <a:pPr algn="ctr"/>
            <a:r>
              <a:rPr lang="en-US" dirty="0"/>
              <a:t>yes</a:t>
            </a:r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7811632-53F0-7AE5-10C8-CE8057D352F2}"/>
              </a:ext>
            </a:extLst>
          </p:cNvPr>
          <p:cNvSpPr/>
          <p:nvPr/>
        </p:nvSpPr>
        <p:spPr>
          <a:xfrm>
            <a:off x="9690896" y="3827176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608271-0143-246B-2D2D-EE714D4A599E}"/>
              </a:ext>
            </a:extLst>
          </p:cNvPr>
          <p:cNvSpPr/>
          <p:nvPr/>
        </p:nvSpPr>
        <p:spPr>
          <a:xfrm>
            <a:off x="7975238" y="3826216"/>
            <a:ext cx="1796658" cy="162000"/>
          </a:xfrm>
          <a:prstGeom prst="rect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88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4031E-EBE5-C51B-D6A2-28707E85D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73E751D-226C-7736-2FFC-84A3873C8B51}"/>
              </a:ext>
            </a:extLst>
          </p:cNvPr>
          <p:cNvSpPr/>
          <p:nvPr/>
        </p:nvSpPr>
        <p:spPr>
          <a:xfrm>
            <a:off x="1313923" y="3187217"/>
            <a:ext cx="1889881" cy="143999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19ECD3-FA90-56F2-22E2-25690521E8F8}"/>
              </a:ext>
            </a:extLst>
          </p:cNvPr>
          <p:cNvSpPr/>
          <p:nvPr/>
        </p:nvSpPr>
        <p:spPr>
          <a:xfrm>
            <a:off x="7975237" y="3187217"/>
            <a:ext cx="1889881" cy="143999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D9ACAF4-265C-E664-4141-C866EF50859B}"/>
              </a:ext>
            </a:extLst>
          </p:cNvPr>
          <p:cNvSpPr/>
          <p:nvPr/>
        </p:nvSpPr>
        <p:spPr>
          <a:xfrm>
            <a:off x="2455286" y="3187217"/>
            <a:ext cx="1440000" cy="144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782989-18DB-6E7E-B0B6-A519B3F484C6}"/>
              </a:ext>
            </a:extLst>
          </p:cNvPr>
          <p:cNvSpPr/>
          <p:nvPr/>
        </p:nvSpPr>
        <p:spPr>
          <a:xfrm>
            <a:off x="453910" y="2216848"/>
            <a:ext cx="4683833" cy="3282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A7C80B-396C-7001-235F-6ED920ADF66A}"/>
              </a:ext>
            </a:extLst>
          </p:cNvPr>
          <p:cNvSpPr/>
          <p:nvPr/>
        </p:nvSpPr>
        <p:spPr>
          <a:xfrm>
            <a:off x="653438" y="3187217"/>
            <a:ext cx="1440000" cy="144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A0B7F5-B6A9-B59D-ECBC-A6736EA02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4" y="5935075"/>
            <a:ext cx="2536396" cy="67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39F5C3-23C9-CB69-1C0F-BD13644E5529}"/>
              </a:ext>
            </a:extLst>
          </p:cNvPr>
          <p:cNvSpPr txBox="1"/>
          <p:nvPr/>
        </p:nvSpPr>
        <p:spPr>
          <a:xfrm>
            <a:off x="3049030" y="324433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8DB44-E26B-BEC6-C936-4D0F340AA259}"/>
              </a:ext>
            </a:extLst>
          </p:cNvPr>
          <p:cNvSpPr txBox="1"/>
          <p:nvPr/>
        </p:nvSpPr>
        <p:spPr>
          <a:xfrm>
            <a:off x="0" y="2564524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427080-06FA-228C-1247-602257609FA3}"/>
              </a:ext>
            </a:extLst>
          </p:cNvPr>
          <p:cNvSpPr/>
          <p:nvPr/>
        </p:nvSpPr>
        <p:spPr>
          <a:xfrm>
            <a:off x="0" y="200642"/>
            <a:ext cx="12192000" cy="1396930"/>
          </a:xfrm>
          <a:prstGeom prst="rect">
            <a:avLst/>
          </a:prstGeom>
          <a:solidFill>
            <a:srgbClr val="407D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Helvetica" pitchFamily="2" charset="0"/>
              </a:rPr>
              <a:t>Point &amp; 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365B4E-2D6B-5F3C-C3CF-91BA23B556CA}"/>
              </a:ext>
            </a:extLst>
          </p:cNvPr>
          <p:cNvSpPr txBox="1"/>
          <p:nvPr/>
        </p:nvSpPr>
        <p:spPr>
          <a:xfrm>
            <a:off x="10655986" y="608572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03</a:t>
            </a:r>
            <a:r>
              <a:rPr lang="en-NL" dirty="0">
                <a:latin typeface="Helvetica" pitchFamily="2" charset="0"/>
              </a:rPr>
              <a:t>-</a:t>
            </a:r>
            <a:r>
              <a:rPr lang="en-US" dirty="0">
                <a:latin typeface="Helvetica" pitchFamily="2" charset="0"/>
              </a:rPr>
              <a:t>10</a:t>
            </a:r>
            <a:r>
              <a:rPr lang="en-NL" dirty="0">
                <a:latin typeface="Helvetica" pitchFamily="2" charset="0"/>
              </a:rPr>
              <a:t>-2024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0D2A32-83E9-DFD2-A25E-E5E3A6CE7647}"/>
              </a:ext>
            </a:extLst>
          </p:cNvPr>
          <p:cNvSpPr/>
          <p:nvPr/>
        </p:nvSpPr>
        <p:spPr>
          <a:xfrm>
            <a:off x="1277196" y="3826216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4B3898-D3A3-B9D0-2562-962E240C4CED}"/>
              </a:ext>
            </a:extLst>
          </p:cNvPr>
          <p:cNvSpPr/>
          <p:nvPr/>
        </p:nvSpPr>
        <p:spPr>
          <a:xfrm>
            <a:off x="4613317" y="3778124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03CD89-704C-873A-64DF-C24801853350}"/>
              </a:ext>
            </a:extLst>
          </p:cNvPr>
          <p:cNvSpPr txBox="1"/>
          <p:nvPr/>
        </p:nvSpPr>
        <p:spPr>
          <a:xfrm>
            <a:off x="1889436" y="406513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A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F18BC-5034-5EFA-F2DD-C2FDACE975DB}"/>
              </a:ext>
            </a:extLst>
          </p:cNvPr>
          <p:cNvSpPr txBox="1"/>
          <p:nvPr/>
        </p:nvSpPr>
        <p:spPr>
          <a:xfrm>
            <a:off x="4256857" y="4006255"/>
            <a:ext cx="87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B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6FD174-A396-7A47-0AB3-503675148964}"/>
              </a:ext>
            </a:extLst>
          </p:cNvPr>
          <p:cNvSpPr txBox="1"/>
          <p:nvPr/>
        </p:nvSpPr>
        <p:spPr>
          <a:xfrm>
            <a:off x="1944519" y="1631183"/>
            <a:ext cx="1597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 touches a ? </a:t>
            </a:r>
          </a:p>
          <a:p>
            <a:pPr algn="ctr"/>
            <a:r>
              <a:rPr lang="en-US" dirty="0"/>
              <a:t>no</a:t>
            </a:r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8CDDB9-CA69-4015-FD09-67DC75A8E753}"/>
              </a:ext>
            </a:extLst>
          </p:cNvPr>
          <p:cNvSpPr/>
          <p:nvPr/>
        </p:nvSpPr>
        <p:spPr>
          <a:xfrm>
            <a:off x="3090547" y="3827176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206119-8CEF-426C-2BB1-4D1A9D2520B2}"/>
              </a:ext>
            </a:extLst>
          </p:cNvPr>
          <p:cNvSpPr/>
          <p:nvPr/>
        </p:nvSpPr>
        <p:spPr>
          <a:xfrm>
            <a:off x="1374889" y="3826216"/>
            <a:ext cx="1796658" cy="162000"/>
          </a:xfrm>
          <a:prstGeom prst="rect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0C0925E-6BAB-87EC-6A5E-5BF137FB30A4}"/>
              </a:ext>
            </a:extLst>
          </p:cNvPr>
          <p:cNvSpPr/>
          <p:nvPr/>
        </p:nvSpPr>
        <p:spPr>
          <a:xfrm>
            <a:off x="9055635" y="3187217"/>
            <a:ext cx="1440000" cy="144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3ACD4D-2E0D-A2C9-843A-BD53297A23B1}"/>
              </a:ext>
            </a:extLst>
          </p:cNvPr>
          <p:cNvSpPr/>
          <p:nvPr/>
        </p:nvSpPr>
        <p:spPr>
          <a:xfrm>
            <a:off x="7054259" y="2216848"/>
            <a:ext cx="4683833" cy="3282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8ED16E-E399-4AF4-750C-F8853AEBC7A0}"/>
              </a:ext>
            </a:extLst>
          </p:cNvPr>
          <p:cNvSpPr/>
          <p:nvPr/>
        </p:nvSpPr>
        <p:spPr>
          <a:xfrm>
            <a:off x="7253787" y="3187217"/>
            <a:ext cx="1440000" cy="144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781A5BC-9D2A-9527-0F78-B894855DC497}"/>
              </a:ext>
            </a:extLst>
          </p:cNvPr>
          <p:cNvSpPr/>
          <p:nvPr/>
        </p:nvSpPr>
        <p:spPr>
          <a:xfrm>
            <a:off x="7877545" y="3826216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EA57B3-7A16-A2FF-6030-4C5B54A07C91}"/>
              </a:ext>
            </a:extLst>
          </p:cNvPr>
          <p:cNvSpPr/>
          <p:nvPr/>
        </p:nvSpPr>
        <p:spPr>
          <a:xfrm>
            <a:off x="8838138" y="3291390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D9ED44-E55E-A245-EF5D-4884FC6CEC43}"/>
              </a:ext>
            </a:extLst>
          </p:cNvPr>
          <p:cNvSpPr txBox="1"/>
          <p:nvPr/>
        </p:nvSpPr>
        <p:spPr>
          <a:xfrm>
            <a:off x="8489785" y="406513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A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48D187-79A1-A9C8-2B7C-E00ED2758169}"/>
              </a:ext>
            </a:extLst>
          </p:cNvPr>
          <p:cNvSpPr txBox="1"/>
          <p:nvPr/>
        </p:nvSpPr>
        <p:spPr>
          <a:xfrm>
            <a:off x="8480075" y="2830288"/>
            <a:ext cx="87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B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D3101B-81C8-03E1-FB71-DD73AF3AF53F}"/>
              </a:ext>
            </a:extLst>
          </p:cNvPr>
          <p:cNvSpPr txBox="1"/>
          <p:nvPr/>
        </p:nvSpPr>
        <p:spPr>
          <a:xfrm>
            <a:off x="8568111" y="1631183"/>
            <a:ext cx="1550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 touches a ? </a:t>
            </a:r>
          </a:p>
          <a:p>
            <a:pPr algn="ctr"/>
            <a:r>
              <a:rPr lang="en-US" dirty="0"/>
              <a:t>yes</a:t>
            </a:r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7811632-53F0-7AE5-10C8-CE8057D352F2}"/>
              </a:ext>
            </a:extLst>
          </p:cNvPr>
          <p:cNvSpPr/>
          <p:nvPr/>
        </p:nvSpPr>
        <p:spPr>
          <a:xfrm>
            <a:off x="9690896" y="3827176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608271-0143-246B-2D2D-EE714D4A599E}"/>
              </a:ext>
            </a:extLst>
          </p:cNvPr>
          <p:cNvSpPr/>
          <p:nvPr/>
        </p:nvSpPr>
        <p:spPr>
          <a:xfrm>
            <a:off x="7975238" y="3826216"/>
            <a:ext cx="1796658" cy="162000"/>
          </a:xfrm>
          <a:prstGeom prst="rect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49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4031E-EBE5-C51B-D6A2-28707E85D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14A39B1-DF2F-919F-4A2A-5F30E7543204}"/>
              </a:ext>
            </a:extLst>
          </p:cNvPr>
          <p:cNvSpPr/>
          <p:nvPr/>
        </p:nvSpPr>
        <p:spPr>
          <a:xfrm rot="7492588">
            <a:off x="2508775" y="3305596"/>
            <a:ext cx="1889881" cy="1080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B8CAD5-B815-1BB6-2A6D-13E790D688A8}"/>
              </a:ext>
            </a:extLst>
          </p:cNvPr>
          <p:cNvSpPr/>
          <p:nvPr/>
        </p:nvSpPr>
        <p:spPr>
          <a:xfrm rot="7492588">
            <a:off x="787987" y="3301650"/>
            <a:ext cx="1889881" cy="1080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FE826D-982F-785B-BBCF-C62E7435ACD2}"/>
              </a:ext>
            </a:extLst>
          </p:cNvPr>
          <p:cNvSpPr/>
          <p:nvPr/>
        </p:nvSpPr>
        <p:spPr>
          <a:xfrm>
            <a:off x="2121802" y="2641268"/>
            <a:ext cx="1889881" cy="1080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30946B8-02AD-FC69-94A5-5BBEEFAEC509}"/>
              </a:ext>
            </a:extLst>
          </p:cNvPr>
          <p:cNvSpPr/>
          <p:nvPr/>
        </p:nvSpPr>
        <p:spPr>
          <a:xfrm>
            <a:off x="1643256" y="2633328"/>
            <a:ext cx="1080000" cy="108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B7DFD06-ACF9-DC08-9408-B85FEBC69ACB}"/>
              </a:ext>
            </a:extLst>
          </p:cNvPr>
          <p:cNvSpPr/>
          <p:nvPr/>
        </p:nvSpPr>
        <p:spPr>
          <a:xfrm>
            <a:off x="3383071" y="2647217"/>
            <a:ext cx="1080000" cy="108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3E751D-226C-7736-2FFC-84A3873C8B51}"/>
              </a:ext>
            </a:extLst>
          </p:cNvPr>
          <p:cNvSpPr/>
          <p:nvPr/>
        </p:nvSpPr>
        <p:spPr>
          <a:xfrm>
            <a:off x="1124519" y="4013412"/>
            <a:ext cx="1889881" cy="1080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D9ACAF4-265C-E664-4141-C866EF50859B}"/>
              </a:ext>
            </a:extLst>
          </p:cNvPr>
          <p:cNvSpPr/>
          <p:nvPr/>
        </p:nvSpPr>
        <p:spPr>
          <a:xfrm>
            <a:off x="2387928" y="4011694"/>
            <a:ext cx="1080000" cy="108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782989-18DB-6E7E-B0B6-A519B3F484C6}"/>
              </a:ext>
            </a:extLst>
          </p:cNvPr>
          <p:cNvSpPr/>
          <p:nvPr/>
        </p:nvSpPr>
        <p:spPr>
          <a:xfrm>
            <a:off x="453910" y="2216848"/>
            <a:ext cx="4683833" cy="3282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A7C80B-396C-7001-235F-6ED920ADF66A}"/>
              </a:ext>
            </a:extLst>
          </p:cNvPr>
          <p:cNvSpPr/>
          <p:nvPr/>
        </p:nvSpPr>
        <p:spPr>
          <a:xfrm>
            <a:off x="718113" y="4006160"/>
            <a:ext cx="1080000" cy="108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A0B7F5-B6A9-B59D-ECBC-A6736EA02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4" y="5935075"/>
            <a:ext cx="2536396" cy="67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39F5C3-23C9-CB69-1C0F-BD13644E5529}"/>
              </a:ext>
            </a:extLst>
          </p:cNvPr>
          <p:cNvSpPr txBox="1"/>
          <p:nvPr/>
        </p:nvSpPr>
        <p:spPr>
          <a:xfrm>
            <a:off x="3046971" y="324433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427080-06FA-228C-1247-602257609FA3}"/>
              </a:ext>
            </a:extLst>
          </p:cNvPr>
          <p:cNvSpPr/>
          <p:nvPr/>
        </p:nvSpPr>
        <p:spPr>
          <a:xfrm>
            <a:off x="0" y="200642"/>
            <a:ext cx="12192000" cy="1396930"/>
          </a:xfrm>
          <a:prstGeom prst="rect">
            <a:avLst/>
          </a:prstGeom>
          <a:solidFill>
            <a:srgbClr val="407D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Helvetica" pitchFamily="2" charset="0"/>
              </a:rPr>
              <a:t>Point &amp;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365B4E-2D6B-5F3C-C3CF-91BA23B556CA}"/>
              </a:ext>
            </a:extLst>
          </p:cNvPr>
          <p:cNvSpPr txBox="1"/>
          <p:nvPr/>
        </p:nvSpPr>
        <p:spPr>
          <a:xfrm>
            <a:off x="10655986" y="608572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03</a:t>
            </a:r>
            <a:r>
              <a:rPr lang="en-NL" dirty="0">
                <a:latin typeface="Helvetica" pitchFamily="2" charset="0"/>
              </a:rPr>
              <a:t>-</a:t>
            </a:r>
            <a:r>
              <a:rPr lang="en-US" dirty="0">
                <a:latin typeface="Helvetica" pitchFamily="2" charset="0"/>
              </a:rPr>
              <a:t>10</a:t>
            </a:r>
            <a:r>
              <a:rPr lang="en-NL" dirty="0">
                <a:latin typeface="Helvetica" pitchFamily="2" charset="0"/>
              </a:rPr>
              <a:t>-2024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0D2A32-83E9-DFD2-A25E-E5E3A6CE7647}"/>
              </a:ext>
            </a:extLst>
          </p:cNvPr>
          <p:cNvSpPr/>
          <p:nvPr/>
        </p:nvSpPr>
        <p:spPr>
          <a:xfrm>
            <a:off x="1091392" y="4511801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4B3898-D3A3-B9D0-2562-962E240C4CED}"/>
              </a:ext>
            </a:extLst>
          </p:cNvPr>
          <p:cNvSpPr/>
          <p:nvPr/>
        </p:nvSpPr>
        <p:spPr>
          <a:xfrm>
            <a:off x="4613317" y="3778124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03CD89-704C-873A-64DF-C24801853350}"/>
              </a:ext>
            </a:extLst>
          </p:cNvPr>
          <p:cNvSpPr txBox="1"/>
          <p:nvPr/>
        </p:nvSpPr>
        <p:spPr>
          <a:xfrm>
            <a:off x="1703632" y="4750718"/>
            <a:ext cx="82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A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F18BC-5034-5EFA-F2DD-C2FDACE975DB}"/>
              </a:ext>
            </a:extLst>
          </p:cNvPr>
          <p:cNvSpPr txBox="1"/>
          <p:nvPr/>
        </p:nvSpPr>
        <p:spPr>
          <a:xfrm>
            <a:off x="4256857" y="4006255"/>
            <a:ext cx="87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B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6FD174-A396-7A47-0AB3-503675148964}"/>
              </a:ext>
            </a:extLst>
          </p:cNvPr>
          <p:cNvSpPr txBox="1"/>
          <p:nvPr/>
        </p:nvSpPr>
        <p:spPr>
          <a:xfrm>
            <a:off x="1714265" y="1631183"/>
            <a:ext cx="2057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 connected to a ? </a:t>
            </a:r>
          </a:p>
          <a:p>
            <a:pPr algn="ctr"/>
            <a:r>
              <a:rPr lang="en-US" dirty="0"/>
              <a:t>no</a:t>
            </a:r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8CDDB9-CA69-4015-FD09-67DC75A8E753}"/>
              </a:ext>
            </a:extLst>
          </p:cNvPr>
          <p:cNvSpPr/>
          <p:nvPr/>
        </p:nvSpPr>
        <p:spPr>
          <a:xfrm>
            <a:off x="2904743" y="4512761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206119-8CEF-426C-2BB1-4D1A9D2520B2}"/>
              </a:ext>
            </a:extLst>
          </p:cNvPr>
          <p:cNvSpPr/>
          <p:nvPr/>
        </p:nvSpPr>
        <p:spPr>
          <a:xfrm>
            <a:off x="1189085" y="4511801"/>
            <a:ext cx="1796658" cy="162000"/>
          </a:xfrm>
          <a:prstGeom prst="rect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F2492A-690A-1280-AF7B-2FD370614AD9}"/>
              </a:ext>
            </a:extLst>
          </p:cNvPr>
          <p:cNvSpPr/>
          <p:nvPr/>
        </p:nvSpPr>
        <p:spPr>
          <a:xfrm rot="7717108">
            <a:off x="860960" y="3836133"/>
            <a:ext cx="1714927" cy="162000"/>
          </a:xfrm>
          <a:prstGeom prst="rect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B0A57D-0E7C-BD16-BEFD-B6A5F4FF8E92}"/>
              </a:ext>
            </a:extLst>
          </p:cNvPr>
          <p:cNvSpPr/>
          <p:nvPr/>
        </p:nvSpPr>
        <p:spPr>
          <a:xfrm>
            <a:off x="2269482" y="3127959"/>
            <a:ext cx="1729363" cy="162000"/>
          </a:xfrm>
          <a:prstGeom prst="rect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389155-B42B-90DC-DD37-D232347B3AD1}"/>
              </a:ext>
            </a:extLst>
          </p:cNvPr>
          <p:cNvSpPr/>
          <p:nvPr/>
        </p:nvSpPr>
        <p:spPr>
          <a:xfrm rot="18361589">
            <a:off x="2631269" y="3834594"/>
            <a:ext cx="1717675" cy="162000"/>
          </a:xfrm>
          <a:prstGeom prst="rect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CAA9002-C5CB-4468-7F3B-99FD08BF8410}"/>
              </a:ext>
            </a:extLst>
          </p:cNvPr>
          <p:cNvSpPr/>
          <p:nvPr/>
        </p:nvSpPr>
        <p:spPr>
          <a:xfrm>
            <a:off x="3923071" y="3127958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1D34187-377F-CAF3-B06C-4A95247208D0}"/>
              </a:ext>
            </a:extLst>
          </p:cNvPr>
          <p:cNvSpPr/>
          <p:nvPr/>
        </p:nvSpPr>
        <p:spPr>
          <a:xfrm>
            <a:off x="2183455" y="3127958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EC2127-F764-6DA1-3735-E6653B50A246}"/>
              </a:ext>
            </a:extLst>
          </p:cNvPr>
          <p:cNvSpPr/>
          <p:nvPr/>
        </p:nvSpPr>
        <p:spPr>
          <a:xfrm rot="7492588">
            <a:off x="9109124" y="3305596"/>
            <a:ext cx="1889881" cy="1080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B9B632-5E7A-C805-D5E8-1CD8A5549112}"/>
              </a:ext>
            </a:extLst>
          </p:cNvPr>
          <p:cNvSpPr/>
          <p:nvPr/>
        </p:nvSpPr>
        <p:spPr>
          <a:xfrm rot="7492588">
            <a:off x="7388336" y="3301650"/>
            <a:ext cx="1889881" cy="1080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9B6FF0-C09C-8AAE-05CE-846D63699405}"/>
              </a:ext>
            </a:extLst>
          </p:cNvPr>
          <p:cNvSpPr/>
          <p:nvPr/>
        </p:nvSpPr>
        <p:spPr>
          <a:xfrm>
            <a:off x="8722151" y="2641268"/>
            <a:ext cx="1889881" cy="1080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2F281E4-ECF5-A115-AA8D-8ADFE6283AA9}"/>
              </a:ext>
            </a:extLst>
          </p:cNvPr>
          <p:cNvSpPr/>
          <p:nvPr/>
        </p:nvSpPr>
        <p:spPr>
          <a:xfrm>
            <a:off x="8243605" y="2633328"/>
            <a:ext cx="1080000" cy="108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C330CF4-77E9-D2C7-4AAE-847DFA25CD97}"/>
              </a:ext>
            </a:extLst>
          </p:cNvPr>
          <p:cNvSpPr/>
          <p:nvPr/>
        </p:nvSpPr>
        <p:spPr>
          <a:xfrm>
            <a:off x="9983420" y="2647217"/>
            <a:ext cx="1080000" cy="108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6B54354-9B9C-5E54-0C9E-560C41BA0FC3}"/>
              </a:ext>
            </a:extLst>
          </p:cNvPr>
          <p:cNvSpPr/>
          <p:nvPr/>
        </p:nvSpPr>
        <p:spPr>
          <a:xfrm>
            <a:off x="7724868" y="4013412"/>
            <a:ext cx="1889881" cy="1080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4033F31-937F-0554-9E29-33D8DE15D37B}"/>
              </a:ext>
            </a:extLst>
          </p:cNvPr>
          <p:cNvSpPr/>
          <p:nvPr/>
        </p:nvSpPr>
        <p:spPr>
          <a:xfrm>
            <a:off x="8988277" y="4011694"/>
            <a:ext cx="1080000" cy="108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7FB93A3-9525-7A8A-DD7F-D73DD548C7E5}"/>
              </a:ext>
            </a:extLst>
          </p:cNvPr>
          <p:cNvSpPr/>
          <p:nvPr/>
        </p:nvSpPr>
        <p:spPr>
          <a:xfrm>
            <a:off x="7054259" y="2216848"/>
            <a:ext cx="4683833" cy="3282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695BFA-D23B-DB8F-F309-DEACDDA77F04}"/>
              </a:ext>
            </a:extLst>
          </p:cNvPr>
          <p:cNvSpPr/>
          <p:nvPr/>
        </p:nvSpPr>
        <p:spPr>
          <a:xfrm>
            <a:off x="7318462" y="4006160"/>
            <a:ext cx="1080000" cy="108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9D60778-B0E5-BAA4-EFA1-DBEC7A8A7986}"/>
              </a:ext>
            </a:extLst>
          </p:cNvPr>
          <p:cNvSpPr/>
          <p:nvPr/>
        </p:nvSpPr>
        <p:spPr>
          <a:xfrm>
            <a:off x="7691741" y="4511801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5DA0C10-1527-4BA0-411C-23689C4A9AA7}"/>
              </a:ext>
            </a:extLst>
          </p:cNvPr>
          <p:cNvSpPr/>
          <p:nvPr/>
        </p:nvSpPr>
        <p:spPr>
          <a:xfrm>
            <a:off x="9077861" y="3801598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230AB0-497E-3C0E-D3FA-6D939448A368}"/>
              </a:ext>
            </a:extLst>
          </p:cNvPr>
          <p:cNvSpPr txBox="1"/>
          <p:nvPr/>
        </p:nvSpPr>
        <p:spPr>
          <a:xfrm>
            <a:off x="8303981" y="4750718"/>
            <a:ext cx="82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A</a:t>
            </a:r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285082-E2A9-52D1-F6CA-D3D2441C1C68}"/>
              </a:ext>
            </a:extLst>
          </p:cNvPr>
          <p:cNvSpPr txBox="1"/>
          <p:nvPr/>
        </p:nvSpPr>
        <p:spPr>
          <a:xfrm>
            <a:off x="8721401" y="4029729"/>
            <a:ext cx="87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B</a:t>
            </a:r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7DE570-814F-E28C-1CC6-7BE883E08F82}"/>
              </a:ext>
            </a:extLst>
          </p:cNvPr>
          <p:cNvSpPr txBox="1"/>
          <p:nvPr/>
        </p:nvSpPr>
        <p:spPr>
          <a:xfrm>
            <a:off x="8314614" y="1631183"/>
            <a:ext cx="2057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 connected to a ? </a:t>
            </a:r>
          </a:p>
          <a:p>
            <a:pPr algn="ctr"/>
            <a:r>
              <a:rPr lang="en-US" dirty="0"/>
              <a:t>no</a:t>
            </a:r>
            <a:endParaRPr lang="en-GB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ED1E5D4-3EEC-01D1-9BB6-83F0C4CDC221}"/>
              </a:ext>
            </a:extLst>
          </p:cNvPr>
          <p:cNvSpPr/>
          <p:nvPr/>
        </p:nvSpPr>
        <p:spPr>
          <a:xfrm>
            <a:off x="9505092" y="4512761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72B7ED-8555-C756-D1FB-7A2465602C80}"/>
              </a:ext>
            </a:extLst>
          </p:cNvPr>
          <p:cNvSpPr/>
          <p:nvPr/>
        </p:nvSpPr>
        <p:spPr>
          <a:xfrm>
            <a:off x="7789434" y="4511801"/>
            <a:ext cx="1796658" cy="162000"/>
          </a:xfrm>
          <a:prstGeom prst="rect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C1D2342-D251-4C65-BF0D-6AF64B450DD2}"/>
              </a:ext>
            </a:extLst>
          </p:cNvPr>
          <p:cNvSpPr/>
          <p:nvPr/>
        </p:nvSpPr>
        <p:spPr>
          <a:xfrm rot="7717108">
            <a:off x="7461309" y="3836133"/>
            <a:ext cx="1714927" cy="162000"/>
          </a:xfrm>
          <a:prstGeom prst="rect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D9931C9-B030-B337-32E7-580F1E03BAA4}"/>
              </a:ext>
            </a:extLst>
          </p:cNvPr>
          <p:cNvSpPr/>
          <p:nvPr/>
        </p:nvSpPr>
        <p:spPr>
          <a:xfrm>
            <a:off x="8869831" y="3127959"/>
            <a:ext cx="1729363" cy="162000"/>
          </a:xfrm>
          <a:prstGeom prst="rect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5EB1483-BFFC-347E-2D1B-1923898A492D}"/>
              </a:ext>
            </a:extLst>
          </p:cNvPr>
          <p:cNvSpPr/>
          <p:nvPr/>
        </p:nvSpPr>
        <p:spPr>
          <a:xfrm rot="18361589">
            <a:off x="9231618" y="3834594"/>
            <a:ext cx="1717675" cy="162000"/>
          </a:xfrm>
          <a:prstGeom prst="rect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86D3E6F-6DB9-4B73-00FF-C06F1B54476C}"/>
              </a:ext>
            </a:extLst>
          </p:cNvPr>
          <p:cNvSpPr/>
          <p:nvPr/>
        </p:nvSpPr>
        <p:spPr>
          <a:xfrm>
            <a:off x="10523420" y="3127958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071B689-486A-C5A9-B51A-3301402F7AA1}"/>
              </a:ext>
            </a:extLst>
          </p:cNvPr>
          <p:cNvSpPr/>
          <p:nvPr/>
        </p:nvSpPr>
        <p:spPr>
          <a:xfrm>
            <a:off x="8783804" y="3127958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140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4031E-EBE5-C51B-D6A2-28707E85D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14A39B1-DF2F-919F-4A2A-5F30E7543204}"/>
              </a:ext>
            </a:extLst>
          </p:cNvPr>
          <p:cNvSpPr/>
          <p:nvPr/>
        </p:nvSpPr>
        <p:spPr>
          <a:xfrm rot="7492588">
            <a:off x="2508775" y="3305596"/>
            <a:ext cx="1889881" cy="1080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B8CAD5-B815-1BB6-2A6D-13E790D688A8}"/>
              </a:ext>
            </a:extLst>
          </p:cNvPr>
          <p:cNvSpPr/>
          <p:nvPr/>
        </p:nvSpPr>
        <p:spPr>
          <a:xfrm rot="7492588">
            <a:off x="787987" y="3301650"/>
            <a:ext cx="1889881" cy="1080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FE826D-982F-785B-BBCF-C62E7435ACD2}"/>
              </a:ext>
            </a:extLst>
          </p:cNvPr>
          <p:cNvSpPr/>
          <p:nvPr/>
        </p:nvSpPr>
        <p:spPr>
          <a:xfrm>
            <a:off x="2121802" y="2641268"/>
            <a:ext cx="1889881" cy="1080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30946B8-02AD-FC69-94A5-5BBEEFAEC509}"/>
              </a:ext>
            </a:extLst>
          </p:cNvPr>
          <p:cNvSpPr/>
          <p:nvPr/>
        </p:nvSpPr>
        <p:spPr>
          <a:xfrm>
            <a:off x="1643256" y="2633328"/>
            <a:ext cx="1080000" cy="108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B7DFD06-ACF9-DC08-9408-B85FEBC69ACB}"/>
              </a:ext>
            </a:extLst>
          </p:cNvPr>
          <p:cNvSpPr/>
          <p:nvPr/>
        </p:nvSpPr>
        <p:spPr>
          <a:xfrm>
            <a:off x="3383071" y="2647217"/>
            <a:ext cx="1080000" cy="108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3E751D-226C-7736-2FFC-84A3873C8B51}"/>
              </a:ext>
            </a:extLst>
          </p:cNvPr>
          <p:cNvSpPr/>
          <p:nvPr/>
        </p:nvSpPr>
        <p:spPr>
          <a:xfrm>
            <a:off x="1124519" y="4013412"/>
            <a:ext cx="1889881" cy="1080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D9ACAF4-265C-E664-4141-C866EF50859B}"/>
              </a:ext>
            </a:extLst>
          </p:cNvPr>
          <p:cNvSpPr/>
          <p:nvPr/>
        </p:nvSpPr>
        <p:spPr>
          <a:xfrm>
            <a:off x="2387928" y="4011694"/>
            <a:ext cx="1080000" cy="108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782989-18DB-6E7E-B0B6-A519B3F484C6}"/>
              </a:ext>
            </a:extLst>
          </p:cNvPr>
          <p:cNvSpPr/>
          <p:nvPr/>
        </p:nvSpPr>
        <p:spPr>
          <a:xfrm>
            <a:off x="453910" y="2216848"/>
            <a:ext cx="4683833" cy="3282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A7C80B-396C-7001-235F-6ED920ADF66A}"/>
              </a:ext>
            </a:extLst>
          </p:cNvPr>
          <p:cNvSpPr/>
          <p:nvPr/>
        </p:nvSpPr>
        <p:spPr>
          <a:xfrm>
            <a:off x="718113" y="4006160"/>
            <a:ext cx="1080000" cy="108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A0B7F5-B6A9-B59D-ECBC-A6736EA02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4" y="5935075"/>
            <a:ext cx="2536396" cy="67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427080-06FA-228C-1247-602257609FA3}"/>
              </a:ext>
            </a:extLst>
          </p:cNvPr>
          <p:cNvSpPr/>
          <p:nvPr/>
        </p:nvSpPr>
        <p:spPr>
          <a:xfrm>
            <a:off x="0" y="200642"/>
            <a:ext cx="12192000" cy="1396930"/>
          </a:xfrm>
          <a:prstGeom prst="rect">
            <a:avLst/>
          </a:prstGeom>
          <a:solidFill>
            <a:srgbClr val="407D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Helvetica" pitchFamily="2" charset="0"/>
              </a:rPr>
              <a:t>Point &amp;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365B4E-2D6B-5F3C-C3CF-91BA23B556CA}"/>
              </a:ext>
            </a:extLst>
          </p:cNvPr>
          <p:cNvSpPr txBox="1"/>
          <p:nvPr/>
        </p:nvSpPr>
        <p:spPr>
          <a:xfrm>
            <a:off x="10655986" y="608572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03</a:t>
            </a:r>
            <a:r>
              <a:rPr lang="en-NL" dirty="0">
                <a:latin typeface="Helvetica" pitchFamily="2" charset="0"/>
              </a:rPr>
              <a:t>-</a:t>
            </a:r>
            <a:r>
              <a:rPr lang="en-US" dirty="0">
                <a:latin typeface="Helvetica" pitchFamily="2" charset="0"/>
              </a:rPr>
              <a:t>10</a:t>
            </a:r>
            <a:r>
              <a:rPr lang="en-NL" dirty="0">
                <a:latin typeface="Helvetica" pitchFamily="2" charset="0"/>
              </a:rPr>
              <a:t>-2024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0D2A32-83E9-DFD2-A25E-E5E3A6CE7647}"/>
              </a:ext>
            </a:extLst>
          </p:cNvPr>
          <p:cNvSpPr/>
          <p:nvPr/>
        </p:nvSpPr>
        <p:spPr>
          <a:xfrm>
            <a:off x="1091392" y="4511801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4B3898-D3A3-B9D0-2562-962E240C4CED}"/>
              </a:ext>
            </a:extLst>
          </p:cNvPr>
          <p:cNvSpPr/>
          <p:nvPr/>
        </p:nvSpPr>
        <p:spPr>
          <a:xfrm>
            <a:off x="3711731" y="3999607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03CD89-704C-873A-64DF-C24801853350}"/>
              </a:ext>
            </a:extLst>
          </p:cNvPr>
          <p:cNvSpPr txBox="1"/>
          <p:nvPr/>
        </p:nvSpPr>
        <p:spPr>
          <a:xfrm>
            <a:off x="1703632" y="4750718"/>
            <a:ext cx="82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A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F18BC-5034-5EFA-F2DD-C2FDACE975DB}"/>
              </a:ext>
            </a:extLst>
          </p:cNvPr>
          <p:cNvSpPr txBox="1"/>
          <p:nvPr/>
        </p:nvSpPr>
        <p:spPr>
          <a:xfrm>
            <a:off x="3355271" y="4227738"/>
            <a:ext cx="87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B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6FD174-A396-7A47-0AB3-503675148964}"/>
              </a:ext>
            </a:extLst>
          </p:cNvPr>
          <p:cNvSpPr txBox="1"/>
          <p:nvPr/>
        </p:nvSpPr>
        <p:spPr>
          <a:xfrm>
            <a:off x="1714265" y="1631183"/>
            <a:ext cx="2057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 connected to a ? </a:t>
            </a:r>
          </a:p>
          <a:p>
            <a:pPr algn="ctr"/>
            <a:r>
              <a:rPr lang="en-US" dirty="0"/>
              <a:t>yes</a:t>
            </a:r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8CDDB9-CA69-4015-FD09-67DC75A8E753}"/>
              </a:ext>
            </a:extLst>
          </p:cNvPr>
          <p:cNvSpPr/>
          <p:nvPr/>
        </p:nvSpPr>
        <p:spPr>
          <a:xfrm>
            <a:off x="2904743" y="4512761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206119-8CEF-426C-2BB1-4D1A9D2520B2}"/>
              </a:ext>
            </a:extLst>
          </p:cNvPr>
          <p:cNvSpPr/>
          <p:nvPr/>
        </p:nvSpPr>
        <p:spPr>
          <a:xfrm>
            <a:off x="1189085" y="4511801"/>
            <a:ext cx="1796658" cy="162000"/>
          </a:xfrm>
          <a:prstGeom prst="rect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F2492A-690A-1280-AF7B-2FD370614AD9}"/>
              </a:ext>
            </a:extLst>
          </p:cNvPr>
          <p:cNvSpPr/>
          <p:nvPr/>
        </p:nvSpPr>
        <p:spPr>
          <a:xfrm rot="7717108">
            <a:off x="860960" y="3836133"/>
            <a:ext cx="1714927" cy="162000"/>
          </a:xfrm>
          <a:prstGeom prst="rect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B0A57D-0E7C-BD16-BEFD-B6A5F4FF8E92}"/>
              </a:ext>
            </a:extLst>
          </p:cNvPr>
          <p:cNvSpPr/>
          <p:nvPr/>
        </p:nvSpPr>
        <p:spPr>
          <a:xfrm>
            <a:off x="2269482" y="3127959"/>
            <a:ext cx="1729363" cy="162000"/>
          </a:xfrm>
          <a:prstGeom prst="rect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389155-B42B-90DC-DD37-D232347B3AD1}"/>
              </a:ext>
            </a:extLst>
          </p:cNvPr>
          <p:cNvSpPr/>
          <p:nvPr/>
        </p:nvSpPr>
        <p:spPr>
          <a:xfrm rot="18361589">
            <a:off x="2631269" y="3834594"/>
            <a:ext cx="1717675" cy="162000"/>
          </a:xfrm>
          <a:prstGeom prst="rect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CAA9002-C5CB-4468-7F3B-99FD08BF8410}"/>
              </a:ext>
            </a:extLst>
          </p:cNvPr>
          <p:cNvSpPr/>
          <p:nvPr/>
        </p:nvSpPr>
        <p:spPr>
          <a:xfrm>
            <a:off x="3923071" y="3127958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1D34187-377F-CAF3-B06C-4A95247208D0}"/>
              </a:ext>
            </a:extLst>
          </p:cNvPr>
          <p:cNvSpPr/>
          <p:nvPr/>
        </p:nvSpPr>
        <p:spPr>
          <a:xfrm>
            <a:off x="2183455" y="3127958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67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4031E-EBE5-C51B-D6A2-28707E85D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14A39B1-DF2F-919F-4A2A-5F30E7543204}"/>
              </a:ext>
            </a:extLst>
          </p:cNvPr>
          <p:cNvSpPr/>
          <p:nvPr/>
        </p:nvSpPr>
        <p:spPr>
          <a:xfrm rot="7492588">
            <a:off x="2508775" y="3305596"/>
            <a:ext cx="1889881" cy="1080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B8CAD5-B815-1BB6-2A6D-13E790D688A8}"/>
              </a:ext>
            </a:extLst>
          </p:cNvPr>
          <p:cNvSpPr/>
          <p:nvPr/>
        </p:nvSpPr>
        <p:spPr>
          <a:xfrm rot="7492588">
            <a:off x="787987" y="3301650"/>
            <a:ext cx="1889881" cy="1080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FE826D-982F-785B-BBCF-C62E7435ACD2}"/>
              </a:ext>
            </a:extLst>
          </p:cNvPr>
          <p:cNvSpPr/>
          <p:nvPr/>
        </p:nvSpPr>
        <p:spPr>
          <a:xfrm>
            <a:off x="2121802" y="2641268"/>
            <a:ext cx="1889881" cy="1080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30946B8-02AD-FC69-94A5-5BBEEFAEC509}"/>
              </a:ext>
            </a:extLst>
          </p:cNvPr>
          <p:cNvSpPr/>
          <p:nvPr/>
        </p:nvSpPr>
        <p:spPr>
          <a:xfrm>
            <a:off x="1643256" y="2633328"/>
            <a:ext cx="1080000" cy="108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B7DFD06-ACF9-DC08-9408-B85FEBC69ACB}"/>
              </a:ext>
            </a:extLst>
          </p:cNvPr>
          <p:cNvSpPr/>
          <p:nvPr/>
        </p:nvSpPr>
        <p:spPr>
          <a:xfrm>
            <a:off x="3383071" y="2647217"/>
            <a:ext cx="1080000" cy="108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3E751D-226C-7736-2FFC-84A3873C8B51}"/>
              </a:ext>
            </a:extLst>
          </p:cNvPr>
          <p:cNvSpPr/>
          <p:nvPr/>
        </p:nvSpPr>
        <p:spPr>
          <a:xfrm>
            <a:off x="1124519" y="4013412"/>
            <a:ext cx="1889881" cy="1080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D9ACAF4-265C-E664-4141-C866EF50859B}"/>
              </a:ext>
            </a:extLst>
          </p:cNvPr>
          <p:cNvSpPr/>
          <p:nvPr/>
        </p:nvSpPr>
        <p:spPr>
          <a:xfrm>
            <a:off x="2387928" y="4011694"/>
            <a:ext cx="1080000" cy="108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782989-18DB-6E7E-B0B6-A519B3F484C6}"/>
              </a:ext>
            </a:extLst>
          </p:cNvPr>
          <p:cNvSpPr/>
          <p:nvPr/>
        </p:nvSpPr>
        <p:spPr>
          <a:xfrm>
            <a:off x="453910" y="2216848"/>
            <a:ext cx="4683833" cy="3282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A7C80B-396C-7001-235F-6ED920ADF66A}"/>
              </a:ext>
            </a:extLst>
          </p:cNvPr>
          <p:cNvSpPr/>
          <p:nvPr/>
        </p:nvSpPr>
        <p:spPr>
          <a:xfrm>
            <a:off x="718113" y="4006160"/>
            <a:ext cx="1080000" cy="108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A0B7F5-B6A9-B59D-ECBC-A6736EA02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4" y="5935075"/>
            <a:ext cx="2536396" cy="67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427080-06FA-228C-1247-602257609FA3}"/>
              </a:ext>
            </a:extLst>
          </p:cNvPr>
          <p:cNvSpPr/>
          <p:nvPr/>
        </p:nvSpPr>
        <p:spPr>
          <a:xfrm>
            <a:off x="0" y="200642"/>
            <a:ext cx="12192000" cy="1396930"/>
          </a:xfrm>
          <a:prstGeom prst="rect">
            <a:avLst/>
          </a:prstGeom>
          <a:solidFill>
            <a:srgbClr val="407D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Helvetica" pitchFamily="2" charset="0"/>
              </a:rPr>
              <a:t>Line &amp;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365B4E-2D6B-5F3C-C3CF-91BA23B556CA}"/>
              </a:ext>
            </a:extLst>
          </p:cNvPr>
          <p:cNvSpPr txBox="1"/>
          <p:nvPr/>
        </p:nvSpPr>
        <p:spPr>
          <a:xfrm>
            <a:off x="10655986" y="608572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03</a:t>
            </a:r>
            <a:r>
              <a:rPr lang="en-NL" dirty="0">
                <a:latin typeface="Helvetica" pitchFamily="2" charset="0"/>
              </a:rPr>
              <a:t>-</a:t>
            </a:r>
            <a:r>
              <a:rPr lang="en-US" dirty="0">
                <a:latin typeface="Helvetica" pitchFamily="2" charset="0"/>
              </a:rPr>
              <a:t>10</a:t>
            </a:r>
            <a:r>
              <a:rPr lang="en-NL" dirty="0">
                <a:latin typeface="Helvetica" pitchFamily="2" charset="0"/>
              </a:rPr>
              <a:t>-2024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0D2A32-83E9-DFD2-A25E-E5E3A6CE7647}"/>
              </a:ext>
            </a:extLst>
          </p:cNvPr>
          <p:cNvSpPr/>
          <p:nvPr/>
        </p:nvSpPr>
        <p:spPr>
          <a:xfrm>
            <a:off x="1091392" y="4511801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03CD89-704C-873A-64DF-C24801853350}"/>
              </a:ext>
            </a:extLst>
          </p:cNvPr>
          <p:cNvSpPr txBox="1"/>
          <p:nvPr/>
        </p:nvSpPr>
        <p:spPr>
          <a:xfrm>
            <a:off x="1703632" y="4750718"/>
            <a:ext cx="82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A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6FD174-A396-7A47-0AB3-503675148964}"/>
              </a:ext>
            </a:extLst>
          </p:cNvPr>
          <p:cNvSpPr txBox="1"/>
          <p:nvPr/>
        </p:nvSpPr>
        <p:spPr>
          <a:xfrm>
            <a:off x="1714265" y="1631183"/>
            <a:ext cx="2057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 connected to a ? </a:t>
            </a:r>
          </a:p>
          <a:p>
            <a:pPr algn="ctr"/>
            <a:r>
              <a:rPr lang="en-US" dirty="0"/>
              <a:t>yes</a:t>
            </a:r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8CDDB9-CA69-4015-FD09-67DC75A8E753}"/>
              </a:ext>
            </a:extLst>
          </p:cNvPr>
          <p:cNvSpPr/>
          <p:nvPr/>
        </p:nvSpPr>
        <p:spPr>
          <a:xfrm>
            <a:off x="2904743" y="4512761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206119-8CEF-426C-2BB1-4D1A9D2520B2}"/>
              </a:ext>
            </a:extLst>
          </p:cNvPr>
          <p:cNvSpPr/>
          <p:nvPr/>
        </p:nvSpPr>
        <p:spPr>
          <a:xfrm>
            <a:off x="1189085" y="4511801"/>
            <a:ext cx="1796658" cy="162000"/>
          </a:xfrm>
          <a:prstGeom prst="rect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F2492A-690A-1280-AF7B-2FD370614AD9}"/>
              </a:ext>
            </a:extLst>
          </p:cNvPr>
          <p:cNvSpPr/>
          <p:nvPr/>
        </p:nvSpPr>
        <p:spPr>
          <a:xfrm rot="7717108">
            <a:off x="860960" y="3836133"/>
            <a:ext cx="1714927" cy="162000"/>
          </a:xfrm>
          <a:prstGeom prst="rect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B0A57D-0E7C-BD16-BEFD-B6A5F4FF8E92}"/>
              </a:ext>
            </a:extLst>
          </p:cNvPr>
          <p:cNvSpPr/>
          <p:nvPr/>
        </p:nvSpPr>
        <p:spPr>
          <a:xfrm>
            <a:off x="2269482" y="3127959"/>
            <a:ext cx="1729363" cy="162000"/>
          </a:xfrm>
          <a:prstGeom prst="rect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389155-B42B-90DC-DD37-D232347B3AD1}"/>
              </a:ext>
            </a:extLst>
          </p:cNvPr>
          <p:cNvSpPr/>
          <p:nvPr/>
        </p:nvSpPr>
        <p:spPr>
          <a:xfrm rot="18361589">
            <a:off x="2631269" y="3834594"/>
            <a:ext cx="1717675" cy="162000"/>
          </a:xfrm>
          <a:prstGeom prst="rect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CAA9002-C5CB-4468-7F3B-99FD08BF8410}"/>
              </a:ext>
            </a:extLst>
          </p:cNvPr>
          <p:cNvSpPr/>
          <p:nvPr/>
        </p:nvSpPr>
        <p:spPr>
          <a:xfrm>
            <a:off x="3923071" y="3127958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1D34187-377F-CAF3-B06C-4A95247208D0}"/>
              </a:ext>
            </a:extLst>
          </p:cNvPr>
          <p:cNvSpPr/>
          <p:nvPr/>
        </p:nvSpPr>
        <p:spPr>
          <a:xfrm>
            <a:off x="2183455" y="3127958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2F9DE0-637C-4239-F267-B084B40EB0FB}"/>
              </a:ext>
            </a:extLst>
          </p:cNvPr>
          <p:cNvSpPr/>
          <p:nvPr/>
        </p:nvSpPr>
        <p:spPr>
          <a:xfrm>
            <a:off x="3024975" y="4798100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D73E8-FEAF-F973-726F-413FAEE87FEF}"/>
              </a:ext>
            </a:extLst>
          </p:cNvPr>
          <p:cNvSpPr txBox="1"/>
          <p:nvPr/>
        </p:nvSpPr>
        <p:spPr>
          <a:xfrm>
            <a:off x="3637215" y="503701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B</a:t>
            </a:r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8A5D43-1ABB-59FA-F318-1A8BEB120376}"/>
              </a:ext>
            </a:extLst>
          </p:cNvPr>
          <p:cNvSpPr/>
          <p:nvPr/>
        </p:nvSpPr>
        <p:spPr>
          <a:xfrm>
            <a:off x="4851694" y="4799060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80AB6C-375C-E93A-4712-0576D3C4F698}"/>
              </a:ext>
            </a:extLst>
          </p:cNvPr>
          <p:cNvSpPr/>
          <p:nvPr/>
        </p:nvSpPr>
        <p:spPr>
          <a:xfrm>
            <a:off x="3136037" y="4798100"/>
            <a:ext cx="1796658" cy="162000"/>
          </a:xfrm>
          <a:prstGeom prst="rect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FB63EC-DEA7-CE4D-68FC-CB2C49EEEBBB}"/>
              </a:ext>
            </a:extLst>
          </p:cNvPr>
          <p:cNvSpPr/>
          <p:nvPr/>
        </p:nvSpPr>
        <p:spPr>
          <a:xfrm rot="7492588">
            <a:off x="9109122" y="3305596"/>
            <a:ext cx="1889881" cy="1080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070079-AC73-E6C9-F7C5-BD2CD95544A0}"/>
              </a:ext>
            </a:extLst>
          </p:cNvPr>
          <p:cNvSpPr/>
          <p:nvPr/>
        </p:nvSpPr>
        <p:spPr>
          <a:xfrm rot="7492588">
            <a:off x="7388334" y="3301650"/>
            <a:ext cx="1889881" cy="1080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A8031A-8F13-A95E-6377-47DBCA18DFFB}"/>
              </a:ext>
            </a:extLst>
          </p:cNvPr>
          <p:cNvSpPr/>
          <p:nvPr/>
        </p:nvSpPr>
        <p:spPr>
          <a:xfrm>
            <a:off x="8722149" y="2641268"/>
            <a:ext cx="1889881" cy="1080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C4A082-2706-B268-EB4F-677B35B0740E}"/>
              </a:ext>
            </a:extLst>
          </p:cNvPr>
          <p:cNvSpPr/>
          <p:nvPr/>
        </p:nvSpPr>
        <p:spPr>
          <a:xfrm>
            <a:off x="8243603" y="2633328"/>
            <a:ext cx="1080000" cy="108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876080-EE09-D60D-6369-E2526EE51386}"/>
              </a:ext>
            </a:extLst>
          </p:cNvPr>
          <p:cNvSpPr/>
          <p:nvPr/>
        </p:nvSpPr>
        <p:spPr>
          <a:xfrm>
            <a:off x="9983418" y="2647217"/>
            <a:ext cx="1080000" cy="108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292CFE-393B-44F0-348F-A9C373006AE8}"/>
              </a:ext>
            </a:extLst>
          </p:cNvPr>
          <p:cNvSpPr/>
          <p:nvPr/>
        </p:nvSpPr>
        <p:spPr>
          <a:xfrm>
            <a:off x="7724866" y="4013412"/>
            <a:ext cx="1889881" cy="1080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FE9EC45-BD3C-933D-B1D2-84AB7A248C9F}"/>
              </a:ext>
            </a:extLst>
          </p:cNvPr>
          <p:cNvSpPr/>
          <p:nvPr/>
        </p:nvSpPr>
        <p:spPr>
          <a:xfrm>
            <a:off x="8988275" y="4011694"/>
            <a:ext cx="1080000" cy="108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42BD96-3105-8D02-4D80-09A0BA1679EB}"/>
              </a:ext>
            </a:extLst>
          </p:cNvPr>
          <p:cNvSpPr/>
          <p:nvPr/>
        </p:nvSpPr>
        <p:spPr>
          <a:xfrm>
            <a:off x="7054257" y="2216848"/>
            <a:ext cx="4683833" cy="3282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D969349-0688-97C0-E10E-45C4599C504D}"/>
              </a:ext>
            </a:extLst>
          </p:cNvPr>
          <p:cNvSpPr/>
          <p:nvPr/>
        </p:nvSpPr>
        <p:spPr>
          <a:xfrm>
            <a:off x="7318460" y="4006160"/>
            <a:ext cx="1080000" cy="108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14E8AF-DCD9-3380-BB94-7112155434F8}"/>
              </a:ext>
            </a:extLst>
          </p:cNvPr>
          <p:cNvSpPr/>
          <p:nvPr/>
        </p:nvSpPr>
        <p:spPr>
          <a:xfrm>
            <a:off x="7691739" y="4511801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57C467-CBF8-3D49-30E0-9E3449932688}"/>
              </a:ext>
            </a:extLst>
          </p:cNvPr>
          <p:cNvSpPr txBox="1"/>
          <p:nvPr/>
        </p:nvSpPr>
        <p:spPr>
          <a:xfrm>
            <a:off x="8303979" y="4750718"/>
            <a:ext cx="82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A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FA9A23-C772-4BB9-4B4C-EE24B5C9451E}"/>
              </a:ext>
            </a:extLst>
          </p:cNvPr>
          <p:cNvSpPr txBox="1"/>
          <p:nvPr/>
        </p:nvSpPr>
        <p:spPr>
          <a:xfrm>
            <a:off x="8314612" y="1631183"/>
            <a:ext cx="2057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 connected to a ? </a:t>
            </a:r>
          </a:p>
          <a:p>
            <a:pPr algn="ctr"/>
            <a:r>
              <a:rPr lang="en-US" dirty="0"/>
              <a:t>no</a:t>
            </a:r>
            <a:endParaRPr lang="en-GB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DA0E96A-DFA2-F381-53EA-8F24BE008D75}"/>
              </a:ext>
            </a:extLst>
          </p:cNvPr>
          <p:cNvSpPr/>
          <p:nvPr/>
        </p:nvSpPr>
        <p:spPr>
          <a:xfrm>
            <a:off x="9505090" y="4512761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A040698-89EA-AC75-EFAD-CB1B114FBD99}"/>
              </a:ext>
            </a:extLst>
          </p:cNvPr>
          <p:cNvSpPr/>
          <p:nvPr/>
        </p:nvSpPr>
        <p:spPr>
          <a:xfrm>
            <a:off x="7789432" y="4511801"/>
            <a:ext cx="1796658" cy="162000"/>
          </a:xfrm>
          <a:prstGeom prst="rect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FA970E-F9DF-C20F-F878-7BB93E1B4F06}"/>
              </a:ext>
            </a:extLst>
          </p:cNvPr>
          <p:cNvSpPr/>
          <p:nvPr/>
        </p:nvSpPr>
        <p:spPr>
          <a:xfrm rot="7717108">
            <a:off x="7461307" y="3836133"/>
            <a:ext cx="1714927" cy="162000"/>
          </a:xfrm>
          <a:prstGeom prst="rect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BBD7C54-4449-2DF4-F6AA-FC8213E5AFFC}"/>
              </a:ext>
            </a:extLst>
          </p:cNvPr>
          <p:cNvSpPr/>
          <p:nvPr/>
        </p:nvSpPr>
        <p:spPr>
          <a:xfrm>
            <a:off x="8869829" y="3127959"/>
            <a:ext cx="1729363" cy="162000"/>
          </a:xfrm>
          <a:prstGeom prst="rect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A8E08E-0D88-BFCB-AEA7-BD47F49C1AFB}"/>
              </a:ext>
            </a:extLst>
          </p:cNvPr>
          <p:cNvSpPr/>
          <p:nvPr/>
        </p:nvSpPr>
        <p:spPr>
          <a:xfrm rot="18361589">
            <a:off x="9231616" y="3834594"/>
            <a:ext cx="1717675" cy="162000"/>
          </a:xfrm>
          <a:prstGeom prst="rect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29500D5-4AFD-CBDC-2B67-76967BB093B8}"/>
              </a:ext>
            </a:extLst>
          </p:cNvPr>
          <p:cNvSpPr/>
          <p:nvPr/>
        </p:nvSpPr>
        <p:spPr>
          <a:xfrm>
            <a:off x="10523418" y="3127958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46B6DA3-6705-BD35-B478-CD32FC3368E9}"/>
              </a:ext>
            </a:extLst>
          </p:cNvPr>
          <p:cNvSpPr/>
          <p:nvPr/>
        </p:nvSpPr>
        <p:spPr>
          <a:xfrm>
            <a:off x="8783802" y="3127958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EE87A2D-19DF-8C0D-3640-0EF906E66F98}"/>
              </a:ext>
            </a:extLst>
          </p:cNvPr>
          <p:cNvSpPr/>
          <p:nvPr/>
        </p:nvSpPr>
        <p:spPr>
          <a:xfrm rot="20256682">
            <a:off x="7287334" y="3232817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5A0F35-8848-9BDD-E11A-00C9608AE3F0}"/>
              </a:ext>
            </a:extLst>
          </p:cNvPr>
          <p:cNvSpPr txBox="1"/>
          <p:nvPr/>
        </p:nvSpPr>
        <p:spPr>
          <a:xfrm>
            <a:off x="7665973" y="235106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B</a:t>
            </a:r>
            <a:endParaRPr lang="en-GB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9F928B2-AF25-BF3A-5962-BAD6E07A5E79}"/>
              </a:ext>
            </a:extLst>
          </p:cNvPr>
          <p:cNvSpPr/>
          <p:nvPr/>
        </p:nvSpPr>
        <p:spPr>
          <a:xfrm rot="20256682">
            <a:off x="9480709" y="2326630"/>
            <a:ext cx="162000" cy="160081"/>
          </a:xfrm>
          <a:prstGeom prst="ellipse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023B5C8-F034-3829-155D-80B795995993}"/>
              </a:ext>
            </a:extLst>
          </p:cNvPr>
          <p:cNvSpPr/>
          <p:nvPr/>
        </p:nvSpPr>
        <p:spPr>
          <a:xfrm rot="20256682">
            <a:off x="7278848" y="2778547"/>
            <a:ext cx="2369196" cy="162000"/>
          </a:xfrm>
          <a:prstGeom prst="rect">
            <a:avLst/>
          </a:prstGeom>
          <a:solidFill>
            <a:srgbClr val="407DD6"/>
          </a:solidFill>
          <a:ln>
            <a:solidFill>
              <a:srgbClr val="407D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37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2de3e13-4179-4ca1-9733-9b48628f4dc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182F70C86F0749867BAE3B210D045A" ma:contentTypeVersion="10" ma:contentTypeDescription="Create a new document." ma:contentTypeScope="" ma:versionID="6d83bcb97ab341d7c319c640b4665c00">
  <xsd:schema xmlns:xsd="http://www.w3.org/2001/XMLSchema" xmlns:xs="http://www.w3.org/2001/XMLSchema" xmlns:p="http://schemas.microsoft.com/office/2006/metadata/properties" xmlns:ns3="22de3e13-4179-4ca1-9733-9b48628f4dc8" targetNamespace="http://schemas.microsoft.com/office/2006/metadata/properties" ma:root="true" ma:fieldsID="cdb78296d95a28fb101d60ad397298ae" ns3:_="">
    <xsd:import namespace="22de3e13-4179-4ca1-9733-9b48628f4dc8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de3e13-4179-4ca1-9733-9b48628f4dc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C5C7B2-2337-4194-9A2E-8106A31CB8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3BDADF-EDD8-4991-B4A8-A2B01971777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22de3e13-4179-4ca1-9733-9b48628f4dc8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FC6A5DB-F442-4149-983F-B8B0E18696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de3e13-4179-4ca1-9733-9b48628f4d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182</Words>
  <Application>Microsoft Macintosh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-webkit-standard</vt:lpstr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Reinier Koffijberg</dc:creator>
  <cp:lastModifiedBy>Nick Krijgsman</cp:lastModifiedBy>
  <cp:revision>71</cp:revision>
  <dcterms:created xsi:type="dcterms:W3CDTF">2024-09-16T06:49:02Z</dcterms:created>
  <dcterms:modified xsi:type="dcterms:W3CDTF">2025-01-22T09:05:30Z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0x01010048182F70C86F0749867BAE3B210D045A</vt:lpwstr>
  </property>
</Properties>
</file>