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6CB7-50F7-4672-8093-C043717A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99F-F150-4BF8-A543-A3C55BFA7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521A-7CD1-4962-B3AB-F7C97207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5039-F4B9-4726-B40B-0F273A73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02AC-F93D-4215-A86B-612EB8C8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E629-D4E4-4196-839F-B08A386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89F20-6A03-4B5B-AE50-F46C052A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6329-E51B-4334-B871-8FC73918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AA42-199B-4ACB-AB48-654E63A2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A5CC4-E625-4C88-9483-2DBACA9A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86A2-0D38-42D3-B011-C5E242E0A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45A5-573F-49A5-9CAC-AC4919AF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C937-A174-48A8-9BCC-508C2AE7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C0E3-76E5-4E05-891B-25ECC56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4DE9-B562-455B-A3E0-B8E8724E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583-CDCA-461C-A14F-1EFA5D8B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BCA6-6B73-44AA-A3DE-87F47955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BBE5-240B-4932-BCD2-4E3A42E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9A54-3FE1-42F9-9F71-693DD662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93F9-13AB-4759-AF37-09A0F7C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2E61-2A83-408D-9438-C7A23D9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19E2-13D6-440A-B519-22A2534B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4E5B-A7A4-4447-B446-DD6B8E73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EBAD-EC02-447E-9D4F-5FDB7B93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16AE-DB38-4019-8A5D-EE9D66D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A8A-0F18-4D8D-BE5A-D5A9ED6F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AC8D-B805-4539-8C8E-D5507219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2CB8-4C5E-4F8C-9379-59CB17BF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9376-5A9B-4A6A-9E38-8E3F25CB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1F39-3209-493A-BD85-8A4E0B3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76BD-8841-4C3C-811B-F5F55CD8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4204-2E35-4EF6-8E3C-A9AEEE45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E690-7B0E-4125-B2FA-5C3B56C6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4E1F2-BFF4-40DA-A3E7-88C567C5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C8C02-235F-4BC9-8CDC-B6B04112F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B4C56-CC46-4A88-983C-FF5F26827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CCF90-07FB-43E2-BEDD-0ADDD11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203AC-C12A-4E45-9404-5EF0FA8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FD48D-94A1-47C2-9BD9-FFE8BC7C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F8A-16B6-4000-A87C-E853F92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05D90-494A-4F09-B809-C91FD6FD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DBB02-5C36-4716-A7A2-4ECEC7D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F5B3C-114B-494B-8D6D-31717050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76AAF-1A5E-4E53-81A2-C1AF814D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D6EEF-B871-456E-8161-1B654022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539C5-A9D7-49FB-813A-317377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81DC-0051-4FF1-A4BF-E643943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D9D5-5C5C-4633-8CE4-2528A681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C0F7-61BF-4329-BA73-9493CE3C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BB0C-93B4-4EA8-8BE1-1E1AC25B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F9DFF-C566-4CB9-B0E8-D61C9EAB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B7A2-4251-4D94-904D-3346EAF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03C8-D4A5-4F8E-BDA7-5403975D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611C7-05D6-4BBB-BD83-E1C448A8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9401-F938-4601-9A7B-5950AFAD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C9A1F-E595-4587-9542-E3090B36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7A08-296B-4A6E-8D6B-795747E6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BE66-3610-492B-B996-6C22DE74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64E8E-D5D5-494A-B909-644F98FE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5B5B-B2F9-41D8-B7CE-08B246DF2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B890-0C5A-492A-85A3-7E5ABF0B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45DA-0A1B-4872-BE81-6AC069517B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D45B-6617-47E9-AEDE-FCD78D84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DE22-B7B1-49EC-92B2-E0BDE26E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Extract                              Transform                            Load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100" dirty="0"/>
              <a:t>*workpaper: </a:t>
            </a:r>
            <a:r>
              <a:rPr lang="en-US" sz="1100" dirty="0" err="1"/>
              <a:t>CreditCardFraud_cloud_ETF.ipynb</a:t>
            </a:r>
            <a:endParaRPr lang="en-US" sz="1100" dirty="0"/>
          </a:p>
        </p:txBody>
      </p:sp>
      <p:pic>
        <p:nvPicPr>
          <p:cNvPr id="1034" name="Picture 10" descr="kaggle-logo-transparent-300 - Analytics Vidhya">
            <a:extLst>
              <a:ext uri="{FF2B5EF4-FFF2-40B4-BE49-F238E27FC236}">
                <a16:creationId xmlns:a16="http://schemas.microsoft.com/office/drawing/2014/main" id="{89BE1D6C-01EA-4CDE-89DA-AA00ED58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66" y="2960264"/>
            <a:ext cx="3119335" cy="14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9515E2D-EC31-4347-B79E-A1745135E142}"/>
              </a:ext>
            </a:extLst>
          </p:cNvPr>
          <p:cNvSpPr/>
          <p:nvPr/>
        </p:nvSpPr>
        <p:spPr>
          <a:xfrm>
            <a:off x="4083589" y="3371377"/>
            <a:ext cx="885217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Colab Tricks | Rohit Midha">
            <a:extLst>
              <a:ext uri="{FF2B5EF4-FFF2-40B4-BE49-F238E27FC236}">
                <a16:creationId xmlns:a16="http://schemas.microsoft.com/office/drawing/2014/main" id="{C9F2922E-0B05-483B-AA19-729811E9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66" y="3016825"/>
            <a:ext cx="2285188" cy="1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DS, Redshift, DynamoDB and Aurora Compared">
            <a:extLst>
              <a:ext uri="{FF2B5EF4-FFF2-40B4-BE49-F238E27FC236}">
                <a16:creationId xmlns:a16="http://schemas.microsoft.com/office/drawing/2014/main" id="{DDE365E0-B27B-4B14-B173-54904864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91" y="3032828"/>
            <a:ext cx="2285188" cy="14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419BDD-7C37-4456-8A11-40D28017DB20}"/>
              </a:ext>
            </a:extLst>
          </p:cNvPr>
          <p:cNvSpPr/>
          <p:nvPr/>
        </p:nvSpPr>
        <p:spPr>
          <a:xfrm>
            <a:off x="7491514" y="3389879"/>
            <a:ext cx="885217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15" y="1690688"/>
            <a:ext cx="10022746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Real-time Fraud Detection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*</a:t>
            </a:r>
            <a:r>
              <a:rPr lang="en-US" sz="1200" dirty="0"/>
              <a:t>workpaper: </a:t>
            </a:r>
            <a:r>
              <a:rPr lang="en-US" sz="1200" dirty="0" err="1"/>
              <a:t>recall_model.ipynb</a:t>
            </a:r>
            <a:endParaRPr lang="en-US" sz="1200" dirty="0"/>
          </a:p>
          <a:p>
            <a:endParaRPr lang="en-US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FEFB0A-6DBF-4CF2-8004-74347D8AE9D8}"/>
              </a:ext>
            </a:extLst>
          </p:cNvPr>
          <p:cNvSpPr/>
          <p:nvPr/>
        </p:nvSpPr>
        <p:spPr>
          <a:xfrm>
            <a:off x="1065402" y="2382473"/>
            <a:ext cx="2279357" cy="2038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9715C7-C2BE-46D5-AB2C-548F210AB54E}"/>
              </a:ext>
            </a:extLst>
          </p:cNvPr>
          <p:cNvSpPr/>
          <p:nvPr/>
        </p:nvSpPr>
        <p:spPr>
          <a:xfrm>
            <a:off x="3577553" y="3124897"/>
            <a:ext cx="620786" cy="553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A90F5-CDAA-425C-AA43-C08E43BD9287}"/>
              </a:ext>
            </a:extLst>
          </p:cNvPr>
          <p:cNvSpPr/>
          <p:nvPr/>
        </p:nvSpPr>
        <p:spPr>
          <a:xfrm>
            <a:off x="4398279" y="2405777"/>
            <a:ext cx="2279357" cy="2038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Models*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CEBE35-5D12-4B77-B813-24685C9B0ED2}"/>
              </a:ext>
            </a:extLst>
          </p:cNvPr>
          <p:cNvSpPr/>
          <p:nvPr/>
        </p:nvSpPr>
        <p:spPr>
          <a:xfrm>
            <a:off x="6870933" y="3124898"/>
            <a:ext cx="620786" cy="553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5616E-52FC-46EA-911B-E794493F6352}"/>
              </a:ext>
            </a:extLst>
          </p:cNvPr>
          <p:cNvSpPr/>
          <p:nvPr/>
        </p:nvSpPr>
        <p:spPr>
          <a:xfrm>
            <a:off x="7612307" y="2405777"/>
            <a:ext cx="2279357" cy="2099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95722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32EE-16F7-45D0-B067-38EDA163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Overnight Re-ETL and Re-Train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FBCE7A-5833-49BB-B8C0-C45D0879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Task Scheduler                                   re-ETL and re-Train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100" dirty="0"/>
              <a:t>*workpaper: overnight_process.py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1B7AB-95A7-4A83-9174-619FDE42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8" y="2555629"/>
            <a:ext cx="1981200" cy="1981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A4AFC4A-ECDF-48D6-8F62-CBF92F7C4622}"/>
              </a:ext>
            </a:extLst>
          </p:cNvPr>
          <p:cNvSpPr/>
          <p:nvPr/>
        </p:nvSpPr>
        <p:spPr>
          <a:xfrm>
            <a:off x="5164014" y="3083168"/>
            <a:ext cx="1078523" cy="9495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50705-4D28-4479-9909-F42C4D5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981" y="2510203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Initial ETL Process</vt:lpstr>
      <vt:lpstr>Application</vt:lpstr>
      <vt:lpstr>Overnight Re-ETL and Re-Train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</dc:title>
  <dc:creator>Jayvis</dc:creator>
  <cp:lastModifiedBy>Austin Wen</cp:lastModifiedBy>
  <cp:revision>21</cp:revision>
  <dcterms:created xsi:type="dcterms:W3CDTF">2020-08-15T15:24:24Z</dcterms:created>
  <dcterms:modified xsi:type="dcterms:W3CDTF">2020-08-15T17:29:26Z</dcterms:modified>
</cp:coreProperties>
</file>