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511"/>
    <a:srgbClr val="FF0066"/>
    <a:srgbClr val="99FF99"/>
    <a:srgbClr val="8BB5F9"/>
    <a:srgbClr val="9FC6FF"/>
    <a:srgbClr val="CFEFFD"/>
    <a:srgbClr val="66FF66"/>
    <a:srgbClr val="57FF57"/>
    <a:srgbClr val="2121FF"/>
    <a:srgbClr val="5C6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280" autoAdjust="0"/>
  </p:normalViewPr>
  <p:slideViewPr>
    <p:cSldViewPr snapToGrid="0">
      <p:cViewPr>
        <p:scale>
          <a:sx n="130" d="100"/>
          <a:sy n="130" d="100"/>
        </p:scale>
        <p:origin x="96" y="-18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43DD6-7908-4AFA-8F08-F5DA4913D758}" type="doc">
      <dgm:prSet loTypeId="urn:microsoft.com/office/officeart/2005/8/layout/hierarchy2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EC77832-0685-4061-85A9-2B7E04FC9927}">
      <dgm:prSet/>
      <dgm:spPr>
        <a:solidFill>
          <a:srgbClr val="F4F85E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0" dirty="0">
              <a:solidFill>
                <a:schemeClr val="tx1"/>
              </a:solidFill>
            </a:rPr>
            <a:t>Aprons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0" dirty="0">
              <a:solidFill>
                <a:schemeClr val="tx1"/>
              </a:solidFill>
            </a:rPr>
            <a:t>SF_apron_large.html</a:t>
          </a:r>
          <a:endParaRPr lang="en-US" b="0" i="1" dirty="0">
            <a:solidFill>
              <a:schemeClr val="tx1"/>
            </a:solidFill>
          </a:endParaRPr>
        </a:p>
      </dgm:t>
    </dgm:pt>
    <dgm:pt modelId="{64522A3B-06D5-445A-B29E-95A5AD0616E8}" type="parTrans" cxnId="{ED06E7D1-B82C-4C60-B10C-44EEF35A638A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DC723360-4464-4AC6-AC92-037B46B955A1}" type="sibTrans" cxnId="{ED06E7D1-B82C-4C60-B10C-44EEF35A638A}">
      <dgm:prSet/>
      <dgm:spPr/>
      <dgm:t>
        <a:bodyPr/>
        <a:lstStyle/>
        <a:p>
          <a:endParaRPr lang="en-US"/>
        </a:p>
      </dgm:t>
    </dgm:pt>
    <dgm:pt modelId="{9497D2F0-AED9-4CC8-831F-177A445E6114}">
      <dgm:prSet/>
      <dgm:spPr>
        <a:solidFill>
          <a:srgbClr val="F4F85E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Toddler Clothes  SF_clothes_large.html</a:t>
          </a:r>
        </a:p>
      </dgm:t>
    </dgm:pt>
    <dgm:pt modelId="{03C60D3E-A69D-489E-AC23-D2EF12F2CE12}" type="parTrans" cxnId="{B88A67B5-100A-48F1-9455-5D483BDB4B8F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0E9A1C67-F77C-49EB-96B3-86F1B9D3FF94}" type="sibTrans" cxnId="{B88A67B5-100A-48F1-9455-5D483BDB4B8F}">
      <dgm:prSet/>
      <dgm:spPr/>
      <dgm:t>
        <a:bodyPr/>
        <a:lstStyle/>
        <a:p>
          <a:endParaRPr lang="en-US"/>
        </a:p>
      </dgm:t>
    </dgm:pt>
    <dgm:pt modelId="{EAF97F65-8743-416C-95B4-C2A504120B0F}">
      <dgm:prSet phldrT="[Text]" custT="1"/>
      <dgm:spPr>
        <a:solidFill>
          <a:srgbClr val="2121FF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sz="700" b="1" dirty="0"/>
            <a:t>DIY </a:t>
          </a:r>
        </a:p>
        <a:p>
          <a:r>
            <a:rPr lang="en-US" sz="700" b="0" dirty="0"/>
            <a:t>SF_diy.html</a:t>
          </a:r>
          <a:endParaRPr lang="en-US" sz="700" b="0" i="1" dirty="0"/>
        </a:p>
      </dgm:t>
    </dgm:pt>
    <dgm:pt modelId="{15FC0DA2-D4A5-4ADB-8E29-59099AD0F12C}" type="parTrans" cxnId="{978388B3-EB8F-4139-B38A-114233FC2BB6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EA3E39D9-C3F2-4BF2-B34A-03920DBAC485}" type="sibTrans" cxnId="{978388B3-EB8F-4139-B38A-114233FC2BB6}">
      <dgm:prSet/>
      <dgm:spPr/>
      <dgm:t>
        <a:bodyPr/>
        <a:lstStyle/>
        <a:p>
          <a:endParaRPr lang="en-US"/>
        </a:p>
      </dgm:t>
    </dgm:pt>
    <dgm:pt modelId="{34EF69ED-7733-43E5-9F02-75216E62B39D}">
      <dgm:prSet phldrT="[Text]" custT="1"/>
      <dgm:spPr>
        <a:solidFill>
          <a:srgbClr val="FFC00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sz="700" b="1" dirty="0"/>
            <a:t>Sales</a:t>
          </a:r>
        </a:p>
        <a:p>
          <a:r>
            <a:rPr lang="en-US" sz="700" i="1" dirty="0"/>
            <a:t>SF_sales.html</a:t>
          </a:r>
        </a:p>
      </dgm:t>
    </dgm:pt>
    <dgm:pt modelId="{B6844C36-BF59-4369-A225-8E816E956898}" type="sibTrans" cxnId="{4C3D5DA4-4E22-49D2-8A9A-EB38B09280C2}">
      <dgm:prSet/>
      <dgm:spPr/>
      <dgm:t>
        <a:bodyPr/>
        <a:lstStyle/>
        <a:p>
          <a:endParaRPr lang="en-US"/>
        </a:p>
      </dgm:t>
    </dgm:pt>
    <dgm:pt modelId="{D95CB556-0982-4642-9108-EFDA847395CF}" type="parTrans" cxnId="{4C3D5DA4-4E22-49D2-8A9A-EB38B09280C2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6213EA93-67B3-4DEB-8CC6-93A0B2AF7CD7}">
      <dgm:prSet phldrT="[Text]" custT="1"/>
      <dgm:spPr>
        <a:solidFill>
          <a:srgbClr val="C0000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sz="700" b="1" dirty="0"/>
            <a:t>Sew</a:t>
          </a:r>
          <a:r>
            <a:rPr lang="en-US" sz="700" dirty="0"/>
            <a:t> </a:t>
          </a:r>
          <a:r>
            <a:rPr lang="en-US" sz="700" b="1" dirty="0"/>
            <a:t>Fantastic</a:t>
          </a:r>
        </a:p>
        <a:p>
          <a:r>
            <a:rPr lang="en-US" sz="700" b="1" dirty="0"/>
            <a:t>SF_index.html</a:t>
          </a:r>
        </a:p>
      </dgm:t>
    </dgm:pt>
    <dgm:pt modelId="{0B401069-F5DA-4C26-8D27-41C74B853B00}" type="sibTrans" cxnId="{A43F2893-82A9-4D28-9685-E0BE99CB288E}">
      <dgm:prSet/>
      <dgm:spPr/>
      <dgm:t>
        <a:bodyPr/>
        <a:lstStyle/>
        <a:p>
          <a:endParaRPr lang="en-US"/>
        </a:p>
      </dgm:t>
    </dgm:pt>
    <dgm:pt modelId="{22F01FA1-DAEC-40BA-8433-5E146EC5406F}" type="parTrans" cxnId="{A43F2893-82A9-4D28-9685-E0BE99CB288E}">
      <dgm:prSet/>
      <dgm:spPr/>
      <dgm:t>
        <a:bodyPr/>
        <a:lstStyle/>
        <a:p>
          <a:endParaRPr lang="en-US"/>
        </a:p>
      </dgm:t>
    </dgm:pt>
    <dgm:pt modelId="{C37708DE-FFB1-4567-A8BA-BF7FE499A70D}">
      <dgm:prSet/>
      <dgm:spPr>
        <a:solidFill>
          <a:srgbClr val="F4F85E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Doll Accessories </a:t>
          </a:r>
          <a:r>
            <a:rPr lang="en-US" i="1" dirty="0" err="1">
              <a:solidFill>
                <a:schemeClr val="tx1"/>
              </a:solidFill>
            </a:rPr>
            <a:t>SF_bags_large</a:t>
          </a:r>
          <a:r>
            <a:rPr lang="en-US" i="1" dirty="0">
              <a:solidFill>
                <a:schemeClr val="tx1"/>
              </a:solidFill>
            </a:rPr>
            <a:t> .html</a:t>
          </a:r>
        </a:p>
      </dgm:t>
    </dgm:pt>
    <dgm:pt modelId="{6DF0C96A-E323-4579-8085-038D896C9E2E}" type="parTrans" cxnId="{523861E2-2FDF-4179-AB21-EFC8F1BE7A6D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1AE92C12-0AD6-4F99-8E9E-C522D1B6301B}" type="sibTrans" cxnId="{523861E2-2FDF-4179-AB21-EFC8F1BE7A6D}">
      <dgm:prSet/>
      <dgm:spPr/>
      <dgm:t>
        <a:bodyPr/>
        <a:lstStyle/>
        <a:p>
          <a:endParaRPr lang="en-US"/>
        </a:p>
      </dgm:t>
    </dgm:pt>
    <dgm:pt modelId="{36BC8A68-9C8A-4E32-99C4-A0CE5F44E08B}">
      <dgm:prSet custT="1"/>
      <dgm:spPr>
        <a:solidFill>
          <a:srgbClr val="FFFF0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sz="700" b="1" i="1" dirty="0">
              <a:solidFill>
                <a:schemeClr val="tx1"/>
              </a:solidFill>
            </a:rPr>
            <a:t>Shopping Cart </a:t>
          </a:r>
          <a:r>
            <a:rPr lang="en-US" sz="700" b="1" i="0" dirty="0">
              <a:solidFill>
                <a:schemeClr val="tx1"/>
              </a:solidFill>
            </a:rPr>
            <a:t>SF_sales_cart.html</a:t>
          </a:r>
        </a:p>
      </dgm:t>
    </dgm:pt>
    <dgm:pt modelId="{4A84BC4D-C556-466F-A586-54A66B286AC5}" type="parTrans" cxnId="{5EE1620C-7BE0-4702-ABB6-2F68409763D5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2E84800C-6C08-4D3C-8A41-2800F46CC890}" type="sibTrans" cxnId="{5EE1620C-7BE0-4702-ABB6-2F68409763D5}">
      <dgm:prSet/>
      <dgm:spPr/>
      <dgm:t>
        <a:bodyPr/>
        <a:lstStyle/>
        <a:p>
          <a:endParaRPr lang="en-US"/>
        </a:p>
      </dgm:t>
    </dgm:pt>
    <dgm:pt modelId="{42ABB869-2B4B-4867-B560-7B60A2857544}">
      <dgm:prSet/>
      <dgm:spPr>
        <a:solidFill>
          <a:srgbClr val="8BB5F9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Material Guide SF_diy_tools_material.html</a:t>
          </a:r>
        </a:p>
      </dgm:t>
    </dgm:pt>
    <dgm:pt modelId="{7160EF0A-BF8E-430D-9227-BACE3020361F}" type="parTrans" cxnId="{9B30103C-0D12-49B9-B20A-348B28397766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C55713F2-D67A-445D-8734-CF13C2040396}" type="sibTrans" cxnId="{9B30103C-0D12-49B9-B20A-348B28397766}">
      <dgm:prSet/>
      <dgm:spPr/>
      <dgm:t>
        <a:bodyPr/>
        <a:lstStyle/>
        <a:p>
          <a:endParaRPr lang="en-US"/>
        </a:p>
      </dgm:t>
    </dgm:pt>
    <dgm:pt modelId="{80A16841-81C2-4EF9-BC75-7E9F3FF20F78}">
      <dgm:prSet/>
      <dgm:spPr>
        <a:solidFill>
          <a:srgbClr val="0070C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i="1" dirty="0">
              <a:solidFill>
                <a:schemeClr val="tx1"/>
              </a:solidFill>
            </a:rPr>
            <a:t>Tips and Tricks  SF_diy_tips.html</a:t>
          </a:r>
        </a:p>
      </dgm:t>
    </dgm:pt>
    <dgm:pt modelId="{3D3826E8-B5FB-49CB-BE04-2AA23C15FA18}" type="parTrans" cxnId="{8333E8E4-6561-4C60-B153-41427469FF1C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886D2864-342A-4D36-9AF6-377396FEDCC5}" type="sibTrans" cxnId="{8333E8E4-6561-4C60-B153-41427469FF1C}">
      <dgm:prSet/>
      <dgm:spPr/>
      <dgm:t>
        <a:bodyPr/>
        <a:lstStyle/>
        <a:p>
          <a:endParaRPr lang="en-US"/>
        </a:p>
      </dgm:t>
    </dgm:pt>
    <dgm:pt modelId="{0FF23475-ABE1-4535-A75E-4F48682A0F5D}">
      <dgm:prSet/>
      <dgm:spPr>
        <a:solidFill>
          <a:srgbClr val="0070C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Helpful Tools SF_diy_tools.html</a:t>
          </a:r>
          <a:endParaRPr lang="en-US" b="1" i="1" dirty="0">
            <a:solidFill>
              <a:schemeClr val="tx1"/>
            </a:solidFill>
          </a:endParaRPr>
        </a:p>
      </dgm:t>
    </dgm:pt>
    <dgm:pt modelId="{DECCF595-3C64-46DC-A159-912015EAEF90}" type="parTrans" cxnId="{6AC8FC71-FBA7-4350-93E0-916C887EC52B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D3091E09-4B2A-4477-A53C-D21B2F5761ED}" type="sibTrans" cxnId="{6AC8FC71-FBA7-4350-93E0-916C887EC52B}">
      <dgm:prSet/>
      <dgm:spPr/>
      <dgm:t>
        <a:bodyPr/>
        <a:lstStyle/>
        <a:p>
          <a:endParaRPr lang="en-US"/>
        </a:p>
      </dgm:t>
    </dgm:pt>
    <dgm:pt modelId="{53080EF1-113B-44D9-B617-6673A4035F86}">
      <dgm:prSet/>
      <dgm:spPr>
        <a:solidFill>
          <a:srgbClr val="0070C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b="1" i="1" dirty="0">
              <a:solidFill>
                <a:schemeClr val="tx1"/>
              </a:solidFill>
            </a:rPr>
            <a:t>Tutorial for product SF_diy_tutorial.html</a:t>
          </a:r>
        </a:p>
      </dgm:t>
    </dgm:pt>
    <dgm:pt modelId="{EDC56849-D2DB-4034-8BFB-1569E48410FC}" type="parTrans" cxnId="{EECAD32E-9534-4C49-99D3-22D058B06487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8CC76A2A-CA1A-49C9-A091-4942292DFE4C}" type="sibTrans" cxnId="{EECAD32E-9534-4C49-99D3-22D058B06487}">
      <dgm:prSet/>
      <dgm:spPr/>
      <dgm:t>
        <a:bodyPr/>
        <a:lstStyle/>
        <a:p>
          <a:endParaRPr lang="en-US"/>
        </a:p>
      </dgm:t>
    </dgm:pt>
    <dgm:pt modelId="{0D062D4A-FC17-4277-B87E-36D4701EC733}">
      <dgm:prSet/>
      <dgm:spPr>
        <a:solidFill>
          <a:srgbClr val="8BB5F9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Tutorial continued SF_diy_tutorial2.html</a:t>
          </a:r>
        </a:p>
      </dgm:t>
    </dgm:pt>
    <dgm:pt modelId="{2647F064-FCA1-42C5-94D7-26A0A0E5F09B}" type="parTrans" cxnId="{0B383DBD-2B73-426E-A440-C6F5CF3E9013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844C55BA-592F-44D4-81D1-FC96BBC6334F}" type="sibTrans" cxnId="{0B383DBD-2B73-426E-A440-C6F5CF3E9013}">
      <dgm:prSet/>
      <dgm:spPr/>
      <dgm:t>
        <a:bodyPr/>
        <a:lstStyle/>
        <a:p>
          <a:endParaRPr lang="en-US"/>
        </a:p>
      </dgm:t>
    </dgm:pt>
    <dgm:pt modelId="{5FFF9601-4399-4B9B-A9DE-77D495552507}">
      <dgm:prSet/>
      <dgm:spPr>
        <a:solidFill>
          <a:srgbClr val="8BB5F9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Tutorial continued SF_diy_tutorial3.html</a:t>
          </a:r>
        </a:p>
      </dgm:t>
    </dgm:pt>
    <dgm:pt modelId="{9590952D-0B02-4A1D-ABC8-20091DAF4A95}" type="parTrans" cxnId="{531B27FA-0847-4922-A16E-DB568A8F7AEA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1F34EE9E-0A09-4DEE-AEE8-6928FCD26335}" type="sibTrans" cxnId="{531B27FA-0847-4922-A16E-DB568A8F7AEA}">
      <dgm:prSet/>
      <dgm:spPr/>
      <dgm:t>
        <a:bodyPr/>
        <a:lstStyle/>
        <a:p>
          <a:endParaRPr lang="en-US"/>
        </a:p>
      </dgm:t>
    </dgm:pt>
    <dgm:pt modelId="{F1850CE7-52E7-4090-A9A9-A49B0FB72657}">
      <dgm:prSet phldrT="[Text]" custT="1"/>
      <dgm:spPr>
        <a:solidFill>
          <a:srgbClr val="00B050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sz="700" b="1" dirty="0"/>
            <a:t>Idea Creation </a:t>
          </a:r>
          <a:r>
            <a:rPr lang="en-US" sz="700" b="0" dirty="0"/>
            <a:t>SF_ideas.html</a:t>
          </a:r>
          <a:endParaRPr lang="en-US" sz="700" b="0" i="1" dirty="0"/>
        </a:p>
      </dgm:t>
    </dgm:pt>
    <dgm:pt modelId="{08C6066E-A068-4280-8BA4-2A7FB3C51674}" type="parTrans" cxnId="{372BBE9A-BD53-4EE0-A44A-65AF0FE15327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6BD0B20F-D336-41CE-B032-749F9014D65B}" type="sibTrans" cxnId="{372BBE9A-BD53-4EE0-A44A-65AF0FE15327}">
      <dgm:prSet/>
      <dgm:spPr/>
      <dgm:t>
        <a:bodyPr/>
        <a:lstStyle/>
        <a:p>
          <a:endParaRPr lang="en-US"/>
        </a:p>
      </dgm:t>
    </dgm:pt>
    <dgm:pt modelId="{530FCA8D-0D26-41A6-8727-623EC712334B}">
      <dgm:prSet/>
      <dgm:spPr>
        <a:solidFill>
          <a:srgbClr val="66FF66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The “WHY”? SF_ideas_why.html</a:t>
          </a:r>
        </a:p>
      </dgm:t>
    </dgm:pt>
    <dgm:pt modelId="{B74D06BB-F23C-4F1E-9269-8D970433CC04}" type="parTrans" cxnId="{97203EFF-0744-4F43-A0CC-E66E908891FE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0D7747C6-5F3C-4EAB-86E4-FE5A72FD8515}" type="sibTrans" cxnId="{97203EFF-0744-4F43-A0CC-E66E908891FE}">
      <dgm:prSet/>
      <dgm:spPr/>
      <dgm:t>
        <a:bodyPr/>
        <a:lstStyle/>
        <a:p>
          <a:endParaRPr lang="en-US"/>
        </a:p>
      </dgm:t>
    </dgm:pt>
    <dgm:pt modelId="{B7A9A019-2C64-4322-9E69-B510FFD95310}">
      <dgm:prSet/>
      <dgm:spPr>
        <a:solidFill>
          <a:srgbClr val="66FF66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The “HOW”? SF_ideas_how.html</a:t>
          </a:r>
        </a:p>
      </dgm:t>
    </dgm:pt>
    <dgm:pt modelId="{A5D8C3D8-360B-4322-B839-070195B3CAC5}" type="parTrans" cxnId="{5E7076CC-2015-4770-82CD-B60EC118BE4F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CEB42B3D-7385-4084-B2A1-4ABCFC82439C}" type="sibTrans" cxnId="{5E7076CC-2015-4770-82CD-B60EC118BE4F}">
      <dgm:prSet/>
      <dgm:spPr/>
      <dgm:t>
        <a:bodyPr/>
        <a:lstStyle/>
        <a:p>
          <a:endParaRPr lang="en-US"/>
        </a:p>
      </dgm:t>
    </dgm:pt>
    <dgm:pt modelId="{EF06DDDA-26E3-4CE4-B410-1BCD123BC96A}">
      <dgm:prSet custT="1"/>
      <dgm:spPr>
        <a:solidFill>
          <a:srgbClr val="7030A0"/>
        </a:solidFill>
        <a:ln>
          <a:solidFill>
            <a:srgbClr val="7030A0"/>
          </a:solidFill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sz="800" b="1" i="1" dirty="0"/>
            <a:t>Sign in/ Contact Page</a:t>
          </a:r>
          <a:r>
            <a:rPr lang="en-US" sz="500" i="1" dirty="0"/>
            <a:t> SF_contact_page.html</a:t>
          </a:r>
        </a:p>
      </dgm:t>
    </dgm:pt>
    <dgm:pt modelId="{2E9A8C35-8FBF-4667-A7B7-422184AFBE02}" type="parTrans" cxnId="{2F22F7D2-5E3D-4460-A88A-5ED3147DFFEB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3E3F1952-1198-4685-AE85-5B6061C2D582}" type="sibTrans" cxnId="{2F22F7D2-5E3D-4460-A88A-5ED3147DFFEB}">
      <dgm:prSet/>
      <dgm:spPr/>
      <dgm:t>
        <a:bodyPr/>
        <a:lstStyle/>
        <a:p>
          <a:endParaRPr lang="en-US"/>
        </a:p>
      </dgm:t>
    </dgm:pt>
    <dgm:pt modelId="{B02EDF29-3891-40A7-9698-C1C9406681F7}">
      <dgm:prSet/>
      <dgm:spPr>
        <a:solidFill>
          <a:srgbClr val="66FF66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The “WHAT” SF_ideas_what.html</a:t>
          </a:r>
        </a:p>
      </dgm:t>
    </dgm:pt>
    <dgm:pt modelId="{C155A123-79DE-4605-8E1E-B93F4A8A2F68}" type="parTrans" cxnId="{64EEEE51-4EDD-411F-9506-F7434C326A13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CB017F52-3F45-4F83-B973-E9E03C63D960}" type="sibTrans" cxnId="{64EEEE51-4EDD-411F-9506-F7434C326A13}">
      <dgm:prSet/>
      <dgm:spPr/>
      <dgm:t>
        <a:bodyPr/>
        <a:lstStyle/>
        <a:p>
          <a:endParaRPr lang="en-US"/>
        </a:p>
      </dgm:t>
    </dgm:pt>
    <dgm:pt modelId="{E2634CAB-7599-4770-A272-F1970BABD2EF}">
      <dgm:prSet custT="1"/>
      <dgm:spPr>
        <a:solidFill>
          <a:srgbClr val="FF0066"/>
        </a:solidFill>
        <a:ln>
          <a:solidFill>
            <a:srgbClr val="7030A0"/>
          </a:solidFill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sz="700" i="1" dirty="0"/>
            <a:t>Sitemap SF_sitemap.html</a:t>
          </a:r>
        </a:p>
      </dgm:t>
    </dgm:pt>
    <dgm:pt modelId="{58BAC6F9-78C5-446F-9188-C6082E839AB6}" type="parTrans" cxnId="{B8F23113-CA39-4E9B-884F-2BC545D3F54D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4C5BF4DF-0A50-4499-A7F4-C369209CF421}" type="sibTrans" cxnId="{B8F23113-CA39-4E9B-884F-2BC545D3F54D}">
      <dgm:prSet/>
      <dgm:spPr/>
      <dgm:t>
        <a:bodyPr/>
        <a:lstStyle/>
        <a:p>
          <a:endParaRPr lang="en-US"/>
        </a:p>
      </dgm:t>
    </dgm:pt>
    <dgm:pt modelId="{4205E4E9-C9BE-4843-B0C8-0885BD8FA389}">
      <dgm:prSet/>
      <dgm:spPr>
        <a:solidFill>
          <a:srgbClr val="99FF99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Links to Idea Generators SF_diy_tools_links.html</a:t>
          </a:r>
        </a:p>
      </dgm:t>
    </dgm:pt>
    <dgm:pt modelId="{696CF2CF-DAE5-453A-81DD-EA89292F9F83}" type="parTrans" cxnId="{DA693AC3-82F6-463E-9DDB-1FDBBC38B75C}">
      <dgm:prSet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gm:spPr>
      <dgm:t>
        <a:bodyPr/>
        <a:lstStyle/>
        <a:p>
          <a:endParaRPr lang="en-US"/>
        </a:p>
      </dgm:t>
    </dgm:pt>
    <dgm:pt modelId="{63EAE830-B683-41F8-96EF-4E90DFEFD564}" type="sibTrans" cxnId="{DA693AC3-82F6-463E-9DDB-1FDBBC38B75C}">
      <dgm:prSet/>
      <dgm:spPr/>
      <dgm:t>
        <a:bodyPr/>
        <a:lstStyle/>
        <a:p>
          <a:endParaRPr lang="en-US"/>
        </a:p>
      </dgm:t>
    </dgm:pt>
    <dgm:pt modelId="{0D299FEB-614C-4659-8476-660904405D17}">
      <dgm:prSet/>
      <dgm:spPr>
        <a:solidFill>
          <a:srgbClr val="F4F85E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BlanketsSF_tail_large.html</a:t>
          </a:r>
        </a:p>
      </dgm:t>
    </dgm:pt>
    <dgm:pt modelId="{ADBAF479-8C94-4FF6-B12A-F9DB436748A5}" type="parTrans" cxnId="{28037273-163E-4227-B7CE-89511816ACEF}">
      <dgm:prSet/>
      <dgm:spPr/>
      <dgm:t>
        <a:bodyPr/>
        <a:lstStyle/>
        <a:p>
          <a:endParaRPr lang="en-US"/>
        </a:p>
      </dgm:t>
    </dgm:pt>
    <dgm:pt modelId="{79C307E7-84F7-44DA-AB01-9D38F617EDE1}" type="sibTrans" cxnId="{28037273-163E-4227-B7CE-89511816ACEF}">
      <dgm:prSet/>
      <dgm:spPr/>
      <dgm:t>
        <a:bodyPr/>
        <a:lstStyle/>
        <a:p>
          <a:endParaRPr lang="en-US"/>
        </a:p>
      </dgm:t>
    </dgm:pt>
    <dgm:pt modelId="{989C7D53-3466-4F83-A538-17F4E87A4E4E}">
      <dgm:prSet/>
      <dgm:spPr>
        <a:solidFill>
          <a:srgbClr val="F4F85E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 err="1">
              <a:solidFill>
                <a:schemeClr val="tx1"/>
              </a:solidFill>
            </a:rPr>
            <a:t>Thow</a:t>
          </a:r>
          <a:r>
            <a:rPr lang="en-US" i="1" dirty="0">
              <a:solidFill>
                <a:schemeClr val="tx1"/>
              </a:solidFill>
            </a:rPr>
            <a:t> Pillows SF_pillows_large.html</a:t>
          </a:r>
        </a:p>
      </dgm:t>
    </dgm:pt>
    <dgm:pt modelId="{A3D8DEAD-9FBF-4880-97EB-11F6D7346AB8}" type="parTrans" cxnId="{EDA70E7D-B12C-4168-A870-DA5B4B66FBB5}">
      <dgm:prSet/>
      <dgm:spPr/>
      <dgm:t>
        <a:bodyPr/>
        <a:lstStyle/>
        <a:p>
          <a:endParaRPr lang="en-US"/>
        </a:p>
      </dgm:t>
    </dgm:pt>
    <dgm:pt modelId="{7340CDD0-C79F-40DF-BE99-184E9F5CDAF8}" type="sibTrans" cxnId="{EDA70E7D-B12C-4168-A870-DA5B4B66FBB5}">
      <dgm:prSet/>
      <dgm:spPr/>
      <dgm:t>
        <a:bodyPr/>
        <a:lstStyle/>
        <a:p>
          <a:endParaRPr lang="en-US"/>
        </a:p>
      </dgm:t>
    </dgm:pt>
    <dgm:pt modelId="{DD25B4DA-66DC-429A-A02A-752AE5843DBB}">
      <dgm:prSet/>
      <dgm:spPr>
        <a:solidFill>
          <a:srgbClr val="F4F85E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i="1" dirty="0">
              <a:solidFill>
                <a:schemeClr val="tx1"/>
              </a:solidFill>
            </a:rPr>
            <a:t>Hair </a:t>
          </a:r>
          <a:r>
            <a:rPr lang="en-US" i="1">
              <a:solidFill>
                <a:schemeClr val="tx1"/>
              </a:solidFill>
            </a:rPr>
            <a:t>Accessories SF_accessories_large.html</a:t>
          </a:r>
          <a:endParaRPr lang="en-US" i="1" dirty="0">
            <a:solidFill>
              <a:schemeClr val="tx1"/>
            </a:solidFill>
          </a:endParaRPr>
        </a:p>
      </dgm:t>
    </dgm:pt>
    <dgm:pt modelId="{A7E817FE-A682-4192-B334-92ACF39CCECC}" type="parTrans" cxnId="{4A46DB2A-6C78-4E58-B04B-611A34711586}">
      <dgm:prSet/>
      <dgm:spPr/>
      <dgm:t>
        <a:bodyPr/>
        <a:lstStyle/>
        <a:p>
          <a:endParaRPr lang="en-US"/>
        </a:p>
      </dgm:t>
    </dgm:pt>
    <dgm:pt modelId="{C64572BD-276A-4890-A2E7-4B6800410FF5}" type="sibTrans" cxnId="{4A46DB2A-6C78-4E58-B04B-611A34711586}">
      <dgm:prSet/>
      <dgm:spPr/>
      <dgm:t>
        <a:bodyPr/>
        <a:lstStyle/>
        <a:p>
          <a:endParaRPr lang="en-US"/>
        </a:p>
      </dgm:t>
    </dgm:pt>
    <dgm:pt modelId="{EDE5584F-62E8-4382-A2B7-1B027F3BA217}" type="pres">
      <dgm:prSet presAssocID="{07243DD6-7908-4AFA-8F08-F5DA4913D7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CE3B78-CB99-4680-8528-BA61A487E45C}" type="pres">
      <dgm:prSet presAssocID="{6213EA93-67B3-4DEB-8CC6-93A0B2AF7CD7}" presName="root1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10596A9E-3C1D-4865-B8A1-5A2A9A30B46C}" type="pres">
      <dgm:prSet presAssocID="{6213EA93-67B3-4DEB-8CC6-93A0B2AF7CD7}" presName="LevelOneTextNode" presStyleLbl="node0" presStyleIdx="0" presStyleCnt="1" custScaleX="145776" custScaleY="215286" custLinFactNeighborX="-2203" custLinFactNeighborY="2204">
        <dgm:presLayoutVars>
          <dgm:chPref val="3"/>
        </dgm:presLayoutVars>
      </dgm:prSet>
      <dgm:spPr/>
    </dgm:pt>
    <dgm:pt modelId="{0472AA0F-E681-464E-89AD-656309CF1272}" type="pres">
      <dgm:prSet presAssocID="{6213EA93-67B3-4DEB-8CC6-93A0B2AF7CD7}" presName="level2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A6EDC93-C5B3-4032-810C-95BC5CD04AB4}" type="pres">
      <dgm:prSet presAssocID="{D95CB556-0982-4642-9108-EFDA847395CF}" presName="conn2-1" presStyleLbl="parChTrans1D2" presStyleIdx="0" presStyleCnt="6"/>
      <dgm:spPr/>
    </dgm:pt>
    <dgm:pt modelId="{2A30BB0A-C963-4845-9D73-8C80D8A0FD73}" type="pres">
      <dgm:prSet presAssocID="{D95CB556-0982-4642-9108-EFDA847395CF}" presName="connTx" presStyleLbl="parChTrans1D2" presStyleIdx="0" presStyleCnt="6"/>
      <dgm:spPr/>
    </dgm:pt>
    <dgm:pt modelId="{D6EEC3B9-C946-46FB-A576-4D8C7CCEEB8E}" type="pres">
      <dgm:prSet presAssocID="{34EF69ED-7733-43E5-9F02-75216E62B39D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169EC65-55F3-4C66-8F36-0A60D623DC5D}" type="pres">
      <dgm:prSet presAssocID="{34EF69ED-7733-43E5-9F02-75216E62B39D}" presName="LevelTwoTextNode" presStyleLbl="node2" presStyleIdx="0" presStyleCnt="6" custScaleX="99945" custScaleY="187396">
        <dgm:presLayoutVars>
          <dgm:chPref val="3"/>
        </dgm:presLayoutVars>
      </dgm:prSet>
      <dgm:spPr/>
    </dgm:pt>
    <dgm:pt modelId="{83BA2979-961B-4915-8C3D-13A2B41DA99F}" type="pres">
      <dgm:prSet presAssocID="{34EF69ED-7733-43E5-9F02-75216E62B39D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51624CF-D40B-4F10-989E-6C84680FD083}" type="pres">
      <dgm:prSet presAssocID="{64522A3B-06D5-445A-B29E-95A5AD0616E8}" presName="conn2-1" presStyleLbl="parChTrans1D3" presStyleIdx="0" presStyleCnt="12"/>
      <dgm:spPr/>
    </dgm:pt>
    <dgm:pt modelId="{50B80D58-BA4F-46C4-BBF7-5870A92F7D51}" type="pres">
      <dgm:prSet presAssocID="{64522A3B-06D5-445A-B29E-95A5AD0616E8}" presName="connTx" presStyleLbl="parChTrans1D3" presStyleIdx="0" presStyleCnt="12"/>
      <dgm:spPr/>
    </dgm:pt>
    <dgm:pt modelId="{EB7DA6CB-3CDE-4477-9891-DA732E0459B0}" type="pres">
      <dgm:prSet presAssocID="{CEC77832-0685-4061-85A9-2B7E04FC9927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5A62E22E-9452-44C3-B397-7585A3ED2B13}" type="pres">
      <dgm:prSet presAssocID="{CEC77832-0685-4061-85A9-2B7E04FC9927}" presName="LevelTwoTextNode" presStyleLbl="node3" presStyleIdx="0" presStyleCnt="12" custScaleX="208856" custScaleY="64263">
        <dgm:presLayoutVars>
          <dgm:chPref val="3"/>
        </dgm:presLayoutVars>
      </dgm:prSet>
      <dgm:spPr/>
    </dgm:pt>
    <dgm:pt modelId="{C3F37651-C377-4C53-B5F3-8F63915D3715}" type="pres">
      <dgm:prSet presAssocID="{CEC77832-0685-4061-85A9-2B7E04FC9927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A220A85-DADD-4DE6-89E2-7732A0B780BC}" type="pres">
      <dgm:prSet presAssocID="{6DF0C96A-E323-4579-8085-038D896C9E2E}" presName="conn2-1" presStyleLbl="parChTrans1D3" presStyleIdx="1" presStyleCnt="12"/>
      <dgm:spPr/>
    </dgm:pt>
    <dgm:pt modelId="{906991B7-3FAA-4EB6-91EA-416E53762A99}" type="pres">
      <dgm:prSet presAssocID="{6DF0C96A-E323-4579-8085-038D896C9E2E}" presName="connTx" presStyleLbl="parChTrans1D3" presStyleIdx="1" presStyleCnt="12"/>
      <dgm:spPr/>
    </dgm:pt>
    <dgm:pt modelId="{6E21E30F-E68C-4E00-9BD8-A6C865A54DF0}" type="pres">
      <dgm:prSet presAssocID="{C37708DE-FFB1-4567-A8BA-BF7FE499A70D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06E6958D-26CF-4CBE-A66F-E1FD4764DDFC}" type="pres">
      <dgm:prSet presAssocID="{C37708DE-FFB1-4567-A8BA-BF7FE499A70D}" presName="LevelTwoTextNode" presStyleLbl="node3" presStyleIdx="1" presStyleCnt="12" custScaleX="208856" custScaleY="64263">
        <dgm:presLayoutVars>
          <dgm:chPref val="3"/>
        </dgm:presLayoutVars>
      </dgm:prSet>
      <dgm:spPr/>
    </dgm:pt>
    <dgm:pt modelId="{E114AC23-F399-4C0E-9845-D3FA772BEBEE}" type="pres">
      <dgm:prSet presAssocID="{C37708DE-FFB1-4567-A8BA-BF7FE499A70D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D3CBB2B-E69E-4575-8279-D1A20229997E}" type="pres">
      <dgm:prSet presAssocID="{03C60D3E-A69D-489E-AC23-D2EF12F2CE12}" presName="conn2-1" presStyleLbl="parChTrans1D3" presStyleIdx="2" presStyleCnt="12"/>
      <dgm:spPr/>
    </dgm:pt>
    <dgm:pt modelId="{00715535-BC96-44F0-A47B-5696FECCB04D}" type="pres">
      <dgm:prSet presAssocID="{03C60D3E-A69D-489E-AC23-D2EF12F2CE12}" presName="connTx" presStyleLbl="parChTrans1D3" presStyleIdx="2" presStyleCnt="12"/>
      <dgm:spPr/>
    </dgm:pt>
    <dgm:pt modelId="{43E78447-8599-4519-8944-D403E6559DC0}" type="pres">
      <dgm:prSet presAssocID="{9497D2F0-AED9-4CC8-831F-177A445E6114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59269CF-AB08-4687-ABD6-8536EE853A67}" type="pres">
      <dgm:prSet presAssocID="{9497D2F0-AED9-4CC8-831F-177A445E6114}" presName="LevelTwoTextNode" presStyleLbl="node3" presStyleIdx="2" presStyleCnt="12" custScaleX="208856" custScaleY="64263">
        <dgm:presLayoutVars>
          <dgm:chPref val="3"/>
        </dgm:presLayoutVars>
      </dgm:prSet>
      <dgm:spPr/>
    </dgm:pt>
    <dgm:pt modelId="{0C8C4C04-F22E-4754-BDF8-858ECDBB27B7}" type="pres">
      <dgm:prSet presAssocID="{9497D2F0-AED9-4CC8-831F-177A445E6114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BF253571-E0EC-4402-84F9-0E7AEAEC7A4B}" type="pres">
      <dgm:prSet presAssocID="{ADBAF479-8C94-4FF6-B12A-F9DB436748A5}" presName="conn2-1" presStyleLbl="parChTrans1D3" presStyleIdx="3" presStyleCnt="12"/>
      <dgm:spPr/>
    </dgm:pt>
    <dgm:pt modelId="{563EA5EF-6E87-4D91-AD3A-807C78B8F8BC}" type="pres">
      <dgm:prSet presAssocID="{ADBAF479-8C94-4FF6-B12A-F9DB436748A5}" presName="connTx" presStyleLbl="parChTrans1D3" presStyleIdx="3" presStyleCnt="12"/>
      <dgm:spPr/>
    </dgm:pt>
    <dgm:pt modelId="{6627CF71-818F-44AC-B9BB-A7161B050E2F}" type="pres">
      <dgm:prSet presAssocID="{0D299FEB-614C-4659-8476-660904405D17}" presName="root2" presStyleCnt="0"/>
      <dgm:spPr/>
    </dgm:pt>
    <dgm:pt modelId="{8410FEBF-46C3-4C5A-AAE6-6495B42DBF8F}" type="pres">
      <dgm:prSet presAssocID="{0D299FEB-614C-4659-8476-660904405D17}" presName="LevelTwoTextNode" presStyleLbl="node3" presStyleIdx="3" presStyleCnt="12" custScaleX="208213" custScaleY="66099">
        <dgm:presLayoutVars>
          <dgm:chPref val="3"/>
        </dgm:presLayoutVars>
      </dgm:prSet>
      <dgm:spPr/>
    </dgm:pt>
    <dgm:pt modelId="{A94E4D4B-36FC-4AD2-88B9-9F5F8BAE2045}" type="pres">
      <dgm:prSet presAssocID="{0D299FEB-614C-4659-8476-660904405D17}" presName="level3hierChild" presStyleCnt="0"/>
      <dgm:spPr/>
    </dgm:pt>
    <dgm:pt modelId="{BB7D4F92-91E5-4F34-9C8A-50095B913A8E}" type="pres">
      <dgm:prSet presAssocID="{A3D8DEAD-9FBF-4880-97EB-11F6D7346AB8}" presName="conn2-1" presStyleLbl="parChTrans1D3" presStyleIdx="4" presStyleCnt="12"/>
      <dgm:spPr/>
    </dgm:pt>
    <dgm:pt modelId="{7C8EA509-F0A1-4807-858F-8A56BF9009E2}" type="pres">
      <dgm:prSet presAssocID="{A3D8DEAD-9FBF-4880-97EB-11F6D7346AB8}" presName="connTx" presStyleLbl="parChTrans1D3" presStyleIdx="4" presStyleCnt="12"/>
      <dgm:spPr/>
    </dgm:pt>
    <dgm:pt modelId="{B487652B-359E-4D68-80B4-2BB62EBFCE22}" type="pres">
      <dgm:prSet presAssocID="{989C7D53-3466-4F83-A538-17F4E87A4E4E}" presName="root2" presStyleCnt="0"/>
      <dgm:spPr/>
    </dgm:pt>
    <dgm:pt modelId="{6AE0959B-0DB7-4698-B95C-E3C66911870E}" type="pres">
      <dgm:prSet presAssocID="{989C7D53-3466-4F83-A538-17F4E87A4E4E}" presName="LevelTwoTextNode" presStyleLbl="node3" presStyleIdx="4" presStyleCnt="12" custScaleX="215984" custScaleY="70239">
        <dgm:presLayoutVars>
          <dgm:chPref val="3"/>
        </dgm:presLayoutVars>
      </dgm:prSet>
      <dgm:spPr/>
    </dgm:pt>
    <dgm:pt modelId="{5875B20D-7AD5-40F8-AA19-DBCECD82B9FA}" type="pres">
      <dgm:prSet presAssocID="{989C7D53-3466-4F83-A538-17F4E87A4E4E}" presName="level3hierChild" presStyleCnt="0"/>
      <dgm:spPr/>
    </dgm:pt>
    <dgm:pt modelId="{32BE7C85-D01C-4B3F-94E4-000618FDB555}" type="pres">
      <dgm:prSet presAssocID="{A7E817FE-A682-4192-B334-92ACF39CCECC}" presName="conn2-1" presStyleLbl="parChTrans1D3" presStyleIdx="5" presStyleCnt="12"/>
      <dgm:spPr/>
    </dgm:pt>
    <dgm:pt modelId="{E740F6B8-3BEE-4BBF-9785-4BE08A53031A}" type="pres">
      <dgm:prSet presAssocID="{A7E817FE-A682-4192-B334-92ACF39CCECC}" presName="connTx" presStyleLbl="parChTrans1D3" presStyleIdx="5" presStyleCnt="12"/>
      <dgm:spPr/>
    </dgm:pt>
    <dgm:pt modelId="{47CF9E82-6042-492C-882E-5A68AE1EC746}" type="pres">
      <dgm:prSet presAssocID="{DD25B4DA-66DC-429A-A02A-752AE5843DBB}" presName="root2" presStyleCnt="0"/>
      <dgm:spPr/>
    </dgm:pt>
    <dgm:pt modelId="{D6A26301-1ED1-4560-A99F-1B3B92C3F808}" type="pres">
      <dgm:prSet presAssocID="{DD25B4DA-66DC-429A-A02A-752AE5843DBB}" presName="LevelTwoTextNode" presStyleLbl="node3" presStyleIdx="5" presStyleCnt="12" custScaleX="215984" custScaleY="70239">
        <dgm:presLayoutVars>
          <dgm:chPref val="3"/>
        </dgm:presLayoutVars>
      </dgm:prSet>
      <dgm:spPr/>
    </dgm:pt>
    <dgm:pt modelId="{834ED830-4E52-411F-831E-4097279C6AA4}" type="pres">
      <dgm:prSet presAssocID="{DD25B4DA-66DC-429A-A02A-752AE5843DBB}" presName="level3hierChild" presStyleCnt="0"/>
      <dgm:spPr/>
    </dgm:pt>
    <dgm:pt modelId="{8C98F9AC-DB48-4235-AFD7-2D0394925212}" type="pres">
      <dgm:prSet presAssocID="{4A84BC4D-C556-466F-A586-54A66B286AC5}" presName="conn2-1" presStyleLbl="parChTrans1D2" presStyleIdx="1" presStyleCnt="6"/>
      <dgm:spPr/>
    </dgm:pt>
    <dgm:pt modelId="{405166A3-ED79-4ACD-8709-FBAF99D2B9EC}" type="pres">
      <dgm:prSet presAssocID="{4A84BC4D-C556-466F-A586-54A66B286AC5}" presName="connTx" presStyleLbl="parChTrans1D2" presStyleIdx="1" presStyleCnt="6"/>
      <dgm:spPr/>
    </dgm:pt>
    <dgm:pt modelId="{011442DF-33FB-4A0B-A4A8-556DA22B0924}" type="pres">
      <dgm:prSet presAssocID="{36BC8A68-9C8A-4E32-99C4-A0CE5F44E08B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090505AF-3A52-4186-B13A-1B18DE1B3A13}" type="pres">
      <dgm:prSet presAssocID="{36BC8A68-9C8A-4E32-99C4-A0CE5F44E08B}" presName="LevelTwoTextNode" presStyleLbl="node2" presStyleIdx="1" presStyleCnt="6" custScaleX="103921" custScaleY="194646">
        <dgm:presLayoutVars>
          <dgm:chPref val="3"/>
        </dgm:presLayoutVars>
      </dgm:prSet>
      <dgm:spPr/>
    </dgm:pt>
    <dgm:pt modelId="{3E0906B3-D88A-428B-A6E1-5946B3EA5C7C}" type="pres">
      <dgm:prSet presAssocID="{36BC8A68-9C8A-4E32-99C4-A0CE5F44E08B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88D91E9-264B-48A5-8CDC-EE66A929D352}" type="pres">
      <dgm:prSet presAssocID="{08C6066E-A068-4280-8BA4-2A7FB3C51674}" presName="conn2-1" presStyleLbl="parChTrans1D2" presStyleIdx="2" presStyleCnt="6"/>
      <dgm:spPr/>
    </dgm:pt>
    <dgm:pt modelId="{30F1D1A4-6C96-43C5-832F-A9EC6DE685FF}" type="pres">
      <dgm:prSet presAssocID="{08C6066E-A068-4280-8BA4-2A7FB3C51674}" presName="connTx" presStyleLbl="parChTrans1D2" presStyleIdx="2" presStyleCnt="6"/>
      <dgm:spPr/>
    </dgm:pt>
    <dgm:pt modelId="{F81339FC-55B6-4012-9D33-803C72CE5E6A}" type="pres">
      <dgm:prSet presAssocID="{F1850CE7-52E7-4090-A9A9-A49B0FB72657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B93724F9-6751-4810-B5FE-5B90AC91DC33}" type="pres">
      <dgm:prSet presAssocID="{F1850CE7-52E7-4090-A9A9-A49B0FB72657}" presName="LevelTwoTextNode" presStyleLbl="node2" presStyleIdx="2" presStyleCnt="6" custScaleX="99945" custScaleY="187396">
        <dgm:presLayoutVars>
          <dgm:chPref val="3"/>
        </dgm:presLayoutVars>
      </dgm:prSet>
      <dgm:spPr/>
    </dgm:pt>
    <dgm:pt modelId="{BEF92B7C-75D0-43DB-A264-F046AC3EC273}" type="pres">
      <dgm:prSet presAssocID="{F1850CE7-52E7-4090-A9A9-A49B0FB72657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394398B-EA95-420E-9D8B-624E4CB64447}" type="pres">
      <dgm:prSet presAssocID="{C155A123-79DE-4605-8E1E-B93F4A8A2F68}" presName="conn2-1" presStyleLbl="parChTrans1D3" presStyleIdx="6" presStyleCnt="12"/>
      <dgm:spPr/>
    </dgm:pt>
    <dgm:pt modelId="{AAC3DB36-0E8F-492A-A301-6AF58C363F20}" type="pres">
      <dgm:prSet presAssocID="{C155A123-79DE-4605-8E1E-B93F4A8A2F68}" presName="connTx" presStyleLbl="parChTrans1D3" presStyleIdx="6" presStyleCnt="12"/>
      <dgm:spPr/>
    </dgm:pt>
    <dgm:pt modelId="{846400DD-C9BA-4778-94B5-B36EE6EA14AE}" type="pres">
      <dgm:prSet presAssocID="{B02EDF29-3891-40A7-9698-C1C9406681F7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5947C5F-2C36-4AD1-9A1F-63F1BFBD6A03}" type="pres">
      <dgm:prSet presAssocID="{B02EDF29-3891-40A7-9698-C1C9406681F7}" presName="LevelTwoTextNode" presStyleLbl="node3" presStyleIdx="6" presStyleCnt="12" custScaleX="125031" custScaleY="99847">
        <dgm:presLayoutVars>
          <dgm:chPref val="3"/>
        </dgm:presLayoutVars>
      </dgm:prSet>
      <dgm:spPr/>
    </dgm:pt>
    <dgm:pt modelId="{1C98A2C8-0F89-4D59-816B-5203EEF06368}" type="pres">
      <dgm:prSet presAssocID="{B02EDF29-3891-40A7-9698-C1C9406681F7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4E439C4-92A8-46FE-93FC-C7284C4CE7BA}" type="pres">
      <dgm:prSet presAssocID="{B74D06BB-F23C-4F1E-9269-8D970433CC04}" presName="conn2-1" presStyleLbl="parChTrans1D3" presStyleIdx="7" presStyleCnt="12"/>
      <dgm:spPr/>
    </dgm:pt>
    <dgm:pt modelId="{2F064C1D-FC63-4443-967A-EB6BC81FC97F}" type="pres">
      <dgm:prSet presAssocID="{B74D06BB-F23C-4F1E-9269-8D970433CC04}" presName="connTx" presStyleLbl="parChTrans1D3" presStyleIdx="7" presStyleCnt="12"/>
      <dgm:spPr/>
    </dgm:pt>
    <dgm:pt modelId="{D633F1CE-D20D-4BB2-90F4-0BAAA265AD7B}" type="pres">
      <dgm:prSet presAssocID="{530FCA8D-0D26-41A6-8727-623EC712334B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D719F6BD-1266-48E3-85FC-3D406EAFCCB6}" type="pres">
      <dgm:prSet presAssocID="{530FCA8D-0D26-41A6-8727-623EC712334B}" presName="LevelTwoTextNode" presStyleLbl="node3" presStyleIdx="7" presStyleCnt="12" custScaleX="125031" custScaleY="99847">
        <dgm:presLayoutVars>
          <dgm:chPref val="3"/>
        </dgm:presLayoutVars>
      </dgm:prSet>
      <dgm:spPr/>
    </dgm:pt>
    <dgm:pt modelId="{8A1109BC-8159-4761-84FC-4F86D618FFD3}" type="pres">
      <dgm:prSet presAssocID="{530FCA8D-0D26-41A6-8727-623EC712334B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85C8952-D7B6-4F75-86F5-7F04DC50ADE5}" type="pres">
      <dgm:prSet presAssocID="{A5D8C3D8-360B-4322-B839-070195B3CAC5}" presName="conn2-1" presStyleLbl="parChTrans1D3" presStyleIdx="8" presStyleCnt="12"/>
      <dgm:spPr/>
    </dgm:pt>
    <dgm:pt modelId="{8A5BB249-8BCF-4F4D-A8C8-E70F278CE0EE}" type="pres">
      <dgm:prSet presAssocID="{A5D8C3D8-360B-4322-B839-070195B3CAC5}" presName="connTx" presStyleLbl="parChTrans1D3" presStyleIdx="8" presStyleCnt="12"/>
      <dgm:spPr/>
    </dgm:pt>
    <dgm:pt modelId="{725E941B-6D81-4983-9909-62B6623596EA}" type="pres">
      <dgm:prSet presAssocID="{B7A9A019-2C64-4322-9E69-B510FFD95310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4D7A031-7714-43C8-ADAC-FFBBD2E22B80}" type="pres">
      <dgm:prSet presAssocID="{B7A9A019-2C64-4322-9E69-B510FFD95310}" presName="LevelTwoTextNode" presStyleLbl="node3" presStyleIdx="8" presStyleCnt="12" custScaleX="125031" custScaleY="99847">
        <dgm:presLayoutVars>
          <dgm:chPref val="3"/>
        </dgm:presLayoutVars>
      </dgm:prSet>
      <dgm:spPr/>
    </dgm:pt>
    <dgm:pt modelId="{2EAE76F2-0B23-4757-818B-C9CD88702B0E}" type="pres">
      <dgm:prSet presAssocID="{B7A9A019-2C64-4322-9E69-B510FFD95310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F1381B3-361D-48E4-9560-A525266D6F94}" type="pres">
      <dgm:prSet presAssocID="{696CF2CF-DAE5-453A-81DD-EA89292F9F83}" presName="conn2-1" presStyleLbl="parChTrans1D4" presStyleIdx="0" presStyleCnt="4"/>
      <dgm:spPr/>
    </dgm:pt>
    <dgm:pt modelId="{C175AABA-55DB-4EEB-8D94-82EC46CC50E6}" type="pres">
      <dgm:prSet presAssocID="{696CF2CF-DAE5-453A-81DD-EA89292F9F83}" presName="connTx" presStyleLbl="parChTrans1D4" presStyleIdx="0" presStyleCnt="4"/>
      <dgm:spPr/>
    </dgm:pt>
    <dgm:pt modelId="{6D85E179-A96C-480C-B8E5-67AD867A407C}" type="pres">
      <dgm:prSet presAssocID="{4205E4E9-C9BE-4843-B0C8-0885BD8FA389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933D3D4-1C9F-43DB-A484-C03F60DCC546}" type="pres">
      <dgm:prSet presAssocID="{4205E4E9-C9BE-4843-B0C8-0885BD8FA389}" presName="LevelTwoTextNode" presStyleLbl="node4" presStyleIdx="0" presStyleCnt="4" custScaleX="179073" custScaleY="73141">
        <dgm:presLayoutVars>
          <dgm:chPref val="3"/>
        </dgm:presLayoutVars>
      </dgm:prSet>
      <dgm:spPr/>
    </dgm:pt>
    <dgm:pt modelId="{31AD5092-F59C-407F-8959-899C675A6CEF}" type="pres">
      <dgm:prSet presAssocID="{4205E4E9-C9BE-4843-B0C8-0885BD8FA389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228D703A-481F-4B56-BC09-1B8DC311D30F}" type="pres">
      <dgm:prSet presAssocID="{15FC0DA2-D4A5-4ADB-8E29-59099AD0F12C}" presName="conn2-1" presStyleLbl="parChTrans1D2" presStyleIdx="3" presStyleCnt="6"/>
      <dgm:spPr/>
    </dgm:pt>
    <dgm:pt modelId="{45C1FA90-7544-47E8-9E21-6CB66EB72439}" type="pres">
      <dgm:prSet presAssocID="{15FC0DA2-D4A5-4ADB-8E29-59099AD0F12C}" presName="connTx" presStyleLbl="parChTrans1D2" presStyleIdx="3" presStyleCnt="6"/>
      <dgm:spPr/>
    </dgm:pt>
    <dgm:pt modelId="{F2225868-CC42-477E-8487-AF73823A889D}" type="pres">
      <dgm:prSet presAssocID="{EAF97F65-8743-416C-95B4-C2A504120B0F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BB527198-907D-4CC3-A682-8885A03867A0}" type="pres">
      <dgm:prSet presAssocID="{EAF97F65-8743-416C-95B4-C2A504120B0F}" presName="LevelTwoTextNode" presStyleLbl="node2" presStyleIdx="3" presStyleCnt="6" custScaleX="99945" custScaleY="187396">
        <dgm:presLayoutVars>
          <dgm:chPref val="3"/>
        </dgm:presLayoutVars>
      </dgm:prSet>
      <dgm:spPr/>
    </dgm:pt>
    <dgm:pt modelId="{87656801-50BD-4B35-ACEE-9BDE3B034F8F}" type="pres">
      <dgm:prSet presAssocID="{EAF97F65-8743-416C-95B4-C2A504120B0F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2DFE2CAE-D3DD-48C2-ACC2-130D5E340444}" type="pres">
      <dgm:prSet presAssocID="{EDC56849-D2DB-4034-8BFB-1569E48410FC}" presName="conn2-1" presStyleLbl="parChTrans1D3" presStyleIdx="9" presStyleCnt="12"/>
      <dgm:spPr/>
    </dgm:pt>
    <dgm:pt modelId="{5E065BAF-7D34-4105-B1EE-B496A63FB1EC}" type="pres">
      <dgm:prSet presAssocID="{EDC56849-D2DB-4034-8BFB-1569E48410FC}" presName="connTx" presStyleLbl="parChTrans1D3" presStyleIdx="9" presStyleCnt="12"/>
      <dgm:spPr/>
    </dgm:pt>
    <dgm:pt modelId="{2F3BD5E8-0BDD-47AA-9F2E-9952D4F84909}" type="pres">
      <dgm:prSet presAssocID="{53080EF1-113B-44D9-B617-6673A4035F86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55C26F4-FFE4-49AE-B82D-40151E5A8FAB}" type="pres">
      <dgm:prSet presAssocID="{53080EF1-113B-44D9-B617-6673A4035F86}" presName="LevelTwoTextNode" presStyleLbl="node3" presStyleIdx="9" presStyleCnt="12" custScaleX="125031" custScaleY="99847">
        <dgm:presLayoutVars>
          <dgm:chPref val="3"/>
        </dgm:presLayoutVars>
      </dgm:prSet>
      <dgm:spPr/>
    </dgm:pt>
    <dgm:pt modelId="{09DD9B50-B0C3-4CA8-B450-D8792962BC56}" type="pres">
      <dgm:prSet presAssocID="{53080EF1-113B-44D9-B617-6673A4035F86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84422E3-37F5-4497-A51B-F3F13BF9B886}" type="pres">
      <dgm:prSet presAssocID="{2647F064-FCA1-42C5-94D7-26A0A0E5F09B}" presName="conn2-1" presStyleLbl="parChTrans1D4" presStyleIdx="1" presStyleCnt="4"/>
      <dgm:spPr/>
    </dgm:pt>
    <dgm:pt modelId="{FAC1D1AD-A4BF-4AF8-B6DD-90CF8B857B6B}" type="pres">
      <dgm:prSet presAssocID="{2647F064-FCA1-42C5-94D7-26A0A0E5F09B}" presName="connTx" presStyleLbl="parChTrans1D4" presStyleIdx="1" presStyleCnt="4"/>
      <dgm:spPr/>
    </dgm:pt>
    <dgm:pt modelId="{9BEAD0DD-9A55-4EB4-AEEC-CCF554E03304}" type="pres">
      <dgm:prSet presAssocID="{0D062D4A-FC17-4277-B87E-36D4701EC733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EB7217A-E451-4C39-B9C2-62B521A3F055}" type="pres">
      <dgm:prSet presAssocID="{0D062D4A-FC17-4277-B87E-36D4701EC733}" presName="LevelTwoTextNode" presStyleLbl="node4" presStyleIdx="1" presStyleCnt="4" custScaleX="179073" custScaleY="74388">
        <dgm:presLayoutVars>
          <dgm:chPref val="3"/>
        </dgm:presLayoutVars>
      </dgm:prSet>
      <dgm:spPr/>
    </dgm:pt>
    <dgm:pt modelId="{1CF0F051-DF41-4032-B9F5-007CA4AEE6D4}" type="pres">
      <dgm:prSet presAssocID="{0D062D4A-FC17-4277-B87E-36D4701EC733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0FF1719A-BC90-412A-8E71-C0B01A819C71}" type="pres">
      <dgm:prSet presAssocID="{9590952D-0B02-4A1D-ABC8-20091DAF4A95}" presName="conn2-1" presStyleLbl="parChTrans1D4" presStyleIdx="2" presStyleCnt="4"/>
      <dgm:spPr/>
    </dgm:pt>
    <dgm:pt modelId="{81313FBF-22B2-4862-A720-C5FCCA0087DA}" type="pres">
      <dgm:prSet presAssocID="{9590952D-0B02-4A1D-ABC8-20091DAF4A95}" presName="connTx" presStyleLbl="parChTrans1D4" presStyleIdx="2" presStyleCnt="4"/>
      <dgm:spPr/>
    </dgm:pt>
    <dgm:pt modelId="{73392DF1-B0C5-489C-A7CD-4AE0D7F82BE7}" type="pres">
      <dgm:prSet presAssocID="{5FFF9601-4399-4B9B-A9DE-77D495552507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ED650D30-201B-4753-9F1C-C83354D42812}" type="pres">
      <dgm:prSet presAssocID="{5FFF9601-4399-4B9B-A9DE-77D495552507}" presName="LevelTwoTextNode" presStyleLbl="node4" presStyleIdx="2" presStyleCnt="4" custScaleX="179073" custScaleY="74031">
        <dgm:presLayoutVars>
          <dgm:chPref val="3"/>
        </dgm:presLayoutVars>
      </dgm:prSet>
      <dgm:spPr/>
    </dgm:pt>
    <dgm:pt modelId="{2B35F912-7665-421A-9041-D21596A50C8F}" type="pres">
      <dgm:prSet presAssocID="{5FFF9601-4399-4B9B-A9DE-77D495552507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A8A98CD-DD9E-4574-9ACF-33020D67A30A}" type="pres">
      <dgm:prSet presAssocID="{DECCF595-3C64-46DC-A159-912015EAEF90}" presName="conn2-1" presStyleLbl="parChTrans1D3" presStyleIdx="10" presStyleCnt="12"/>
      <dgm:spPr/>
    </dgm:pt>
    <dgm:pt modelId="{74A57EB0-0074-4420-96D8-7BBE69380D16}" type="pres">
      <dgm:prSet presAssocID="{DECCF595-3C64-46DC-A159-912015EAEF90}" presName="connTx" presStyleLbl="parChTrans1D3" presStyleIdx="10" presStyleCnt="12"/>
      <dgm:spPr/>
    </dgm:pt>
    <dgm:pt modelId="{1740FC3C-36B0-4E03-B19D-695358319AFC}" type="pres">
      <dgm:prSet presAssocID="{0FF23475-ABE1-4535-A75E-4F48682A0F5D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3CD10F7E-F361-4FEA-9695-E509BDFBC05F}" type="pres">
      <dgm:prSet presAssocID="{0FF23475-ABE1-4535-A75E-4F48682A0F5D}" presName="LevelTwoTextNode" presStyleLbl="node3" presStyleIdx="10" presStyleCnt="12" custScaleX="125031" custScaleY="99847">
        <dgm:presLayoutVars>
          <dgm:chPref val="3"/>
        </dgm:presLayoutVars>
      </dgm:prSet>
      <dgm:spPr/>
    </dgm:pt>
    <dgm:pt modelId="{9B6B0888-9304-494E-8978-1DDDDB6B8306}" type="pres">
      <dgm:prSet presAssocID="{0FF23475-ABE1-4535-A75E-4F48682A0F5D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F6901F74-DA98-4F66-AFEA-2A7DE648BE22}" type="pres">
      <dgm:prSet presAssocID="{7160EF0A-BF8E-430D-9227-BACE3020361F}" presName="conn2-1" presStyleLbl="parChTrans1D4" presStyleIdx="3" presStyleCnt="4"/>
      <dgm:spPr/>
    </dgm:pt>
    <dgm:pt modelId="{06276BC2-D317-42C4-B17A-5EEA5F6F427B}" type="pres">
      <dgm:prSet presAssocID="{7160EF0A-BF8E-430D-9227-BACE3020361F}" presName="connTx" presStyleLbl="parChTrans1D4" presStyleIdx="3" presStyleCnt="4"/>
      <dgm:spPr/>
    </dgm:pt>
    <dgm:pt modelId="{4AE2C524-8D3E-4D3A-B25D-7C14DD76A0BC}" type="pres">
      <dgm:prSet presAssocID="{42ABB869-2B4B-4867-B560-7B60A2857544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C4D07EB-C188-42D2-9882-09C33BBC0058}" type="pres">
      <dgm:prSet presAssocID="{42ABB869-2B4B-4867-B560-7B60A2857544}" presName="LevelTwoTextNode" presStyleLbl="node4" presStyleIdx="3" presStyleCnt="4" custScaleX="179073" custScaleY="74388">
        <dgm:presLayoutVars>
          <dgm:chPref val="3"/>
        </dgm:presLayoutVars>
      </dgm:prSet>
      <dgm:spPr/>
    </dgm:pt>
    <dgm:pt modelId="{A397B2E1-42A7-4CD2-853F-05910AE2D4AF}" type="pres">
      <dgm:prSet presAssocID="{42ABB869-2B4B-4867-B560-7B60A2857544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02C03922-E184-4F5A-84D2-AB156C6D12E2}" type="pres">
      <dgm:prSet presAssocID="{3D3826E8-B5FB-49CB-BE04-2AA23C15FA18}" presName="conn2-1" presStyleLbl="parChTrans1D3" presStyleIdx="11" presStyleCnt="12"/>
      <dgm:spPr/>
    </dgm:pt>
    <dgm:pt modelId="{030A8DA4-5173-4561-A4CF-333431EFFF8D}" type="pres">
      <dgm:prSet presAssocID="{3D3826E8-B5FB-49CB-BE04-2AA23C15FA18}" presName="connTx" presStyleLbl="parChTrans1D3" presStyleIdx="11" presStyleCnt="12"/>
      <dgm:spPr/>
    </dgm:pt>
    <dgm:pt modelId="{EFDE513E-687B-4EDB-B283-E1231D1969AF}" type="pres">
      <dgm:prSet presAssocID="{80A16841-81C2-4EF9-BC75-7E9F3FF20F78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D8116E1A-9FE8-4C9C-A4EC-6AB93BD73564}" type="pres">
      <dgm:prSet presAssocID="{80A16841-81C2-4EF9-BC75-7E9F3FF20F78}" presName="LevelTwoTextNode" presStyleLbl="node3" presStyleIdx="11" presStyleCnt="12" custScaleX="125031" custScaleY="99847">
        <dgm:presLayoutVars>
          <dgm:chPref val="3"/>
        </dgm:presLayoutVars>
      </dgm:prSet>
      <dgm:spPr/>
    </dgm:pt>
    <dgm:pt modelId="{DFCD5D90-6A83-4C04-851F-500729B5A353}" type="pres">
      <dgm:prSet presAssocID="{80A16841-81C2-4EF9-BC75-7E9F3FF20F78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39D4268C-9E30-4D70-8B69-4EB3AC553572}" type="pres">
      <dgm:prSet presAssocID="{2E9A8C35-8FBF-4667-A7B7-422184AFBE02}" presName="conn2-1" presStyleLbl="parChTrans1D2" presStyleIdx="4" presStyleCnt="6"/>
      <dgm:spPr/>
    </dgm:pt>
    <dgm:pt modelId="{7A3D4BAB-583F-4CE6-A442-A178B632667E}" type="pres">
      <dgm:prSet presAssocID="{2E9A8C35-8FBF-4667-A7B7-422184AFBE02}" presName="connTx" presStyleLbl="parChTrans1D2" presStyleIdx="4" presStyleCnt="6"/>
      <dgm:spPr/>
    </dgm:pt>
    <dgm:pt modelId="{0BDF929A-7B42-4408-B683-EFC2D189F13C}" type="pres">
      <dgm:prSet presAssocID="{EF06DDDA-26E3-4CE4-B410-1BCD123BC96A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00EB0CB-DFF0-4CBB-88D7-2DE3D02370E2}" type="pres">
      <dgm:prSet presAssocID="{EF06DDDA-26E3-4CE4-B410-1BCD123BC96A}" presName="LevelTwoTextNode" presStyleLbl="node2" presStyleIdx="4" presStyleCnt="6" custScaleX="99945" custScaleY="187396">
        <dgm:presLayoutVars>
          <dgm:chPref val="3"/>
        </dgm:presLayoutVars>
      </dgm:prSet>
      <dgm:spPr/>
    </dgm:pt>
    <dgm:pt modelId="{1144DB0D-E536-4CE8-86ED-4F835DF83F1B}" type="pres">
      <dgm:prSet presAssocID="{EF06DDDA-26E3-4CE4-B410-1BCD123BC96A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7CFF0754-41AA-4424-8896-B205DB0C84F3}" type="pres">
      <dgm:prSet presAssocID="{58BAC6F9-78C5-446F-9188-C6082E839AB6}" presName="conn2-1" presStyleLbl="parChTrans1D2" presStyleIdx="5" presStyleCnt="6"/>
      <dgm:spPr/>
    </dgm:pt>
    <dgm:pt modelId="{C9882FF1-6366-4037-8839-CBAEE0B38B10}" type="pres">
      <dgm:prSet presAssocID="{58BAC6F9-78C5-446F-9188-C6082E839AB6}" presName="connTx" presStyleLbl="parChTrans1D2" presStyleIdx="5" presStyleCnt="6"/>
      <dgm:spPr/>
    </dgm:pt>
    <dgm:pt modelId="{B694021E-E538-4370-9D9B-E29EDD1DE7F7}" type="pres">
      <dgm:prSet presAssocID="{E2634CAB-7599-4770-A272-F1970BABD2EF}" presName="root2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B3FB234B-1927-48AC-A2F0-428D245A35BD}" type="pres">
      <dgm:prSet presAssocID="{E2634CAB-7599-4770-A272-F1970BABD2EF}" presName="LevelTwoTextNode" presStyleLbl="node2" presStyleIdx="5" presStyleCnt="6" custScaleY="201098">
        <dgm:presLayoutVars>
          <dgm:chPref val="3"/>
        </dgm:presLayoutVars>
      </dgm:prSet>
      <dgm:spPr/>
    </dgm:pt>
    <dgm:pt modelId="{ABFFC849-6208-4538-BC41-48E8C12FE6D1}" type="pres">
      <dgm:prSet presAssocID="{E2634CAB-7599-4770-A272-F1970BABD2EF}" presName="level3hierChild" presStyleCnt="0"/>
      <dgm:spPr>
        <a:scene3d>
          <a:camera prst="orthographicFront"/>
          <a:lightRig rig="threePt" dir="t"/>
        </a:scene3d>
        <a:sp3d>
          <a:bevelT/>
        </a:sp3d>
      </dgm:spPr>
    </dgm:pt>
  </dgm:ptLst>
  <dgm:cxnLst>
    <dgm:cxn modelId="{B8F23113-CA39-4E9B-884F-2BC545D3F54D}" srcId="{6213EA93-67B3-4DEB-8CC6-93A0B2AF7CD7}" destId="{E2634CAB-7599-4770-A272-F1970BABD2EF}" srcOrd="5" destOrd="0" parTransId="{58BAC6F9-78C5-446F-9188-C6082E839AB6}" sibTransId="{4C5BF4DF-0A50-4499-A7F4-C369209CF421}"/>
    <dgm:cxn modelId="{3642DC34-3DEE-4665-923F-1E5FA64B5234}" type="presOf" srcId="{CEC77832-0685-4061-85A9-2B7E04FC9927}" destId="{5A62E22E-9452-44C3-B397-7585A3ED2B13}" srcOrd="0" destOrd="0" presId="urn:microsoft.com/office/officeart/2005/8/layout/hierarchy2"/>
    <dgm:cxn modelId="{F4A10DC1-E362-4759-9681-C07612C7C621}" type="presOf" srcId="{34EF69ED-7733-43E5-9F02-75216E62B39D}" destId="{E169EC65-55F3-4C66-8F36-0A60D623DC5D}" srcOrd="0" destOrd="0" presId="urn:microsoft.com/office/officeart/2005/8/layout/hierarchy2"/>
    <dgm:cxn modelId="{D0E56E8E-6AC6-4C47-8088-DCD6D5ED8F4F}" type="presOf" srcId="{3D3826E8-B5FB-49CB-BE04-2AA23C15FA18}" destId="{02C03922-E184-4F5A-84D2-AB156C6D12E2}" srcOrd="0" destOrd="0" presId="urn:microsoft.com/office/officeart/2005/8/layout/hierarchy2"/>
    <dgm:cxn modelId="{07A9B021-8E70-42DF-89F1-D4F2DF61C04D}" type="presOf" srcId="{4A84BC4D-C556-466F-A586-54A66B286AC5}" destId="{8C98F9AC-DB48-4235-AFD7-2D0394925212}" srcOrd="0" destOrd="0" presId="urn:microsoft.com/office/officeart/2005/8/layout/hierarchy2"/>
    <dgm:cxn modelId="{41039195-18FB-4C7B-B251-E8D2B2BF2861}" type="presOf" srcId="{64522A3B-06D5-445A-B29E-95A5AD0616E8}" destId="{751624CF-D40B-4F10-989E-6C84680FD083}" srcOrd="0" destOrd="0" presId="urn:microsoft.com/office/officeart/2005/8/layout/hierarchy2"/>
    <dgm:cxn modelId="{FB3050F6-E090-45A4-9884-FF710AF6982F}" type="presOf" srcId="{7160EF0A-BF8E-430D-9227-BACE3020361F}" destId="{F6901F74-DA98-4F66-AFEA-2A7DE648BE22}" srcOrd="0" destOrd="0" presId="urn:microsoft.com/office/officeart/2005/8/layout/hierarchy2"/>
    <dgm:cxn modelId="{EDA70E7D-B12C-4168-A870-DA5B4B66FBB5}" srcId="{34EF69ED-7733-43E5-9F02-75216E62B39D}" destId="{989C7D53-3466-4F83-A538-17F4E87A4E4E}" srcOrd="4" destOrd="0" parTransId="{A3D8DEAD-9FBF-4880-97EB-11F6D7346AB8}" sibTransId="{7340CDD0-C79F-40DF-BE99-184E9F5CDAF8}"/>
    <dgm:cxn modelId="{5E34F808-0A46-40F8-A94F-CAF315675ED4}" type="presOf" srcId="{DECCF595-3C64-46DC-A159-912015EAEF90}" destId="{74A57EB0-0074-4420-96D8-7BBE69380D16}" srcOrd="1" destOrd="0" presId="urn:microsoft.com/office/officeart/2005/8/layout/hierarchy2"/>
    <dgm:cxn modelId="{A446B344-28D4-4246-9D96-02055446F60D}" type="presOf" srcId="{A3D8DEAD-9FBF-4880-97EB-11F6D7346AB8}" destId="{BB7D4F92-91E5-4F34-9C8A-50095B913A8E}" srcOrd="0" destOrd="0" presId="urn:microsoft.com/office/officeart/2005/8/layout/hierarchy2"/>
    <dgm:cxn modelId="{B44F405E-51A7-462F-993E-27734753723B}" type="presOf" srcId="{4A84BC4D-C556-466F-A586-54A66B286AC5}" destId="{405166A3-ED79-4ACD-8709-FBAF99D2B9EC}" srcOrd="1" destOrd="0" presId="urn:microsoft.com/office/officeart/2005/8/layout/hierarchy2"/>
    <dgm:cxn modelId="{A43F2893-82A9-4D28-9685-E0BE99CB288E}" srcId="{07243DD6-7908-4AFA-8F08-F5DA4913D758}" destId="{6213EA93-67B3-4DEB-8CC6-93A0B2AF7CD7}" srcOrd="0" destOrd="0" parTransId="{22F01FA1-DAEC-40BA-8433-5E146EC5406F}" sibTransId="{0B401069-F5DA-4C26-8D27-41C74B853B00}"/>
    <dgm:cxn modelId="{71CA30D7-E4B5-48FB-9981-C098E79CF59A}" type="presOf" srcId="{ADBAF479-8C94-4FF6-B12A-F9DB436748A5}" destId="{BF253571-E0EC-4402-84F9-0E7AEAEC7A4B}" srcOrd="0" destOrd="0" presId="urn:microsoft.com/office/officeart/2005/8/layout/hierarchy2"/>
    <dgm:cxn modelId="{06AB17F1-921E-4FE0-9C42-F3197BFD2A0C}" type="presOf" srcId="{07243DD6-7908-4AFA-8F08-F5DA4913D758}" destId="{EDE5584F-62E8-4382-A2B7-1B027F3BA217}" srcOrd="0" destOrd="0" presId="urn:microsoft.com/office/officeart/2005/8/layout/hierarchy2"/>
    <dgm:cxn modelId="{4C3D5DA4-4E22-49D2-8A9A-EB38B09280C2}" srcId="{6213EA93-67B3-4DEB-8CC6-93A0B2AF7CD7}" destId="{34EF69ED-7733-43E5-9F02-75216E62B39D}" srcOrd="0" destOrd="0" parTransId="{D95CB556-0982-4642-9108-EFDA847395CF}" sibTransId="{B6844C36-BF59-4369-A225-8E816E956898}"/>
    <dgm:cxn modelId="{877AEB9A-533E-473B-B2AB-574F18211DB7}" type="presOf" srcId="{EDC56849-D2DB-4034-8BFB-1569E48410FC}" destId="{2DFE2CAE-D3DD-48C2-ACC2-130D5E340444}" srcOrd="0" destOrd="0" presId="urn:microsoft.com/office/officeart/2005/8/layout/hierarchy2"/>
    <dgm:cxn modelId="{8CF674BA-636A-4C16-8198-FCAA43619E69}" type="presOf" srcId="{C155A123-79DE-4605-8E1E-B93F4A8A2F68}" destId="{AAC3DB36-0E8F-492A-A301-6AF58C363F20}" srcOrd="1" destOrd="0" presId="urn:microsoft.com/office/officeart/2005/8/layout/hierarchy2"/>
    <dgm:cxn modelId="{455122D0-32D6-4FEB-AE88-AD80D5AC5773}" type="presOf" srcId="{15FC0DA2-D4A5-4ADB-8E29-59099AD0F12C}" destId="{228D703A-481F-4B56-BC09-1B8DC311D30F}" srcOrd="0" destOrd="0" presId="urn:microsoft.com/office/officeart/2005/8/layout/hierarchy2"/>
    <dgm:cxn modelId="{5D16B2B2-3B16-4D60-96E0-CB7D661ABBCA}" type="presOf" srcId="{989C7D53-3466-4F83-A538-17F4E87A4E4E}" destId="{6AE0959B-0DB7-4698-B95C-E3C66911870E}" srcOrd="0" destOrd="0" presId="urn:microsoft.com/office/officeart/2005/8/layout/hierarchy2"/>
    <dgm:cxn modelId="{BFBF262C-6EF5-46AF-B33D-2DC304542F4F}" type="presOf" srcId="{08C6066E-A068-4280-8BA4-2A7FB3C51674}" destId="{30F1D1A4-6C96-43C5-832F-A9EC6DE685FF}" srcOrd="1" destOrd="0" presId="urn:microsoft.com/office/officeart/2005/8/layout/hierarchy2"/>
    <dgm:cxn modelId="{65C202FF-A56E-4301-BF71-9D6408E6AE19}" type="presOf" srcId="{C37708DE-FFB1-4567-A8BA-BF7FE499A70D}" destId="{06E6958D-26CF-4CBE-A66F-E1FD4764DDFC}" srcOrd="0" destOrd="0" presId="urn:microsoft.com/office/officeart/2005/8/layout/hierarchy2"/>
    <dgm:cxn modelId="{80AE771E-ACC3-41DA-972A-DC4C54A2F1B7}" type="presOf" srcId="{6DF0C96A-E323-4579-8085-038D896C9E2E}" destId="{906991B7-3FAA-4EB6-91EA-416E53762A99}" srcOrd="1" destOrd="0" presId="urn:microsoft.com/office/officeart/2005/8/layout/hierarchy2"/>
    <dgm:cxn modelId="{8257FDC1-096C-4D3C-B8A1-42E379F638D0}" type="presOf" srcId="{B74D06BB-F23C-4F1E-9269-8D970433CC04}" destId="{84E439C4-92A8-46FE-93FC-C7284C4CE7BA}" srcOrd="0" destOrd="0" presId="urn:microsoft.com/office/officeart/2005/8/layout/hierarchy2"/>
    <dgm:cxn modelId="{9B7A2F1A-E399-4A3F-BA00-F024B4C0006B}" type="presOf" srcId="{530FCA8D-0D26-41A6-8727-623EC712334B}" destId="{D719F6BD-1266-48E3-85FC-3D406EAFCCB6}" srcOrd="0" destOrd="0" presId="urn:microsoft.com/office/officeart/2005/8/layout/hierarchy2"/>
    <dgm:cxn modelId="{0D560BC5-1609-44EB-8AFE-B4A233EFF9F4}" type="presOf" srcId="{08C6066E-A068-4280-8BA4-2A7FB3C51674}" destId="{888D91E9-264B-48A5-8CDC-EE66A929D352}" srcOrd="0" destOrd="0" presId="urn:microsoft.com/office/officeart/2005/8/layout/hierarchy2"/>
    <dgm:cxn modelId="{ED06E7D1-B82C-4C60-B10C-44EEF35A638A}" srcId="{34EF69ED-7733-43E5-9F02-75216E62B39D}" destId="{CEC77832-0685-4061-85A9-2B7E04FC9927}" srcOrd="0" destOrd="0" parTransId="{64522A3B-06D5-445A-B29E-95A5AD0616E8}" sibTransId="{DC723360-4464-4AC6-AC92-037B46B955A1}"/>
    <dgm:cxn modelId="{0D66650F-7B18-4B82-A964-421A9E67FD99}" type="presOf" srcId="{DD25B4DA-66DC-429A-A02A-752AE5843DBB}" destId="{D6A26301-1ED1-4560-A99F-1B3B92C3F808}" srcOrd="0" destOrd="0" presId="urn:microsoft.com/office/officeart/2005/8/layout/hierarchy2"/>
    <dgm:cxn modelId="{556044E2-BFC1-4336-B744-397448CB6CD6}" type="presOf" srcId="{2647F064-FCA1-42C5-94D7-26A0A0E5F09B}" destId="{FAC1D1AD-A4BF-4AF8-B6DD-90CF8B857B6B}" srcOrd="1" destOrd="0" presId="urn:microsoft.com/office/officeart/2005/8/layout/hierarchy2"/>
    <dgm:cxn modelId="{4A46DB2A-6C78-4E58-B04B-611A34711586}" srcId="{34EF69ED-7733-43E5-9F02-75216E62B39D}" destId="{DD25B4DA-66DC-429A-A02A-752AE5843DBB}" srcOrd="5" destOrd="0" parTransId="{A7E817FE-A682-4192-B334-92ACF39CCECC}" sibTransId="{C64572BD-276A-4890-A2E7-4B6800410FF5}"/>
    <dgm:cxn modelId="{9BE7C5B1-51EF-4857-8F2D-2636021EDCD4}" type="presOf" srcId="{36BC8A68-9C8A-4E32-99C4-A0CE5F44E08B}" destId="{090505AF-3A52-4186-B13A-1B18DE1B3A13}" srcOrd="0" destOrd="0" presId="urn:microsoft.com/office/officeart/2005/8/layout/hierarchy2"/>
    <dgm:cxn modelId="{28037273-163E-4227-B7CE-89511816ACEF}" srcId="{34EF69ED-7733-43E5-9F02-75216E62B39D}" destId="{0D299FEB-614C-4659-8476-660904405D17}" srcOrd="3" destOrd="0" parTransId="{ADBAF479-8C94-4FF6-B12A-F9DB436748A5}" sibTransId="{79C307E7-84F7-44DA-AB01-9D38F617EDE1}"/>
    <dgm:cxn modelId="{64EEEE51-4EDD-411F-9506-F7434C326A13}" srcId="{F1850CE7-52E7-4090-A9A9-A49B0FB72657}" destId="{B02EDF29-3891-40A7-9698-C1C9406681F7}" srcOrd="0" destOrd="0" parTransId="{C155A123-79DE-4605-8E1E-B93F4A8A2F68}" sibTransId="{CB017F52-3F45-4F83-B973-E9E03C63D960}"/>
    <dgm:cxn modelId="{62C305D5-4E5F-4619-9B47-538331A5E442}" type="presOf" srcId="{5FFF9601-4399-4B9B-A9DE-77D495552507}" destId="{ED650D30-201B-4753-9F1C-C83354D42812}" srcOrd="0" destOrd="0" presId="urn:microsoft.com/office/officeart/2005/8/layout/hierarchy2"/>
    <dgm:cxn modelId="{2AA2EA7E-FA76-422C-ADB9-9F6CD08AB189}" type="presOf" srcId="{03C60D3E-A69D-489E-AC23-D2EF12F2CE12}" destId="{6D3CBB2B-E69E-4575-8279-D1A20229997E}" srcOrd="0" destOrd="0" presId="urn:microsoft.com/office/officeart/2005/8/layout/hierarchy2"/>
    <dgm:cxn modelId="{04E94FF1-F878-47B0-9E5A-6D1D6944990B}" type="presOf" srcId="{B02EDF29-3891-40A7-9698-C1C9406681F7}" destId="{A5947C5F-2C36-4AD1-9A1F-63F1BFBD6A03}" srcOrd="0" destOrd="0" presId="urn:microsoft.com/office/officeart/2005/8/layout/hierarchy2"/>
    <dgm:cxn modelId="{CE73FFA1-C6DE-4117-AB9F-C2A5BF5D5054}" type="presOf" srcId="{0D299FEB-614C-4659-8476-660904405D17}" destId="{8410FEBF-46C3-4C5A-AAE6-6495B42DBF8F}" srcOrd="0" destOrd="0" presId="urn:microsoft.com/office/officeart/2005/8/layout/hierarchy2"/>
    <dgm:cxn modelId="{97203EFF-0744-4F43-A0CC-E66E908891FE}" srcId="{F1850CE7-52E7-4090-A9A9-A49B0FB72657}" destId="{530FCA8D-0D26-41A6-8727-623EC712334B}" srcOrd="1" destOrd="0" parTransId="{B74D06BB-F23C-4F1E-9269-8D970433CC04}" sibTransId="{0D7747C6-5F3C-4EAB-86E4-FE5A72FD8515}"/>
    <dgm:cxn modelId="{D4CE0BB1-933D-40B8-976B-3AE90EA2C339}" type="presOf" srcId="{7160EF0A-BF8E-430D-9227-BACE3020361F}" destId="{06276BC2-D317-42C4-B17A-5EEA5F6F427B}" srcOrd="1" destOrd="0" presId="urn:microsoft.com/office/officeart/2005/8/layout/hierarchy2"/>
    <dgm:cxn modelId="{0A160378-D2F9-41A3-B6FA-F019918FE846}" type="presOf" srcId="{3D3826E8-B5FB-49CB-BE04-2AA23C15FA18}" destId="{030A8DA4-5173-4561-A4CF-333431EFFF8D}" srcOrd="1" destOrd="0" presId="urn:microsoft.com/office/officeart/2005/8/layout/hierarchy2"/>
    <dgm:cxn modelId="{372BBE9A-BD53-4EE0-A44A-65AF0FE15327}" srcId="{6213EA93-67B3-4DEB-8CC6-93A0B2AF7CD7}" destId="{F1850CE7-52E7-4090-A9A9-A49B0FB72657}" srcOrd="2" destOrd="0" parTransId="{08C6066E-A068-4280-8BA4-2A7FB3C51674}" sibTransId="{6BD0B20F-D336-41CE-B032-749F9014D65B}"/>
    <dgm:cxn modelId="{E9E7514F-933A-4F4B-AACE-8B5A2F2B3EBF}" type="presOf" srcId="{03C60D3E-A69D-489E-AC23-D2EF12F2CE12}" destId="{00715535-BC96-44F0-A47B-5696FECCB04D}" srcOrd="1" destOrd="0" presId="urn:microsoft.com/office/officeart/2005/8/layout/hierarchy2"/>
    <dgm:cxn modelId="{DA693AC3-82F6-463E-9DDB-1FDBBC38B75C}" srcId="{B7A9A019-2C64-4322-9E69-B510FFD95310}" destId="{4205E4E9-C9BE-4843-B0C8-0885BD8FA389}" srcOrd="0" destOrd="0" parTransId="{696CF2CF-DAE5-453A-81DD-EA89292F9F83}" sibTransId="{63EAE830-B683-41F8-96EF-4E90DFEFD564}"/>
    <dgm:cxn modelId="{B62ECDE8-E5A5-47A6-8051-53D1E13496FA}" type="presOf" srcId="{2647F064-FCA1-42C5-94D7-26A0A0E5F09B}" destId="{784422E3-37F5-4497-A51B-F3F13BF9B886}" srcOrd="0" destOrd="0" presId="urn:microsoft.com/office/officeart/2005/8/layout/hierarchy2"/>
    <dgm:cxn modelId="{F8277084-D715-4A06-BE2F-ACF3E2C97394}" type="presOf" srcId="{58BAC6F9-78C5-446F-9188-C6082E839AB6}" destId="{C9882FF1-6366-4037-8839-CBAEE0B38B10}" srcOrd="1" destOrd="0" presId="urn:microsoft.com/office/officeart/2005/8/layout/hierarchy2"/>
    <dgm:cxn modelId="{D9E29942-39CC-466D-B826-68E908BDE888}" type="presOf" srcId="{42ABB869-2B4B-4867-B560-7B60A2857544}" destId="{9C4D07EB-C188-42D2-9882-09C33BBC0058}" srcOrd="0" destOrd="0" presId="urn:microsoft.com/office/officeart/2005/8/layout/hierarchy2"/>
    <dgm:cxn modelId="{F56A2D82-65F7-49F3-B1FB-511451E2ABF4}" type="presOf" srcId="{D95CB556-0982-4642-9108-EFDA847395CF}" destId="{9A6EDC93-C5B3-4032-810C-95BC5CD04AB4}" srcOrd="0" destOrd="0" presId="urn:microsoft.com/office/officeart/2005/8/layout/hierarchy2"/>
    <dgm:cxn modelId="{B88A67B5-100A-48F1-9455-5D483BDB4B8F}" srcId="{34EF69ED-7733-43E5-9F02-75216E62B39D}" destId="{9497D2F0-AED9-4CC8-831F-177A445E6114}" srcOrd="2" destOrd="0" parTransId="{03C60D3E-A69D-489E-AC23-D2EF12F2CE12}" sibTransId="{0E9A1C67-F77C-49EB-96B3-86F1B9D3FF94}"/>
    <dgm:cxn modelId="{971F747A-A997-4D1F-84D1-C739522EFBF2}" type="presOf" srcId="{C155A123-79DE-4605-8E1E-B93F4A8A2F68}" destId="{C394398B-EA95-420E-9D8B-624E4CB64447}" srcOrd="0" destOrd="0" presId="urn:microsoft.com/office/officeart/2005/8/layout/hierarchy2"/>
    <dgm:cxn modelId="{743F085B-244D-449C-BD86-0EF482DF8DEE}" type="presOf" srcId="{58BAC6F9-78C5-446F-9188-C6082E839AB6}" destId="{7CFF0754-41AA-4424-8896-B205DB0C84F3}" srcOrd="0" destOrd="0" presId="urn:microsoft.com/office/officeart/2005/8/layout/hierarchy2"/>
    <dgm:cxn modelId="{B75D5395-D1EF-4995-B3F1-3592B9B17E6A}" type="presOf" srcId="{A5D8C3D8-360B-4322-B839-070195B3CAC5}" destId="{885C8952-D7B6-4F75-86F5-7F04DC50ADE5}" srcOrd="0" destOrd="0" presId="urn:microsoft.com/office/officeart/2005/8/layout/hierarchy2"/>
    <dgm:cxn modelId="{D607DB82-CF9E-41D9-B33A-86C6B206903D}" type="presOf" srcId="{B74D06BB-F23C-4F1E-9269-8D970433CC04}" destId="{2F064C1D-FC63-4443-967A-EB6BC81FC97F}" srcOrd="1" destOrd="0" presId="urn:microsoft.com/office/officeart/2005/8/layout/hierarchy2"/>
    <dgm:cxn modelId="{5590E64A-0DFB-42B0-A9FB-8746462BF19C}" type="presOf" srcId="{ADBAF479-8C94-4FF6-B12A-F9DB436748A5}" destId="{563EA5EF-6E87-4D91-AD3A-807C78B8F8BC}" srcOrd="1" destOrd="0" presId="urn:microsoft.com/office/officeart/2005/8/layout/hierarchy2"/>
    <dgm:cxn modelId="{EECAD32E-9534-4C49-99D3-22D058B06487}" srcId="{EAF97F65-8743-416C-95B4-C2A504120B0F}" destId="{53080EF1-113B-44D9-B617-6673A4035F86}" srcOrd="0" destOrd="0" parTransId="{EDC56849-D2DB-4034-8BFB-1569E48410FC}" sibTransId="{8CC76A2A-CA1A-49C9-A091-4942292DFE4C}"/>
    <dgm:cxn modelId="{C03CC005-1F48-4DE8-B93B-8838BAB38A0C}" type="presOf" srcId="{0D062D4A-FC17-4277-B87E-36D4701EC733}" destId="{AEB7217A-E451-4C39-B9C2-62B521A3F055}" srcOrd="0" destOrd="0" presId="urn:microsoft.com/office/officeart/2005/8/layout/hierarchy2"/>
    <dgm:cxn modelId="{2F22F7D2-5E3D-4460-A88A-5ED3147DFFEB}" srcId="{6213EA93-67B3-4DEB-8CC6-93A0B2AF7CD7}" destId="{EF06DDDA-26E3-4CE4-B410-1BCD123BC96A}" srcOrd="4" destOrd="0" parTransId="{2E9A8C35-8FBF-4667-A7B7-422184AFBE02}" sibTransId="{3E3F1952-1198-4685-AE85-5B6061C2D582}"/>
    <dgm:cxn modelId="{9B30103C-0D12-49B9-B20A-348B28397766}" srcId="{0FF23475-ABE1-4535-A75E-4F48682A0F5D}" destId="{42ABB869-2B4B-4867-B560-7B60A2857544}" srcOrd="0" destOrd="0" parTransId="{7160EF0A-BF8E-430D-9227-BACE3020361F}" sibTransId="{C55713F2-D67A-445D-8734-CF13C2040396}"/>
    <dgm:cxn modelId="{978388B3-EB8F-4139-B38A-114233FC2BB6}" srcId="{6213EA93-67B3-4DEB-8CC6-93A0B2AF7CD7}" destId="{EAF97F65-8743-416C-95B4-C2A504120B0F}" srcOrd="3" destOrd="0" parTransId="{15FC0DA2-D4A5-4ADB-8E29-59099AD0F12C}" sibTransId="{EA3E39D9-C3F2-4BF2-B34A-03920DBAC485}"/>
    <dgm:cxn modelId="{E075D0B2-30DF-442B-B41A-815A6222073C}" type="presOf" srcId="{0FF23475-ABE1-4535-A75E-4F48682A0F5D}" destId="{3CD10F7E-F361-4FEA-9695-E509BDFBC05F}" srcOrd="0" destOrd="0" presId="urn:microsoft.com/office/officeart/2005/8/layout/hierarchy2"/>
    <dgm:cxn modelId="{CE76DB6F-3AB9-4E5B-8777-A42B6724BB15}" type="presOf" srcId="{6DF0C96A-E323-4579-8085-038D896C9E2E}" destId="{9A220A85-DADD-4DE6-89E2-7732A0B780BC}" srcOrd="0" destOrd="0" presId="urn:microsoft.com/office/officeart/2005/8/layout/hierarchy2"/>
    <dgm:cxn modelId="{63777815-F43E-4094-B8C0-0E8AC371B9E0}" type="presOf" srcId="{EF06DDDA-26E3-4CE4-B410-1BCD123BC96A}" destId="{A00EB0CB-DFF0-4CBB-88D7-2DE3D02370E2}" srcOrd="0" destOrd="0" presId="urn:microsoft.com/office/officeart/2005/8/layout/hierarchy2"/>
    <dgm:cxn modelId="{3B6219D5-40BE-424F-AE63-F3B150FBB29F}" type="presOf" srcId="{DECCF595-3C64-46DC-A159-912015EAEF90}" destId="{6A8A98CD-DD9E-4574-9ACF-33020D67A30A}" srcOrd="0" destOrd="0" presId="urn:microsoft.com/office/officeart/2005/8/layout/hierarchy2"/>
    <dgm:cxn modelId="{A03BAB4F-313A-4AFC-95D6-4F73E119E1F1}" type="presOf" srcId="{D95CB556-0982-4642-9108-EFDA847395CF}" destId="{2A30BB0A-C963-4845-9D73-8C80D8A0FD73}" srcOrd="1" destOrd="0" presId="urn:microsoft.com/office/officeart/2005/8/layout/hierarchy2"/>
    <dgm:cxn modelId="{6AC8FC71-FBA7-4350-93E0-916C887EC52B}" srcId="{EAF97F65-8743-416C-95B4-C2A504120B0F}" destId="{0FF23475-ABE1-4535-A75E-4F48682A0F5D}" srcOrd="1" destOrd="0" parTransId="{DECCF595-3C64-46DC-A159-912015EAEF90}" sibTransId="{D3091E09-4B2A-4477-A53C-D21B2F5761ED}"/>
    <dgm:cxn modelId="{B5E5653A-039A-4119-AAFE-4A32525963F6}" type="presOf" srcId="{2E9A8C35-8FBF-4667-A7B7-422184AFBE02}" destId="{39D4268C-9E30-4D70-8B69-4EB3AC553572}" srcOrd="0" destOrd="0" presId="urn:microsoft.com/office/officeart/2005/8/layout/hierarchy2"/>
    <dgm:cxn modelId="{55DCAA90-9538-4ED1-9456-BF96079F79C5}" type="presOf" srcId="{A5D8C3D8-360B-4322-B839-070195B3CAC5}" destId="{8A5BB249-8BCF-4F4D-A8C8-E70F278CE0EE}" srcOrd="1" destOrd="0" presId="urn:microsoft.com/office/officeart/2005/8/layout/hierarchy2"/>
    <dgm:cxn modelId="{330B0859-6F47-4AF4-A576-FC5A9C22B649}" type="presOf" srcId="{9497D2F0-AED9-4CC8-831F-177A445E6114}" destId="{E59269CF-AB08-4687-ABD6-8536EE853A67}" srcOrd="0" destOrd="0" presId="urn:microsoft.com/office/officeart/2005/8/layout/hierarchy2"/>
    <dgm:cxn modelId="{51E839D7-0D10-4B7E-B947-D9A4DCF406C5}" type="presOf" srcId="{A7E817FE-A682-4192-B334-92ACF39CCECC}" destId="{32BE7C85-D01C-4B3F-94E4-000618FDB555}" srcOrd="0" destOrd="0" presId="urn:microsoft.com/office/officeart/2005/8/layout/hierarchy2"/>
    <dgm:cxn modelId="{BA6A95E1-BAD9-4247-82BC-0DABA890EF50}" type="presOf" srcId="{4205E4E9-C9BE-4843-B0C8-0885BD8FA389}" destId="{9933D3D4-1C9F-43DB-A484-C03F60DCC546}" srcOrd="0" destOrd="0" presId="urn:microsoft.com/office/officeart/2005/8/layout/hierarchy2"/>
    <dgm:cxn modelId="{5E7076CC-2015-4770-82CD-B60EC118BE4F}" srcId="{F1850CE7-52E7-4090-A9A9-A49B0FB72657}" destId="{B7A9A019-2C64-4322-9E69-B510FFD95310}" srcOrd="2" destOrd="0" parTransId="{A5D8C3D8-360B-4322-B839-070195B3CAC5}" sibTransId="{CEB42B3D-7385-4084-B2A1-4ABCFC82439C}"/>
    <dgm:cxn modelId="{30F8AC70-6569-4136-B439-DC86211155A3}" type="presOf" srcId="{6213EA93-67B3-4DEB-8CC6-93A0B2AF7CD7}" destId="{10596A9E-3C1D-4865-B8A1-5A2A9A30B46C}" srcOrd="0" destOrd="0" presId="urn:microsoft.com/office/officeart/2005/8/layout/hierarchy2"/>
    <dgm:cxn modelId="{7CBDB57E-3DA9-4F7D-B406-5365F3429A21}" type="presOf" srcId="{80A16841-81C2-4EF9-BC75-7E9F3FF20F78}" destId="{D8116E1A-9FE8-4C9C-A4EC-6AB93BD73564}" srcOrd="0" destOrd="0" presId="urn:microsoft.com/office/officeart/2005/8/layout/hierarchy2"/>
    <dgm:cxn modelId="{85E581D8-564F-4554-8065-715B0A2EB2A0}" type="presOf" srcId="{53080EF1-113B-44D9-B617-6673A4035F86}" destId="{855C26F4-FFE4-49AE-B82D-40151E5A8FAB}" srcOrd="0" destOrd="0" presId="urn:microsoft.com/office/officeart/2005/8/layout/hierarchy2"/>
    <dgm:cxn modelId="{7DB6A2D2-CB49-4721-B143-2C60F6E92EF7}" type="presOf" srcId="{696CF2CF-DAE5-453A-81DD-EA89292F9F83}" destId="{CF1381B3-361D-48E4-9560-A525266D6F94}" srcOrd="0" destOrd="0" presId="urn:microsoft.com/office/officeart/2005/8/layout/hierarchy2"/>
    <dgm:cxn modelId="{5EE1620C-7BE0-4702-ABB6-2F68409763D5}" srcId="{6213EA93-67B3-4DEB-8CC6-93A0B2AF7CD7}" destId="{36BC8A68-9C8A-4E32-99C4-A0CE5F44E08B}" srcOrd="1" destOrd="0" parTransId="{4A84BC4D-C556-466F-A586-54A66B286AC5}" sibTransId="{2E84800C-6C08-4D3C-8A41-2800F46CC890}"/>
    <dgm:cxn modelId="{8333E8E4-6561-4C60-B153-41427469FF1C}" srcId="{EAF97F65-8743-416C-95B4-C2A504120B0F}" destId="{80A16841-81C2-4EF9-BC75-7E9F3FF20F78}" srcOrd="2" destOrd="0" parTransId="{3D3826E8-B5FB-49CB-BE04-2AA23C15FA18}" sibTransId="{886D2864-342A-4D36-9AF6-377396FEDCC5}"/>
    <dgm:cxn modelId="{D6FA728A-786A-406C-BB68-70F0724F56C1}" type="presOf" srcId="{9590952D-0B02-4A1D-ABC8-20091DAF4A95}" destId="{81313FBF-22B2-4862-A720-C5FCCA0087DA}" srcOrd="1" destOrd="0" presId="urn:microsoft.com/office/officeart/2005/8/layout/hierarchy2"/>
    <dgm:cxn modelId="{88DE7DC9-2AF0-4ABE-9E22-4D310E27EDCA}" type="presOf" srcId="{A7E817FE-A682-4192-B334-92ACF39CCECC}" destId="{E740F6B8-3BEE-4BBF-9785-4BE08A53031A}" srcOrd="1" destOrd="0" presId="urn:microsoft.com/office/officeart/2005/8/layout/hierarchy2"/>
    <dgm:cxn modelId="{531B27FA-0847-4922-A16E-DB568A8F7AEA}" srcId="{53080EF1-113B-44D9-B617-6673A4035F86}" destId="{5FFF9601-4399-4B9B-A9DE-77D495552507}" srcOrd="1" destOrd="0" parTransId="{9590952D-0B02-4A1D-ABC8-20091DAF4A95}" sibTransId="{1F34EE9E-0A09-4DEE-AEE8-6928FCD26335}"/>
    <dgm:cxn modelId="{73C589BD-E2EF-4EC8-916A-9FFAE9BF34B3}" type="presOf" srcId="{E2634CAB-7599-4770-A272-F1970BABD2EF}" destId="{B3FB234B-1927-48AC-A2F0-428D245A35BD}" srcOrd="0" destOrd="0" presId="urn:microsoft.com/office/officeart/2005/8/layout/hierarchy2"/>
    <dgm:cxn modelId="{B2581CA3-F304-46E7-BE4E-21D9197B29CE}" type="presOf" srcId="{696CF2CF-DAE5-453A-81DD-EA89292F9F83}" destId="{C175AABA-55DB-4EEB-8D94-82EC46CC50E6}" srcOrd="1" destOrd="0" presId="urn:microsoft.com/office/officeart/2005/8/layout/hierarchy2"/>
    <dgm:cxn modelId="{0337D0C2-414E-4719-B639-753F056D58F6}" type="presOf" srcId="{64522A3B-06D5-445A-B29E-95A5AD0616E8}" destId="{50B80D58-BA4F-46C4-BBF7-5870A92F7D51}" srcOrd="1" destOrd="0" presId="urn:microsoft.com/office/officeart/2005/8/layout/hierarchy2"/>
    <dgm:cxn modelId="{8B870D8F-7050-477F-9FEB-9A6DD8B8E0D1}" type="presOf" srcId="{F1850CE7-52E7-4090-A9A9-A49B0FB72657}" destId="{B93724F9-6751-4810-B5FE-5B90AC91DC33}" srcOrd="0" destOrd="0" presId="urn:microsoft.com/office/officeart/2005/8/layout/hierarchy2"/>
    <dgm:cxn modelId="{DC53FD0A-B0EF-468D-B6D4-F80711DB947D}" type="presOf" srcId="{9590952D-0B02-4A1D-ABC8-20091DAF4A95}" destId="{0FF1719A-BC90-412A-8E71-C0B01A819C71}" srcOrd="0" destOrd="0" presId="urn:microsoft.com/office/officeart/2005/8/layout/hierarchy2"/>
    <dgm:cxn modelId="{523861E2-2FDF-4179-AB21-EFC8F1BE7A6D}" srcId="{34EF69ED-7733-43E5-9F02-75216E62B39D}" destId="{C37708DE-FFB1-4567-A8BA-BF7FE499A70D}" srcOrd="1" destOrd="0" parTransId="{6DF0C96A-E323-4579-8085-038D896C9E2E}" sibTransId="{1AE92C12-0AD6-4F99-8E9E-C522D1B6301B}"/>
    <dgm:cxn modelId="{20F5C839-0536-4FEE-8EF0-DD1ADCB90B5D}" type="presOf" srcId="{A3D8DEAD-9FBF-4880-97EB-11F6D7346AB8}" destId="{7C8EA509-F0A1-4807-858F-8A56BF9009E2}" srcOrd="1" destOrd="0" presId="urn:microsoft.com/office/officeart/2005/8/layout/hierarchy2"/>
    <dgm:cxn modelId="{721AAD6E-DF42-47B6-A5E3-087A7CEDADA8}" type="presOf" srcId="{2E9A8C35-8FBF-4667-A7B7-422184AFBE02}" destId="{7A3D4BAB-583F-4CE6-A442-A178B632667E}" srcOrd="1" destOrd="0" presId="urn:microsoft.com/office/officeart/2005/8/layout/hierarchy2"/>
    <dgm:cxn modelId="{336D5E9E-DC58-417A-9AA6-3228E2AACC53}" type="presOf" srcId="{B7A9A019-2C64-4322-9E69-B510FFD95310}" destId="{74D7A031-7714-43C8-ADAC-FFBBD2E22B80}" srcOrd="0" destOrd="0" presId="urn:microsoft.com/office/officeart/2005/8/layout/hierarchy2"/>
    <dgm:cxn modelId="{301D56DA-EB15-4F86-B96B-E718741BCDCD}" type="presOf" srcId="{EAF97F65-8743-416C-95B4-C2A504120B0F}" destId="{BB527198-907D-4CC3-A682-8885A03867A0}" srcOrd="0" destOrd="0" presId="urn:microsoft.com/office/officeart/2005/8/layout/hierarchy2"/>
    <dgm:cxn modelId="{A92B56F0-4E2C-46BA-AC9E-AC25D28DC0CD}" type="presOf" srcId="{EDC56849-D2DB-4034-8BFB-1569E48410FC}" destId="{5E065BAF-7D34-4105-B1EE-B496A63FB1EC}" srcOrd="1" destOrd="0" presId="urn:microsoft.com/office/officeart/2005/8/layout/hierarchy2"/>
    <dgm:cxn modelId="{0B383DBD-2B73-426E-A440-C6F5CF3E9013}" srcId="{53080EF1-113B-44D9-B617-6673A4035F86}" destId="{0D062D4A-FC17-4277-B87E-36D4701EC733}" srcOrd="0" destOrd="0" parTransId="{2647F064-FCA1-42C5-94D7-26A0A0E5F09B}" sibTransId="{844C55BA-592F-44D4-81D1-FC96BBC6334F}"/>
    <dgm:cxn modelId="{D2392703-E113-4FFD-9F5A-EA27DB66B478}" type="presOf" srcId="{15FC0DA2-D4A5-4ADB-8E29-59099AD0F12C}" destId="{45C1FA90-7544-47E8-9E21-6CB66EB72439}" srcOrd="1" destOrd="0" presId="urn:microsoft.com/office/officeart/2005/8/layout/hierarchy2"/>
    <dgm:cxn modelId="{3E9B50E2-923F-4CC4-854E-DB46B69E5FAD}" type="presParOf" srcId="{EDE5584F-62E8-4382-A2B7-1B027F3BA217}" destId="{3ACE3B78-CB99-4680-8528-BA61A487E45C}" srcOrd="0" destOrd="0" presId="urn:microsoft.com/office/officeart/2005/8/layout/hierarchy2"/>
    <dgm:cxn modelId="{E2D5DAEA-B7F1-46A1-B3BC-200CF811FF25}" type="presParOf" srcId="{3ACE3B78-CB99-4680-8528-BA61A487E45C}" destId="{10596A9E-3C1D-4865-B8A1-5A2A9A30B46C}" srcOrd="0" destOrd="0" presId="urn:microsoft.com/office/officeart/2005/8/layout/hierarchy2"/>
    <dgm:cxn modelId="{C2EBA5C5-D9E4-4ACB-80CA-3C131B041CDA}" type="presParOf" srcId="{3ACE3B78-CB99-4680-8528-BA61A487E45C}" destId="{0472AA0F-E681-464E-89AD-656309CF1272}" srcOrd="1" destOrd="0" presId="urn:microsoft.com/office/officeart/2005/8/layout/hierarchy2"/>
    <dgm:cxn modelId="{E994050A-B952-4784-B4D0-55B9E14913EA}" type="presParOf" srcId="{0472AA0F-E681-464E-89AD-656309CF1272}" destId="{9A6EDC93-C5B3-4032-810C-95BC5CD04AB4}" srcOrd="0" destOrd="0" presId="urn:microsoft.com/office/officeart/2005/8/layout/hierarchy2"/>
    <dgm:cxn modelId="{93EF96E0-3F4B-42CB-A83D-DA67538C2A23}" type="presParOf" srcId="{9A6EDC93-C5B3-4032-810C-95BC5CD04AB4}" destId="{2A30BB0A-C963-4845-9D73-8C80D8A0FD73}" srcOrd="0" destOrd="0" presId="urn:microsoft.com/office/officeart/2005/8/layout/hierarchy2"/>
    <dgm:cxn modelId="{34E2DD41-2CCB-4E91-BF6C-11D80169300C}" type="presParOf" srcId="{0472AA0F-E681-464E-89AD-656309CF1272}" destId="{D6EEC3B9-C946-46FB-A576-4D8C7CCEEB8E}" srcOrd="1" destOrd="0" presId="urn:microsoft.com/office/officeart/2005/8/layout/hierarchy2"/>
    <dgm:cxn modelId="{A1B7A4FC-8F11-4DC8-9C8A-D0652F3D2750}" type="presParOf" srcId="{D6EEC3B9-C946-46FB-A576-4D8C7CCEEB8E}" destId="{E169EC65-55F3-4C66-8F36-0A60D623DC5D}" srcOrd="0" destOrd="0" presId="urn:microsoft.com/office/officeart/2005/8/layout/hierarchy2"/>
    <dgm:cxn modelId="{91CF02E9-C996-471E-BC76-D3DAF644502D}" type="presParOf" srcId="{D6EEC3B9-C946-46FB-A576-4D8C7CCEEB8E}" destId="{83BA2979-961B-4915-8C3D-13A2B41DA99F}" srcOrd="1" destOrd="0" presId="urn:microsoft.com/office/officeart/2005/8/layout/hierarchy2"/>
    <dgm:cxn modelId="{DC10C872-A803-4864-8799-07DF3F194121}" type="presParOf" srcId="{83BA2979-961B-4915-8C3D-13A2B41DA99F}" destId="{751624CF-D40B-4F10-989E-6C84680FD083}" srcOrd="0" destOrd="0" presId="urn:microsoft.com/office/officeart/2005/8/layout/hierarchy2"/>
    <dgm:cxn modelId="{A4E2890F-0EBC-4720-95CE-492D5880673E}" type="presParOf" srcId="{751624CF-D40B-4F10-989E-6C84680FD083}" destId="{50B80D58-BA4F-46C4-BBF7-5870A92F7D51}" srcOrd="0" destOrd="0" presId="urn:microsoft.com/office/officeart/2005/8/layout/hierarchy2"/>
    <dgm:cxn modelId="{BFBFF782-6EFE-448D-B2EC-111A68AC9D07}" type="presParOf" srcId="{83BA2979-961B-4915-8C3D-13A2B41DA99F}" destId="{EB7DA6CB-3CDE-4477-9891-DA732E0459B0}" srcOrd="1" destOrd="0" presId="urn:microsoft.com/office/officeart/2005/8/layout/hierarchy2"/>
    <dgm:cxn modelId="{45E38D0F-6C31-4D75-9C2F-C68B5568CF61}" type="presParOf" srcId="{EB7DA6CB-3CDE-4477-9891-DA732E0459B0}" destId="{5A62E22E-9452-44C3-B397-7585A3ED2B13}" srcOrd="0" destOrd="0" presId="urn:microsoft.com/office/officeart/2005/8/layout/hierarchy2"/>
    <dgm:cxn modelId="{7F4943C7-55EE-47F5-8156-829E36DEA875}" type="presParOf" srcId="{EB7DA6CB-3CDE-4477-9891-DA732E0459B0}" destId="{C3F37651-C377-4C53-B5F3-8F63915D3715}" srcOrd="1" destOrd="0" presId="urn:microsoft.com/office/officeart/2005/8/layout/hierarchy2"/>
    <dgm:cxn modelId="{FF012CA6-A48C-4A11-A278-E7BFFA8F9E5A}" type="presParOf" srcId="{83BA2979-961B-4915-8C3D-13A2B41DA99F}" destId="{9A220A85-DADD-4DE6-89E2-7732A0B780BC}" srcOrd="2" destOrd="0" presId="urn:microsoft.com/office/officeart/2005/8/layout/hierarchy2"/>
    <dgm:cxn modelId="{30C9FE25-252E-478A-A644-5E19BBC7B4E3}" type="presParOf" srcId="{9A220A85-DADD-4DE6-89E2-7732A0B780BC}" destId="{906991B7-3FAA-4EB6-91EA-416E53762A99}" srcOrd="0" destOrd="0" presId="urn:microsoft.com/office/officeart/2005/8/layout/hierarchy2"/>
    <dgm:cxn modelId="{70C1FA90-3D43-4DB2-816D-7A601464901E}" type="presParOf" srcId="{83BA2979-961B-4915-8C3D-13A2B41DA99F}" destId="{6E21E30F-E68C-4E00-9BD8-A6C865A54DF0}" srcOrd="3" destOrd="0" presId="urn:microsoft.com/office/officeart/2005/8/layout/hierarchy2"/>
    <dgm:cxn modelId="{337C531D-9FE5-4207-81B6-D9386EEB7D21}" type="presParOf" srcId="{6E21E30F-E68C-4E00-9BD8-A6C865A54DF0}" destId="{06E6958D-26CF-4CBE-A66F-E1FD4764DDFC}" srcOrd="0" destOrd="0" presId="urn:microsoft.com/office/officeart/2005/8/layout/hierarchy2"/>
    <dgm:cxn modelId="{E4A0AD17-75C4-46D7-80C4-B944896FAC5F}" type="presParOf" srcId="{6E21E30F-E68C-4E00-9BD8-A6C865A54DF0}" destId="{E114AC23-F399-4C0E-9845-D3FA772BEBEE}" srcOrd="1" destOrd="0" presId="urn:microsoft.com/office/officeart/2005/8/layout/hierarchy2"/>
    <dgm:cxn modelId="{050BEFA1-67B4-4C0F-85E1-86EE9DC3D3B8}" type="presParOf" srcId="{83BA2979-961B-4915-8C3D-13A2B41DA99F}" destId="{6D3CBB2B-E69E-4575-8279-D1A20229997E}" srcOrd="4" destOrd="0" presId="urn:microsoft.com/office/officeart/2005/8/layout/hierarchy2"/>
    <dgm:cxn modelId="{9EEB0F3A-4884-4001-A621-15BF6EE436D8}" type="presParOf" srcId="{6D3CBB2B-E69E-4575-8279-D1A20229997E}" destId="{00715535-BC96-44F0-A47B-5696FECCB04D}" srcOrd="0" destOrd="0" presId="urn:microsoft.com/office/officeart/2005/8/layout/hierarchy2"/>
    <dgm:cxn modelId="{56265158-95DD-4E81-8C21-EF8A3684118B}" type="presParOf" srcId="{83BA2979-961B-4915-8C3D-13A2B41DA99F}" destId="{43E78447-8599-4519-8944-D403E6559DC0}" srcOrd="5" destOrd="0" presId="urn:microsoft.com/office/officeart/2005/8/layout/hierarchy2"/>
    <dgm:cxn modelId="{DBB07A98-1DE4-4A3C-B01D-E482186FF4B3}" type="presParOf" srcId="{43E78447-8599-4519-8944-D403E6559DC0}" destId="{E59269CF-AB08-4687-ABD6-8536EE853A67}" srcOrd="0" destOrd="0" presId="urn:microsoft.com/office/officeart/2005/8/layout/hierarchy2"/>
    <dgm:cxn modelId="{45681B99-A217-4C58-8E73-D07FDC22FACB}" type="presParOf" srcId="{43E78447-8599-4519-8944-D403E6559DC0}" destId="{0C8C4C04-F22E-4754-BDF8-858ECDBB27B7}" srcOrd="1" destOrd="0" presId="urn:microsoft.com/office/officeart/2005/8/layout/hierarchy2"/>
    <dgm:cxn modelId="{8EB53F48-F38B-4C35-B082-2339A8C606D9}" type="presParOf" srcId="{83BA2979-961B-4915-8C3D-13A2B41DA99F}" destId="{BF253571-E0EC-4402-84F9-0E7AEAEC7A4B}" srcOrd="6" destOrd="0" presId="urn:microsoft.com/office/officeart/2005/8/layout/hierarchy2"/>
    <dgm:cxn modelId="{6821891B-4869-4BE0-B58E-1AF6F91058AB}" type="presParOf" srcId="{BF253571-E0EC-4402-84F9-0E7AEAEC7A4B}" destId="{563EA5EF-6E87-4D91-AD3A-807C78B8F8BC}" srcOrd="0" destOrd="0" presId="urn:microsoft.com/office/officeart/2005/8/layout/hierarchy2"/>
    <dgm:cxn modelId="{17E95E0D-51A5-4676-9369-6CF493D58C92}" type="presParOf" srcId="{83BA2979-961B-4915-8C3D-13A2B41DA99F}" destId="{6627CF71-818F-44AC-B9BB-A7161B050E2F}" srcOrd="7" destOrd="0" presId="urn:microsoft.com/office/officeart/2005/8/layout/hierarchy2"/>
    <dgm:cxn modelId="{90728D22-18D1-40CC-86E6-6A45B1228744}" type="presParOf" srcId="{6627CF71-818F-44AC-B9BB-A7161B050E2F}" destId="{8410FEBF-46C3-4C5A-AAE6-6495B42DBF8F}" srcOrd="0" destOrd="0" presId="urn:microsoft.com/office/officeart/2005/8/layout/hierarchy2"/>
    <dgm:cxn modelId="{0EE759F5-EB58-470A-AAE7-94C838AF5645}" type="presParOf" srcId="{6627CF71-818F-44AC-B9BB-A7161B050E2F}" destId="{A94E4D4B-36FC-4AD2-88B9-9F5F8BAE2045}" srcOrd="1" destOrd="0" presId="urn:microsoft.com/office/officeart/2005/8/layout/hierarchy2"/>
    <dgm:cxn modelId="{4D738760-1BF9-43E6-A1F8-E07F92A10BA4}" type="presParOf" srcId="{83BA2979-961B-4915-8C3D-13A2B41DA99F}" destId="{BB7D4F92-91E5-4F34-9C8A-50095B913A8E}" srcOrd="8" destOrd="0" presId="urn:microsoft.com/office/officeart/2005/8/layout/hierarchy2"/>
    <dgm:cxn modelId="{CD36C47F-2E70-46C9-8080-C7E3B2C3B068}" type="presParOf" srcId="{BB7D4F92-91E5-4F34-9C8A-50095B913A8E}" destId="{7C8EA509-F0A1-4807-858F-8A56BF9009E2}" srcOrd="0" destOrd="0" presId="urn:microsoft.com/office/officeart/2005/8/layout/hierarchy2"/>
    <dgm:cxn modelId="{5B91A0B2-8B56-4555-B193-AC2DE4CAE7D0}" type="presParOf" srcId="{83BA2979-961B-4915-8C3D-13A2B41DA99F}" destId="{B487652B-359E-4D68-80B4-2BB62EBFCE22}" srcOrd="9" destOrd="0" presId="urn:microsoft.com/office/officeart/2005/8/layout/hierarchy2"/>
    <dgm:cxn modelId="{EA081302-72B2-4FA7-914C-C0B2C1860721}" type="presParOf" srcId="{B487652B-359E-4D68-80B4-2BB62EBFCE22}" destId="{6AE0959B-0DB7-4698-B95C-E3C66911870E}" srcOrd="0" destOrd="0" presId="urn:microsoft.com/office/officeart/2005/8/layout/hierarchy2"/>
    <dgm:cxn modelId="{53BFEA9A-CFA3-4F36-9494-2C20FF9B1D5E}" type="presParOf" srcId="{B487652B-359E-4D68-80B4-2BB62EBFCE22}" destId="{5875B20D-7AD5-40F8-AA19-DBCECD82B9FA}" srcOrd="1" destOrd="0" presId="urn:microsoft.com/office/officeart/2005/8/layout/hierarchy2"/>
    <dgm:cxn modelId="{0EB230A5-B0AB-4727-90D6-DB33CB37446D}" type="presParOf" srcId="{83BA2979-961B-4915-8C3D-13A2B41DA99F}" destId="{32BE7C85-D01C-4B3F-94E4-000618FDB555}" srcOrd="10" destOrd="0" presId="urn:microsoft.com/office/officeart/2005/8/layout/hierarchy2"/>
    <dgm:cxn modelId="{2F6D5707-6CC5-4D24-BDF0-CA732C9F6269}" type="presParOf" srcId="{32BE7C85-D01C-4B3F-94E4-000618FDB555}" destId="{E740F6B8-3BEE-4BBF-9785-4BE08A53031A}" srcOrd="0" destOrd="0" presId="urn:microsoft.com/office/officeart/2005/8/layout/hierarchy2"/>
    <dgm:cxn modelId="{E49F0792-B1FD-4D03-856F-AFA9AD5BE50B}" type="presParOf" srcId="{83BA2979-961B-4915-8C3D-13A2B41DA99F}" destId="{47CF9E82-6042-492C-882E-5A68AE1EC746}" srcOrd="11" destOrd="0" presId="urn:microsoft.com/office/officeart/2005/8/layout/hierarchy2"/>
    <dgm:cxn modelId="{46EEB002-CE17-4B90-A065-3AFF3EF5944F}" type="presParOf" srcId="{47CF9E82-6042-492C-882E-5A68AE1EC746}" destId="{D6A26301-1ED1-4560-A99F-1B3B92C3F808}" srcOrd="0" destOrd="0" presId="urn:microsoft.com/office/officeart/2005/8/layout/hierarchy2"/>
    <dgm:cxn modelId="{7ED74975-DBAD-4521-A215-4D0973BCD235}" type="presParOf" srcId="{47CF9E82-6042-492C-882E-5A68AE1EC746}" destId="{834ED830-4E52-411F-831E-4097279C6AA4}" srcOrd="1" destOrd="0" presId="urn:microsoft.com/office/officeart/2005/8/layout/hierarchy2"/>
    <dgm:cxn modelId="{CB611CAF-C7B0-4816-8583-BA783B42FC28}" type="presParOf" srcId="{0472AA0F-E681-464E-89AD-656309CF1272}" destId="{8C98F9AC-DB48-4235-AFD7-2D0394925212}" srcOrd="2" destOrd="0" presId="urn:microsoft.com/office/officeart/2005/8/layout/hierarchy2"/>
    <dgm:cxn modelId="{ECC2D411-DF2D-48B5-BAF7-B82F151AAE01}" type="presParOf" srcId="{8C98F9AC-DB48-4235-AFD7-2D0394925212}" destId="{405166A3-ED79-4ACD-8709-FBAF99D2B9EC}" srcOrd="0" destOrd="0" presId="urn:microsoft.com/office/officeart/2005/8/layout/hierarchy2"/>
    <dgm:cxn modelId="{EF1BB3F6-1BCA-4479-A0DB-E549A2243275}" type="presParOf" srcId="{0472AA0F-E681-464E-89AD-656309CF1272}" destId="{011442DF-33FB-4A0B-A4A8-556DA22B0924}" srcOrd="3" destOrd="0" presId="urn:microsoft.com/office/officeart/2005/8/layout/hierarchy2"/>
    <dgm:cxn modelId="{29438493-F1C8-4DD5-97D0-AFAB103579D8}" type="presParOf" srcId="{011442DF-33FB-4A0B-A4A8-556DA22B0924}" destId="{090505AF-3A52-4186-B13A-1B18DE1B3A13}" srcOrd="0" destOrd="0" presId="urn:microsoft.com/office/officeart/2005/8/layout/hierarchy2"/>
    <dgm:cxn modelId="{51746942-BEB2-4AC0-BA3B-6AF64D0DA800}" type="presParOf" srcId="{011442DF-33FB-4A0B-A4A8-556DA22B0924}" destId="{3E0906B3-D88A-428B-A6E1-5946B3EA5C7C}" srcOrd="1" destOrd="0" presId="urn:microsoft.com/office/officeart/2005/8/layout/hierarchy2"/>
    <dgm:cxn modelId="{695541F6-8803-4498-B47E-C78F1DF712FD}" type="presParOf" srcId="{0472AA0F-E681-464E-89AD-656309CF1272}" destId="{888D91E9-264B-48A5-8CDC-EE66A929D352}" srcOrd="4" destOrd="0" presId="urn:microsoft.com/office/officeart/2005/8/layout/hierarchy2"/>
    <dgm:cxn modelId="{F9DC43B8-8792-4B82-A56A-50C8E4A8B4D7}" type="presParOf" srcId="{888D91E9-264B-48A5-8CDC-EE66A929D352}" destId="{30F1D1A4-6C96-43C5-832F-A9EC6DE685FF}" srcOrd="0" destOrd="0" presId="urn:microsoft.com/office/officeart/2005/8/layout/hierarchy2"/>
    <dgm:cxn modelId="{9716F0FB-9E56-4CC2-8C53-BE74179DD703}" type="presParOf" srcId="{0472AA0F-E681-464E-89AD-656309CF1272}" destId="{F81339FC-55B6-4012-9D33-803C72CE5E6A}" srcOrd="5" destOrd="0" presId="urn:microsoft.com/office/officeart/2005/8/layout/hierarchy2"/>
    <dgm:cxn modelId="{F056BA79-7A3E-4CFE-9DD4-D9167F97DA5F}" type="presParOf" srcId="{F81339FC-55B6-4012-9D33-803C72CE5E6A}" destId="{B93724F9-6751-4810-B5FE-5B90AC91DC33}" srcOrd="0" destOrd="0" presId="urn:microsoft.com/office/officeart/2005/8/layout/hierarchy2"/>
    <dgm:cxn modelId="{9A618B57-6BF5-42C2-971E-E02A7BF84EBE}" type="presParOf" srcId="{F81339FC-55B6-4012-9D33-803C72CE5E6A}" destId="{BEF92B7C-75D0-43DB-A264-F046AC3EC273}" srcOrd="1" destOrd="0" presId="urn:microsoft.com/office/officeart/2005/8/layout/hierarchy2"/>
    <dgm:cxn modelId="{B0C73743-D79D-4F98-9FAF-F93FF9BCBEBA}" type="presParOf" srcId="{BEF92B7C-75D0-43DB-A264-F046AC3EC273}" destId="{C394398B-EA95-420E-9D8B-624E4CB64447}" srcOrd="0" destOrd="0" presId="urn:microsoft.com/office/officeart/2005/8/layout/hierarchy2"/>
    <dgm:cxn modelId="{EE44B43B-6272-4F0E-8C4E-09D789B50428}" type="presParOf" srcId="{C394398B-EA95-420E-9D8B-624E4CB64447}" destId="{AAC3DB36-0E8F-492A-A301-6AF58C363F20}" srcOrd="0" destOrd="0" presId="urn:microsoft.com/office/officeart/2005/8/layout/hierarchy2"/>
    <dgm:cxn modelId="{CF9E8FF9-D9F5-4303-BEFA-34EB010052AF}" type="presParOf" srcId="{BEF92B7C-75D0-43DB-A264-F046AC3EC273}" destId="{846400DD-C9BA-4778-94B5-B36EE6EA14AE}" srcOrd="1" destOrd="0" presId="urn:microsoft.com/office/officeart/2005/8/layout/hierarchy2"/>
    <dgm:cxn modelId="{EE87BB94-D28E-492F-9BC5-7CD85CAC8739}" type="presParOf" srcId="{846400DD-C9BA-4778-94B5-B36EE6EA14AE}" destId="{A5947C5F-2C36-4AD1-9A1F-63F1BFBD6A03}" srcOrd="0" destOrd="0" presId="urn:microsoft.com/office/officeart/2005/8/layout/hierarchy2"/>
    <dgm:cxn modelId="{2A68FA81-A3FF-410C-8652-D3F074D741F1}" type="presParOf" srcId="{846400DD-C9BA-4778-94B5-B36EE6EA14AE}" destId="{1C98A2C8-0F89-4D59-816B-5203EEF06368}" srcOrd="1" destOrd="0" presId="urn:microsoft.com/office/officeart/2005/8/layout/hierarchy2"/>
    <dgm:cxn modelId="{98C887A8-771E-40E6-A551-442213E120D1}" type="presParOf" srcId="{BEF92B7C-75D0-43DB-A264-F046AC3EC273}" destId="{84E439C4-92A8-46FE-93FC-C7284C4CE7BA}" srcOrd="2" destOrd="0" presId="urn:microsoft.com/office/officeart/2005/8/layout/hierarchy2"/>
    <dgm:cxn modelId="{0EAA23BD-D4DC-4065-9EC4-6DF5DF9FDA8C}" type="presParOf" srcId="{84E439C4-92A8-46FE-93FC-C7284C4CE7BA}" destId="{2F064C1D-FC63-4443-967A-EB6BC81FC97F}" srcOrd="0" destOrd="0" presId="urn:microsoft.com/office/officeart/2005/8/layout/hierarchy2"/>
    <dgm:cxn modelId="{1E0DA2A9-123D-4291-B489-BE35E57BF087}" type="presParOf" srcId="{BEF92B7C-75D0-43DB-A264-F046AC3EC273}" destId="{D633F1CE-D20D-4BB2-90F4-0BAAA265AD7B}" srcOrd="3" destOrd="0" presId="urn:microsoft.com/office/officeart/2005/8/layout/hierarchy2"/>
    <dgm:cxn modelId="{50E283D3-1A5D-4FEC-B893-C43577B436DE}" type="presParOf" srcId="{D633F1CE-D20D-4BB2-90F4-0BAAA265AD7B}" destId="{D719F6BD-1266-48E3-85FC-3D406EAFCCB6}" srcOrd="0" destOrd="0" presId="urn:microsoft.com/office/officeart/2005/8/layout/hierarchy2"/>
    <dgm:cxn modelId="{5E8D1F9F-8634-4FBB-BA38-5DAD7CC0B669}" type="presParOf" srcId="{D633F1CE-D20D-4BB2-90F4-0BAAA265AD7B}" destId="{8A1109BC-8159-4761-84FC-4F86D618FFD3}" srcOrd="1" destOrd="0" presId="urn:microsoft.com/office/officeart/2005/8/layout/hierarchy2"/>
    <dgm:cxn modelId="{F9F74E1C-41B0-440C-AAAE-5669DBA95628}" type="presParOf" srcId="{BEF92B7C-75D0-43DB-A264-F046AC3EC273}" destId="{885C8952-D7B6-4F75-86F5-7F04DC50ADE5}" srcOrd="4" destOrd="0" presId="urn:microsoft.com/office/officeart/2005/8/layout/hierarchy2"/>
    <dgm:cxn modelId="{DD878B46-61D7-4465-AD45-DBC68FE0C785}" type="presParOf" srcId="{885C8952-D7B6-4F75-86F5-7F04DC50ADE5}" destId="{8A5BB249-8BCF-4F4D-A8C8-E70F278CE0EE}" srcOrd="0" destOrd="0" presId="urn:microsoft.com/office/officeart/2005/8/layout/hierarchy2"/>
    <dgm:cxn modelId="{49C074BF-373D-448E-B0EF-2F6433E582EC}" type="presParOf" srcId="{BEF92B7C-75D0-43DB-A264-F046AC3EC273}" destId="{725E941B-6D81-4983-9909-62B6623596EA}" srcOrd="5" destOrd="0" presId="urn:microsoft.com/office/officeart/2005/8/layout/hierarchy2"/>
    <dgm:cxn modelId="{344E2511-F553-4201-AB5F-513442F41543}" type="presParOf" srcId="{725E941B-6D81-4983-9909-62B6623596EA}" destId="{74D7A031-7714-43C8-ADAC-FFBBD2E22B80}" srcOrd="0" destOrd="0" presId="urn:microsoft.com/office/officeart/2005/8/layout/hierarchy2"/>
    <dgm:cxn modelId="{77FD9A36-DD6B-42A6-8212-CB6753ADF209}" type="presParOf" srcId="{725E941B-6D81-4983-9909-62B6623596EA}" destId="{2EAE76F2-0B23-4757-818B-C9CD88702B0E}" srcOrd="1" destOrd="0" presId="urn:microsoft.com/office/officeart/2005/8/layout/hierarchy2"/>
    <dgm:cxn modelId="{10A309BE-6DD4-4939-8275-57B3DEAF7F5D}" type="presParOf" srcId="{2EAE76F2-0B23-4757-818B-C9CD88702B0E}" destId="{CF1381B3-361D-48E4-9560-A525266D6F94}" srcOrd="0" destOrd="0" presId="urn:microsoft.com/office/officeart/2005/8/layout/hierarchy2"/>
    <dgm:cxn modelId="{A9989A63-3182-467F-8A9A-0A2F92F946D7}" type="presParOf" srcId="{CF1381B3-361D-48E4-9560-A525266D6F94}" destId="{C175AABA-55DB-4EEB-8D94-82EC46CC50E6}" srcOrd="0" destOrd="0" presId="urn:microsoft.com/office/officeart/2005/8/layout/hierarchy2"/>
    <dgm:cxn modelId="{388B5507-819D-49CC-AE62-EAFC102D77B3}" type="presParOf" srcId="{2EAE76F2-0B23-4757-818B-C9CD88702B0E}" destId="{6D85E179-A96C-480C-B8E5-67AD867A407C}" srcOrd="1" destOrd="0" presId="urn:microsoft.com/office/officeart/2005/8/layout/hierarchy2"/>
    <dgm:cxn modelId="{2F5A8957-FEF0-4923-976F-3E31325F65A4}" type="presParOf" srcId="{6D85E179-A96C-480C-B8E5-67AD867A407C}" destId="{9933D3D4-1C9F-43DB-A484-C03F60DCC546}" srcOrd="0" destOrd="0" presId="urn:microsoft.com/office/officeart/2005/8/layout/hierarchy2"/>
    <dgm:cxn modelId="{B800D164-454B-4E29-80D8-CF704F94E1F6}" type="presParOf" srcId="{6D85E179-A96C-480C-B8E5-67AD867A407C}" destId="{31AD5092-F59C-407F-8959-899C675A6CEF}" srcOrd="1" destOrd="0" presId="urn:microsoft.com/office/officeart/2005/8/layout/hierarchy2"/>
    <dgm:cxn modelId="{EF8DDC3B-7A46-4244-93DD-122D32AA6423}" type="presParOf" srcId="{0472AA0F-E681-464E-89AD-656309CF1272}" destId="{228D703A-481F-4B56-BC09-1B8DC311D30F}" srcOrd="6" destOrd="0" presId="urn:microsoft.com/office/officeart/2005/8/layout/hierarchy2"/>
    <dgm:cxn modelId="{3AA826FB-9971-4725-A47C-ACC2CE156D99}" type="presParOf" srcId="{228D703A-481F-4B56-BC09-1B8DC311D30F}" destId="{45C1FA90-7544-47E8-9E21-6CB66EB72439}" srcOrd="0" destOrd="0" presId="urn:microsoft.com/office/officeart/2005/8/layout/hierarchy2"/>
    <dgm:cxn modelId="{4C03EEBB-CC40-4892-95FA-3868C53B39AF}" type="presParOf" srcId="{0472AA0F-E681-464E-89AD-656309CF1272}" destId="{F2225868-CC42-477E-8487-AF73823A889D}" srcOrd="7" destOrd="0" presId="urn:microsoft.com/office/officeart/2005/8/layout/hierarchy2"/>
    <dgm:cxn modelId="{F5E8D5E5-083A-4FE7-921A-33E1DA86C070}" type="presParOf" srcId="{F2225868-CC42-477E-8487-AF73823A889D}" destId="{BB527198-907D-4CC3-A682-8885A03867A0}" srcOrd="0" destOrd="0" presId="urn:microsoft.com/office/officeart/2005/8/layout/hierarchy2"/>
    <dgm:cxn modelId="{274CE8A8-1A37-4DCC-8C39-5085D7693752}" type="presParOf" srcId="{F2225868-CC42-477E-8487-AF73823A889D}" destId="{87656801-50BD-4B35-ACEE-9BDE3B034F8F}" srcOrd="1" destOrd="0" presId="urn:microsoft.com/office/officeart/2005/8/layout/hierarchy2"/>
    <dgm:cxn modelId="{296ACF0C-22B7-4DEE-B1EC-3CF22D6AB9BA}" type="presParOf" srcId="{87656801-50BD-4B35-ACEE-9BDE3B034F8F}" destId="{2DFE2CAE-D3DD-48C2-ACC2-130D5E340444}" srcOrd="0" destOrd="0" presId="urn:microsoft.com/office/officeart/2005/8/layout/hierarchy2"/>
    <dgm:cxn modelId="{B7E23F8C-D2DC-4802-8F58-EEFA1A16F2C4}" type="presParOf" srcId="{2DFE2CAE-D3DD-48C2-ACC2-130D5E340444}" destId="{5E065BAF-7D34-4105-B1EE-B496A63FB1EC}" srcOrd="0" destOrd="0" presId="urn:microsoft.com/office/officeart/2005/8/layout/hierarchy2"/>
    <dgm:cxn modelId="{410AD64E-14FA-4F71-87AA-6BF68A242E1D}" type="presParOf" srcId="{87656801-50BD-4B35-ACEE-9BDE3B034F8F}" destId="{2F3BD5E8-0BDD-47AA-9F2E-9952D4F84909}" srcOrd="1" destOrd="0" presId="urn:microsoft.com/office/officeart/2005/8/layout/hierarchy2"/>
    <dgm:cxn modelId="{0F5D243E-9457-4DB3-8733-8D07084DF4AF}" type="presParOf" srcId="{2F3BD5E8-0BDD-47AA-9F2E-9952D4F84909}" destId="{855C26F4-FFE4-49AE-B82D-40151E5A8FAB}" srcOrd="0" destOrd="0" presId="urn:microsoft.com/office/officeart/2005/8/layout/hierarchy2"/>
    <dgm:cxn modelId="{47E5EE82-277D-44C6-B32D-935D49065F74}" type="presParOf" srcId="{2F3BD5E8-0BDD-47AA-9F2E-9952D4F84909}" destId="{09DD9B50-B0C3-4CA8-B450-D8792962BC56}" srcOrd="1" destOrd="0" presId="urn:microsoft.com/office/officeart/2005/8/layout/hierarchy2"/>
    <dgm:cxn modelId="{17A27F88-F34E-4070-B959-CE1A54BA5413}" type="presParOf" srcId="{09DD9B50-B0C3-4CA8-B450-D8792962BC56}" destId="{784422E3-37F5-4497-A51B-F3F13BF9B886}" srcOrd="0" destOrd="0" presId="urn:microsoft.com/office/officeart/2005/8/layout/hierarchy2"/>
    <dgm:cxn modelId="{2BFE4872-7478-44DD-A31B-9E6F9D0BD645}" type="presParOf" srcId="{784422E3-37F5-4497-A51B-F3F13BF9B886}" destId="{FAC1D1AD-A4BF-4AF8-B6DD-90CF8B857B6B}" srcOrd="0" destOrd="0" presId="urn:microsoft.com/office/officeart/2005/8/layout/hierarchy2"/>
    <dgm:cxn modelId="{EA36DF26-851F-4167-831A-A6D9AB31C56B}" type="presParOf" srcId="{09DD9B50-B0C3-4CA8-B450-D8792962BC56}" destId="{9BEAD0DD-9A55-4EB4-AEEC-CCF554E03304}" srcOrd="1" destOrd="0" presId="urn:microsoft.com/office/officeart/2005/8/layout/hierarchy2"/>
    <dgm:cxn modelId="{77E68571-4D4C-4F5F-AF1C-4EF8C7C9845F}" type="presParOf" srcId="{9BEAD0DD-9A55-4EB4-AEEC-CCF554E03304}" destId="{AEB7217A-E451-4C39-B9C2-62B521A3F055}" srcOrd="0" destOrd="0" presId="urn:microsoft.com/office/officeart/2005/8/layout/hierarchy2"/>
    <dgm:cxn modelId="{D08234B8-9022-48EB-8F39-56A87FD0FD03}" type="presParOf" srcId="{9BEAD0DD-9A55-4EB4-AEEC-CCF554E03304}" destId="{1CF0F051-DF41-4032-B9F5-007CA4AEE6D4}" srcOrd="1" destOrd="0" presId="urn:microsoft.com/office/officeart/2005/8/layout/hierarchy2"/>
    <dgm:cxn modelId="{D1BE4159-F175-4B00-B051-A720D7A29CC6}" type="presParOf" srcId="{09DD9B50-B0C3-4CA8-B450-D8792962BC56}" destId="{0FF1719A-BC90-412A-8E71-C0B01A819C71}" srcOrd="2" destOrd="0" presId="urn:microsoft.com/office/officeart/2005/8/layout/hierarchy2"/>
    <dgm:cxn modelId="{F69D7E3E-7162-4C8F-A95B-108FC829E829}" type="presParOf" srcId="{0FF1719A-BC90-412A-8E71-C0B01A819C71}" destId="{81313FBF-22B2-4862-A720-C5FCCA0087DA}" srcOrd="0" destOrd="0" presId="urn:microsoft.com/office/officeart/2005/8/layout/hierarchy2"/>
    <dgm:cxn modelId="{F3A214F4-C150-4FD4-912E-928D0867EF5E}" type="presParOf" srcId="{09DD9B50-B0C3-4CA8-B450-D8792962BC56}" destId="{73392DF1-B0C5-489C-A7CD-4AE0D7F82BE7}" srcOrd="3" destOrd="0" presId="urn:microsoft.com/office/officeart/2005/8/layout/hierarchy2"/>
    <dgm:cxn modelId="{0BAB7040-5F22-4E0B-83CF-D41CC491663B}" type="presParOf" srcId="{73392DF1-B0C5-489C-A7CD-4AE0D7F82BE7}" destId="{ED650D30-201B-4753-9F1C-C83354D42812}" srcOrd="0" destOrd="0" presId="urn:microsoft.com/office/officeart/2005/8/layout/hierarchy2"/>
    <dgm:cxn modelId="{8BDF374E-8148-490F-B9C9-95F3B165933D}" type="presParOf" srcId="{73392DF1-B0C5-489C-A7CD-4AE0D7F82BE7}" destId="{2B35F912-7665-421A-9041-D21596A50C8F}" srcOrd="1" destOrd="0" presId="urn:microsoft.com/office/officeart/2005/8/layout/hierarchy2"/>
    <dgm:cxn modelId="{EA5A1582-2E7E-4EF5-B92C-51BB236186DE}" type="presParOf" srcId="{87656801-50BD-4B35-ACEE-9BDE3B034F8F}" destId="{6A8A98CD-DD9E-4574-9ACF-33020D67A30A}" srcOrd="2" destOrd="0" presId="urn:microsoft.com/office/officeart/2005/8/layout/hierarchy2"/>
    <dgm:cxn modelId="{D02A9E88-4006-4800-86D6-4CE0D42FD05A}" type="presParOf" srcId="{6A8A98CD-DD9E-4574-9ACF-33020D67A30A}" destId="{74A57EB0-0074-4420-96D8-7BBE69380D16}" srcOrd="0" destOrd="0" presId="urn:microsoft.com/office/officeart/2005/8/layout/hierarchy2"/>
    <dgm:cxn modelId="{45AC0029-71BC-44ED-9787-41E64CEE8E24}" type="presParOf" srcId="{87656801-50BD-4B35-ACEE-9BDE3B034F8F}" destId="{1740FC3C-36B0-4E03-B19D-695358319AFC}" srcOrd="3" destOrd="0" presId="urn:microsoft.com/office/officeart/2005/8/layout/hierarchy2"/>
    <dgm:cxn modelId="{C8D65012-0A4D-4C1A-B7ED-4E3ACAA8F37C}" type="presParOf" srcId="{1740FC3C-36B0-4E03-B19D-695358319AFC}" destId="{3CD10F7E-F361-4FEA-9695-E509BDFBC05F}" srcOrd="0" destOrd="0" presId="urn:microsoft.com/office/officeart/2005/8/layout/hierarchy2"/>
    <dgm:cxn modelId="{D73344B0-69DF-4F23-8A4C-E0E9F7E17C00}" type="presParOf" srcId="{1740FC3C-36B0-4E03-B19D-695358319AFC}" destId="{9B6B0888-9304-494E-8978-1DDDDB6B8306}" srcOrd="1" destOrd="0" presId="urn:microsoft.com/office/officeart/2005/8/layout/hierarchy2"/>
    <dgm:cxn modelId="{1BAB1300-884E-4FC5-9DE9-2A74D609565F}" type="presParOf" srcId="{9B6B0888-9304-494E-8978-1DDDDB6B8306}" destId="{F6901F74-DA98-4F66-AFEA-2A7DE648BE22}" srcOrd="0" destOrd="0" presId="urn:microsoft.com/office/officeart/2005/8/layout/hierarchy2"/>
    <dgm:cxn modelId="{3588DBE5-DD08-405F-8746-196F5DAE3B5E}" type="presParOf" srcId="{F6901F74-DA98-4F66-AFEA-2A7DE648BE22}" destId="{06276BC2-D317-42C4-B17A-5EEA5F6F427B}" srcOrd="0" destOrd="0" presId="urn:microsoft.com/office/officeart/2005/8/layout/hierarchy2"/>
    <dgm:cxn modelId="{47E5F90C-8E92-4F0D-865D-9476AF9AA031}" type="presParOf" srcId="{9B6B0888-9304-494E-8978-1DDDDB6B8306}" destId="{4AE2C524-8D3E-4D3A-B25D-7C14DD76A0BC}" srcOrd="1" destOrd="0" presId="urn:microsoft.com/office/officeart/2005/8/layout/hierarchy2"/>
    <dgm:cxn modelId="{737E5496-AD8F-4677-A95B-FC1F5654BB99}" type="presParOf" srcId="{4AE2C524-8D3E-4D3A-B25D-7C14DD76A0BC}" destId="{9C4D07EB-C188-42D2-9882-09C33BBC0058}" srcOrd="0" destOrd="0" presId="urn:microsoft.com/office/officeart/2005/8/layout/hierarchy2"/>
    <dgm:cxn modelId="{FA10C068-FED4-4002-9447-8FBAC38F2AFA}" type="presParOf" srcId="{4AE2C524-8D3E-4D3A-B25D-7C14DD76A0BC}" destId="{A397B2E1-42A7-4CD2-853F-05910AE2D4AF}" srcOrd="1" destOrd="0" presId="urn:microsoft.com/office/officeart/2005/8/layout/hierarchy2"/>
    <dgm:cxn modelId="{CB7CCBEE-C39C-4F0F-8C7C-422D449ABEAF}" type="presParOf" srcId="{87656801-50BD-4B35-ACEE-9BDE3B034F8F}" destId="{02C03922-E184-4F5A-84D2-AB156C6D12E2}" srcOrd="4" destOrd="0" presId="urn:microsoft.com/office/officeart/2005/8/layout/hierarchy2"/>
    <dgm:cxn modelId="{63DF007E-E75A-4789-B2FA-318684D5D037}" type="presParOf" srcId="{02C03922-E184-4F5A-84D2-AB156C6D12E2}" destId="{030A8DA4-5173-4561-A4CF-333431EFFF8D}" srcOrd="0" destOrd="0" presId="urn:microsoft.com/office/officeart/2005/8/layout/hierarchy2"/>
    <dgm:cxn modelId="{A28E8733-DF71-4C6B-A7B9-DFA8D1DE9CC8}" type="presParOf" srcId="{87656801-50BD-4B35-ACEE-9BDE3B034F8F}" destId="{EFDE513E-687B-4EDB-B283-E1231D1969AF}" srcOrd="5" destOrd="0" presId="urn:microsoft.com/office/officeart/2005/8/layout/hierarchy2"/>
    <dgm:cxn modelId="{E46E874E-5EF8-445D-BBEC-92CEC4B93DA4}" type="presParOf" srcId="{EFDE513E-687B-4EDB-B283-E1231D1969AF}" destId="{D8116E1A-9FE8-4C9C-A4EC-6AB93BD73564}" srcOrd="0" destOrd="0" presId="urn:microsoft.com/office/officeart/2005/8/layout/hierarchy2"/>
    <dgm:cxn modelId="{B3C8EDE4-F991-4462-812B-147BE0947181}" type="presParOf" srcId="{EFDE513E-687B-4EDB-B283-E1231D1969AF}" destId="{DFCD5D90-6A83-4C04-851F-500729B5A353}" srcOrd="1" destOrd="0" presId="urn:microsoft.com/office/officeart/2005/8/layout/hierarchy2"/>
    <dgm:cxn modelId="{4CD492C7-3E1A-4DCD-8E87-88C74781D8F8}" type="presParOf" srcId="{0472AA0F-E681-464E-89AD-656309CF1272}" destId="{39D4268C-9E30-4D70-8B69-4EB3AC553572}" srcOrd="8" destOrd="0" presId="urn:microsoft.com/office/officeart/2005/8/layout/hierarchy2"/>
    <dgm:cxn modelId="{F0A707FC-1E79-4F2C-A45D-54D76B0AD976}" type="presParOf" srcId="{39D4268C-9E30-4D70-8B69-4EB3AC553572}" destId="{7A3D4BAB-583F-4CE6-A442-A178B632667E}" srcOrd="0" destOrd="0" presId="urn:microsoft.com/office/officeart/2005/8/layout/hierarchy2"/>
    <dgm:cxn modelId="{FE519F3D-B177-4F1C-9BB7-21A991ECA8F6}" type="presParOf" srcId="{0472AA0F-E681-464E-89AD-656309CF1272}" destId="{0BDF929A-7B42-4408-B683-EFC2D189F13C}" srcOrd="9" destOrd="0" presId="urn:microsoft.com/office/officeart/2005/8/layout/hierarchy2"/>
    <dgm:cxn modelId="{9F38440E-4825-4C79-AB68-B02D42461316}" type="presParOf" srcId="{0BDF929A-7B42-4408-B683-EFC2D189F13C}" destId="{A00EB0CB-DFF0-4CBB-88D7-2DE3D02370E2}" srcOrd="0" destOrd="0" presId="urn:microsoft.com/office/officeart/2005/8/layout/hierarchy2"/>
    <dgm:cxn modelId="{012CA52B-AD33-41F5-900A-790FC9E6D8DF}" type="presParOf" srcId="{0BDF929A-7B42-4408-B683-EFC2D189F13C}" destId="{1144DB0D-E536-4CE8-86ED-4F835DF83F1B}" srcOrd="1" destOrd="0" presId="urn:microsoft.com/office/officeart/2005/8/layout/hierarchy2"/>
    <dgm:cxn modelId="{1892A961-A9E4-4D90-B077-7FFBFB1ED9B5}" type="presParOf" srcId="{0472AA0F-E681-464E-89AD-656309CF1272}" destId="{7CFF0754-41AA-4424-8896-B205DB0C84F3}" srcOrd="10" destOrd="0" presId="urn:microsoft.com/office/officeart/2005/8/layout/hierarchy2"/>
    <dgm:cxn modelId="{8EB2F98C-A01F-4D6C-815C-3570A60A8F82}" type="presParOf" srcId="{7CFF0754-41AA-4424-8896-B205DB0C84F3}" destId="{C9882FF1-6366-4037-8839-CBAEE0B38B10}" srcOrd="0" destOrd="0" presId="urn:microsoft.com/office/officeart/2005/8/layout/hierarchy2"/>
    <dgm:cxn modelId="{F17C47B6-3EED-4B0E-9121-42D7AD90B865}" type="presParOf" srcId="{0472AA0F-E681-464E-89AD-656309CF1272}" destId="{B694021E-E538-4370-9D9B-E29EDD1DE7F7}" srcOrd="11" destOrd="0" presId="urn:microsoft.com/office/officeart/2005/8/layout/hierarchy2"/>
    <dgm:cxn modelId="{FB304D7E-70F0-4756-B743-9B8B06FC66D1}" type="presParOf" srcId="{B694021E-E538-4370-9D9B-E29EDD1DE7F7}" destId="{B3FB234B-1927-48AC-A2F0-428D245A35BD}" srcOrd="0" destOrd="0" presId="urn:microsoft.com/office/officeart/2005/8/layout/hierarchy2"/>
    <dgm:cxn modelId="{D764B60D-3234-4075-8BA5-08FD67692999}" type="presParOf" srcId="{B694021E-E538-4370-9D9B-E29EDD1DE7F7}" destId="{ABFFC849-6208-4538-BC41-48E8C12FE6D1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96A9E-3C1D-4865-B8A1-5A2A9A30B46C}">
      <dsp:nvSpPr>
        <dsp:cNvPr id="0" name=""/>
        <dsp:cNvSpPr/>
      </dsp:nvSpPr>
      <dsp:spPr>
        <a:xfrm>
          <a:off x="991804" y="1937914"/>
          <a:ext cx="759113" cy="560539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Sew</a:t>
          </a:r>
          <a:r>
            <a:rPr lang="en-US" sz="700" kern="1200" dirty="0"/>
            <a:t> </a:t>
          </a:r>
          <a:r>
            <a:rPr lang="en-US" sz="700" b="1" kern="1200" dirty="0"/>
            <a:t>Fantastic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SF_index.html</a:t>
          </a:r>
        </a:p>
      </dsp:txBody>
      <dsp:txXfrm>
        <a:off x="1008222" y="1954332"/>
        <a:ext cx="726277" cy="527703"/>
      </dsp:txXfrm>
    </dsp:sp>
    <dsp:sp modelId="{9A6EDC93-C5B3-4032-810C-95BC5CD04AB4}">
      <dsp:nvSpPr>
        <dsp:cNvPr id="0" name=""/>
        <dsp:cNvSpPr/>
      </dsp:nvSpPr>
      <dsp:spPr>
        <a:xfrm rot="16670506">
          <a:off x="1055424" y="1414554"/>
          <a:ext cx="1610753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1610753" y="57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820532" y="1380070"/>
        <a:ext cx="80537" cy="80537"/>
      </dsp:txXfrm>
    </dsp:sp>
    <dsp:sp modelId="{E169EC65-55F3-4C66-8F36-0A60D623DC5D}">
      <dsp:nvSpPr>
        <dsp:cNvPr id="0" name=""/>
        <dsp:cNvSpPr/>
      </dsp:nvSpPr>
      <dsp:spPr>
        <a:xfrm>
          <a:off x="1970685" y="378532"/>
          <a:ext cx="520453" cy="487922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Sales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i="1" kern="1200" dirty="0"/>
            <a:t>SF_sales.html</a:t>
          </a:r>
        </a:p>
      </dsp:txBody>
      <dsp:txXfrm>
        <a:off x="1984976" y="392823"/>
        <a:ext cx="491871" cy="459340"/>
      </dsp:txXfrm>
    </dsp:sp>
    <dsp:sp modelId="{751624CF-D40B-4F10-989E-6C84680FD083}">
      <dsp:nvSpPr>
        <dsp:cNvPr id="0" name=""/>
        <dsp:cNvSpPr/>
      </dsp:nvSpPr>
      <dsp:spPr>
        <a:xfrm rot="17478782">
          <a:off x="2308743" y="349763"/>
          <a:ext cx="573086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573086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0959" y="341220"/>
        <a:ext cx="28654" cy="28654"/>
      </dsp:txXfrm>
    </dsp:sp>
    <dsp:sp modelId="{5A62E22E-9452-44C3-B397-7585A3ED2B13}">
      <dsp:nvSpPr>
        <dsp:cNvPr id="0" name=""/>
        <dsp:cNvSpPr/>
      </dsp:nvSpPr>
      <dsp:spPr>
        <a:xfrm>
          <a:off x="2699434" y="4940"/>
          <a:ext cx="1087596" cy="167321"/>
        </a:xfrm>
        <a:prstGeom prst="roundRect">
          <a:avLst>
            <a:gd name="adj" fmla="val 10000"/>
          </a:avLst>
        </a:prstGeom>
        <a:solidFill>
          <a:srgbClr val="F4F85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kern="1200" dirty="0">
              <a:solidFill>
                <a:schemeClr val="tx1"/>
              </a:solidFill>
            </a:rPr>
            <a:t>Aprons</a:t>
          </a:r>
          <a:r>
            <a:rPr lang="en-US" sz="500" b="1" kern="1200" dirty="0">
              <a:solidFill>
                <a:schemeClr val="tx1"/>
              </a:solidFill>
            </a:rPr>
            <a:t> </a:t>
          </a:r>
          <a:r>
            <a:rPr lang="en-US" sz="500" b="0" kern="1200" dirty="0">
              <a:solidFill>
                <a:schemeClr val="tx1"/>
              </a:solidFill>
            </a:rPr>
            <a:t>SF_apron_large.html</a:t>
          </a:r>
          <a:endParaRPr lang="en-US" sz="500" b="0" i="1" kern="1200" dirty="0">
            <a:solidFill>
              <a:schemeClr val="tx1"/>
            </a:solidFill>
          </a:endParaRPr>
        </a:p>
      </dsp:txBody>
      <dsp:txXfrm>
        <a:off x="2704335" y="9841"/>
        <a:ext cx="1077794" cy="157519"/>
      </dsp:txXfrm>
    </dsp:sp>
    <dsp:sp modelId="{9A220A85-DADD-4DE6-89E2-7732A0B780BC}">
      <dsp:nvSpPr>
        <dsp:cNvPr id="0" name=""/>
        <dsp:cNvSpPr/>
      </dsp:nvSpPr>
      <dsp:spPr>
        <a:xfrm rot="18147353">
          <a:off x="2401216" y="452951"/>
          <a:ext cx="388141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388141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5583" y="449032"/>
        <a:ext cx="19407" cy="19407"/>
      </dsp:txXfrm>
    </dsp:sp>
    <dsp:sp modelId="{06E6958D-26CF-4CBE-A66F-E1FD4764DDFC}">
      <dsp:nvSpPr>
        <dsp:cNvPr id="0" name=""/>
        <dsp:cNvSpPr/>
      </dsp:nvSpPr>
      <dsp:spPr>
        <a:xfrm>
          <a:off x="2699434" y="211317"/>
          <a:ext cx="1087596" cy="167321"/>
        </a:xfrm>
        <a:prstGeom prst="roundRect">
          <a:avLst>
            <a:gd name="adj" fmla="val 10000"/>
          </a:avLst>
        </a:prstGeom>
        <a:solidFill>
          <a:srgbClr val="F4F85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Doll Accessories </a:t>
          </a:r>
          <a:r>
            <a:rPr lang="en-US" sz="500" i="1" kern="1200" dirty="0" err="1">
              <a:solidFill>
                <a:schemeClr val="tx1"/>
              </a:solidFill>
            </a:rPr>
            <a:t>SF_bags_large</a:t>
          </a:r>
          <a:r>
            <a:rPr lang="en-US" sz="500" i="1" kern="1200" dirty="0">
              <a:solidFill>
                <a:schemeClr val="tx1"/>
              </a:solidFill>
            </a:rPr>
            <a:t> .html</a:t>
          </a:r>
        </a:p>
      </dsp:txBody>
      <dsp:txXfrm>
        <a:off x="2704335" y="216218"/>
        <a:ext cx="1077794" cy="157519"/>
      </dsp:txXfrm>
    </dsp:sp>
    <dsp:sp modelId="{6D3CBB2B-E69E-4575-8279-D1A20229997E}">
      <dsp:nvSpPr>
        <dsp:cNvPr id="0" name=""/>
        <dsp:cNvSpPr/>
      </dsp:nvSpPr>
      <dsp:spPr>
        <a:xfrm rot="19789143">
          <a:off x="2474806" y="556140"/>
          <a:ext cx="240959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240959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9262" y="555900"/>
        <a:ext cx="12047" cy="12047"/>
      </dsp:txXfrm>
    </dsp:sp>
    <dsp:sp modelId="{E59269CF-AB08-4687-ABD6-8536EE853A67}">
      <dsp:nvSpPr>
        <dsp:cNvPr id="0" name=""/>
        <dsp:cNvSpPr/>
      </dsp:nvSpPr>
      <dsp:spPr>
        <a:xfrm>
          <a:off x="2699434" y="417694"/>
          <a:ext cx="1087596" cy="167321"/>
        </a:xfrm>
        <a:prstGeom prst="roundRect">
          <a:avLst>
            <a:gd name="adj" fmla="val 10000"/>
          </a:avLst>
        </a:prstGeom>
        <a:solidFill>
          <a:srgbClr val="F4F85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Toddler Clothes  SF_clothes_large.html</a:t>
          </a:r>
        </a:p>
      </dsp:txBody>
      <dsp:txXfrm>
        <a:off x="2704335" y="422595"/>
        <a:ext cx="1077794" cy="157519"/>
      </dsp:txXfrm>
    </dsp:sp>
    <dsp:sp modelId="{BF253571-E0EC-4402-84F9-0E7AEAEC7A4B}">
      <dsp:nvSpPr>
        <dsp:cNvPr id="0" name=""/>
        <dsp:cNvSpPr/>
      </dsp:nvSpPr>
      <dsp:spPr>
        <a:xfrm rot="1368971">
          <a:off x="2482297" y="660523"/>
          <a:ext cx="225977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225977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9637" y="660658"/>
        <a:ext cx="11298" cy="11298"/>
      </dsp:txXfrm>
    </dsp:sp>
    <dsp:sp modelId="{8410FEBF-46C3-4C5A-AAE6-6495B42DBF8F}">
      <dsp:nvSpPr>
        <dsp:cNvPr id="0" name=""/>
        <dsp:cNvSpPr/>
      </dsp:nvSpPr>
      <dsp:spPr>
        <a:xfrm>
          <a:off x="2699434" y="624071"/>
          <a:ext cx="1084247" cy="172101"/>
        </a:xfrm>
        <a:prstGeom prst="roundRect">
          <a:avLst>
            <a:gd name="adj" fmla="val 10000"/>
          </a:avLst>
        </a:prstGeom>
        <a:solidFill>
          <a:srgbClr val="F4F85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BlanketsSF_tail_large.html</a:t>
          </a:r>
        </a:p>
      </dsp:txBody>
      <dsp:txXfrm>
        <a:off x="2704475" y="629112"/>
        <a:ext cx="1074165" cy="162019"/>
      </dsp:txXfrm>
    </dsp:sp>
    <dsp:sp modelId="{BB7D4F92-91E5-4F34-9C8A-50095B913A8E}">
      <dsp:nvSpPr>
        <dsp:cNvPr id="0" name=""/>
        <dsp:cNvSpPr/>
      </dsp:nvSpPr>
      <dsp:spPr>
        <a:xfrm rot="3335828">
          <a:off x="2410956" y="768797"/>
          <a:ext cx="368659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368659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6070" y="765364"/>
        <a:ext cx="18432" cy="18432"/>
      </dsp:txXfrm>
    </dsp:sp>
    <dsp:sp modelId="{6AE0959B-0DB7-4698-B95C-E3C66911870E}">
      <dsp:nvSpPr>
        <dsp:cNvPr id="0" name=""/>
        <dsp:cNvSpPr/>
      </dsp:nvSpPr>
      <dsp:spPr>
        <a:xfrm>
          <a:off x="2699434" y="835228"/>
          <a:ext cx="1124714" cy="182881"/>
        </a:xfrm>
        <a:prstGeom prst="roundRect">
          <a:avLst>
            <a:gd name="adj" fmla="val 10000"/>
          </a:avLst>
        </a:prstGeom>
        <a:solidFill>
          <a:srgbClr val="F4F85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 err="1">
              <a:solidFill>
                <a:schemeClr val="tx1"/>
              </a:solidFill>
            </a:rPr>
            <a:t>Thow</a:t>
          </a:r>
          <a:r>
            <a:rPr lang="en-US" sz="500" i="1" kern="1200" dirty="0">
              <a:solidFill>
                <a:schemeClr val="tx1"/>
              </a:solidFill>
            </a:rPr>
            <a:t> Pillows SF_pillows_large.html</a:t>
          </a:r>
        </a:p>
      </dsp:txBody>
      <dsp:txXfrm>
        <a:off x="2704790" y="840584"/>
        <a:ext cx="1114002" cy="172169"/>
      </dsp:txXfrm>
    </dsp:sp>
    <dsp:sp modelId="{32BE7C85-D01C-4B3F-94E4-000618FDB555}">
      <dsp:nvSpPr>
        <dsp:cNvPr id="0" name=""/>
        <dsp:cNvSpPr/>
      </dsp:nvSpPr>
      <dsp:spPr>
        <a:xfrm rot="4104038">
          <a:off x="2312363" y="879765"/>
          <a:ext cx="565845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565845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1140" y="871403"/>
        <a:ext cx="28292" cy="28292"/>
      </dsp:txXfrm>
    </dsp:sp>
    <dsp:sp modelId="{D6A26301-1ED1-4560-A99F-1B3B92C3F808}">
      <dsp:nvSpPr>
        <dsp:cNvPr id="0" name=""/>
        <dsp:cNvSpPr/>
      </dsp:nvSpPr>
      <dsp:spPr>
        <a:xfrm>
          <a:off x="2699434" y="1057165"/>
          <a:ext cx="1124714" cy="182881"/>
        </a:xfrm>
        <a:prstGeom prst="roundRect">
          <a:avLst>
            <a:gd name="adj" fmla="val 10000"/>
          </a:avLst>
        </a:prstGeom>
        <a:solidFill>
          <a:srgbClr val="F4F85E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Hair </a:t>
          </a:r>
          <a:r>
            <a:rPr lang="en-US" sz="500" i="1" kern="1200">
              <a:solidFill>
                <a:schemeClr val="tx1"/>
              </a:solidFill>
            </a:rPr>
            <a:t>Accessories SF_accessories_large.html</a:t>
          </a:r>
          <a:endParaRPr lang="en-US" sz="500" i="1" kern="1200" dirty="0">
            <a:solidFill>
              <a:schemeClr val="tx1"/>
            </a:solidFill>
          </a:endParaRPr>
        </a:p>
      </dsp:txBody>
      <dsp:txXfrm>
        <a:off x="2704790" y="1062521"/>
        <a:ext cx="1114002" cy="172169"/>
      </dsp:txXfrm>
    </dsp:sp>
    <dsp:sp modelId="{8C98F9AC-DB48-4235-AFD7-2D0394925212}">
      <dsp:nvSpPr>
        <dsp:cNvPr id="0" name=""/>
        <dsp:cNvSpPr/>
      </dsp:nvSpPr>
      <dsp:spPr>
        <a:xfrm rot="16903253">
          <a:off x="1319885" y="1682763"/>
          <a:ext cx="1081831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1081831" y="57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833755" y="1661501"/>
        <a:ext cx="54091" cy="54091"/>
      </dsp:txXfrm>
    </dsp:sp>
    <dsp:sp modelId="{090505AF-3A52-4186-B13A-1B18DE1B3A13}">
      <dsp:nvSpPr>
        <dsp:cNvPr id="0" name=""/>
        <dsp:cNvSpPr/>
      </dsp:nvSpPr>
      <dsp:spPr>
        <a:xfrm>
          <a:off x="1970685" y="905510"/>
          <a:ext cx="541157" cy="506799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i="1" kern="1200" dirty="0">
              <a:solidFill>
                <a:schemeClr val="tx1"/>
              </a:solidFill>
            </a:rPr>
            <a:t>Shopping Cart </a:t>
          </a:r>
          <a:r>
            <a:rPr lang="en-US" sz="700" b="1" i="0" kern="1200" dirty="0">
              <a:solidFill>
                <a:schemeClr val="tx1"/>
              </a:solidFill>
            </a:rPr>
            <a:t>SF_sales_cart.html</a:t>
          </a:r>
        </a:p>
      </dsp:txBody>
      <dsp:txXfrm>
        <a:off x="1985529" y="920354"/>
        <a:ext cx="511469" cy="477111"/>
      </dsp:txXfrm>
    </dsp:sp>
    <dsp:sp modelId="{888D91E9-264B-48A5-8CDC-EE66A929D352}">
      <dsp:nvSpPr>
        <dsp:cNvPr id="0" name=""/>
        <dsp:cNvSpPr/>
      </dsp:nvSpPr>
      <dsp:spPr>
        <a:xfrm rot="17598552">
          <a:off x="1583101" y="1957365"/>
          <a:ext cx="555399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555399" y="57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846916" y="1949264"/>
        <a:ext cx="27769" cy="27769"/>
      </dsp:txXfrm>
    </dsp:sp>
    <dsp:sp modelId="{B93724F9-6751-4810-B5FE-5B90AC91DC33}">
      <dsp:nvSpPr>
        <dsp:cNvPr id="0" name=""/>
        <dsp:cNvSpPr/>
      </dsp:nvSpPr>
      <dsp:spPr>
        <a:xfrm>
          <a:off x="1970685" y="1464153"/>
          <a:ext cx="520453" cy="48792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Idea Creation </a:t>
          </a:r>
          <a:r>
            <a:rPr lang="en-US" sz="700" b="0" kern="1200" dirty="0"/>
            <a:t>SF_ideas.html</a:t>
          </a:r>
          <a:endParaRPr lang="en-US" sz="700" b="0" i="1" kern="1200" dirty="0"/>
        </a:p>
      </dsp:txBody>
      <dsp:txXfrm>
        <a:off x="1984976" y="1478444"/>
        <a:ext cx="491871" cy="459340"/>
      </dsp:txXfrm>
    </dsp:sp>
    <dsp:sp modelId="{C394398B-EA95-420E-9D8B-624E4CB64447}">
      <dsp:nvSpPr>
        <dsp:cNvPr id="0" name=""/>
        <dsp:cNvSpPr/>
      </dsp:nvSpPr>
      <dsp:spPr>
        <a:xfrm rot="18291615">
          <a:off x="2413075" y="1552817"/>
          <a:ext cx="364423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364423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6176" y="1549490"/>
        <a:ext cx="18221" cy="18221"/>
      </dsp:txXfrm>
    </dsp:sp>
    <dsp:sp modelId="{A5947C5F-2C36-4AD1-9A1F-63F1BFBD6A03}">
      <dsp:nvSpPr>
        <dsp:cNvPr id="0" name=""/>
        <dsp:cNvSpPr/>
      </dsp:nvSpPr>
      <dsp:spPr>
        <a:xfrm>
          <a:off x="2699434" y="1279102"/>
          <a:ext cx="651086" cy="259971"/>
        </a:xfrm>
        <a:prstGeom prst="roundRect">
          <a:avLst>
            <a:gd name="adj" fmla="val 10000"/>
          </a:avLst>
        </a:prstGeom>
        <a:solidFill>
          <a:srgbClr val="66FF66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The “WHAT” SF_ideas_what.html</a:t>
          </a:r>
        </a:p>
      </dsp:txBody>
      <dsp:txXfrm>
        <a:off x="2707048" y="1286716"/>
        <a:ext cx="635858" cy="244743"/>
      </dsp:txXfrm>
    </dsp:sp>
    <dsp:sp modelId="{84E439C4-92A8-46FE-93FC-C7284C4CE7BA}">
      <dsp:nvSpPr>
        <dsp:cNvPr id="0" name=""/>
        <dsp:cNvSpPr/>
      </dsp:nvSpPr>
      <dsp:spPr>
        <a:xfrm>
          <a:off x="2491138" y="1702330"/>
          <a:ext cx="208295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208295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90079" y="1702907"/>
        <a:ext cx="10414" cy="10414"/>
      </dsp:txXfrm>
    </dsp:sp>
    <dsp:sp modelId="{D719F6BD-1266-48E3-85FC-3D406EAFCCB6}">
      <dsp:nvSpPr>
        <dsp:cNvPr id="0" name=""/>
        <dsp:cNvSpPr/>
      </dsp:nvSpPr>
      <dsp:spPr>
        <a:xfrm>
          <a:off x="2699434" y="1578129"/>
          <a:ext cx="651086" cy="259971"/>
        </a:xfrm>
        <a:prstGeom prst="roundRect">
          <a:avLst>
            <a:gd name="adj" fmla="val 10000"/>
          </a:avLst>
        </a:prstGeom>
        <a:solidFill>
          <a:srgbClr val="66FF66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The “WHY”? SF_ideas_why.html</a:t>
          </a:r>
        </a:p>
      </dsp:txBody>
      <dsp:txXfrm>
        <a:off x="2707048" y="1585743"/>
        <a:ext cx="635858" cy="244743"/>
      </dsp:txXfrm>
    </dsp:sp>
    <dsp:sp modelId="{885C8952-D7B6-4F75-86F5-7F04DC50ADE5}">
      <dsp:nvSpPr>
        <dsp:cNvPr id="0" name=""/>
        <dsp:cNvSpPr/>
      </dsp:nvSpPr>
      <dsp:spPr>
        <a:xfrm rot="3308385">
          <a:off x="2413075" y="1851844"/>
          <a:ext cx="364423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364423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6176" y="1848517"/>
        <a:ext cx="18221" cy="18221"/>
      </dsp:txXfrm>
    </dsp:sp>
    <dsp:sp modelId="{74D7A031-7714-43C8-ADAC-FFBBD2E22B80}">
      <dsp:nvSpPr>
        <dsp:cNvPr id="0" name=""/>
        <dsp:cNvSpPr/>
      </dsp:nvSpPr>
      <dsp:spPr>
        <a:xfrm>
          <a:off x="2699434" y="1877156"/>
          <a:ext cx="651086" cy="259971"/>
        </a:xfrm>
        <a:prstGeom prst="roundRect">
          <a:avLst>
            <a:gd name="adj" fmla="val 10000"/>
          </a:avLst>
        </a:prstGeom>
        <a:solidFill>
          <a:srgbClr val="66FF66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The “HOW”? SF_ideas_how.html</a:t>
          </a:r>
        </a:p>
      </dsp:txBody>
      <dsp:txXfrm>
        <a:off x="2707048" y="1884770"/>
        <a:ext cx="635858" cy="244743"/>
      </dsp:txXfrm>
    </dsp:sp>
    <dsp:sp modelId="{CF1381B3-361D-48E4-9560-A525266D6F94}">
      <dsp:nvSpPr>
        <dsp:cNvPr id="0" name=""/>
        <dsp:cNvSpPr/>
      </dsp:nvSpPr>
      <dsp:spPr>
        <a:xfrm>
          <a:off x="3350520" y="2001357"/>
          <a:ext cx="208295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208295" y="57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49461" y="2001934"/>
        <a:ext cx="10414" cy="10414"/>
      </dsp:txXfrm>
    </dsp:sp>
    <dsp:sp modelId="{9933D3D4-1C9F-43DB-A484-C03F60DCC546}">
      <dsp:nvSpPr>
        <dsp:cNvPr id="0" name=""/>
        <dsp:cNvSpPr/>
      </dsp:nvSpPr>
      <dsp:spPr>
        <a:xfrm>
          <a:off x="3558816" y="1911923"/>
          <a:ext cx="932504" cy="190437"/>
        </a:xfrm>
        <a:prstGeom prst="roundRect">
          <a:avLst>
            <a:gd name="adj" fmla="val 10000"/>
          </a:avLst>
        </a:prstGeom>
        <a:solidFill>
          <a:srgbClr val="99FF9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Links to Idea Generators SF_diy_tools_links.html</a:t>
          </a:r>
        </a:p>
      </dsp:txBody>
      <dsp:txXfrm>
        <a:off x="3564394" y="1917501"/>
        <a:ext cx="921348" cy="179281"/>
      </dsp:txXfrm>
    </dsp:sp>
    <dsp:sp modelId="{228D703A-481F-4B56-BC09-1B8DC311D30F}">
      <dsp:nvSpPr>
        <dsp:cNvPr id="0" name=""/>
        <dsp:cNvSpPr/>
      </dsp:nvSpPr>
      <dsp:spPr>
        <a:xfrm rot="3962519">
          <a:off x="1590196" y="2459690"/>
          <a:ext cx="541210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541210" y="57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847271" y="2451944"/>
        <a:ext cx="27060" cy="27060"/>
      </dsp:txXfrm>
    </dsp:sp>
    <dsp:sp modelId="{BB527198-907D-4CC3-A682-8885A03867A0}">
      <dsp:nvSpPr>
        <dsp:cNvPr id="0" name=""/>
        <dsp:cNvSpPr/>
      </dsp:nvSpPr>
      <dsp:spPr>
        <a:xfrm>
          <a:off x="1970685" y="2468804"/>
          <a:ext cx="520453" cy="487922"/>
        </a:xfrm>
        <a:prstGeom prst="roundRect">
          <a:avLst>
            <a:gd name="adj" fmla="val 10000"/>
          </a:avLst>
        </a:prstGeom>
        <a:solidFill>
          <a:srgbClr val="2121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DIY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/>
            <a:t>SF_diy.html</a:t>
          </a:r>
          <a:endParaRPr lang="en-US" sz="700" b="0" i="1" kern="1200" dirty="0"/>
        </a:p>
      </dsp:txBody>
      <dsp:txXfrm>
        <a:off x="1984976" y="2483095"/>
        <a:ext cx="491871" cy="459340"/>
      </dsp:txXfrm>
    </dsp:sp>
    <dsp:sp modelId="{2DFE2CAE-D3DD-48C2-ACC2-130D5E340444}">
      <dsp:nvSpPr>
        <dsp:cNvPr id="0" name=""/>
        <dsp:cNvSpPr/>
      </dsp:nvSpPr>
      <dsp:spPr>
        <a:xfrm rot="18164983">
          <a:off x="2402766" y="2545063"/>
          <a:ext cx="385041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385041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5660" y="2541221"/>
        <a:ext cx="19252" cy="19252"/>
      </dsp:txXfrm>
    </dsp:sp>
    <dsp:sp modelId="{855C26F4-FFE4-49AE-B82D-40151E5A8FAB}">
      <dsp:nvSpPr>
        <dsp:cNvPr id="0" name=""/>
        <dsp:cNvSpPr/>
      </dsp:nvSpPr>
      <dsp:spPr>
        <a:xfrm>
          <a:off x="2699434" y="2258944"/>
          <a:ext cx="651086" cy="259971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i="1" kern="1200" dirty="0">
              <a:solidFill>
                <a:schemeClr val="tx1"/>
              </a:solidFill>
            </a:rPr>
            <a:t>Tutorial for product SF_diy_tutorial.html</a:t>
          </a:r>
        </a:p>
      </dsp:txBody>
      <dsp:txXfrm>
        <a:off x="2707048" y="2266558"/>
        <a:ext cx="635858" cy="244743"/>
      </dsp:txXfrm>
    </dsp:sp>
    <dsp:sp modelId="{784422E3-37F5-4497-A51B-F3F13BF9B886}">
      <dsp:nvSpPr>
        <dsp:cNvPr id="0" name=""/>
        <dsp:cNvSpPr/>
      </dsp:nvSpPr>
      <dsp:spPr>
        <a:xfrm rot="19854391">
          <a:off x="3335482" y="2325193"/>
          <a:ext cx="238371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238371" y="57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48709" y="2325018"/>
        <a:ext cx="11918" cy="11918"/>
      </dsp:txXfrm>
    </dsp:sp>
    <dsp:sp modelId="{AEB7217A-E451-4C39-B9C2-62B521A3F055}">
      <dsp:nvSpPr>
        <dsp:cNvPr id="0" name=""/>
        <dsp:cNvSpPr/>
      </dsp:nvSpPr>
      <dsp:spPr>
        <a:xfrm>
          <a:off x="3558816" y="2176183"/>
          <a:ext cx="932504" cy="193683"/>
        </a:xfrm>
        <a:prstGeom prst="roundRect">
          <a:avLst>
            <a:gd name="adj" fmla="val 10000"/>
          </a:avLst>
        </a:prstGeom>
        <a:solidFill>
          <a:srgbClr val="8BB5F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Tutorial continued SF_diy_tutorial2.html</a:t>
          </a:r>
        </a:p>
      </dsp:txBody>
      <dsp:txXfrm>
        <a:off x="3564489" y="2181856"/>
        <a:ext cx="921158" cy="182337"/>
      </dsp:txXfrm>
    </dsp:sp>
    <dsp:sp modelId="{0FF1719A-BC90-412A-8E71-C0B01A819C71}">
      <dsp:nvSpPr>
        <dsp:cNvPr id="0" name=""/>
        <dsp:cNvSpPr/>
      </dsp:nvSpPr>
      <dsp:spPr>
        <a:xfrm rot="1751460">
          <a:off x="3335369" y="2441330"/>
          <a:ext cx="238598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238598" y="57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48703" y="2441150"/>
        <a:ext cx="11929" cy="11929"/>
      </dsp:txXfrm>
    </dsp:sp>
    <dsp:sp modelId="{ED650D30-201B-4753-9F1C-C83354D42812}">
      <dsp:nvSpPr>
        <dsp:cNvPr id="0" name=""/>
        <dsp:cNvSpPr/>
      </dsp:nvSpPr>
      <dsp:spPr>
        <a:xfrm>
          <a:off x="3558816" y="2408922"/>
          <a:ext cx="932504" cy="192754"/>
        </a:xfrm>
        <a:prstGeom prst="roundRect">
          <a:avLst>
            <a:gd name="adj" fmla="val 10000"/>
          </a:avLst>
        </a:prstGeom>
        <a:solidFill>
          <a:srgbClr val="8BB5F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Tutorial continued SF_diy_tutorial3.html</a:t>
          </a:r>
        </a:p>
      </dsp:txBody>
      <dsp:txXfrm>
        <a:off x="3564462" y="2414568"/>
        <a:ext cx="921212" cy="181462"/>
      </dsp:txXfrm>
    </dsp:sp>
    <dsp:sp modelId="{6A8A98CD-DD9E-4574-9ACF-33020D67A30A}">
      <dsp:nvSpPr>
        <dsp:cNvPr id="0" name=""/>
        <dsp:cNvSpPr/>
      </dsp:nvSpPr>
      <dsp:spPr>
        <a:xfrm rot="407527">
          <a:off x="2490402" y="2719386"/>
          <a:ext cx="209768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209768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90042" y="2719925"/>
        <a:ext cx="10488" cy="10488"/>
      </dsp:txXfrm>
    </dsp:sp>
    <dsp:sp modelId="{3CD10F7E-F361-4FEA-9695-E509BDFBC05F}">
      <dsp:nvSpPr>
        <dsp:cNvPr id="0" name=""/>
        <dsp:cNvSpPr/>
      </dsp:nvSpPr>
      <dsp:spPr>
        <a:xfrm>
          <a:off x="2699434" y="2607588"/>
          <a:ext cx="651086" cy="259971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solidFill>
                <a:schemeClr val="tx1"/>
              </a:solidFill>
            </a:rPr>
            <a:t>Helpful Tools SF_diy_tools.html</a:t>
          </a:r>
          <a:endParaRPr lang="en-US" sz="500" b="1" i="1" kern="1200" dirty="0">
            <a:solidFill>
              <a:schemeClr val="tx1"/>
            </a:solidFill>
          </a:endParaRPr>
        </a:p>
      </dsp:txBody>
      <dsp:txXfrm>
        <a:off x="2707048" y="2615202"/>
        <a:ext cx="635858" cy="244743"/>
      </dsp:txXfrm>
    </dsp:sp>
    <dsp:sp modelId="{F6901F74-DA98-4F66-AFEA-2A7DE648BE22}">
      <dsp:nvSpPr>
        <dsp:cNvPr id="0" name=""/>
        <dsp:cNvSpPr/>
      </dsp:nvSpPr>
      <dsp:spPr>
        <a:xfrm>
          <a:off x="3350520" y="2731790"/>
          <a:ext cx="208295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208295" y="57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49461" y="2732367"/>
        <a:ext cx="10414" cy="10414"/>
      </dsp:txXfrm>
    </dsp:sp>
    <dsp:sp modelId="{9C4D07EB-C188-42D2-9882-09C33BBC0058}">
      <dsp:nvSpPr>
        <dsp:cNvPr id="0" name=""/>
        <dsp:cNvSpPr/>
      </dsp:nvSpPr>
      <dsp:spPr>
        <a:xfrm>
          <a:off x="3558816" y="2640732"/>
          <a:ext cx="932504" cy="193683"/>
        </a:xfrm>
        <a:prstGeom prst="roundRect">
          <a:avLst>
            <a:gd name="adj" fmla="val 10000"/>
          </a:avLst>
        </a:prstGeom>
        <a:solidFill>
          <a:srgbClr val="8BB5F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>
              <a:solidFill>
                <a:schemeClr val="tx1"/>
              </a:solidFill>
            </a:rPr>
            <a:t>Material Guide SF_diy_tools_material.html</a:t>
          </a:r>
        </a:p>
      </dsp:txBody>
      <dsp:txXfrm>
        <a:off x="3564489" y="2646405"/>
        <a:ext cx="921158" cy="182337"/>
      </dsp:txXfrm>
    </dsp:sp>
    <dsp:sp modelId="{02C03922-E184-4F5A-84D2-AB156C6D12E2}">
      <dsp:nvSpPr>
        <dsp:cNvPr id="0" name=""/>
        <dsp:cNvSpPr/>
      </dsp:nvSpPr>
      <dsp:spPr>
        <a:xfrm rot="3435017">
          <a:off x="2402766" y="2868899"/>
          <a:ext cx="385041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385041" y="5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585660" y="2865057"/>
        <a:ext cx="19252" cy="19252"/>
      </dsp:txXfrm>
    </dsp:sp>
    <dsp:sp modelId="{D8116E1A-9FE8-4C9C-A4EC-6AB93BD73564}">
      <dsp:nvSpPr>
        <dsp:cNvPr id="0" name=""/>
        <dsp:cNvSpPr/>
      </dsp:nvSpPr>
      <dsp:spPr>
        <a:xfrm>
          <a:off x="2699434" y="2906615"/>
          <a:ext cx="651086" cy="259971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i="1" kern="1200" dirty="0">
              <a:solidFill>
                <a:schemeClr val="tx1"/>
              </a:solidFill>
            </a:rPr>
            <a:t>Tips and Tricks  SF_diy_tips.html</a:t>
          </a:r>
        </a:p>
      </dsp:txBody>
      <dsp:txXfrm>
        <a:off x="2707048" y="2914229"/>
        <a:ext cx="635858" cy="244743"/>
      </dsp:txXfrm>
    </dsp:sp>
    <dsp:sp modelId="{39D4268C-9E30-4D70-8B69-4EB3AC553572}">
      <dsp:nvSpPr>
        <dsp:cNvPr id="0" name=""/>
        <dsp:cNvSpPr/>
      </dsp:nvSpPr>
      <dsp:spPr>
        <a:xfrm rot="4671541">
          <a:off x="1338335" y="2723180"/>
          <a:ext cx="1044931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1044931" y="57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834678" y="2702840"/>
        <a:ext cx="52246" cy="52246"/>
      </dsp:txXfrm>
    </dsp:sp>
    <dsp:sp modelId="{A00EB0CB-DFF0-4CBB-88D7-2DE3D02370E2}">
      <dsp:nvSpPr>
        <dsp:cNvPr id="0" name=""/>
        <dsp:cNvSpPr/>
      </dsp:nvSpPr>
      <dsp:spPr>
        <a:xfrm>
          <a:off x="1970685" y="2995782"/>
          <a:ext cx="520453" cy="487922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solidFill>
            <a:srgbClr val="7030A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1" kern="1200" dirty="0"/>
            <a:t>Sign in/ Contact Page</a:t>
          </a:r>
          <a:r>
            <a:rPr lang="en-US" sz="500" i="1" kern="1200" dirty="0"/>
            <a:t> SF_contact_page.html</a:t>
          </a:r>
        </a:p>
      </dsp:txBody>
      <dsp:txXfrm>
        <a:off x="1984976" y="3010073"/>
        <a:ext cx="491871" cy="459340"/>
      </dsp:txXfrm>
    </dsp:sp>
    <dsp:sp modelId="{7CFF0754-41AA-4424-8896-B205DB0C84F3}">
      <dsp:nvSpPr>
        <dsp:cNvPr id="0" name=""/>
        <dsp:cNvSpPr/>
      </dsp:nvSpPr>
      <dsp:spPr>
        <a:xfrm rot="4920801">
          <a:off x="1069942" y="2995588"/>
          <a:ext cx="1581717" cy="11568"/>
        </a:xfrm>
        <a:custGeom>
          <a:avLst/>
          <a:gdLst/>
          <a:ahLst/>
          <a:cxnLst/>
          <a:rect l="0" t="0" r="0" b="0"/>
          <a:pathLst>
            <a:path>
              <a:moveTo>
                <a:pt x="0" y="5784"/>
              </a:moveTo>
              <a:lnTo>
                <a:pt x="1581717" y="57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821258" y="2961829"/>
        <a:ext cx="79085" cy="79085"/>
      </dsp:txXfrm>
    </dsp:sp>
    <dsp:sp modelId="{B3FB234B-1927-48AC-A2F0-428D245A35BD}">
      <dsp:nvSpPr>
        <dsp:cNvPr id="0" name=""/>
        <dsp:cNvSpPr/>
      </dsp:nvSpPr>
      <dsp:spPr>
        <a:xfrm>
          <a:off x="1970685" y="3522760"/>
          <a:ext cx="520739" cy="523598"/>
        </a:xfrm>
        <a:prstGeom prst="roundRect">
          <a:avLst>
            <a:gd name="adj" fmla="val 10000"/>
          </a:avLst>
        </a:prstGeom>
        <a:solidFill>
          <a:srgbClr val="FF0066"/>
        </a:solidFill>
        <a:ln>
          <a:solidFill>
            <a:srgbClr val="7030A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i="1" kern="1200" dirty="0"/>
            <a:t>Sitemap SF_sitemap.html</a:t>
          </a:r>
        </a:p>
      </dsp:txBody>
      <dsp:txXfrm>
        <a:off x="1985937" y="3538012"/>
        <a:ext cx="490235" cy="49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92607-7D31-4A88-8324-D4F1F1AB20F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3393-F8D1-441F-A259-55DD879C7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44B9D-ECB8-485A-8EB9-C295143F423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BFFCD-AAE1-443B-BA13-18DE5368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4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36F22E-BB51-4670-BCB3-42293818BB7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5E3EDD-439D-4615-88E0-7F5750046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SmartArt</a:t>
            </a:r>
          </a:p>
        </p:txBody>
      </p:sp>
      <p:graphicFrame>
        <p:nvGraphicFramePr>
          <p:cNvPr id="6" name="Content Placeholder 5" descr="Hierarchy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64120"/>
              </p:ext>
            </p:extLst>
          </p:nvPr>
        </p:nvGraphicFramePr>
        <p:xfrm>
          <a:off x="1069976" y="2120900"/>
          <a:ext cx="5494597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79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76695-B7C0-44A8-A33D-E044C0E399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80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Rockwell</vt:lpstr>
      <vt:lpstr>Rockwell Condensed</vt:lpstr>
      <vt:lpstr>Wingdings</vt:lpstr>
      <vt:lpstr>Wood Type</vt:lpstr>
      <vt:lpstr>Hierarchy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2016-09-01T16:53:40Z</dcterms:created>
  <dcterms:modified xsi:type="dcterms:W3CDTF">2016-10-03T08:53:56Z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TC040015609991</vt:lpwstr>
  </property>
</Properties>
</file>