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Black"/>
      <p:bold r:id="rId12"/>
      <p:boldItalic r:id="rId13"/>
    </p:embeddedFont>
    <p:embeddedFont>
      <p:font typeface="Roboto Thin"/>
      <p:regular r:id="rId14"/>
      <p:bold r:id="rId15"/>
      <p:italic r:id="rId16"/>
      <p:boldItalic r:id="rId17"/>
    </p:embeddedFont>
    <p:embeddedFont>
      <p:font typeface="Roboto"/>
      <p:regular r:id="rId18"/>
      <p:bold r:id="rId19"/>
      <p:italic r:id="rId20"/>
      <p:boldItalic r:id="rId21"/>
    </p:embeddedFont>
    <p:embeddedFont>
      <p:font typeface="Didact Gothic"/>
      <p:regular r:id="rId22"/>
    </p:embeddedFont>
    <p:embeddedFont>
      <p:font typeface="Roboto Light"/>
      <p:regular r:id="rId23"/>
      <p:bold r:id="rId24"/>
      <p:italic r:id="rId25"/>
      <p:boldItalic r:id="rId26"/>
    </p:embeddedFont>
    <p:embeddedFont>
      <p:font typeface="Hind Vadodara Medium"/>
      <p:regular r:id="rId27"/>
      <p:bold r:id="rId28"/>
    </p:embeddedFont>
    <p:embeddedFont>
      <p:font typeface="Bree Serif"/>
      <p:regular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8DsxhF0BC6ZGmCkCKPEH/Dxwp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DidactGothic-regular.fntdata"/><Relationship Id="rId21" Type="http://schemas.openxmlformats.org/officeDocument/2006/relationships/font" Target="fonts/Roboto-boldItalic.fntdata"/><Relationship Id="rId24" Type="http://schemas.openxmlformats.org/officeDocument/2006/relationships/font" Target="fonts/RobotoLight-bold.fntdata"/><Relationship Id="rId23" Type="http://schemas.openxmlformats.org/officeDocument/2006/relationships/font" Target="fonts/Roboto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Italic.fntdata"/><Relationship Id="rId25" Type="http://schemas.openxmlformats.org/officeDocument/2006/relationships/font" Target="fonts/RobotoLight-italic.fntdata"/><Relationship Id="rId28" Type="http://schemas.openxmlformats.org/officeDocument/2006/relationships/font" Target="fonts/HindVadodaraMedium-bold.fntdata"/><Relationship Id="rId27" Type="http://schemas.openxmlformats.org/officeDocument/2006/relationships/font" Target="fonts/HindVadodara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reeSerif-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7.xml"/><Relationship Id="rId33" Type="http://schemas.openxmlformats.org/officeDocument/2006/relationships/font" Target="fonts/RobotoMono-boldItalic.fntdata"/><Relationship Id="rId10" Type="http://schemas.openxmlformats.org/officeDocument/2006/relationships/slide" Target="slides/slide6.xml"/><Relationship Id="rId32" Type="http://schemas.openxmlformats.org/officeDocument/2006/relationships/font" Target="fonts/RobotoMono-italic.fntdata"/><Relationship Id="rId13" Type="http://schemas.openxmlformats.org/officeDocument/2006/relationships/font" Target="fonts/RobotoBlack-boldItalic.fntdata"/><Relationship Id="rId12" Type="http://schemas.openxmlformats.org/officeDocument/2006/relationships/font" Target="fonts/RobotoBlack-bold.fntdata"/><Relationship Id="rId34" Type="http://customschemas.google.com/relationships/presentationmetadata" Target="metadata"/><Relationship Id="rId15" Type="http://schemas.openxmlformats.org/officeDocument/2006/relationships/font" Target="fonts/RobotoThin-bold.fntdata"/><Relationship Id="rId14" Type="http://schemas.openxmlformats.org/officeDocument/2006/relationships/font" Target="fonts/RobotoThin-regular.fntdata"/><Relationship Id="rId17" Type="http://schemas.openxmlformats.org/officeDocument/2006/relationships/font" Target="fonts/RobotoThin-boldItalic.fntdata"/><Relationship Id="rId16" Type="http://schemas.openxmlformats.org/officeDocument/2006/relationships/font" Target="fonts/RobotoThin-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9"/>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9"/>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2" name="Shape 62"/>
        <p:cNvGrpSpPr/>
        <p:nvPr/>
      </p:nvGrpSpPr>
      <p:grpSpPr>
        <a:xfrm>
          <a:off x="0" y="0"/>
          <a:ext cx="0" cy="0"/>
          <a:chOff x="0" y="0"/>
          <a:chExt cx="0" cy="0"/>
        </a:xfrm>
      </p:grpSpPr>
      <p:sp>
        <p:nvSpPr>
          <p:cNvPr id="63" name="Google Shape;63;p18"/>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64" name="Google Shape;64;p18"/>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65" name="Google Shape;65;p18"/>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66" name="Google Shape;66;p18"/>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7" name="Google Shape;67;p18"/>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8" name="Google Shape;68;p18"/>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9" name="Google Shape;69;p1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70" name="Shape 70"/>
        <p:cNvGrpSpPr/>
        <p:nvPr/>
      </p:nvGrpSpPr>
      <p:grpSpPr>
        <a:xfrm>
          <a:off x="0" y="0"/>
          <a:ext cx="0" cy="0"/>
          <a:chOff x="0" y="0"/>
          <a:chExt cx="0" cy="0"/>
        </a:xfrm>
      </p:grpSpPr>
      <p:sp>
        <p:nvSpPr>
          <p:cNvPr id="71" name="Google Shape;71;p19"/>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72" name="Google Shape;72;p19"/>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73" name="Google Shape;73;p19"/>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74" name="Google Shape;74;p19"/>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5" name="Google Shape;75;p19"/>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6" name="Google Shape;76;p19"/>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7" name="Google Shape;77;p1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8" name="Shape 78"/>
        <p:cNvGrpSpPr/>
        <p:nvPr/>
      </p:nvGrpSpPr>
      <p:grpSpPr>
        <a:xfrm>
          <a:off x="0" y="0"/>
          <a:ext cx="0" cy="0"/>
          <a:chOff x="0" y="0"/>
          <a:chExt cx="0" cy="0"/>
        </a:xfrm>
      </p:grpSpPr>
      <p:sp>
        <p:nvSpPr>
          <p:cNvPr id="79" name="Google Shape;79;p20"/>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80" name="Google Shape;80;p20"/>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81" name="Google Shape;81;p20"/>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82" name="Google Shape;82;p20"/>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3" name="Google Shape;83;p20"/>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4" name="Google Shape;84;p20"/>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5" name="Google Shape;85;p20"/>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6" name="Shape 86"/>
        <p:cNvGrpSpPr/>
        <p:nvPr/>
      </p:nvGrpSpPr>
      <p:grpSpPr>
        <a:xfrm>
          <a:off x="0" y="0"/>
          <a:ext cx="0" cy="0"/>
          <a:chOff x="0" y="0"/>
          <a:chExt cx="0" cy="0"/>
        </a:xfrm>
      </p:grpSpPr>
      <p:sp>
        <p:nvSpPr>
          <p:cNvPr id="87" name="Google Shape;87;p21"/>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22"/>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2"/>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22"/>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23"/>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1EFFC1"/>
              </a:buClr>
              <a:buSzPts val="800"/>
              <a:buChar char="●"/>
              <a:defRPr sz="800">
                <a:solidFill>
                  <a:srgbClr val="1EFFC1"/>
                </a:solidFill>
              </a:defRPr>
            </a:lvl1pPr>
            <a:lvl2pPr indent="-279400" lvl="1" marL="914400" algn="l">
              <a:lnSpc>
                <a:spcPct val="115000"/>
              </a:lnSpc>
              <a:spcBef>
                <a:spcPts val="1600"/>
              </a:spcBef>
              <a:spcAft>
                <a:spcPts val="0"/>
              </a:spcAft>
              <a:buClr>
                <a:srgbClr val="1EFFC1"/>
              </a:buClr>
              <a:buSzPts val="800"/>
              <a:buChar char="○"/>
              <a:defRPr sz="800">
                <a:solidFill>
                  <a:srgbClr val="1EFFC1"/>
                </a:solidFill>
              </a:defRPr>
            </a:lvl2pPr>
            <a:lvl3pPr indent="-279400" lvl="2" marL="1371600" algn="l">
              <a:lnSpc>
                <a:spcPct val="115000"/>
              </a:lnSpc>
              <a:spcBef>
                <a:spcPts val="1600"/>
              </a:spcBef>
              <a:spcAft>
                <a:spcPts val="0"/>
              </a:spcAft>
              <a:buClr>
                <a:srgbClr val="1EFFC1"/>
              </a:buClr>
              <a:buSzPts val="800"/>
              <a:buChar char="■"/>
              <a:defRPr sz="800">
                <a:solidFill>
                  <a:srgbClr val="1EFFC1"/>
                </a:solidFill>
              </a:defRPr>
            </a:lvl3pPr>
            <a:lvl4pPr indent="-279400" lvl="3" marL="1828800" algn="l">
              <a:lnSpc>
                <a:spcPct val="115000"/>
              </a:lnSpc>
              <a:spcBef>
                <a:spcPts val="1600"/>
              </a:spcBef>
              <a:spcAft>
                <a:spcPts val="0"/>
              </a:spcAft>
              <a:buClr>
                <a:srgbClr val="1EFFC1"/>
              </a:buClr>
              <a:buSzPts val="800"/>
              <a:buChar char="●"/>
              <a:defRPr sz="800">
                <a:solidFill>
                  <a:srgbClr val="1EFFC1"/>
                </a:solidFill>
              </a:defRPr>
            </a:lvl4pPr>
            <a:lvl5pPr indent="-279400" lvl="4" marL="2286000" algn="l">
              <a:lnSpc>
                <a:spcPct val="115000"/>
              </a:lnSpc>
              <a:spcBef>
                <a:spcPts val="1600"/>
              </a:spcBef>
              <a:spcAft>
                <a:spcPts val="0"/>
              </a:spcAft>
              <a:buClr>
                <a:srgbClr val="1EFFC1"/>
              </a:buClr>
              <a:buSzPts val="800"/>
              <a:buChar char="○"/>
              <a:defRPr sz="800">
                <a:solidFill>
                  <a:srgbClr val="1EFFC1"/>
                </a:solidFill>
              </a:defRPr>
            </a:lvl5pPr>
            <a:lvl6pPr indent="-279400" lvl="5" marL="2743200" algn="l">
              <a:lnSpc>
                <a:spcPct val="115000"/>
              </a:lnSpc>
              <a:spcBef>
                <a:spcPts val="1600"/>
              </a:spcBef>
              <a:spcAft>
                <a:spcPts val="0"/>
              </a:spcAft>
              <a:buClr>
                <a:srgbClr val="1EFFC1"/>
              </a:buClr>
              <a:buSzPts val="800"/>
              <a:buChar char="■"/>
              <a:defRPr sz="800">
                <a:solidFill>
                  <a:srgbClr val="1EFFC1"/>
                </a:solidFill>
              </a:defRPr>
            </a:lvl6pPr>
            <a:lvl7pPr indent="-279400" lvl="6" marL="3200400" algn="l">
              <a:lnSpc>
                <a:spcPct val="115000"/>
              </a:lnSpc>
              <a:spcBef>
                <a:spcPts val="1600"/>
              </a:spcBef>
              <a:spcAft>
                <a:spcPts val="0"/>
              </a:spcAft>
              <a:buClr>
                <a:srgbClr val="1EFFC1"/>
              </a:buClr>
              <a:buSzPts val="800"/>
              <a:buChar char="●"/>
              <a:defRPr sz="800">
                <a:solidFill>
                  <a:srgbClr val="1EFFC1"/>
                </a:solidFill>
              </a:defRPr>
            </a:lvl7pPr>
            <a:lvl8pPr indent="-279400" lvl="7" marL="3657600" algn="l">
              <a:lnSpc>
                <a:spcPct val="115000"/>
              </a:lnSpc>
              <a:spcBef>
                <a:spcPts val="1600"/>
              </a:spcBef>
              <a:spcAft>
                <a:spcPts val="0"/>
              </a:spcAft>
              <a:buClr>
                <a:srgbClr val="1EFFC1"/>
              </a:buClr>
              <a:buSzPts val="800"/>
              <a:buChar char="○"/>
              <a:defRPr sz="800">
                <a:solidFill>
                  <a:srgbClr val="1EFFC1"/>
                </a:solidFill>
              </a:defRPr>
            </a:lvl8pPr>
            <a:lvl9pPr indent="-279400" lvl="8" marL="411480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23"/>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10"/>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10"/>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10"/>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5" name="Google Shape;15;p10"/>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10"/>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7" name="Google Shape;17;p10"/>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10"/>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9" name="Google Shape;19;p10"/>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10"/>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1" name="Google Shape;21;p10"/>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10"/>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3" name="Google Shape;23;p10"/>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10"/>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5" name="Google Shape;25;p10"/>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10"/>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10"/>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10"/>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10"/>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10"/>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11"/>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33" name="Google Shape;33;p11"/>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2pPr>
            <a:lvl3pPr lvl="2"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3pPr>
            <a:lvl4pPr lvl="3"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4pPr>
            <a:lvl5pPr lvl="4"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5pPr>
            <a:lvl6pPr lvl="5"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6pPr>
            <a:lvl7pPr lvl="6"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7pPr>
            <a:lvl8pPr lvl="7"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8pPr>
            <a:lvl9pPr lvl="8"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1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36" name="Shape 36"/>
        <p:cNvGrpSpPr/>
        <p:nvPr/>
      </p:nvGrpSpPr>
      <p:grpSpPr>
        <a:xfrm>
          <a:off x="0" y="0"/>
          <a:ext cx="0" cy="0"/>
          <a:chOff x="0" y="0"/>
          <a:chExt cx="0" cy="0"/>
        </a:xfrm>
      </p:grpSpPr>
      <p:sp>
        <p:nvSpPr>
          <p:cNvPr id="37" name="Google Shape;37;p13"/>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38" name="Google Shape;38;p13"/>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39" name="Google Shape;39;p13"/>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0" name="Google Shape;40;p13"/>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41" name="Shape 41"/>
        <p:cNvGrpSpPr/>
        <p:nvPr/>
      </p:nvGrpSpPr>
      <p:grpSpPr>
        <a:xfrm>
          <a:off x="0" y="0"/>
          <a:ext cx="0" cy="0"/>
          <a:chOff x="0" y="0"/>
          <a:chExt cx="0" cy="0"/>
        </a:xfrm>
      </p:grpSpPr>
      <p:sp>
        <p:nvSpPr>
          <p:cNvPr id="42" name="Google Shape;42;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43" name="Google Shape;43;p14"/>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4" name="Google Shape;44;p14"/>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15"/>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47" name="Google Shape;47;p15"/>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48" name="Google Shape;48;p15"/>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49" name="Google Shape;49;p15"/>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50" name="Google Shape;50;p15"/>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51" name="Google Shape;51;p15"/>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52" name="Google Shape;52;p1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6"/>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6" name="Google Shape;56;p16"/>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57" name="Shape 57"/>
        <p:cNvGrpSpPr/>
        <p:nvPr/>
      </p:nvGrpSpPr>
      <p:grpSpPr>
        <a:xfrm>
          <a:off x="0" y="0"/>
          <a:ext cx="0" cy="0"/>
          <a:chOff x="0" y="0"/>
          <a:chExt cx="0" cy="0"/>
        </a:xfrm>
      </p:grpSpPr>
      <p:sp>
        <p:nvSpPr>
          <p:cNvPr id="58" name="Google Shape;58;p17"/>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9" name="Google Shape;59;p17"/>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0" name="Google Shape;60;p17"/>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1" name="Google Shape;61;p17"/>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5237375" y="2448775"/>
            <a:ext cx="3129600" cy="1218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s">
                <a:solidFill>
                  <a:schemeClr val="accent1"/>
                </a:solidFill>
              </a:rPr>
              <a:t>PROJECT</a:t>
            </a:r>
            <a:endParaRPr>
              <a:solidFill>
                <a:schemeClr val="accent1"/>
              </a:solidFill>
            </a:endParaRPr>
          </a:p>
          <a:p>
            <a:pPr indent="0" lvl="0" marL="0" rtl="0" algn="r">
              <a:lnSpc>
                <a:spcPct val="100000"/>
              </a:lnSpc>
              <a:spcBef>
                <a:spcPts val="0"/>
              </a:spcBef>
              <a:spcAft>
                <a:spcPts val="0"/>
              </a:spcAft>
              <a:buSzPts val="3000"/>
              <a:buNone/>
            </a:pPr>
            <a:r>
              <a:rPr lang="es">
                <a:solidFill>
                  <a:schemeClr val="accent1"/>
                </a:solidFill>
              </a:rPr>
              <a:t>PRESENTATION</a:t>
            </a:r>
            <a:endParaRPr>
              <a:solidFill>
                <a:schemeClr val="accent1"/>
              </a:solidFill>
            </a:endParaRPr>
          </a:p>
        </p:txBody>
      </p:sp>
      <p:sp>
        <p:nvSpPr>
          <p:cNvPr id="102" name="Google Shape;102;p1"/>
          <p:cNvSpPr txBox="1"/>
          <p:nvPr>
            <p:ph idx="1" type="subTitle"/>
          </p:nvPr>
        </p:nvSpPr>
        <p:spPr>
          <a:xfrm>
            <a:off x="5237375" y="35715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s"/>
              <a:t>Presented by: Group 4</a:t>
            </a:r>
            <a:endParaRPr/>
          </a:p>
          <a:p>
            <a:pPr indent="0" lvl="0" marL="0" rtl="0" algn="r">
              <a:lnSpc>
                <a:spcPct val="115000"/>
              </a:lnSpc>
              <a:spcBef>
                <a:spcPts val="0"/>
              </a:spcBef>
              <a:spcAft>
                <a:spcPts val="0"/>
              </a:spcAft>
              <a:buClr>
                <a:schemeClr val="dk1"/>
              </a:buClr>
              <a:buSzPts val="1100"/>
              <a:buFont typeface="Arial"/>
              <a:buNone/>
            </a:pPr>
            <a:r>
              <a:rPr lang="es">
                <a:solidFill>
                  <a:srgbClr val="FFFFFF"/>
                </a:solidFill>
                <a:latin typeface="Roboto"/>
                <a:ea typeface="Roboto"/>
                <a:cs typeface="Roboto"/>
                <a:sym typeface="Roboto"/>
              </a:rPr>
              <a:t>Capistrano, Roselle Bianca R.</a:t>
            </a:r>
            <a:endParaRPr>
              <a:solidFill>
                <a:srgbClr val="FFFFFF"/>
              </a:solidFill>
              <a:latin typeface="Roboto"/>
              <a:ea typeface="Roboto"/>
              <a:cs typeface="Roboto"/>
              <a:sym typeface="Roboto"/>
            </a:endParaRPr>
          </a:p>
          <a:p>
            <a:pPr indent="0" lvl="0" marL="0" rtl="0" algn="r">
              <a:lnSpc>
                <a:spcPct val="115000"/>
              </a:lnSpc>
              <a:spcBef>
                <a:spcPts val="0"/>
              </a:spcBef>
              <a:spcAft>
                <a:spcPts val="0"/>
              </a:spcAft>
              <a:buClr>
                <a:schemeClr val="dk1"/>
              </a:buClr>
              <a:buSzPts val="1100"/>
              <a:buFont typeface="Arial"/>
              <a:buNone/>
            </a:pPr>
            <a:r>
              <a:rPr lang="es">
                <a:solidFill>
                  <a:srgbClr val="FFFFFF"/>
                </a:solidFill>
                <a:latin typeface="Roboto"/>
                <a:ea typeface="Roboto"/>
                <a:cs typeface="Roboto"/>
                <a:sym typeface="Roboto"/>
              </a:rPr>
              <a:t>Ma</a:t>
            </a:r>
            <a:r>
              <a:rPr lang="es">
                <a:latin typeface="Roboto"/>
                <a:ea typeface="Roboto"/>
                <a:cs typeface="Roboto"/>
                <a:sym typeface="Roboto"/>
              </a:rPr>
              <a:t>rtija, Nheil Jon D.</a:t>
            </a:r>
            <a:endParaRPr>
              <a:solidFill>
                <a:srgbClr val="FFFFFF"/>
              </a:solidFill>
              <a:latin typeface="Roboto"/>
              <a:ea typeface="Roboto"/>
              <a:cs typeface="Roboto"/>
              <a:sym typeface="Roboto"/>
            </a:endParaRPr>
          </a:p>
          <a:p>
            <a:pPr indent="0" lvl="0" marL="0" rtl="0" algn="r">
              <a:lnSpc>
                <a:spcPct val="115000"/>
              </a:lnSpc>
              <a:spcBef>
                <a:spcPts val="0"/>
              </a:spcBef>
              <a:spcAft>
                <a:spcPts val="0"/>
              </a:spcAft>
              <a:buClr>
                <a:schemeClr val="dk1"/>
              </a:buClr>
              <a:buSzPts val="1100"/>
              <a:buFont typeface="Arial"/>
              <a:buNone/>
            </a:pPr>
            <a:r>
              <a:rPr lang="es">
                <a:solidFill>
                  <a:srgbClr val="FFFFFF"/>
                </a:solidFill>
                <a:latin typeface="Roboto"/>
                <a:ea typeface="Roboto"/>
                <a:cs typeface="Roboto"/>
                <a:sym typeface="Roboto"/>
              </a:rPr>
              <a:t>Rites, Jarman F.</a:t>
            </a:r>
            <a:endParaRPr>
              <a:solidFill>
                <a:srgbClr val="FFFFFF"/>
              </a:solidFill>
              <a:latin typeface="Roboto"/>
              <a:ea typeface="Roboto"/>
              <a:cs typeface="Roboto"/>
              <a:sym typeface="Roboto"/>
            </a:endParaRPr>
          </a:p>
          <a:p>
            <a:pPr indent="0" lvl="0" marL="0" rtl="0" algn="r">
              <a:lnSpc>
                <a:spcPct val="115000"/>
              </a:lnSpc>
              <a:spcBef>
                <a:spcPts val="0"/>
              </a:spcBef>
              <a:spcAft>
                <a:spcPts val="0"/>
              </a:spcAft>
              <a:buClr>
                <a:schemeClr val="dk1"/>
              </a:buClr>
              <a:buSzPts val="1100"/>
              <a:buFont typeface="Arial"/>
              <a:buNone/>
            </a:pPr>
            <a:r>
              <a:rPr lang="es">
                <a:solidFill>
                  <a:srgbClr val="FFFFFF"/>
                </a:solidFill>
                <a:latin typeface="Roboto"/>
                <a:ea typeface="Roboto"/>
                <a:cs typeface="Roboto"/>
                <a:sym typeface="Roboto"/>
              </a:rPr>
              <a:t>Suba, Allija Koreen M.</a:t>
            </a:r>
            <a:endParaRPr>
              <a:solidFill>
                <a:srgbClr val="FFFFFF"/>
              </a:solidFill>
              <a:latin typeface="Roboto"/>
              <a:ea typeface="Roboto"/>
              <a:cs typeface="Roboto"/>
              <a:sym typeface="Roboto"/>
            </a:endParaRPr>
          </a:p>
          <a:p>
            <a:pPr indent="0" lvl="0" marL="0" rtl="0" algn="r">
              <a:lnSpc>
                <a:spcPct val="100000"/>
              </a:lnSpc>
              <a:spcBef>
                <a:spcPts val="0"/>
              </a:spcBef>
              <a:spcAft>
                <a:spcPts val="0"/>
              </a:spcAft>
              <a:buSzPts val="1200"/>
              <a:buNone/>
            </a:pPr>
            <a:r>
              <a:t/>
            </a:r>
            <a:endParaRPr/>
          </a:p>
        </p:txBody>
      </p:sp>
      <p:sp>
        <p:nvSpPr>
          <p:cNvPr id="103" name="Google Shape;103;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txBox="1"/>
          <p:nvPr/>
        </p:nvSpPr>
        <p:spPr>
          <a:xfrm>
            <a:off x="4578300" y="543325"/>
            <a:ext cx="4582200" cy="738900"/>
          </a:xfrm>
          <a:prstGeom prst="rect">
            <a:avLst/>
          </a:prstGeom>
          <a:solidFill>
            <a:srgbClr val="48FFD5"/>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s" sz="3600" u="none" cap="none" strike="noStrike">
                <a:solidFill>
                  <a:schemeClr val="lt1"/>
                </a:solidFill>
                <a:latin typeface="Hind Vadodara Medium"/>
                <a:ea typeface="Hind Vadodara Medium"/>
                <a:cs typeface="Hind Vadodara Medium"/>
                <a:sym typeface="Hind Vadodara Medium"/>
              </a:rPr>
              <a:t> WHAT’S THE WORD?</a:t>
            </a:r>
            <a:endParaRPr b="0" i="0" sz="3600" u="none" cap="none" strike="noStrike">
              <a:solidFill>
                <a:schemeClr val="lt1"/>
              </a:solidFill>
              <a:latin typeface="Hind Vadodara Medium"/>
              <a:ea typeface="Hind Vadodara Medium"/>
              <a:cs typeface="Hind Vadodara Medium"/>
              <a:sym typeface="Hind Vadodara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TABLE OF CONTENTS</a:t>
            </a:r>
            <a:endParaRPr/>
          </a:p>
        </p:txBody>
      </p:sp>
      <p:sp>
        <p:nvSpPr>
          <p:cNvPr id="212" name="Google Shape;212;p2"/>
          <p:cNvSpPr txBox="1"/>
          <p:nvPr>
            <p:ph idx="2" type="title"/>
          </p:nvPr>
        </p:nvSpPr>
        <p:spPr>
          <a:xfrm>
            <a:off x="3871725" y="190125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sz="3000">
                <a:solidFill>
                  <a:schemeClr val="accent1"/>
                </a:solidFill>
              </a:rPr>
              <a:t>02</a:t>
            </a:r>
            <a:endParaRPr sz="3000">
              <a:solidFill>
                <a:schemeClr val="accent1"/>
              </a:solidFill>
            </a:endParaRPr>
          </a:p>
        </p:txBody>
      </p:sp>
      <p:sp>
        <p:nvSpPr>
          <p:cNvPr id="213" name="Google Shape;213;p2"/>
          <p:cNvSpPr txBox="1"/>
          <p:nvPr>
            <p:ph idx="8" type="title"/>
          </p:nvPr>
        </p:nvSpPr>
        <p:spPr>
          <a:xfrm>
            <a:off x="2217975" y="190125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sz="3000">
                <a:solidFill>
                  <a:schemeClr val="accent1"/>
                </a:solidFill>
              </a:rPr>
              <a:t>01</a:t>
            </a:r>
            <a:endParaRPr sz="3000">
              <a:solidFill>
                <a:schemeClr val="accent1"/>
              </a:solidFill>
            </a:endParaRPr>
          </a:p>
        </p:txBody>
      </p:sp>
      <p:sp>
        <p:nvSpPr>
          <p:cNvPr id="214" name="Google Shape;214;p2"/>
          <p:cNvSpPr txBox="1"/>
          <p:nvPr>
            <p:ph idx="13" type="title"/>
          </p:nvPr>
        </p:nvSpPr>
        <p:spPr>
          <a:xfrm>
            <a:off x="2299113" y="3482175"/>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sz="3000">
                <a:solidFill>
                  <a:schemeClr val="accent1"/>
                </a:solidFill>
              </a:rPr>
              <a:t>03</a:t>
            </a:r>
            <a:endParaRPr sz="3000">
              <a:solidFill>
                <a:schemeClr val="accent1"/>
              </a:solidFill>
            </a:endParaRPr>
          </a:p>
        </p:txBody>
      </p:sp>
      <p:sp>
        <p:nvSpPr>
          <p:cNvPr id="215" name="Google Shape;215;p2"/>
          <p:cNvSpPr txBox="1"/>
          <p:nvPr>
            <p:ph idx="16" type="ctrTitle"/>
          </p:nvPr>
        </p:nvSpPr>
        <p:spPr>
          <a:xfrm>
            <a:off x="110100" y="1973289"/>
            <a:ext cx="2076000" cy="426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s" sz="1800"/>
              <a:t>CONCEPT</a:t>
            </a:r>
            <a:endParaRPr sz="1800"/>
          </a:p>
        </p:txBody>
      </p:sp>
      <p:sp>
        <p:nvSpPr>
          <p:cNvPr id="216" name="Google Shape;216;p2"/>
          <p:cNvSpPr txBox="1"/>
          <p:nvPr>
            <p:ph idx="17" type="ctrTitle"/>
          </p:nvPr>
        </p:nvSpPr>
        <p:spPr>
          <a:xfrm>
            <a:off x="128625" y="3418948"/>
            <a:ext cx="20760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sz="1800"/>
              <a:t>PURPOSE</a:t>
            </a:r>
            <a:endParaRPr sz="1800"/>
          </a:p>
        </p:txBody>
      </p:sp>
      <p:sp>
        <p:nvSpPr>
          <p:cNvPr id="217" name="Google Shape;217;p2"/>
          <p:cNvSpPr txBox="1"/>
          <p:nvPr>
            <p:ph idx="19" type="ctrTitle"/>
          </p:nvPr>
        </p:nvSpPr>
        <p:spPr>
          <a:xfrm>
            <a:off x="5052925" y="1973387"/>
            <a:ext cx="2076000" cy="42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800"/>
              <a:t>HOW IT WORKS</a:t>
            </a:r>
            <a:endParaRPr sz="1800"/>
          </a:p>
        </p:txBody>
      </p:sp>
      <p:grpSp>
        <p:nvGrpSpPr>
          <p:cNvPr id="218" name="Google Shape;218;p2"/>
          <p:cNvGrpSpPr/>
          <p:nvPr/>
        </p:nvGrpSpPr>
        <p:grpSpPr>
          <a:xfrm>
            <a:off x="2988055" y="1939345"/>
            <a:ext cx="773469" cy="783449"/>
            <a:chOff x="6226275" y="3911538"/>
            <a:chExt cx="900325" cy="894450"/>
          </a:xfrm>
        </p:grpSpPr>
        <p:sp>
          <p:nvSpPr>
            <p:cNvPr id="219" name="Google Shape;219;p2"/>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220" name="Google Shape;220;p2"/>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221" name="Google Shape;221;p2"/>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222" name="Google Shape;222;p2"/>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223" name="Google Shape;223;p2"/>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224" name="Google Shape;224;p2"/>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225" name="Google Shape;225;p2"/>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226" name="Google Shape;226;p2"/>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grpSp>
      <p:sp>
        <p:nvSpPr>
          <p:cNvPr id="227" name="Google Shape;227;p2"/>
          <p:cNvSpPr/>
          <p:nvPr/>
        </p:nvSpPr>
        <p:spPr>
          <a:xfrm>
            <a:off x="3032188" y="3330513"/>
            <a:ext cx="773440" cy="783470"/>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6954350" y="1863150"/>
            <a:ext cx="851439" cy="644735"/>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966"/>
              </a:solidFill>
              <a:latin typeface="Arial"/>
              <a:ea typeface="Arial"/>
              <a:cs typeface="Arial"/>
              <a:sym typeface="Arial"/>
            </a:endParaRPr>
          </a:p>
        </p:txBody>
      </p:sp>
      <p:cxnSp>
        <p:nvCxnSpPr>
          <p:cNvPr id="229" name="Google Shape;229;p2"/>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230" name="Google Shape;230;p2"/>
          <p:cNvSpPr/>
          <p:nvPr/>
        </p:nvSpPr>
        <p:spPr>
          <a:xfrm>
            <a:off x="6990400" y="3406724"/>
            <a:ext cx="779358" cy="86836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txBox="1"/>
          <p:nvPr/>
        </p:nvSpPr>
        <p:spPr>
          <a:xfrm>
            <a:off x="7091000" y="3491400"/>
            <a:ext cx="535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48FFD5"/>
                </a:solidFill>
                <a:latin typeface="Arial"/>
                <a:ea typeface="Arial"/>
                <a:cs typeface="Arial"/>
                <a:sym typeface="Arial"/>
              </a:rPr>
              <a:t>PY</a:t>
            </a:r>
            <a:endParaRPr b="1" i="0" sz="2000" u="none" cap="none" strike="noStrike">
              <a:solidFill>
                <a:srgbClr val="48FFD5"/>
              </a:solidFill>
              <a:latin typeface="Arial"/>
              <a:ea typeface="Arial"/>
              <a:cs typeface="Arial"/>
              <a:sym typeface="Arial"/>
            </a:endParaRPr>
          </a:p>
        </p:txBody>
      </p:sp>
      <p:sp>
        <p:nvSpPr>
          <p:cNvPr id="232" name="Google Shape;232;p2"/>
          <p:cNvSpPr txBox="1"/>
          <p:nvPr/>
        </p:nvSpPr>
        <p:spPr>
          <a:xfrm>
            <a:off x="2071313" y="3476200"/>
            <a:ext cx="3000000" cy="6465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3000"/>
              <a:buFont typeface="Arial"/>
              <a:buNone/>
            </a:pPr>
            <a:r>
              <a:rPr b="0" i="0" lang="es" sz="3000" u="none" cap="none" strike="noStrike">
                <a:solidFill>
                  <a:schemeClr val="accent1"/>
                </a:solidFill>
                <a:latin typeface="Roboto Black"/>
                <a:ea typeface="Roboto Black"/>
                <a:cs typeface="Roboto Black"/>
                <a:sym typeface="Roboto Black"/>
              </a:rPr>
              <a:t>04</a:t>
            </a:r>
            <a:endParaRPr b="0" i="0" sz="3000" u="none" cap="none" strike="noStrike">
              <a:solidFill>
                <a:schemeClr val="accent1"/>
              </a:solidFill>
              <a:latin typeface="Roboto Black"/>
              <a:ea typeface="Roboto Black"/>
              <a:cs typeface="Roboto Black"/>
              <a:sym typeface="Roboto Black"/>
            </a:endParaRPr>
          </a:p>
        </p:txBody>
      </p:sp>
      <p:sp>
        <p:nvSpPr>
          <p:cNvPr id="233" name="Google Shape;233;p2"/>
          <p:cNvSpPr txBox="1"/>
          <p:nvPr>
            <p:ph idx="19" type="ctrTitle"/>
          </p:nvPr>
        </p:nvSpPr>
        <p:spPr>
          <a:xfrm>
            <a:off x="5129125" y="3573587"/>
            <a:ext cx="2076000" cy="42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800"/>
              <a:t>CODE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
          <p:cNvSpPr txBox="1"/>
          <p:nvPr>
            <p:ph type="ctrTitle"/>
          </p:nvPr>
        </p:nvSpPr>
        <p:spPr>
          <a:xfrm>
            <a:off x="6036700" y="289700"/>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sz="3000"/>
              <a:t>CONCEPT</a:t>
            </a:r>
            <a:endParaRPr sz="3000">
              <a:solidFill>
                <a:srgbClr val="FFFFFF"/>
              </a:solidFill>
            </a:endParaRPr>
          </a:p>
        </p:txBody>
      </p:sp>
      <p:sp>
        <p:nvSpPr>
          <p:cNvPr id="239" name="Google Shape;239;p3"/>
          <p:cNvSpPr txBox="1"/>
          <p:nvPr>
            <p:ph idx="1" type="subTitle"/>
          </p:nvPr>
        </p:nvSpPr>
        <p:spPr>
          <a:xfrm>
            <a:off x="3973625" y="1220800"/>
            <a:ext cx="5103600" cy="3560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sz="2300"/>
              <a:t>This game focuses on the user having to guess the randomly generated word. It’s like trivia game because it’s about answering questions. But the answer is not given. The concept behind “What’s the word?” is simple — the bot asks a question and the player have to come up with the right answer. </a:t>
            </a:r>
            <a:endParaRPr sz="2300">
              <a:solidFill>
                <a:srgbClr val="FFFFFF"/>
              </a:solidFill>
            </a:endParaRPr>
          </a:p>
        </p:txBody>
      </p:sp>
      <p:cxnSp>
        <p:nvCxnSpPr>
          <p:cNvPr id="240" name="Google Shape;240;p3"/>
          <p:cNvCxnSpPr/>
          <p:nvPr/>
        </p:nvCxnSpPr>
        <p:spPr>
          <a:xfrm>
            <a:off x="4979350" y="827500"/>
            <a:ext cx="4448400" cy="0"/>
          </a:xfrm>
          <a:prstGeom prst="straightConnector1">
            <a:avLst/>
          </a:prstGeom>
          <a:noFill/>
          <a:ln cap="flat" cmpd="sng" w="9525">
            <a:solidFill>
              <a:schemeClr val="accent1"/>
            </a:solidFill>
            <a:prstDash val="solid"/>
            <a:round/>
            <a:headEnd len="sm" w="sm" type="none"/>
            <a:tailEnd len="sm" w="sm" type="none"/>
          </a:ln>
        </p:spPr>
      </p:cxnSp>
      <p:sp>
        <p:nvSpPr>
          <p:cNvPr id="241" name="Google Shape;241;p3"/>
          <p:cNvSpPr/>
          <p:nvPr/>
        </p:nvSpPr>
        <p:spPr>
          <a:xfrm>
            <a:off x="1953596" y="183006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
          <p:cNvSpPr/>
          <p:nvPr/>
        </p:nvSpPr>
        <p:spPr>
          <a:xfrm>
            <a:off x="2056879" y="199217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333"/>
                </a:srgbClr>
              </a:gs>
              <a:gs pos="100000">
                <a:srgbClr val="041523">
                  <a:alpha val="53333"/>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
          <p:cNvSpPr/>
          <p:nvPr/>
        </p:nvSpPr>
        <p:spPr>
          <a:xfrm>
            <a:off x="2396132" y="366111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a:off x="2392035" y="189368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a:off x="2251814" y="328149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a:off x="2326365" y="3384094"/>
            <a:ext cx="14" cy="30103"/>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a:off x="2327052" y="3444293"/>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a:off x="2411185" y="3474385"/>
            <a:ext cx="409673" cy="14"/>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
          <p:cNvSpPr/>
          <p:nvPr/>
        </p:nvSpPr>
        <p:spPr>
          <a:xfrm>
            <a:off x="2848263" y="3444293"/>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
          <p:cNvSpPr/>
          <p:nvPr/>
        </p:nvSpPr>
        <p:spPr>
          <a:xfrm>
            <a:off x="2878356" y="3081768"/>
            <a:ext cx="14" cy="307090"/>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
          <p:cNvSpPr/>
          <p:nvPr/>
        </p:nvSpPr>
        <p:spPr>
          <a:xfrm>
            <a:off x="2878356" y="3024319"/>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
          <p:cNvSpPr/>
          <p:nvPr/>
        </p:nvSpPr>
        <p:spPr>
          <a:xfrm>
            <a:off x="2970695" y="3024319"/>
            <a:ext cx="341962" cy="14"/>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
          <p:cNvSpPr/>
          <p:nvPr/>
        </p:nvSpPr>
        <p:spPr>
          <a:xfrm>
            <a:off x="3344151" y="3024319"/>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
          <p:cNvSpPr/>
          <p:nvPr/>
        </p:nvSpPr>
        <p:spPr>
          <a:xfrm>
            <a:off x="3373557" y="3107076"/>
            <a:ext cx="14" cy="292053"/>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
          <p:cNvSpPr/>
          <p:nvPr/>
        </p:nvSpPr>
        <p:spPr>
          <a:xfrm>
            <a:off x="3373557" y="3425816"/>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
          <p:cNvSpPr/>
          <p:nvPr/>
        </p:nvSpPr>
        <p:spPr>
          <a:xfrm>
            <a:off x="1673154" y="207768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
          <p:cNvSpPr/>
          <p:nvPr/>
        </p:nvSpPr>
        <p:spPr>
          <a:xfrm>
            <a:off x="1736762" y="207768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
          <p:cNvSpPr/>
          <p:nvPr/>
        </p:nvSpPr>
        <p:spPr>
          <a:xfrm>
            <a:off x="1804480" y="207768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
          <p:cNvSpPr/>
          <p:nvPr/>
        </p:nvSpPr>
        <p:spPr>
          <a:xfrm>
            <a:off x="1833900" y="2169332"/>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
          <p:cNvSpPr/>
          <p:nvPr/>
        </p:nvSpPr>
        <p:spPr>
          <a:xfrm>
            <a:off x="1834573" y="266521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
          <p:cNvSpPr/>
          <p:nvPr/>
        </p:nvSpPr>
        <p:spPr>
          <a:xfrm>
            <a:off x="1923504" y="269532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
          <p:cNvSpPr/>
          <p:nvPr/>
        </p:nvSpPr>
        <p:spPr>
          <a:xfrm>
            <a:off x="2634164" y="269532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
          <p:cNvSpPr/>
          <p:nvPr/>
        </p:nvSpPr>
        <p:spPr>
          <a:xfrm>
            <a:off x="2608856" y="264812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
          <p:cNvSpPr/>
          <p:nvPr/>
        </p:nvSpPr>
        <p:spPr>
          <a:xfrm>
            <a:off x="1611594" y="363922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
          <p:cNvSpPr/>
          <p:nvPr/>
        </p:nvSpPr>
        <p:spPr>
          <a:xfrm>
            <a:off x="1724458" y="360980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
          <p:cNvSpPr/>
          <p:nvPr/>
        </p:nvSpPr>
        <p:spPr>
          <a:xfrm>
            <a:off x="1754551" y="323840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
          <p:cNvSpPr/>
          <p:nvPr/>
        </p:nvSpPr>
        <p:spPr>
          <a:xfrm>
            <a:off x="1754551" y="317957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
          <p:cNvSpPr/>
          <p:nvPr/>
        </p:nvSpPr>
        <p:spPr>
          <a:xfrm>
            <a:off x="1840732" y="317957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
          <p:cNvSpPr/>
          <p:nvPr/>
        </p:nvSpPr>
        <p:spPr>
          <a:xfrm>
            <a:off x="2740183" y="317957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
          <p:cNvSpPr/>
          <p:nvPr/>
        </p:nvSpPr>
        <p:spPr>
          <a:xfrm>
            <a:off x="2770275" y="328970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
          <p:cNvSpPr/>
          <p:nvPr/>
        </p:nvSpPr>
        <p:spPr>
          <a:xfrm>
            <a:off x="2699147" y="328423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
          <p:cNvSpPr/>
          <p:nvPr/>
        </p:nvSpPr>
        <p:spPr>
          <a:xfrm>
            <a:off x="2526098" y="300790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
          <p:cNvSpPr/>
          <p:nvPr/>
        </p:nvSpPr>
        <p:spPr>
          <a:xfrm>
            <a:off x="2526098" y="254894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
          <p:cNvSpPr/>
          <p:nvPr/>
        </p:nvSpPr>
        <p:spPr>
          <a:xfrm>
            <a:off x="2526785" y="249216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
          <p:cNvSpPr/>
          <p:nvPr/>
        </p:nvSpPr>
        <p:spPr>
          <a:xfrm>
            <a:off x="2615014" y="249216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
          <p:cNvSpPr/>
          <p:nvPr/>
        </p:nvSpPr>
        <p:spPr>
          <a:xfrm>
            <a:off x="3549342" y="246207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
          <p:cNvSpPr/>
          <p:nvPr/>
        </p:nvSpPr>
        <p:spPr>
          <a:xfrm>
            <a:off x="3579448" y="235058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
          <p:cNvSpPr/>
          <p:nvPr/>
        </p:nvSpPr>
        <p:spPr>
          <a:xfrm>
            <a:off x="3579448" y="2297922"/>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
          <p:cNvSpPr/>
          <p:nvPr/>
        </p:nvSpPr>
        <p:spPr>
          <a:xfrm>
            <a:off x="2473432" y="300721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
          <p:cNvSpPr/>
          <p:nvPr/>
        </p:nvSpPr>
        <p:spPr>
          <a:xfrm>
            <a:off x="2811324" y="164060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
          <p:cNvSpPr/>
          <p:nvPr/>
        </p:nvSpPr>
        <p:spPr>
          <a:xfrm>
            <a:off x="2811324" y="172816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
          <p:cNvSpPr/>
          <p:nvPr/>
        </p:nvSpPr>
        <p:spPr>
          <a:xfrm>
            <a:off x="2781905" y="2304754"/>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
          <p:cNvSpPr/>
          <p:nvPr/>
        </p:nvSpPr>
        <p:spPr>
          <a:xfrm>
            <a:off x="2296272" y="233417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
          <p:cNvSpPr/>
          <p:nvPr/>
        </p:nvSpPr>
        <p:spPr>
          <a:xfrm>
            <a:off x="2237448" y="233417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
          <p:cNvSpPr/>
          <p:nvPr/>
        </p:nvSpPr>
        <p:spPr>
          <a:xfrm>
            <a:off x="2237448" y="241899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
          <p:cNvSpPr/>
          <p:nvPr/>
        </p:nvSpPr>
        <p:spPr>
          <a:xfrm>
            <a:off x="2237448" y="2857429"/>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
          <p:cNvSpPr/>
          <p:nvPr/>
        </p:nvSpPr>
        <p:spPr>
          <a:xfrm>
            <a:off x="2166320" y="283759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8" name="Google Shape;288;p3"/>
          <p:cNvGrpSpPr/>
          <p:nvPr/>
        </p:nvGrpSpPr>
        <p:grpSpPr>
          <a:xfrm>
            <a:off x="1270862" y="1747832"/>
            <a:ext cx="341931" cy="464383"/>
            <a:chOff x="3907325" y="2620775"/>
            <a:chExt cx="395250" cy="481825"/>
          </a:xfrm>
        </p:grpSpPr>
        <p:sp>
          <p:nvSpPr>
            <p:cNvPr id="289" name="Google Shape;289;p3"/>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90" name="Google Shape;290;p3"/>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91" name="Google Shape;291;p3"/>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92" name="Google Shape;292;p3"/>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93" name="Google Shape;293;p3"/>
          <p:cNvGrpSpPr/>
          <p:nvPr/>
        </p:nvGrpSpPr>
        <p:grpSpPr>
          <a:xfrm>
            <a:off x="3199863" y="3532059"/>
            <a:ext cx="341951" cy="369355"/>
            <a:chOff x="5049725" y="2635825"/>
            <a:chExt cx="481825" cy="451700"/>
          </a:xfrm>
        </p:grpSpPr>
        <p:sp>
          <p:nvSpPr>
            <p:cNvPr id="294" name="Google Shape;294;p3"/>
            <p:cNvSpPr/>
            <p:nvPr/>
          </p:nvSpPr>
          <p:spPr>
            <a:xfrm>
              <a:off x="5135325" y="3031050"/>
              <a:ext cx="310550" cy="56475"/>
            </a:xfrm>
            <a:custGeom>
              <a:rect b="b" l="l" r="r" t="t"/>
              <a:pathLst>
                <a:path extrusionOk="0" h="2259" w="12422">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95" name="Google Shape;295;p3"/>
            <p:cNvSpPr/>
            <p:nvPr/>
          </p:nvSpPr>
          <p:spPr>
            <a:xfrm>
              <a:off x="5049725" y="2946350"/>
              <a:ext cx="481825" cy="56500"/>
            </a:xfrm>
            <a:custGeom>
              <a:rect b="b" l="l" r="r" t="t"/>
              <a:pathLst>
                <a:path extrusionOk="0" h="2260" w="19273">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96" name="Google Shape;296;p3"/>
            <p:cNvSpPr/>
            <p:nvPr/>
          </p:nvSpPr>
          <p:spPr>
            <a:xfrm>
              <a:off x="5049725" y="2635825"/>
              <a:ext cx="481825" cy="282325"/>
            </a:xfrm>
            <a:custGeom>
              <a:rect b="b" l="l" r="r" t="t"/>
              <a:pathLst>
                <a:path extrusionOk="0" h="11293" w="19273">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97" name="Google Shape;297;p3"/>
          <p:cNvGrpSpPr/>
          <p:nvPr/>
        </p:nvGrpSpPr>
        <p:grpSpPr>
          <a:xfrm>
            <a:off x="2591637" y="1160062"/>
            <a:ext cx="428168" cy="369367"/>
            <a:chOff x="2685825" y="840375"/>
            <a:chExt cx="481900" cy="481825"/>
          </a:xfrm>
        </p:grpSpPr>
        <p:sp>
          <p:nvSpPr>
            <p:cNvPr id="298" name="Google Shape;298;p3"/>
            <p:cNvSpPr/>
            <p:nvPr/>
          </p:nvSpPr>
          <p:spPr>
            <a:xfrm>
              <a:off x="2685825" y="840375"/>
              <a:ext cx="481900" cy="481825"/>
            </a:xfrm>
            <a:custGeom>
              <a:rect b="b" l="l" r="r" t="t"/>
              <a:pathLst>
                <a:path extrusionOk="0" h="19273" w="19276">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99" name="Google Shape;299;p3"/>
            <p:cNvSpPr/>
            <p:nvPr/>
          </p:nvSpPr>
          <p:spPr>
            <a:xfrm>
              <a:off x="2819200" y="983400"/>
              <a:ext cx="205475" cy="197625"/>
            </a:xfrm>
            <a:custGeom>
              <a:rect b="b" l="l" r="r" t="t"/>
              <a:pathLst>
                <a:path extrusionOk="0" h="7905" w="8219">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300" name="Google Shape;300;p3"/>
          <p:cNvGrpSpPr/>
          <p:nvPr/>
        </p:nvGrpSpPr>
        <p:grpSpPr>
          <a:xfrm>
            <a:off x="1178444" y="3432668"/>
            <a:ext cx="341956" cy="369397"/>
            <a:chOff x="2676100" y="832575"/>
            <a:chExt cx="483125" cy="483125"/>
          </a:xfrm>
        </p:grpSpPr>
        <p:sp>
          <p:nvSpPr>
            <p:cNvPr id="301" name="Google Shape;301;p3"/>
            <p:cNvSpPr/>
            <p:nvPr/>
          </p:nvSpPr>
          <p:spPr>
            <a:xfrm>
              <a:off x="2676100" y="832575"/>
              <a:ext cx="483125" cy="483125"/>
            </a:xfrm>
            <a:custGeom>
              <a:rect b="b" l="l" r="r" t="t"/>
              <a:pathLst>
                <a:path extrusionOk="0" h="19325" w="19325">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02" name="Google Shape;302;p3"/>
            <p:cNvSpPr/>
            <p:nvPr/>
          </p:nvSpPr>
          <p:spPr>
            <a:xfrm>
              <a:off x="2762000" y="918475"/>
              <a:ext cx="311400" cy="311400"/>
            </a:xfrm>
            <a:custGeom>
              <a:rect b="b" l="l" r="r" t="t"/>
              <a:pathLst>
                <a:path extrusionOk="0" h="12456" w="12456">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03" name="Google Shape;303;p3"/>
            <p:cNvSpPr/>
            <p:nvPr/>
          </p:nvSpPr>
          <p:spPr>
            <a:xfrm>
              <a:off x="2810775" y="975075"/>
              <a:ext cx="206025" cy="198150"/>
            </a:xfrm>
            <a:custGeom>
              <a:rect b="b" l="l" r="r" t="t"/>
              <a:pathLst>
                <a:path extrusionOk="0" h="7926" w="8241">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304" name="Google Shape;304;p3"/>
          <p:cNvGrpSpPr/>
          <p:nvPr/>
        </p:nvGrpSpPr>
        <p:grpSpPr>
          <a:xfrm>
            <a:off x="3398394" y="1652036"/>
            <a:ext cx="341946" cy="547141"/>
            <a:chOff x="5049725" y="2027900"/>
            <a:chExt cx="481750" cy="481850"/>
          </a:xfrm>
        </p:grpSpPr>
        <p:sp>
          <p:nvSpPr>
            <p:cNvPr id="305" name="Google Shape;305;p3"/>
            <p:cNvSpPr/>
            <p:nvPr/>
          </p:nvSpPr>
          <p:spPr>
            <a:xfrm>
              <a:off x="5191775" y="2394925"/>
              <a:ext cx="197625" cy="114825"/>
            </a:xfrm>
            <a:custGeom>
              <a:rect b="b" l="l" r="r" t="t"/>
              <a:pathLst>
                <a:path extrusionOk="0" h="4593" w="7905">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06" name="Google Shape;306;p3"/>
            <p:cNvSpPr/>
            <p:nvPr/>
          </p:nvSpPr>
          <p:spPr>
            <a:xfrm>
              <a:off x="5113625" y="2027900"/>
              <a:ext cx="347300" cy="338825"/>
            </a:xfrm>
            <a:custGeom>
              <a:rect b="b" l="l" r="r" t="t"/>
              <a:pathLst>
                <a:path extrusionOk="0" h="13553" w="13892">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07" name="Google Shape;307;p3"/>
            <p:cNvSpPr/>
            <p:nvPr/>
          </p:nvSpPr>
          <p:spPr>
            <a:xfrm>
              <a:off x="5049725" y="2197300"/>
              <a:ext cx="56400" cy="28275"/>
            </a:xfrm>
            <a:custGeom>
              <a:rect b="b" l="l" r="r" t="t"/>
              <a:pathLst>
                <a:path extrusionOk="0" h="1131" w="2256">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08" name="Google Shape;308;p3"/>
            <p:cNvSpPr/>
            <p:nvPr/>
          </p:nvSpPr>
          <p:spPr>
            <a:xfrm>
              <a:off x="5052575" y="2102800"/>
              <a:ext cx="50850" cy="48075"/>
            </a:xfrm>
            <a:custGeom>
              <a:rect b="b" l="l" r="r" t="t"/>
              <a:pathLst>
                <a:path extrusionOk="0" h="1923" w="2034">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09" name="Google Shape;309;p3"/>
            <p:cNvSpPr/>
            <p:nvPr/>
          </p:nvSpPr>
          <p:spPr>
            <a:xfrm>
              <a:off x="5052575" y="2272175"/>
              <a:ext cx="50700" cy="47900"/>
            </a:xfrm>
            <a:custGeom>
              <a:rect b="b" l="l" r="r" t="t"/>
              <a:pathLst>
                <a:path extrusionOk="0" h="1916" w="2028">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10" name="Google Shape;310;p3"/>
            <p:cNvSpPr/>
            <p:nvPr/>
          </p:nvSpPr>
          <p:spPr>
            <a:xfrm>
              <a:off x="5475050" y="2197300"/>
              <a:ext cx="56425" cy="28275"/>
            </a:xfrm>
            <a:custGeom>
              <a:rect b="b" l="l" r="r" t="t"/>
              <a:pathLst>
                <a:path extrusionOk="0" h="1131" w="2257">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11" name="Google Shape;311;p3"/>
            <p:cNvSpPr/>
            <p:nvPr/>
          </p:nvSpPr>
          <p:spPr>
            <a:xfrm>
              <a:off x="5477925" y="2102800"/>
              <a:ext cx="50675" cy="47900"/>
            </a:xfrm>
            <a:custGeom>
              <a:rect b="b" l="l" r="r" t="t"/>
              <a:pathLst>
                <a:path extrusionOk="0" h="1916" w="2027">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12" name="Google Shape;312;p3"/>
            <p:cNvSpPr/>
            <p:nvPr/>
          </p:nvSpPr>
          <p:spPr>
            <a:xfrm>
              <a:off x="5477775" y="2272000"/>
              <a:ext cx="50825" cy="48075"/>
            </a:xfrm>
            <a:custGeom>
              <a:rect b="b" l="l" r="r" t="t"/>
              <a:pathLst>
                <a:path extrusionOk="0" h="1923" w="2033">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
          <p:cNvSpPr txBox="1"/>
          <p:nvPr>
            <p:ph type="ctrTitle"/>
          </p:nvPr>
        </p:nvSpPr>
        <p:spPr>
          <a:xfrm>
            <a:off x="311700" y="5683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How It Works</a:t>
            </a:r>
            <a:endParaRPr/>
          </a:p>
        </p:txBody>
      </p:sp>
      <p:sp>
        <p:nvSpPr>
          <p:cNvPr id="318" name="Google Shape;318;p4"/>
          <p:cNvSpPr txBox="1"/>
          <p:nvPr/>
        </p:nvSpPr>
        <p:spPr>
          <a:xfrm>
            <a:off x="311700" y="1662800"/>
            <a:ext cx="8520600" cy="2662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300"/>
              <a:buFont typeface="Arial"/>
              <a:buNone/>
            </a:pPr>
            <a:r>
              <a:rPr b="0" i="0" lang="es" sz="2300" u="none" cap="none" strike="noStrike">
                <a:solidFill>
                  <a:schemeClr val="lt1"/>
                </a:solidFill>
                <a:latin typeface="Roboto Light"/>
                <a:ea typeface="Roboto Light"/>
                <a:cs typeface="Roboto Light"/>
                <a:sym typeface="Roboto Light"/>
              </a:rPr>
              <a:t>The Players have 5 chances to guess the correct words on each levels. Each words have their specific Topic and Description to help the players guess the word. If the players finds difficulties in solving the missing word, they can ask for ‘Help’ and a clue will be given to players. If the user guessed it right, the player can proceed to the next level of the game. If not, the game is over.</a:t>
            </a:r>
            <a:endParaRPr b="0" i="0" sz="2300" u="none" cap="none" strike="noStrike">
              <a:solidFill>
                <a:schemeClr val="lt1"/>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2300"/>
              <a:buFont typeface="Arial"/>
              <a:buNone/>
            </a:pPr>
            <a:r>
              <a:t/>
            </a:r>
            <a:endParaRPr b="0" i="0" sz="2300" u="none" cap="none" strike="noStrike">
              <a:solidFill>
                <a:schemeClr val="lt1"/>
              </a:solidFill>
              <a:latin typeface="Roboto Light"/>
              <a:ea typeface="Roboto Light"/>
              <a:cs typeface="Roboto Light"/>
              <a:sym typeface="Roboto Light"/>
            </a:endParaRPr>
          </a:p>
        </p:txBody>
      </p:sp>
      <p:cxnSp>
        <p:nvCxnSpPr>
          <p:cNvPr id="319" name="Google Shape;319;p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
          <p:cNvSpPr txBox="1"/>
          <p:nvPr>
            <p:ph type="ctrTitle"/>
          </p:nvPr>
        </p:nvSpPr>
        <p:spPr>
          <a:xfrm>
            <a:off x="543300" y="505975"/>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sz="3000"/>
              <a:t>PURPOSE</a:t>
            </a:r>
            <a:endParaRPr sz="3000"/>
          </a:p>
        </p:txBody>
      </p:sp>
      <p:sp>
        <p:nvSpPr>
          <p:cNvPr id="325" name="Google Shape;325;p5"/>
          <p:cNvSpPr txBox="1"/>
          <p:nvPr>
            <p:ph idx="1" type="subTitle"/>
          </p:nvPr>
        </p:nvSpPr>
        <p:spPr>
          <a:xfrm>
            <a:off x="543300" y="1416750"/>
            <a:ext cx="4566000" cy="16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2300"/>
              <a:t>-If you need a distraction, nothing will kill the time better than the games. Say goodbye to boredom, hello to entertainment. </a:t>
            </a:r>
            <a:endParaRPr sz="2300"/>
          </a:p>
          <a:p>
            <a:pPr indent="0" lvl="0" marL="0" rtl="0" algn="l">
              <a:lnSpc>
                <a:spcPct val="100000"/>
              </a:lnSpc>
              <a:spcBef>
                <a:spcPts val="0"/>
              </a:spcBef>
              <a:spcAft>
                <a:spcPts val="0"/>
              </a:spcAft>
              <a:buSzPts val="1100"/>
              <a:buNone/>
            </a:pPr>
            <a:r>
              <a:rPr lang="es" sz="2300"/>
              <a:t>-This game is for beginners learning to code in python and to give them a little brief about using strings, loops and conditional (If, else) statements.</a:t>
            </a:r>
            <a:endParaRPr sz="2300"/>
          </a:p>
        </p:txBody>
      </p:sp>
      <p:cxnSp>
        <p:nvCxnSpPr>
          <p:cNvPr id="326" name="Google Shape;326;p5"/>
          <p:cNvCxnSpPr/>
          <p:nvPr/>
        </p:nvCxnSpPr>
        <p:spPr>
          <a:xfrm>
            <a:off x="602100" y="1287750"/>
            <a:ext cx="4448400" cy="0"/>
          </a:xfrm>
          <a:prstGeom prst="straightConnector1">
            <a:avLst/>
          </a:prstGeom>
          <a:noFill/>
          <a:ln cap="flat" cmpd="sng" w="9525">
            <a:solidFill>
              <a:schemeClr val="accent1"/>
            </a:solidFill>
            <a:prstDash val="solid"/>
            <a:round/>
            <a:headEnd len="sm" w="sm" type="none"/>
            <a:tailEnd len="sm" w="sm" type="none"/>
          </a:ln>
        </p:spPr>
      </p:cxnSp>
      <p:grpSp>
        <p:nvGrpSpPr>
          <p:cNvPr id="327" name="Google Shape;327;p5"/>
          <p:cNvGrpSpPr/>
          <p:nvPr/>
        </p:nvGrpSpPr>
        <p:grpSpPr>
          <a:xfrm>
            <a:off x="6353601" y="1739490"/>
            <a:ext cx="2342144" cy="1664528"/>
            <a:chOff x="160325" y="221250"/>
            <a:chExt cx="7199950" cy="5116900"/>
          </a:xfrm>
        </p:grpSpPr>
        <p:sp>
          <p:nvSpPr>
            <p:cNvPr id="328" name="Google Shape;328;p5"/>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
          <p:cNvSpPr txBox="1"/>
          <p:nvPr>
            <p:ph idx="4" type="ctrTitle"/>
          </p:nvPr>
        </p:nvSpPr>
        <p:spPr>
          <a:xfrm>
            <a:off x="1228700" y="2207677"/>
            <a:ext cx="7833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s"/>
              <a:t>ABOUT THE CODE</a:t>
            </a:r>
            <a:endParaRPr/>
          </a:p>
        </p:txBody>
      </p:sp>
      <p:cxnSp>
        <p:nvCxnSpPr>
          <p:cNvPr id="337" name="Google Shape;337;p6"/>
          <p:cNvCxnSpPr/>
          <p:nvPr/>
        </p:nvCxnSpPr>
        <p:spPr>
          <a:xfrm>
            <a:off x="5803500" y="2812524"/>
            <a:ext cx="3340500" cy="0"/>
          </a:xfrm>
          <a:prstGeom prst="straightConnector1">
            <a:avLst/>
          </a:prstGeom>
          <a:noFill/>
          <a:ln cap="flat" cmpd="sng" w="9525">
            <a:solidFill>
              <a:schemeClr val="accent1"/>
            </a:solidFill>
            <a:prstDash val="solid"/>
            <a:round/>
            <a:headEnd len="sm" w="sm" type="none"/>
            <a:tailEnd len="sm" w="sm" type="none"/>
          </a:ln>
        </p:spPr>
      </p:cxnSp>
      <p:sp>
        <p:nvSpPr>
          <p:cNvPr id="338" name="Google Shape;338;p6"/>
          <p:cNvSpPr/>
          <p:nvPr/>
        </p:nvSpPr>
        <p:spPr>
          <a:xfrm>
            <a:off x="2634654" y="3249946"/>
            <a:ext cx="621066" cy="619705"/>
          </a:xfrm>
          <a:custGeom>
            <a:rect b="b" l="l" r="r" t="t"/>
            <a:pathLst>
              <a:path extrusionOk="0" h="41438" w="41529">
                <a:moveTo>
                  <a:pt x="3025" y="1"/>
                </a:moveTo>
                <a:lnTo>
                  <a:pt x="0" y="41438"/>
                </a:lnTo>
                <a:lnTo>
                  <a:pt x="41529" y="41438"/>
                </a:lnTo>
                <a:lnTo>
                  <a:pt x="38504" y="1"/>
                </a:lnTo>
                <a:close/>
              </a:path>
            </a:pathLst>
          </a:custGeom>
          <a:solidFill>
            <a:srgbClr val="161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
          <p:cNvSpPr/>
          <p:nvPr/>
        </p:nvSpPr>
        <p:spPr>
          <a:xfrm>
            <a:off x="2492071" y="3754486"/>
            <a:ext cx="906228" cy="115168"/>
          </a:xfrm>
          <a:custGeom>
            <a:rect b="b" l="l" r="r" t="t"/>
            <a:pathLst>
              <a:path extrusionOk="0" h="7701" w="60597">
                <a:moveTo>
                  <a:pt x="0" y="0"/>
                </a:moveTo>
                <a:lnTo>
                  <a:pt x="0" y="7701"/>
                </a:lnTo>
                <a:lnTo>
                  <a:pt x="60597" y="7701"/>
                </a:lnTo>
                <a:lnTo>
                  <a:pt x="60597" y="0"/>
                </a:lnTo>
                <a:close/>
              </a:path>
            </a:pathLst>
          </a:custGeom>
          <a:solidFill>
            <a:srgbClr val="161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
          <p:cNvSpPr/>
          <p:nvPr/>
        </p:nvSpPr>
        <p:spPr>
          <a:xfrm>
            <a:off x="1402108" y="1357975"/>
            <a:ext cx="3086129" cy="2093521"/>
          </a:xfrm>
          <a:custGeom>
            <a:rect b="b" l="l" r="r" t="t"/>
            <a:pathLst>
              <a:path extrusionOk="0" h="139988" w="206361">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6"/>
          <p:cNvSpPr/>
          <p:nvPr/>
        </p:nvSpPr>
        <p:spPr>
          <a:xfrm>
            <a:off x="1483001" y="1440228"/>
            <a:ext cx="2924346" cy="1643839"/>
          </a:xfrm>
          <a:custGeom>
            <a:rect b="b" l="l" r="r" t="t"/>
            <a:pathLst>
              <a:path extrusionOk="0" h="109919" w="195543">
                <a:moveTo>
                  <a:pt x="0" y="0"/>
                </a:moveTo>
                <a:lnTo>
                  <a:pt x="0" y="109918"/>
                </a:lnTo>
                <a:lnTo>
                  <a:pt x="195543" y="10991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6"/>
          <p:cNvSpPr/>
          <p:nvPr/>
        </p:nvSpPr>
        <p:spPr>
          <a:xfrm>
            <a:off x="1402108" y="3173181"/>
            <a:ext cx="3086129" cy="278328"/>
          </a:xfrm>
          <a:custGeom>
            <a:rect b="b" l="l" r="r" t="t"/>
            <a:pathLst>
              <a:path extrusionOk="0" h="18611" w="206361">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6"/>
          <p:cNvSpPr/>
          <p:nvPr/>
        </p:nvSpPr>
        <p:spPr>
          <a:xfrm>
            <a:off x="1483001" y="1440228"/>
            <a:ext cx="2924346" cy="120657"/>
          </a:xfrm>
          <a:custGeom>
            <a:rect b="b" l="l" r="r" t="t"/>
            <a:pathLst>
              <a:path extrusionOk="0" h="8068" w="195543">
                <a:moveTo>
                  <a:pt x="0" y="0"/>
                </a:moveTo>
                <a:lnTo>
                  <a:pt x="0" y="8068"/>
                </a:lnTo>
                <a:lnTo>
                  <a:pt x="195543" y="806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
          <p:cNvSpPr/>
          <p:nvPr/>
        </p:nvSpPr>
        <p:spPr>
          <a:xfrm>
            <a:off x="1483001" y="1560871"/>
            <a:ext cx="2924346" cy="119296"/>
          </a:xfrm>
          <a:custGeom>
            <a:rect b="b" l="l" r="r" t="t"/>
            <a:pathLst>
              <a:path extrusionOk="0" h="7977" w="195543">
                <a:moveTo>
                  <a:pt x="0" y="1"/>
                </a:moveTo>
                <a:lnTo>
                  <a:pt x="0" y="7977"/>
                </a:lnTo>
                <a:lnTo>
                  <a:pt x="195543" y="7977"/>
                </a:lnTo>
                <a:lnTo>
                  <a:pt x="1955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
          <p:cNvSpPr/>
          <p:nvPr/>
        </p:nvSpPr>
        <p:spPr>
          <a:xfrm>
            <a:off x="3858959" y="1560871"/>
            <a:ext cx="548415" cy="119296"/>
          </a:xfrm>
          <a:custGeom>
            <a:rect b="b" l="l" r="r" t="t"/>
            <a:pathLst>
              <a:path extrusionOk="0" h="7977" w="36671">
                <a:moveTo>
                  <a:pt x="1" y="1"/>
                </a:moveTo>
                <a:lnTo>
                  <a:pt x="1" y="7977"/>
                </a:lnTo>
                <a:lnTo>
                  <a:pt x="36671" y="7977"/>
                </a:lnTo>
                <a:lnTo>
                  <a:pt x="3667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6"/>
          <p:cNvSpPr/>
          <p:nvPr/>
        </p:nvSpPr>
        <p:spPr>
          <a:xfrm>
            <a:off x="3453135" y="1560871"/>
            <a:ext cx="407210" cy="119296"/>
          </a:xfrm>
          <a:custGeom>
            <a:rect b="b" l="l" r="r" t="t"/>
            <a:pathLst>
              <a:path extrusionOk="0" h="7977" w="27229">
                <a:moveTo>
                  <a:pt x="1" y="1"/>
                </a:moveTo>
                <a:lnTo>
                  <a:pt x="1" y="7977"/>
                </a:lnTo>
                <a:lnTo>
                  <a:pt x="27228" y="7977"/>
                </a:lnTo>
                <a:lnTo>
                  <a:pt x="272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6"/>
          <p:cNvSpPr/>
          <p:nvPr/>
        </p:nvSpPr>
        <p:spPr>
          <a:xfrm>
            <a:off x="3056913" y="1784345"/>
            <a:ext cx="1257222" cy="316717"/>
          </a:xfrm>
          <a:custGeom>
            <a:rect b="b" l="l" r="r" t="t"/>
            <a:pathLst>
              <a:path extrusionOk="0" h="21178" w="84067">
                <a:moveTo>
                  <a:pt x="1" y="1"/>
                </a:moveTo>
                <a:lnTo>
                  <a:pt x="1" y="21178"/>
                </a:lnTo>
                <a:lnTo>
                  <a:pt x="84067" y="21178"/>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6"/>
          <p:cNvSpPr/>
          <p:nvPr/>
        </p:nvSpPr>
        <p:spPr>
          <a:xfrm>
            <a:off x="3056913" y="2190167"/>
            <a:ext cx="963835" cy="67193"/>
          </a:xfrm>
          <a:custGeom>
            <a:rect b="b" l="l" r="r" t="t"/>
            <a:pathLst>
              <a:path extrusionOk="0" h="4493" w="64449">
                <a:moveTo>
                  <a:pt x="1" y="0"/>
                </a:moveTo>
                <a:lnTo>
                  <a:pt x="1" y="4493"/>
                </a:lnTo>
                <a:lnTo>
                  <a:pt x="64448" y="4493"/>
                </a:lnTo>
                <a:lnTo>
                  <a:pt x="644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
          <p:cNvSpPr/>
          <p:nvPr/>
        </p:nvSpPr>
        <p:spPr>
          <a:xfrm>
            <a:off x="3056913" y="2336861"/>
            <a:ext cx="1257222" cy="67193"/>
          </a:xfrm>
          <a:custGeom>
            <a:rect b="b" l="l" r="r" t="t"/>
            <a:pathLst>
              <a:path extrusionOk="0" h="4493"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
          <p:cNvSpPr/>
          <p:nvPr/>
        </p:nvSpPr>
        <p:spPr>
          <a:xfrm>
            <a:off x="3056913" y="2483556"/>
            <a:ext cx="1257222" cy="67193"/>
          </a:xfrm>
          <a:custGeom>
            <a:rect b="b" l="l" r="r" t="t"/>
            <a:pathLst>
              <a:path extrusionOk="0" h="4493" w="84067">
                <a:moveTo>
                  <a:pt x="1" y="1"/>
                </a:moveTo>
                <a:lnTo>
                  <a:pt x="1" y="4493"/>
                </a:lnTo>
                <a:lnTo>
                  <a:pt x="84067" y="4493"/>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6"/>
          <p:cNvSpPr/>
          <p:nvPr/>
        </p:nvSpPr>
        <p:spPr>
          <a:xfrm>
            <a:off x="3056913" y="2630251"/>
            <a:ext cx="1257222" cy="67208"/>
          </a:xfrm>
          <a:custGeom>
            <a:rect b="b" l="l" r="r" t="t"/>
            <a:pathLst>
              <a:path extrusionOk="0" h="4494"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6"/>
          <p:cNvSpPr/>
          <p:nvPr/>
        </p:nvSpPr>
        <p:spPr>
          <a:xfrm>
            <a:off x="3056913" y="2776960"/>
            <a:ext cx="699236" cy="67193"/>
          </a:xfrm>
          <a:custGeom>
            <a:rect b="b" l="l" r="r" t="t"/>
            <a:pathLst>
              <a:path extrusionOk="0" h="4493" w="46756">
                <a:moveTo>
                  <a:pt x="1" y="0"/>
                </a:moveTo>
                <a:lnTo>
                  <a:pt x="1" y="4492"/>
                </a:lnTo>
                <a:lnTo>
                  <a:pt x="46755" y="4492"/>
                </a:lnTo>
                <a:lnTo>
                  <a:pt x="467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6"/>
          <p:cNvSpPr/>
          <p:nvPr/>
        </p:nvSpPr>
        <p:spPr>
          <a:xfrm>
            <a:off x="3839771" y="2785186"/>
            <a:ext cx="124770" cy="117920"/>
          </a:xfrm>
          <a:custGeom>
            <a:rect b="b" l="l" r="r" t="t"/>
            <a:pathLst>
              <a:path extrusionOk="0" h="7885" w="8343">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6"/>
          <p:cNvSpPr/>
          <p:nvPr/>
        </p:nvSpPr>
        <p:spPr>
          <a:xfrm>
            <a:off x="4002917" y="2785186"/>
            <a:ext cx="123409" cy="117920"/>
          </a:xfrm>
          <a:custGeom>
            <a:rect b="b" l="l" r="r" t="t"/>
            <a:pathLst>
              <a:path extrusionOk="0" h="7885" w="8252">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6"/>
          <p:cNvSpPr/>
          <p:nvPr/>
        </p:nvSpPr>
        <p:spPr>
          <a:xfrm>
            <a:off x="4166063" y="2785186"/>
            <a:ext cx="123409" cy="117920"/>
          </a:xfrm>
          <a:custGeom>
            <a:rect b="b" l="l" r="r" t="t"/>
            <a:pathLst>
              <a:path extrusionOk="0" h="7885" w="8252">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6"/>
          <p:cNvSpPr/>
          <p:nvPr/>
        </p:nvSpPr>
        <p:spPr>
          <a:xfrm>
            <a:off x="3960415" y="1473129"/>
            <a:ext cx="65817" cy="55498"/>
          </a:xfrm>
          <a:custGeom>
            <a:rect b="b" l="l" r="r" t="t"/>
            <a:pathLst>
              <a:path extrusionOk="0" h="3711" w="4401">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
          <p:cNvSpPr/>
          <p:nvPr/>
        </p:nvSpPr>
        <p:spPr>
          <a:xfrm>
            <a:off x="4082434" y="1473129"/>
            <a:ext cx="64456" cy="55498"/>
          </a:xfrm>
          <a:custGeom>
            <a:rect b="b" l="l" r="r" t="t"/>
            <a:pathLst>
              <a:path extrusionOk="0" h="3711" w="431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6"/>
          <p:cNvSpPr/>
          <p:nvPr/>
        </p:nvSpPr>
        <p:spPr>
          <a:xfrm>
            <a:off x="4204453" y="1473129"/>
            <a:ext cx="64456" cy="55498"/>
          </a:xfrm>
          <a:custGeom>
            <a:rect b="b" l="l" r="r" t="t"/>
            <a:pathLst>
              <a:path extrusionOk="0" h="3711" w="431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
          <p:cNvSpPr/>
          <p:nvPr/>
        </p:nvSpPr>
        <p:spPr>
          <a:xfrm>
            <a:off x="1578968" y="1784345"/>
            <a:ext cx="471636" cy="473012"/>
          </a:xfrm>
          <a:custGeom>
            <a:rect b="b" l="l" r="r" t="t"/>
            <a:pathLst>
              <a:path extrusionOk="0" h="31629" w="31537">
                <a:moveTo>
                  <a:pt x="1" y="1"/>
                </a:moveTo>
                <a:lnTo>
                  <a:pt x="1" y="31629"/>
                </a:lnTo>
                <a:lnTo>
                  <a:pt x="31537" y="31629"/>
                </a:lnTo>
                <a:lnTo>
                  <a:pt x="3153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6"/>
          <p:cNvSpPr/>
          <p:nvPr/>
        </p:nvSpPr>
        <p:spPr>
          <a:xfrm>
            <a:off x="1578968" y="2347839"/>
            <a:ext cx="471636" cy="135732"/>
          </a:xfrm>
          <a:custGeom>
            <a:rect b="b" l="l" r="r" t="t"/>
            <a:pathLst>
              <a:path extrusionOk="0" h="9076" w="31537">
                <a:moveTo>
                  <a:pt x="1" y="0"/>
                </a:moveTo>
                <a:lnTo>
                  <a:pt x="1" y="9076"/>
                </a:lnTo>
                <a:lnTo>
                  <a:pt x="31537" y="9076"/>
                </a:lnTo>
                <a:lnTo>
                  <a:pt x="315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6"/>
          <p:cNvSpPr/>
          <p:nvPr/>
        </p:nvSpPr>
        <p:spPr>
          <a:xfrm>
            <a:off x="1578968" y="2550735"/>
            <a:ext cx="471636" cy="50742"/>
          </a:xfrm>
          <a:custGeom>
            <a:rect b="b" l="l" r="r" t="t"/>
            <a:pathLst>
              <a:path extrusionOk="0" h="3393" w="31537">
                <a:moveTo>
                  <a:pt x="1" y="1"/>
                </a:moveTo>
                <a:lnTo>
                  <a:pt x="1" y="3393"/>
                </a:lnTo>
                <a:lnTo>
                  <a:pt x="31537" y="3393"/>
                </a:lnTo>
                <a:lnTo>
                  <a:pt x="3153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
          <p:cNvSpPr/>
          <p:nvPr/>
        </p:nvSpPr>
        <p:spPr>
          <a:xfrm>
            <a:off x="1578968" y="2663167"/>
            <a:ext cx="471636" cy="50742"/>
          </a:xfrm>
          <a:custGeom>
            <a:rect b="b" l="l" r="r" t="t"/>
            <a:pathLst>
              <a:path extrusionOk="0" h="3393" w="31537">
                <a:moveTo>
                  <a:pt x="1" y="0"/>
                </a:moveTo>
                <a:lnTo>
                  <a:pt x="1" y="3392"/>
                </a:lnTo>
                <a:lnTo>
                  <a:pt x="31537" y="3392"/>
                </a:lnTo>
                <a:lnTo>
                  <a:pt x="31537"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6"/>
          <p:cNvSpPr/>
          <p:nvPr/>
        </p:nvSpPr>
        <p:spPr>
          <a:xfrm>
            <a:off x="1578968" y="2776960"/>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6"/>
          <p:cNvSpPr/>
          <p:nvPr/>
        </p:nvSpPr>
        <p:spPr>
          <a:xfrm>
            <a:off x="1578968" y="2889378"/>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
          <p:cNvSpPr/>
          <p:nvPr/>
        </p:nvSpPr>
        <p:spPr>
          <a:xfrm>
            <a:off x="2179478" y="1784345"/>
            <a:ext cx="765023" cy="473012"/>
          </a:xfrm>
          <a:custGeom>
            <a:rect b="b" l="l" r="r" t="t"/>
            <a:pathLst>
              <a:path extrusionOk="0" h="31629" w="51155">
                <a:moveTo>
                  <a:pt x="0" y="1"/>
                </a:moveTo>
                <a:lnTo>
                  <a:pt x="0" y="31629"/>
                </a:lnTo>
                <a:lnTo>
                  <a:pt x="51155" y="31629"/>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
          <p:cNvSpPr/>
          <p:nvPr/>
        </p:nvSpPr>
        <p:spPr>
          <a:xfrm>
            <a:off x="2179478" y="2347839"/>
            <a:ext cx="765023" cy="135732"/>
          </a:xfrm>
          <a:custGeom>
            <a:rect b="b" l="l" r="r" t="t"/>
            <a:pathLst>
              <a:path extrusionOk="0" h="9076" w="51155">
                <a:moveTo>
                  <a:pt x="0" y="0"/>
                </a:moveTo>
                <a:lnTo>
                  <a:pt x="0" y="9076"/>
                </a:lnTo>
                <a:lnTo>
                  <a:pt x="51155" y="9076"/>
                </a:lnTo>
                <a:lnTo>
                  <a:pt x="511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
          <p:cNvSpPr/>
          <p:nvPr/>
        </p:nvSpPr>
        <p:spPr>
          <a:xfrm>
            <a:off x="2179478" y="2550735"/>
            <a:ext cx="765023" cy="50742"/>
          </a:xfrm>
          <a:custGeom>
            <a:rect b="b" l="l" r="r" t="t"/>
            <a:pathLst>
              <a:path extrusionOk="0" h="3393" w="51155">
                <a:moveTo>
                  <a:pt x="0" y="1"/>
                </a:moveTo>
                <a:lnTo>
                  <a:pt x="0" y="3393"/>
                </a:lnTo>
                <a:lnTo>
                  <a:pt x="51155" y="3393"/>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
          <p:cNvSpPr/>
          <p:nvPr/>
        </p:nvSpPr>
        <p:spPr>
          <a:xfrm>
            <a:off x="2179478" y="2663167"/>
            <a:ext cx="765023" cy="50742"/>
          </a:xfrm>
          <a:custGeom>
            <a:rect b="b" l="l" r="r" t="t"/>
            <a:pathLst>
              <a:path extrusionOk="0" h="3393" w="51155">
                <a:moveTo>
                  <a:pt x="0" y="0"/>
                </a:moveTo>
                <a:lnTo>
                  <a:pt x="0" y="3392"/>
                </a:lnTo>
                <a:lnTo>
                  <a:pt x="51155" y="3392"/>
                </a:lnTo>
                <a:lnTo>
                  <a:pt x="5115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
          <p:cNvSpPr/>
          <p:nvPr/>
        </p:nvSpPr>
        <p:spPr>
          <a:xfrm>
            <a:off x="2179478" y="2776960"/>
            <a:ext cx="765023" cy="50742"/>
          </a:xfrm>
          <a:custGeom>
            <a:rect b="b" l="l" r="r" t="t"/>
            <a:pathLst>
              <a:path extrusionOk="0" h="3393" w="51155">
                <a:moveTo>
                  <a:pt x="0" y="0"/>
                </a:moveTo>
                <a:lnTo>
                  <a:pt x="0" y="3392"/>
                </a:lnTo>
                <a:lnTo>
                  <a:pt x="51155" y="3392"/>
                </a:lnTo>
                <a:lnTo>
                  <a:pt x="51155"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6"/>
          <p:cNvSpPr/>
          <p:nvPr/>
        </p:nvSpPr>
        <p:spPr>
          <a:xfrm>
            <a:off x="2179478" y="2889378"/>
            <a:ext cx="471636" cy="50742"/>
          </a:xfrm>
          <a:custGeom>
            <a:rect b="b" l="l" r="r" t="t"/>
            <a:pathLst>
              <a:path extrusionOk="0" h="3393" w="31537">
                <a:moveTo>
                  <a:pt x="0" y="0"/>
                </a:moveTo>
                <a:lnTo>
                  <a:pt x="0" y="3392"/>
                </a:lnTo>
                <a:lnTo>
                  <a:pt x="31536" y="3392"/>
                </a:lnTo>
                <a:lnTo>
                  <a:pt x="31536"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
          <p:cNvSpPr/>
          <p:nvPr/>
        </p:nvSpPr>
        <p:spPr>
          <a:xfrm>
            <a:off x="975721" y="2775585"/>
            <a:ext cx="2085295" cy="1140678"/>
          </a:xfrm>
          <a:custGeom>
            <a:rect b="b" l="l" r="r" t="t"/>
            <a:pathLst>
              <a:path extrusionOk="0" h="76274" w="139438">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6"/>
          <p:cNvSpPr/>
          <p:nvPr/>
        </p:nvSpPr>
        <p:spPr>
          <a:xfrm>
            <a:off x="1030562" y="2839951"/>
            <a:ext cx="1975630" cy="1076311"/>
          </a:xfrm>
          <a:custGeom>
            <a:rect b="b" l="l" r="r" t="t"/>
            <a:pathLst>
              <a:path extrusionOk="0" h="71970" w="132105">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
          <p:cNvSpPr/>
          <p:nvPr/>
        </p:nvSpPr>
        <p:spPr>
          <a:xfrm>
            <a:off x="781050" y="3916256"/>
            <a:ext cx="2474649" cy="174136"/>
          </a:xfrm>
          <a:custGeom>
            <a:rect b="b" l="l" r="r" t="t"/>
            <a:pathLst>
              <a:path extrusionOk="0" h="11644" w="165473">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
          <p:cNvSpPr/>
          <p:nvPr/>
        </p:nvSpPr>
        <p:spPr>
          <a:xfrm>
            <a:off x="1786000" y="3892945"/>
            <a:ext cx="464786" cy="79524"/>
          </a:xfrm>
          <a:custGeom>
            <a:rect b="b" l="l" r="r" t="t"/>
            <a:pathLst>
              <a:path extrusionOk="0" h="3760" w="31079">
                <a:moveTo>
                  <a:pt x="1" y="1"/>
                </a:moveTo>
                <a:lnTo>
                  <a:pt x="1" y="3759"/>
                </a:lnTo>
                <a:lnTo>
                  <a:pt x="31078" y="3759"/>
                </a:lnTo>
                <a:lnTo>
                  <a:pt x="31078"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
          <p:cNvSpPr/>
          <p:nvPr/>
        </p:nvSpPr>
        <p:spPr>
          <a:xfrm>
            <a:off x="781050" y="3916256"/>
            <a:ext cx="2474649" cy="174136"/>
          </a:xfrm>
          <a:custGeom>
            <a:rect b="b" l="l" r="r" t="t"/>
            <a:pathLst>
              <a:path extrusionOk="0" h="11644" w="165473">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
          <p:cNvSpPr/>
          <p:nvPr/>
        </p:nvSpPr>
        <p:spPr>
          <a:xfrm>
            <a:off x="1030562" y="2839951"/>
            <a:ext cx="1975630" cy="80966"/>
          </a:xfrm>
          <a:custGeom>
            <a:rect b="b" l="l" r="r" t="t"/>
            <a:pathLst>
              <a:path extrusionOk="0" h="5414" w="132105">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
          <p:cNvSpPr/>
          <p:nvPr/>
        </p:nvSpPr>
        <p:spPr>
          <a:xfrm>
            <a:off x="1030562" y="2920903"/>
            <a:ext cx="1975630" cy="80907"/>
          </a:xfrm>
          <a:custGeom>
            <a:rect b="b" l="l" r="r" t="t"/>
            <a:pathLst>
              <a:path extrusionOk="0" h="5410" w="132105">
                <a:moveTo>
                  <a:pt x="1" y="1"/>
                </a:moveTo>
                <a:lnTo>
                  <a:pt x="1" y="5410"/>
                </a:lnTo>
                <a:lnTo>
                  <a:pt x="132104" y="5410"/>
                </a:lnTo>
                <a:lnTo>
                  <a:pt x="132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
          <p:cNvSpPr/>
          <p:nvPr/>
        </p:nvSpPr>
        <p:spPr>
          <a:xfrm>
            <a:off x="2636015" y="2920903"/>
            <a:ext cx="370196" cy="80907"/>
          </a:xfrm>
          <a:custGeom>
            <a:rect b="b" l="l" r="r" t="t"/>
            <a:pathLst>
              <a:path extrusionOk="0" h="5410" w="24754">
                <a:moveTo>
                  <a:pt x="1" y="1"/>
                </a:moveTo>
                <a:lnTo>
                  <a:pt x="1" y="5410"/>
                </a:lnTo>
                <a:lnTo>
                  <a:pt x="24753" y="5410"/>
                </a:lnTo>
                <a:lnTo>
                  <a:pt x="247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
          <p:cNvSpPr/>
          <p:nvPr/>
        </p:nvSpPr>
        <p:spPr>
          <a:xfrm>
            <a:off x="2360451" y="2920903"/>
            <a:ext cx="275576" cy="80907"/>
          </a:xfrm>
          <a:custGeom>
            <a:rect b="b" l="l" r="r" t="t"/>
            <a:pathLst>
              <a:path extrusionOk="0" h="5410" w="18427">
                <a:moveTo>
                  <a:pt x="0" y="1"/>
                </a:moveTo>
                <a:lnTo>
                  <a:pt x="0" y="5410"/>
                </a:lnTo>
                <a:lnTo>
                  <a:pt x="18427" y="5410"/>
                </a:lnTo>
                <a:lnTo>
                  <a:pt x="1842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6"/>
          <p:cNvSpPr/>
          <p:nvPr/>
        </p:nvSpPr>
        <p:spPr>
          <a:xfrm>
            <a:off x="2093097" y="3071726"/>
            <a:ext cx="850027" cy="213886"/>
          </a:xfrm>
          <a:custGeom>
            <a:rect b="b" l="l" r="r" t="t"/>
            <a:pathLst>
              <a:path extrusionOk="0" h="14302" w="56839">
                <a:moveTo>
                  <a:pt x="1" y="0"/>
                </a:moveTo>
                <a:lnTo>
                  <a:pt x="1" y="14301"/>
                </a:lnTo>
                <a:lnTo>
                  <a:pt x="56839" y="14301"/>
                </a:lnTo>
                <a:lnTo>
                  <a:pt x="568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6"/>
          <p:cNvSpPr/>
          <p:nvPr/>
        </p:nvSpPr>
        <p:spPr>
          <a:xfrm>
            <a:off x="2093097" y="3345928"/>
            <a:ext cx="651245" cy="45254"/>
          </a:xfrm>
          <a:custGeom>
            <a:rect b="b" l="l" r="r" t="t"/>
            <a:pathLst>
              <a:path extrusionOk="0" h="3026" w="43547">
                <a:moveTo>
                  <a:pt x="1" y="0"/>
                </a:moveTo>
                <a:lnTo>
                  <a:pt x="1" y="3025"/>
                </a:lnTo>
                <a:lnTo>
                  <a:pt x="43546" y="3025"/>
                </a:lnTo>
                <a:lnTo>
                  <a:pt x="4354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6"/>
          <p:cNvSpPr/>
          <p:nvPr/>
        </p:nvSpPr>
        <p:spPr>
          <a:xfrm>
            <a:off x="2093097" y="3444631"/>
            <a:ext cx="850027" cy="45254"/>
          </a:xfrm>
          <a:custGeom>
            <a:rect b="b" l="l" r="r" t="t"/>
            <a:pathLst>
              <a:path extrusionOk="0" h="3026" w="56839">
                <a:moveTo>
                  <a:pt x="1" y="1"/>
                </a:moveTo>
                <a:lnTo>
                  <a:pt x="1" y="3026"/>
                </a:lnTo>
                <a:lnTo>
                  <a:pt x="56839" y="3026"/>
                </a:lnTo>
                <a:lnTo>
                  <a:pt x="568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6"/>
          <p:cNvSpPr/>
          <p:nvPr/>
        </p:nvSpPr>
        <p:spPr>
          <a:xfrm>
            <a:off x="2093097" y="3543350"/>
            <a:ext cx="850027" cy="46630"/>
          </a:xfrm>
          <a:custGeom>
            <a:rect b="b" l="l" r="r" t="t"/>
            <a:pathLst>
              <a:path extrusionOk="0" h="3118" w="56839">
                <a:moveTo>
                  <a:pt x="1" y="0"/>
                </a:moveTo>
                <a:lnTo>
                  <a:pt x="1" y="3117"/>
                </a:lnTo>
                <a:lnTo>
                  <a:pt x="56839" y="3117"/>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
          <p:cNvSpPr/>
          <p:nvPr/>
        </p:nvSpPr>
        <p:spPr>
          <a:xfrm>
            <a:off x="2093097" y="3643430"/>
            <a:ext cx="850027" cy="45254"/>
          </a:xfrm>
          <a:custGeom>
            <a:rect b="b" l="l" r="r" t="t"/>
            <a:pathLst>
              <a:path extrusionOk="0" h="3026" w="56839">
                <a:moveTo>
                  <a:pt x="1" y="0"/>
                </a:moveTo>
                <a:lnTo>
                  <a:pt x="1" y="3026"/>
                </a:lnTo>
                <a:lnTo>
                  <a:pt x="56839" y="3026"/>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6"/>
          <p:cNvSpPr/>
          <p:nvPr/>
        </p:nvSpPr>
        <p:spPr>
          <a:xfrm>
            <a:off x="2093097" y="3742148"/>
            <a:ext cx="473012" cy="45254"/>
          </a:xfrm>
          <a:custGeom>
            <a:rect b="b" l="l" r="r" t="t"/>
            <a:pathLst>
              <a:path extrusionOk="0" h="3026" w="31629">
                <a:moveTo>
                  <a:pt x="1" y="0"/>
                </a:moveTo>
                <a:lnTo>
                  <a:pt x="1" y="3025"/>
                </a:lnTo>
                <a:lnTo>
                  <a:pt x="31628" y="3025"/>
                </a:lnTo>
                <a:lnTo>
                  <a:pt x="316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6"/>
          <p:cNvSpPr/>
          <p:nvPr/>
        </p:nvSpPr>
        <p:spPr>
          <a:xfrm>
            <a:off x="2622316" y="3747622"/>
            <a:ext cx="83643" cy="79531"/>
          </a:xfrm>
          <a:custGeom>
            <a:rect b="b" l="l" r="r" t="t"/>
            <a:pathLst>
              <a:path extrusionOk="0" h="5318" w="5593">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6"/>
          <p:cNvSpPr/>
          <p:nvPr/>
        </p:nvSpPr>
        <p:spPr>
          <a:xfrm>
            <a:off x="2731997" y="3747622"/>
            <a:ext cx="83643" cy="79531"/>
          </a:xfrm>
          <a:custGeom>
            <a:rect b="b" l="l" r="r" t="t"/>
            <a:pathLst>
              <a:path extrusionOk="0" h="5318" w="5593">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6"/>
          <p:cNvSpPr/>
          <p:nvPr/>
        </p:nvSpPr>
        <p:spPr>
          <a:xfrm>
            <a:off x="2843039" y="3747622"/>
            <a:ext cx="83643" cy="79531"/>
          </a:xfrm>
          <a:custGeom>
            <a:rect b="b" l="l" r="r" t="t"/>
            <a:pathLst>
              <a:path extrusionOk="0" h="5318" w="5593">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
          <p:cNvSpPr/>
          <p:nvPr/>
        </p:nvSpPr>
        <p:spPr>
          <a:xfrm>
            <a:off x="2704569" y="2861950"/>
            <a:ext cx="43893" cy="37447"/>
          </a:xfrm>
          <a:custGeom>
            <a:rect b="b" l="l" r="r" t="t"/>
            <a:pathLst>
              <a:path extrusionOk="0" h="2504" w="2935">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
          <p:cNvSpPr/>
          <p:nvPr/>
        </p:nvSpPr>
        <p:spPr>
          <a:xfrm>
            <a:off x="2785462" y="2861950"/>
            <a:ext cx="45254" cy="37447"/>
          </a:xfrm>
          <a:custGeom>
            <a:rect b="b" l="l" r="r" t="t"/>
            <a:pathLst>
              <a:path extrusionOk="0" h="2504" w="3026">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
          <p:cNvSpPr/>
          <p:nvPr/>
        </p:nvSpPr>
        <p:spPr>
          <a:xfrm>
            <a:off x="2869091" y="2861950"/>
            <a:ext cx="42517" cy="37447"/>
          </a:xfrm>
          <a:custGeom>
            <a:rect b="b" l="l" r="r" t="t"/>
            <a:pathLst>
              <a:path extrusionOk="0" h="2504" w="2843">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
          <p:cNvSpPr/>
          <p:nvPr/>
        </p:nvSpPr>
        <p:spPr>
          <a:xfrm>
            <a:off x="1095004" y="3071726"/>
            <a:ext cx="319454" cy="319454"/>
          </a:xfrm>
          <a:custGeom>
            <a:rect b="b" l="l" r="r" t="t"/>
            <a:pathLst>
              <a:path extrusionOk="0" h="21361" w="21361">
                <a:moveTo>
                  <a:pt x="1" y="0"/>
                </a:moveTo>
                <a:lnTo>
                  <a:pt x="1" y="21360"/>
                </a:lnTo>
                <a:lnTo>
                  <a:pt x="21361" y="21360"/>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
          <p:cNvSpPr/>
          <p:nvPr/>
        </p:nvSpPr>
        <p:spPr>
          <a:xfrm>
            <a:off x="1095004" y="3451496"/>
            <a:ext cx="319454" cy="91869"/>
          </a:xfrm>
          <a:custGeom>
            <a:rect b="b" l="l" r="r" t="t"/>
            <a:pathLst>
              <a:path extrusionOk="0" h="6143" w="21361">
                <a:moveTo>
                  <a:pt x="1" y="0"/>
                </a:moveTo>
                <a:lnTo>
                  <a:pt x="1" y="6142"/>
                </a:lnTo>
                <a:lnTo>
                  <a:pt x="21361" y="614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
          <p:cNvSpPr/>
          <p:nvPr/>
        </p:nvSpPr>
        <p:spPr>
          <a:xfrm>
            <a:off x="1095004" y="3589965"/>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
          <p:cNvSpPr/>
          <p:nvPr/>
        </p:nvSpPr>
        <p:spPr>
          <a:xfrm>
            <a:off x="1095004" y="3665369"/>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
          <p:cNvSpPr/>
          <p:nvPr/>
        </p:nvSpPr>
        <p:spPr>
          <a:xfrm>
            <a:off x="1095004" y="3742148"/>
            <a:ext cx="319454" cy="34277"/>
          </a:xfrm>
          <a:custGeom>
            <a:rect b="b" l="l" r="r" t="t"/>
            <a:pathLst>
              <a:path extrusionOk="0" h="2292" w="21361">
                <a:moveTo>
                  <a:pt x="1" y="0"/>
                </a:moveTo>
                <a:lnTo>
                  <a:pt x="1" y="2292"/>
                </a:lnTo>
                <a:lnTo>
                  <a:pt x="21361" y="2292"/>
                </a:lnTo>
                <a:lnTo>
                  <a:pt x="213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6"/>
          <p:cNvSpPr/>
          <p:nvPr/>
        </p:nvSpPr>
        <p:spPr>
          <a:xfrm>
            <a:off x="1095004" y="3817552"/>
            <a:ext cx="319454" cy="34277"/>
          </a:xfrm>
          <a:custGeom>
            <a:rect b="b" l="l" r="r" t="t"/>
            <a:pathLst>
              <a:path extrusionOk="0" h="2292"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
          <p:cNvSpPr/>
          <p:nvPr/>
        </p:nvSpPr>
        <p:spPr>
          <a:xfrm>
            <a:off x="1500827" y="3071726"/>
            <a:ext cx="516875" cy="319454"/>
          </a:xfrm>
          <a:custGeom>
            <a:rect b="b" l="l" r="r" t="t"/>
            <a:pathLst>
              <a:path extrusionOk="0" h="21361" w="34562">
                <a:moveTo>
                  <a:pt x="0" y="0"/>
                </a:moveTo>
                <a:lnTo>
                  <a:pt x="0" y="21360"/>
                </a:lnTo>
                <a:lnTo>
                  <a:pt x="34562" y="21360"/>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
          <p:cNvSpPr/>
          <p:nvPr/>
        </p:nvSpPr>
        <p:spPr>
          <a:xfrm>
            <a:off x="1500827" y="3451496"/>
            <a:ext cx="516875" cy="91869"/>
          </a:xfrm>
          <a:custGeom>
            <a:rect b="b" l="l" r="r" t="t"/>
            <a:pathLst>
              <a:path extrusionOk="0" h="6143" w="34562">
                <a:moveTo>
                  <a:pt x="0" y="0"/>
                </a:moveTo>
                <a:lnTo>
                  <a:pt x="0" y="6142"/>
                </a:lnTo>
                <a:lnTo>
                  <a:pt x="34562" y="6142"/>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6"/>
          <p:cNvSpPr/>
          <p:nvPr/>
        </p:nvSpPr>
        <p:spPr>
          <a:xfrm>
            <a:off x="1500827" y="3589965"/>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
          <p:cNvSpPr/>
          <p:nvPr/>
        </p:nvSpPr>
        <p:spPr>
          <a:xfrm>
            <a:off x="1500827" y="3665369"/>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
          <p:cNvSpPr/>
          <p:nvPr/>
        </p:nvSpPr>
        <p:spPr>
          <a:xfrm>
            <a:off x="1500827" y="3742148"/>
            <a:ext cx="516875" cy="34277"/>
          </a:xfrm>
          <a:custGeom>
            <a:rect b="b" l="l" r="r" t="t"/>
            <a:pathLst>
              <a:path extrusionOk="0" h="2292"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
          <p:cNvSpPr/>
          <p:nvPr/>
        </p:nvSpPr>
        <p:spPr>
          <a:xfrm>
            <a:off x="1500827" y="3817552"/>
            <a:ext cx="319454" cy="34277"/>
          </a:xfrm>
          <a:custGeom>
            <a:rect b="b" l="l" r="r" t="t"/>
            <a:pathLst>
              <a:path extrusionOk="0" h="2292" w="21361">
                <a:moveTo>
                  <a:pt x="0" y="0"/>
                </a:moveTo>
                <a:lnTo>
                  <a:pt x="0" y="2292"/>
                </a:lnTo>
                <a:lnTo>
                  <a:pt x="21360" y="2292"/>
                </a:lnTo>
                <a:lnTo>
                  <a:pt x="21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
          <p:cNvSpPr/>
          <p:nvPr/>
        </p:nvSpPr>
        <p:spPr>
          <a:xfrm>
            <a:off x="3299591" y="3340439"/>
            <a:ext cx="1243508" cy="749948"/>
          </a:xfrm>
          <a:custGeom>
            <a:rect b="b" l="l" r="r" t="t"/>
            <a:pathLst>
              <a:path extrusionOk="0" h="50147" w="8315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
          <p:cNvSpPr/>
          <p:nvPr/>
        </p:nvSpPr>
        <p:spPr>
          <a:xfrm>
            <a:off x="3332492" y="3377453"/>
            <a:ext cx="1126979" cy="674545"/>
          </a:xfrm>
          <a:custGeom>
            <a:rect b="b" l="l" r="r" t="t"/>
            <a:pathLst>
              <a:path extrusionOk="0" h="45105" w="75358">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
          <p:cNvSpPr/>
          <p:nvPr/>
        </p:nvSpPr>
        <p:spPr>
          <a:xfrm>
            <a:off x="4466330" y="3688331"/>
            <a:ext cx="61719" cy="52791"/>
          </a:xfrm>
          <a:custGeom>
            <a:rect b="b" l="l" r="r" t="t"/>
            <a:pathLst>
              <a:path extrusionOk="0" h="3530" w="4127">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
          <p:cNvSpPr/>
          <p:nvPr/>
        </p:nvSpPr>
        <p:spPr>
          <a:xfrm>
            <a:off x="3332492" y="3377453"/>
            <a:ext cx="1126979" cy="57592"/>
          </a:xfrm>
          <a:custGeom>
            <a:rect b="b" l="l" r="r" t="t"/>
            <a:pathLst>
              <a:path extrusionOk="0" h="3851" w="75358">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
          <p:cNvSpPr/>
          <p:nvPr/>
        </p:nvSpPr>
        <p:spPr>
          <a:xfrm>
            <a:off x="4283970" y="3392543"/>
            <a:ext cx="27442" cy="23629"/>
          </a:xfrm>
          <a:custGeom>
            <a:rect b="b" l="l" r="r" t="t"/>
            <a:pathLst>
              <a:path extrusionOk="0" h="1580" w="1835">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
          <p:cNvSpPr/>
          <p:nvPr/>
        </p:nvSpPr>
        <p:spPr>
          <a:xfrm>
            <a:off x="4341562" y="3392543"/>
            <a:ext cx="27427" cy="23629"/>
          </a:xfrm>
          <a:custGeom>
            <a:rect b="b" l="l" r="r" t="t"/>
            <a:pathLst>
              <a:path extrusionOk="0" h="1580" w="1834">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
          <p:cNvSpPr/>
          <p:nvPr/>
        </p:nvSpPr>
        <p:spPr>
          <a:xfrm>
            <a:off x="4400515" y="3392543"/>
            <a:ext cx="27427" cy="23629"/>
          </a:xfrm>
          <a:custGeom>
            <a:rect b="b" l="l" r="r" t="t"/>
            <a:pathLst>
              <a:path extrusionOk="0" h="1580" w="1834">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6"/>
          <p:cNvSpPr/>
          <p:nvPr/>
        </p:nvSpPr>
        <p:spPr>
          <a:xfrm>
            <a:off x="3332492" y="3435030"/>
            <a:ext cx="1126979" cy="46630"/>
          </a:xfrm>
          <a:custGeom>
            <a:rect b="b" l="l" r="r" t="t"/>
            <a:pathLst>
              <a:path extrusionOk="0" h="3118" w="75358">
                <a:moveTo>
                  <a:pt x="1" y="1"/>
                </a:moveTo>
                <a:lnTo>
                  <a:pt x="1" y="3118"/>
                </a:lnTo>
                <a:lnTo>
                  <a:pt x="75357" y="3118"/>
                </a:lnTo>
                <a:lnTo>
                  <a:pt x="753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
          <p:cNvSpPr/>
          <p:nvPr/>
        </p:nvSpPr>
        <p:spPr>
          <a:xfrm>
            <a:off x="4248332" y="3435030"/>
            <a:ext cx="211150" cy="46630"/>
          </a:xfrm>
          <a:custGeom>
            <a:rect b="b" l="l" r="r" t="t"/>
            <a:pathLst>
              <a:path extrusionOk="0" h="3118" w="14119">
                <a:moveTo>
                  <a:pt x="0" y="1"/>
                </a:moveTo>
                <a:lnTo>
                  <a:pt x="0" y="3118"/>
                </a:lnTo>
                <a:lnTo>
                  <a:pt x="14118" y="3118"/>
                </a:lnTo>
                <a:lnTo>
                  <a:pt x="1411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
          <p:cNvSpPr/>
          <p:nvPr/>
        </p:nvSpPr>
        <p:spPr>
          <a:xfrm>
            <a:off x="4090659" y="3435030"/>
            <a:ext cx="157686" cy="46630"/>
          </a:xfrm>
          <a:custGeom>
            <a:rect b="b" l="l" r="r" t="t"/>
            <a:pathLst>
              <a:path extrusionOk="0" h="3118" w="10544">
                <a:moveTo>
                  <a:pt x="1" y="1"/>
                </a:moveTo>
                <a:lnTo>
                  <a:pt x="1" y="3118"/>
                </a:lnTo>
                <a:lnTo>
                  <a:pt x="10543" y="3118"/>
                </a:lnTo>
                <a:lnTo>
                  <a:pt x="105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6"/>
          <p:cNvSpPr/>
          <p:nvPr/>
        </p:nvSpPr>
        <p:spPr>
          <a:xfrm>
            <a:off x="3938475" y="3521411"/>
            <a:ext cx="485350" cy="122033"/>
          </a:xfrm>
          <a:custGeom>
            <a:rect b="b" l="l" r="r" t="t"/>
            <a:pathLst>
              <a:path extrusionOk="0" h="8160" w="32454">
                <a:moveTo>
                  <a:pt x="1" y="0"/>
                </a:moveTo>
                <a:lnTo>
                  <a:pt x="1" y="8159"/>
                </a:lnTo>
                <a:lnTo>
                  <a:pt x="32454" y="8159"/>
                </a:lnTo>
                <a:lnTo>
                  <a:pt x="324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
          <p:cNvSpPr/>
          <p:nvPr/>
        </p:nvSpPr>
        <p:spPr>
          <a:xfrm>
            <a:off x="3938475" y="3677707"/>
            <a:ext cx="371557" cy="26067"/>
          </a:xfrm>
          <a:custGeom>
            <a:rect b="b" l="l" r="r" t="t"/>
            <a:pathLst>
              <a:path extrusionOk="0" h="1743" w="24845">
                <a:moveTo>
                  <a:pt x="1" y="0"/>
                </a:moveTo>
                <a:lnTo>
                  <a:pt x="1" y="1742"/>
                </a:lnTo>
                <a:lnTo>
                  <a:pt x="24845" y="1742"/>
                </a:lnTo>
                <a:lnTo>
                  <a:pt x="248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
          <p:cNvSpPr/>
          <p:nvPr/>
        </p:nvSpPr>
        <p:spPr>
          <a:xfrm>
            <a:off x="3938475" y="3733908"/>
            <a:ext cx="485350" cy="26067"/>
          </a:xfrm>
          <a:custGeom>
            <a:rect b="b" l="l" r="r" t="t"/>
            <a:pathLst>
              <a:path extrusionOk="0" h="1743" w="32454">
                <a:moveTo>
                  <a:pt x="1" y="1"/>
                </a:moveTo>
                <a:lnTo>
                  <a:pt x="1" y="1743"/>
                </a:lnTo>
                <a:lnTo>
                  <a:pt x="32454" y="1743"/>
                </a:lnTo>
                <a:lnTo>
                  <a:pt x="324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
          <p:cNvSpPr/>
          <p:nvPr/>
        </p:nvSpPr>
        <p:spPr>
          <a:xfrm>
            <a:off x="3938475" y="3790124"/>
            <a:ext cx="485350" cy="26067"/>
          </a:xfrm>
          <a:custGeom>
            <a:rect b="b" l="l" r="r" t="t"/>
            <a:pathLst>
              <a:path extrusionOk="0" h="1743" w="32454">
                <a:moveTo>
                  <a:pt x="1" y="1"/>
                </a:moveTo>
                <a:lnTo>
                  <a:pt x="1" y="1742"/>
                </a:lnTo>
                <a:lnTo>
                  <a:pt x="32454" y="1742"/>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
          <p:cNvSpPr/>
          <p:nvPr/>
        </p:nvSpPr>
        <p:spPr>
          <a:xfrm>
            <a:off x="3938475" y="3847702"/>
            <a:ext cx="485350" cy="24706"/>
          </a:xfrm>
          <a:custGeom>
            <a:rect b="b" l="l" r="r" t="t"/>
            <a:pathLst>
              <a:path extrusionOk="0" h="1652" w="32454">
                <a:moveTo>
                  <a:pt x="1" y="1"/>
                </a:moveTo>
                <a:lnTo>
                  <a:pt x="1" y="1651"/>
                </a:lnTo>
                <a:lnTo>
                  <a:pt x="32454" y="1651"/>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
          <p:cNvSpPr/>
          <p:nvPr/>
        </p:nvSpPr>
        <p:spPr>
          <a:xfrm>
            <a:off x="3938475" y="3903918"/>
            <a:ext cx="270102" cy="26067"/>
          </a:xfrm>
          <a:custGeom>
            <a:rect b="b" l="l" r="r" t="t"/>
            <a:pathLst>
              <a:path extrusionOk="0" h="1743" w="18061">
                <a:moveTo>
                  <a:pt x="1" y="1"/>
                </a:moveTo>
                <a:lnTo>
                  <a:pt x="1" y="1742"/>
                </a:lnTo>
                <a:lnTo>
                  <a:pt x="18061" y="1742"/>
                </a:lnTo>
                <a:lnTo>
                  <a:pt x="180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
          <p:cNvSpPr/>
          <p:nvPr/>
        </p:nvSpPr>
        <p:spPr>
          <a:xfrm>
            <a:off x="4240106"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
          <p:cNvSpPr/>
          <p:nvPr/>
        </p:nvSpPr>
        <p:spPr>
          <a:xfrm>
            <a:off x="4303172"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6"/>
          <p:cNvSpPr/>
          <p:nvPr/>
        </p:nvSpPr>
        <p:spPr>
          <a:xfrm>
            <a:off x="4366238" y="3903905"/>
            <a:ext cx="47991" cy="45269"/>
          </a:xfrm>
          <a:custGeom>
            <a:rect b="b" l="l" r="r" t="t"/>
            <a:pathLst>
              <a:path extrusionOk="0" h="3027" w="3209">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
          <p:cNvSpPr/>
          <p:nvPr/>
        </p:nvSpPr>
        <p:spPr>
          <a:xfrm>
            <a:off x="3368145" y="3521411"/>
            <a:ext cx="182346" cy="182361"/>
          </a:xfrm>
          <a:custGeom>
            <a:rect b="b" l="l" r="r" t="t"/>
            <a:pathLst>
              <a:path extrusionOk="0" h="12194" w="12193">
                <a:moveTo>
                  <a:pt x="0" y="0"/>
                </a:moveTo>
                <a:lnTo>
                  <a:pt x="0" y="12193"/>
                </a:lnTo>
                <a:lnTo>
                  <a:pt x="12193" y="1219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6"/>
          <p:cNvSpPr/>
          <p:nvPr/>
        </p:nvSpPr>
        <p:spPr>
          <a:xfrm>
            <a:off x="3368145" y="3738036"/>
            <a:ext cx="182346" cy="52103"/>
          </a:xfrm>
          <a:custGeom>
            <a:rect b="b" l="l" r="r" t="t"/>
            <a:pathLst>
              <a:path extrusionOk="0" h="3484" w="12193">
                <a:moveTo>
                  <a:pt x="0" y="0"/>
                </a:moveTo>
                <a:lnTo>
                  <a:pt x="0" y="3484"/>
                </a:lnTo>
                <a:lnTo>
                  <a:pt x="12193" y="3484"/>
                </a:lnTo>
                <a:lnTo>
                  <a:pt x="121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
          <p:cNvSpPr/>
          <p:nvPr/>
        </p:nvSpPr>
        <p:spPr>
          <a:xfrm>
            <a:off x="3368145" y="3816176"/>
            <a:ext cx="182346" cy="19202"/>
          </a:xfrm>
          <a:custGeom>
            <a:rect b="b" l="l" r="r" t="t"/>
            <a:pathLst>
              <a:path extrusionOk="0" h="1284" w="12193">
                <a:moveTo>
                  <a:pt x="0" y="0"/>
                </a:moveTo>
                <a:lnTo>
                  <a:pt x="0" y="1284"/>
                </a:lnTo>
                <a:lnTo>
                  <a:pt x="12193" y="1284"/>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
          <p:cNvSpPr/>
          <p:nvPr/>
        </p:nvSpPr>
        <p:spPr>
          <a:xfrm>
            <a:off x="3368145" y="3860054"/>
            <a:ext cx="182346" cy="19202"/>
          </a:xfrm>
          <a:custGeom>
            <a:rect b="b" l="l" r="r" t="t"/>
            <a:pathLst>
              <a:path extrusionOk="0" h="1284" w="12193">
                <a:moveTo>
                  <a:pt x="0" y="0"/>
                </a:moveTo>
                <a:lnTo>
                  <a:pt x="0" y="1283"/>
                </a:lnTo>
                <a:lnTo>
                  <a:pt x="12193" y="128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
          <p:cNvSpPr/>
          <p:nvPr/>
        </p:nvSpPr>
        <p:spPr>
          <a:xfrm>
            <a:off x="3368145" y="3903918"/>
            <a:ext cx="182346" cy="19217"/>
          </a:xfrm>
          <a:custGeom>
            <a:rect b="b" l="l" r="r" t="t"/>
            <a:pathLst>
              <a:path extrusionOk="0" h="1285" w="12193">
                <a:moveTo>
                  <a:pt x="0" y="1"/>
                </a:moveTo>
                <a:lnTo>
                  <a:pt x="0" y="1284"/>
                </a:lnTo>
                <a:lnTo>
                  <a:pt x="12193" y="1284"/>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
          <p:cNvSpPr/>
          <p:nvPr/>
        </p:nvSpPr>
        <p:spPr>
          <a:xfrm>
            <a:off x="3368145"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
          <p:cNvSpPr/>
          <p:nvPr/>
        </p:nvSpPr>
        <p:spPr>
          <a:xfrm>
            <a:off x="3599846" y="3521411"/>
            <a:ext cx="296139" cy="182361"/>
          </a:xfrm>
          <a:custGeom>
            <a:rect b="b" l="l" r="r" t="t"/>
            <a:pathLst>
              <a:path extrusionOk="0" h="12194" w="19802">
                <a:moveTo>
                  <a:pt x="0" y="0"/>
                </a:moveTo>
                <a:lnTo>
                  <a:pt x="0" y="12193"/>
                </a:lnTo>
                <a:lnTo>
                  <a:pt x="19802" y="12193"/>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
          <p:cNvSpPr/>
          <p:nvPr/>
        </p:nvSpPr>
        <p:spPr>
          <a:xfrm>
            <a:off x="3599846" y="3738036"/>
            <a:ext cx="296139" cy="52103"/>
          </a:xfrm>
          <a:custGeom>
            <a:rect b="b" l="l" r="r" t="t"/>
            <a:pathLst>
              <a:path extrusionOk="0" h="3484" w="19802">
                <a:moveTo>
                  <a:pt x="0" y="0"/>
                </a:moveTo>
                <a:lnTo>
                  <a:pt x="0" y="3484"/>
                </a:lnTo>
                <a:lnTo>
                  <a:pt x="19802" y="3484"/>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
          <p:cNvSpPr/>
          <p:nvPr/>
        </p:nvSpPr>
        <p:spPr>
          <a:xfrm>
            <a:off x="3599846" y="3816176"/>
            <a:ext cx="296139" cy="19202"/>
          </a:xfrm>
          <a:custGeom>
            <a:rect b="b" l="l" r="r" t="t"/>
            <a:pathLst>
              <a:path extrusionOk="0" h="1284" w="19802">
                <a:moveTo>
                  <a:pt x="0" y="0"/>
                </a:moveTo>
                <a:lnTo>
                  <a:pt x="0" y="1284"/>
                </a:lnTo>
                <a:lnTo>
                  <a:pt x="19802" y="1284"/>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
          <p:cNvSpPr/>
          <p:nvPr/>
        </p:nvSpPr>
        <p:spPr>
          <a:xfrm>
            <a:off x="3599846" y="3860054"/>
            <a:ext cx="296139" cy="19202"/>
          </a:xfrm>
          <a:custGeom>
            <a:rect b="b" l="l" r="r" t="t"/>
            <a:pathLst>
              <a:path extrusionOk="0" h="1284" w="19802">
                <a:moveTo>
                  <a:pt x="0" y="0"/>
                </a:moveTo>
                <a:lnTo>
                  <a:pt x="0" y="1283"/>
                </a:lnTo>
                <a:lnTo>
                  <a:pt x="19802" y="1283"/>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6"/>
          <p:cNvSpPr/>
          <p:nvPr/>
        </p:nvSpPr>
        <p:spPr>
          <a:xfrm>
            <a:off x="3599846" y="3903918"/>
            <a:ext cx="296139" cy="19217"/>
          </a:xfrm>
          <a:custGeom>
            <a:rect b="b" l="l" r="r" t="t"/>
            <a:pathLst>
              <a:path extrusionOk="0" h="1285" w="19802">
                <a:moveTo>
                  <a:pt x="0" y="1"/>
                </a:moveTo>
                <a:lnTo>
                  <a:pt x="0" y="1284"/>
                </a:lnTo>
                <a:lnTo>
                  <a:pt x="19802" y="1284"/>
                </a:lnTo>
                <a:lnTo>
                  <a:pt x="198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
          <p:cNvSpPr/>
          <p:nvPr/>
        </p:nvSpPr>
        <p:spPr>
          <a:xfrm>
            <a:off x="3599846"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438" name="Shape 438"/>
        <p:cNvGrpSpPr/>
        <p:nvPr/>
      </p:nvGrpSpPr>
      <p:grpSpPr>
        <a:xfrm>
          <a:off x="0" y="0"/>
          <a:ext cx="0" cy="0"/>
          <a:chOff x="0" y="0"/>
          <a:chExt cx="0" cy="0"/>
        </a:xfrm>
      </p:grpSpPr>
      <p:sp>
        <p:nvSpPr>
          <p:cNvPr id="439" name="Google Shape;439;p7"/>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sz="3600"/>
              <a:t>THANK YOU!</a:t>
            </a:r>
            <a:endParaRPr sz="3600"/>
          </a:p>
        </p:txBody>
      </p:sp>
      <p:sp>
        <p:nvSpPr>
          <p:cNvPr id="440" name="Google Shape;440;p7"/>
          <p:cNvSpPr txBox="1"/>
          <p:nvPr>
            <p:ph idx="1" type="subTitle"/>
          </p:nvPr>
        </p:nvSpPr>
        <p:spPr>
          <a:xfrm>
            <a:off x="4062775" y="1977450"/>
            <a:ext cx="4470900" cy="186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sz="1800">
                <a:solidFill>
                  <a:srgbClr val="000000"/>
                </a:solidFill>
                <a:latin typeface="Roboto"/>
                <a:ea typeface="Roboto"/>
                <a:cs typeface="Roboto"/>
                <a:sym typeface="Roboto"/>
              </a:rPr>
              <a:t>Presented by: Group 4</a:t>
            </a:r>
            <a:endParaRPr b="1" sz="1800">
              <a:solidFill>
                <a:srgbClr val="000000"/>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 sz="1800">
                <a:solidFill>
                  <a:srgbClr val="000000"/>
                </a:solidFill>
                <a:latin typeface="Roboto"/>
                <a:ea typeface="Roboto"/>
                <a:cs typeface="Roboto"/>
                <a:sym typeface="Roboto"/>
              </a:rPr>
              <a:t>Capistrano, Roselle Bianca R.</a:t>
            </a:r>
            <a:endParaRPr b="1" sz="1800">
              <a:solidFill>
                <a:srgbClr val="000000"/>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 sz="1800">
                <a:solidFill>
                  <a:srgbClr val="000000"/>
                </a:solidFill>
                <a:latin typeface="Roboto"/>
                <a:ea typeface="Roboto"/>
                <a:cs typeface="Roboto"/>
                <a:sym typeface="Roboto"/>
              </a:rPr>
              <a:t>Martija, Nheil Jon D.</a:t>
            </a:r>
            <a:endParaRPr b="1" sz="1800">
              <a:solidFill>
                <a:srgbClr val="000000"/>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 sz="1800">
                <a:solidFill>
                  <a:srgbClr val="000000"/>
                </a:solidFill>
                <a:latin typeface="Roboto"/>
                <a:ea typeface="Roboto"/>
                <a:cs typeface="Roboto"/>
                <a:sym typeface="Roboto"/>
              </a:rPr>
              <a:t>Rites, Jarman F.</a:t>
            </a:r>
            <a:endParaRPr b="1" sz="1800">
              <a:solidFill>
                <a:srgbClr val="000000"/>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 sz="1800">
                <a:solidFill>
                  <a:srgbClr val="000000"/>
                </a:solidFill>
                <a:latin typeface="Roboto"/>
                <a:ea typeface="Roboto"/>
                <a:cs typeface="Roboto"/>
                <a:sym typeface="Roboto"/>
              </a:rPr>
              <a:t>Suba, Allija Koreen M.</a:t>
            </a:r>
            <a:endParaRPr b="1" sz="1800">
              <a:solidFill>
                <a:srgbClr val="000000"/>
              </a:solidFill>
              <a:latin typeface="Roboto"/>
              <a:ea typeface="Roboto"/>
              <a:cs typeface="Roboto"/>
              <a:sym typeface="Roboto"/>
            </a:endParaRPr>
          </a:p>
        </p:txBody>
      </p:sp>
      <p:grpSp>
        <p:nvGrpSpPr>
          <p:cNvPr id="441" name="Google Shape;441;p7"/>
          <p:cNvGrpSpPr/>
          <p:nvPr/>
        </p:nvGrpSpPr>
        <p:grpSpPr>
          <a:xfrm flipH="1">
            <a:off x="-4531426" y="-117297"/>
            <a:ext cx="7324051" cy="5378088"/>
            <a:chOff x="238125" y="262775"/>
            <a:chExt cx="7092825" cy="5151425"/>
          </a:xfrm>
        </p:grpSpPr>
        <p:sp>
          <p:nvSpPr>
            <p:cNvPr id="442" name="Google Shape;442;p7"/>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7"/>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7"/>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7"/>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7"/>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7"/>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7"/>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7"/>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7"/>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7"/>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7"/>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7"/>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7"/>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7"/>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7"/>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7"/>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7"/>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7"/>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7"/>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7"/>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7"/>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7"/>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7"/>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7"/>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7"/>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7"/>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7"/>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7"/>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7"/>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7"/>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7"/>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7"/>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7"/>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7"/>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7"/>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7"/>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7"/>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7"/>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7"/>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7"/>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7"/>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7"/>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7"/>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7"/>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7"/>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7"/>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7"/>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7"/>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7"/>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7"/>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7"/>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7"/>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7"/>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7"/>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7"/>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7"/>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7"/>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7"/>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7"/>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7"/>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7"/>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7"/>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7"/>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7"/>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7"/>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7"/>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7"/>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7"/>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7"/>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7"/>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7"/>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7"/>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7"/>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7"/>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7"/>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7"/>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7"/>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