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G32MeI7GJL6t6BBkQcZCKC1y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6B4E7-2564-4A78-B7AA-AB36A62E7336}">
  <a:tblStyle styleId="{ED26B4E7-2564-4A78-B7AA-AB36A62E733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s://github.com/Adsskk19/On-Demand-Car-Wash-CaseStudy.git"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linkedin.com/in/sai-kiran-kumar-ankam-864a22212"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4058313166"/>
              </p:ext>
            </p:extLst>
          </p:nvPr>
        </p:nvGraphicFramePr>
        <p:xfrm>
          <a:off x="9195950" y="1525519"/>
          <a:ext cx="2996050" cy="5286420"/>
        </p:xfrm>
        <a:graphic>
          <a:graphicData uri="http://schemas.openxmlformats.org/drawingml/2006/table">
            <a:tbl>
              <a:tblPr firstRow="1" bandRow="1">
                <a:noFill/>
                <a:tableStyleId>{ED26B4E7-2564-4A78-B7AA-AB36A62E7336}</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dirty="0"/>
                        <a:t>Spring core</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dirty="0"/>
                        <a:t>Spring REST</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dirty="0"/>
                        <a:t>Spring Data JPA</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dirty="0"/>
                        <a:t>Spring Boot </a:t>
                      </a:r>
                      <a:r>
                        <a:rPr lang="en-US" sz="800" u="none" strike="noStrike" cap="none" dirty="0" err="1"/>
                        <a:t>Microservices</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Sync/Async comms,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Spring Cloud</a:t>
                      </a: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Testing using Jasmin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a:t>
                      </a:r>
                      <a:endParaRPr/>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55976" y="3027152"/>
            <a:ext cx="3990283" cy="277599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Flight Booking System</a:t>
            </a:r>
          </a:p>
          <a:p>
            <a:pPr marL="0" lvl="0" indent="0" algn="l" rtl="0">
              <a:lnSpc>
                <a:spcPct val="114000"/>
              </a:lnSpc>
              <a:spcBef>
                <a:spcPts val="0"/>
              </a:spcBef>
              <a:spcAft>
                <a:spcPts val="0"/>
              </a:spcAft>
              <a:buClr>
                <a:schemeClr val="dk1"/>
              </a:buClr>
              <a:buSzPts val="1200"/>
              <a:buNone/>
            </a:pPr>
            <a:endParaRPr lang="en-US" sz="1200" b="1" dirty="0"/>
          </a:p>
          <a:p>
            <a:pPr marL="0" lvl="0" indent="0" algn="l" rtl="0">
              <a:lnSpc>
                <a:spcPct val="114000"/>
              </a:lnSpc>
              <a:spcBef>
                <a:spcPts val="0"/>
              </a:spcBef>
              <a:spcAft>
                <a:spcPts val="0"/>
              </a:spcAft>
              <a:buClr>
                <a:schemeClr val="dk1"/>
              </a:buClr>
              <a:buSzPts val="1200"/>
              <a:buNone/>
            </a:pPr>
            <a:r>
              <a:rPr lang="en-US" sz="1100" dirty="0"/>
              <a:t>Completed end to end case study of Online Flight Booking System along with JWT authentication, Swagger and payment, responsive UI with React JS.</a:t>
            </a:r>
            <a:endParaRPr sz="1100"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50000"/>
              </a:lnSpc>
              <a:spcBef>
                <a:spcPts val="1000"/>
              </a:spcBef>
              <a:spcAft>
                <a:spcPts val="0"/>
              </a:spcAft>
              <a:buClr>
                <a:srgbClr val="000000"/>
              </a:buClr>
              <a:buSzPts val="1100"/>
              <a:buNone/>
            </a:pPr>
            <a:r>
              <a:rPr lang="en-US" sz="1100" b="1" dirty="0">
                <a:solidFill>
                  <a:srgbClr val="000000"/>
                </a:solidFill>
              </a:rPr>
              <a:t>Airline Booking System</a:t>
            </a:r>
            <a:r>
              <a:rPr lang="en-US" sz="1100" b="1" i="0" u="none" strike="noStrike" dirty="0">
                <a:solidFill>
                  <a:srgbClr val="000000"/>
                </a:solidFill>
              </a:rPr>
              <a:t> Application</a:t>
            </a:r>
            <a:endParaRPr sz="1100" b="0" dirty="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dirty="0">
                <a:solidFill>
                  <a:srgbClr val="000000"/>
                </a:solidFill>
              </a:rPr>
              <a:t>Developed backend applications using Monolithic Architecture and implemented all the CRUD operations using Spring Boot, Postgres, Postman and </a:t>
            </a:r>
            <a:r>
              <a:rPr lang="en-US" sz="1100" b="0" i="0" u="none" strike="noStrike" dirty="0" err="1">
                <a:solidFill>
                  <a:srgbClr val="000000"/>
                </a:solidFill>
              </a:rPr>
              <a:t>ReactJs</a:t>
            </a:r>
            <a:r>
              <a:rPr lang="en-US" sz="1100" b="0" i="0" u="none" strike="noStrike" dirty="0">
                <a:solidFill>
                  <a:srgbClr val="000000"/>
                </a:solidFill>
              </a:rPr>
              <a:t> for UI.</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0578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sunilkumarnaidu90872@gmail.com</a:t>
            </a:r>
            <a:endParaRPr dirty="0"/>
          </a:p>
        </p:txBody>
      </p:sp>
      <p:sp>
        <p:nvSpPr>
          <p:cNvPr id="222" name="Google Shape;222;p1"/>
          <p:cNvSpPr txBox="1">
            <a:spLocks noGrp="1"/>
          </p:cNvSpPr>
          <p:nvPr>
            <p:ph type="body" idx="8"/>
          </p:nvPr>
        </p:nvSpPr>
        <p:spPr>
          <a:xfrm>
            <a:off x="439737" y="2849253"/>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Hands on experience in creating </a:t>
            </a:r>
            <a:r>
              <a:rPr lang="en-US" sz="1100" b="1" i="0" u="none" strike="noStrike" dirty="0">
                <a:solidFill>
                  <a:srgbClr val="000000"/>
                </a:solidFill>
              </a:rPr>
              <a:t>microservices</a:t>
            </a:r>
            <a:r>
              <a:rPr lang="en-US" sz="1100" b="0" i="0" u="none" strike="noStrike" dirty="0">
                <a:solidFill>
                  <a:srgbClr val="000000"/>
                </a:solidFill>
              </a:rPr>
              <a:t> with </a:t>
            </a:r>
            <a:r>
              <a:rPr lang="en-US" sz="1100" b="1" i="0" u="none" strike="noStrike" dirty="0" err="1">
                <a:solidFill>
                  <a:srgbClr val="000000"/>
                </a:solidFill>
              </a:rPr>
              <a:t>Springboot</a:t>
            </a:r>
            <a:r>
              <a:rPr lang="en-US" sz="1100" b="1" i="0" u="none" strike="noStrike" dirty="0">
                <a:solidFill>
                  <a:srgbClr val="000000"/>
                </a:solidFill>
              </a:rPr>
              <a:t>, Spring Security, Spring Cloud API Gateway,</a:t>
            </a:r>
            <a:r>
              <a:rPr lang="en-US" sz="1100" b="0" i="0" u="none" strike="noStrike" dirty="0">
                <a:solidFill>
                  <a:srgbClr val="000000"/>
                </a:solidFill>
              </a:rPr>
              <a:t> Eureka server.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Proficient in creating </a:t>
            </a:r>
            <a:r>
              <a:rPr lang="en-US" sz="1100" b="1" i="0" u="none" strike="noStrike" dirty="0">
                <a:solidFill>
                  <a:srgbClr val="000000"/>
                </a:solidFill>
              </a:rPr>
              <a:t>Single page Web</a:t>
            </a:r>
            <a:r>
              <a:rPr lang="en-US" sz="1100" b="0" i="0" u="none" strike="noStrike" dirty="0">
                <a:solidFill>
                  <a:srgbClr val="000000"/>
                </a:solidFill>
              </a:rPr>
              <a:t> Application in </a:t>
            </a:r>
            <a:r>
              <a:rPr lang="en-US" sz="1100" b="1" i="0" u="none" strike="noStrike" dirty="0">
                <a:solidFill>
                  <a:srgbClr val="000000"/>
                </a:solidFill>
              </a:rPr>
              <a:t>React</a:t>
            </a:r>
            <a:r>
              <a:rPr lang="en-US" sz="1100" b="0" i="0" u="none" strike="noStrike" dirty="0">
                <a:solidFill>
                  <a:srgbClr val="000000"/>
                </a:solidFill>
              </a:rPr>
              <a:t> .</a:t>
            </a:r>
            <a:endParaRPr dirty="0"/>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dirty="0">
                <a:solidFill>
                  <a:srgbClr val="000000"/>
                </a:solidFill>
              </a:rPr>
              <a:t>React developer </a:t>
            </a:r>
            <a:r>
              <a:rPr lang="en-US" sz="1100" b="0" i="0" u="none" strike="noStrike" dirty="0">
                <a:solidFill>
                  <a:srgbClr val="000000"/>
                </a:solidFill>
              </a:rPr>
              <a:t>with working knowledge on ReactJS with react hooks, reactive forms, routing and Material UI.</a:t>
            </a:r>
            <a:endParaRPr sz="1100" b="1"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Experience in creating documentation with Java docs and swagger and in </a:t>
            </a:r>
            <a:r>
              <a:rPr lang="en-US" sz="1100" b="1" i="0" u="none" strike="noStrike" dirty="0">
                <a:solidFill>
                  <a:srgbClr val="000000"/>
                </a:solidFill>
              </a:rPr>
              <a:t>unit testing using Junit, Mockito.</a:t>
            </a:r>
            <a:endParaRPr sz="1100" b="0"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Development experience using Eclipse, </a:t>
            </a:r>
            <a:r>
              <a:rPr lang="en-US" sz="1100" b="0" i="0" u="none" strike="noStrike" dirty="0" err="1">
                <a:solidFill>
                  <a:srgbClr val="000000"/>
                </a:solidFill>
              </a:rPr>
              <a:t>intellij</a:t>
            </a:r>
            <a:r>
              <a:rPr lang="en-US" sz="1100" b="0" i="0" u="none" strike="noStrike" dirty="0">
                <a:solidFill>
                  <a:srgbClr val="000000"/>
                </a:solidFill>
              </a:rPr>
              <a:t>, VS Code, </a:t>
            </a:r>
            <a:r>
              <a:rPr lang="en-US" sz="1100" b="0" i="0" u="none" strike="noStrike" dirty="0" err="1">
                <a:solidFill>
                  <a:srgbClr val="000000"/>
                </a:solidFill>
              </a:rPr>
              <a:t>pgAdmin</a:t>
            </a:r>
            <a:r>
              <a:rPr lang="en-US" sz="1100" b="0" i="0" u="none" strike="noStrike" dirty="0">
                <a:solidFill>
                  <a:srgbClr val="000000"/>
                </a:solidFill>
              </a:rPr>
              <a:t> for </a:t>
            </a:r>
            <a:r>
              <a:rPr lang="en-US" sz="1100" b="0" i="0" u="none" strike="noStrike" dirty="0" err="1">
                <a:solidFill>
                  <a:srgbClr val="000000"/>
                </a:solidFill>
              </a:rPr>
              <a:t>postgreas</a:t>
            </a:r>
            <a:r>
              <a:rPr lang="en-US" sz="1100" b="0" i="0" u="none" strike="noStrike" dirty="0">
                <a:solidFill>
                  <a:srgbClr val="000000"/>
                </a:solidFill>
              </a:rPr>
              <a:t>, postman </a:t>
            </a:r>
            <a:r>
              <a:rPr lang="en-US" sz="1100" b="0" i="0" u="none" strike="noStrike" dirty="0" err="1">
                <a:solidFill>
                  <a:srgbClr val="000000"/>
                </a:solidFill>
              </a:rPr>
              <a:t>Api</a:t>
            </a:r>
            <a:r>
              <a:rPr lang="en-US" sz="1100" b="0" i="0" u="none" strike="noStrike" dirty="0">
                <a:solidFill>
                  <a:srgbClr val="000000"/>
                </a:solidFill>
              </a:rPr>
              <a:t> connection and </a:t>
            </a:r>
            <a:r>
              <a:rPr lang="en-US" sz="1100" b="0" i="0" u="none" strike="noStrike" dirty="0" err="1">
                <a:solidFill>
                  <a:srgbClr val="000000"/>
                </a:solidFill>
              </a:rPr>
              <a:t>MangoDB</a:t>
            </a:r>
            <a:r>
              <a:rPr lang="en-US" sz="1100" b="0" i="0" u="none" strike="noStrike" dirty="0">
                <a:solidFill>
                  <a:srgbClr val="000000"/>
                </a:solidFill>
              </a:rPr>
              <a:t> by Atlas.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Alli</a:t>
            </a:r>
            <a:r>
              <a:rPr lang="en-US" dirty="0"/>
              <a:t> Sunil Kumar</a:t>
            </a:r>
            <a:endParaRPr dirty="0"/>
          </a:p>
          <a:p>
            <a:pPr marL="0" lvl="0" indent="0" algn="l" rtl="0">
              <a:lnSpc>
                <a:spcPct val="90000"/>
              </a:lnSpc>
              <a:spcBef>
                <a:spcPts val="1000"/>
              </a:spcBef>
              <a:spcAft>
                <a:spcPts val="0"/>
              </a:spcAft>
              <a:buClr>
                <a:schemeClr val="lt1"/>
              </a:buClr>
              <a:buSzPts val="2100"/>
              <a:buNone/>
            </a:pP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6" name="Google Shape;226;p1" descr="Movie, play, video icon"/>
          <p:cNvPicPr preferRelativeResize="0"/>
          <p:nvPr/>
        </p:nvPicPr>
        <p:blipFill rotWithShape="1">
          <a:blip r:embed="rId5">
            <a:alphaModFix/>
          </a:blip>
          <a:srcRect/>
          <a:stretch/>
        </p:blipFill>
        <p:spPr>
          <a:xfrm>
            <a:off x="8473653" y="6221411"/>
            <a:ext cx="473075" cy="471488"/>
          </a:xfrm>
          <a:prstGeom prst="rect">
            <a:avLst/>
          </a:prstGeom>
          <a:noFill/>
          <a:ln>
            <a:noFill/>
          </a:ln>
        </p:spPr>
      </p:pic>
      <p:pic>
        <p:nvPicPr>
          <p:cNvPr id="227" name="Google Shape;227;p1" descr="Free icon download | Linkedin">
            <a:hlinkClick r:id="rId6" action="ppaction://hlinkfile"/>
          </p:cNvPr>
          <p:cNvPicPr preferRelativeResize="0"/>
          <p:nvPr/>
        </p:nvPicPr>
        <p:blipFill rotWithShape="1">
          <a:blip r:embed="rId7">
            <a:alphaModFix/>
          </a:blip>
          <a:srcRect/>
          <a:stretch/>
        </p:blipFill>
        <p:spPr>
          <a:xfrm>
            <a:off x="7816166" y="2107236"/>
            <a:ext cx="325438" cy="325437"/>
          </a:xfrm>
          <a:prstGeom prst="rect">
            <a:avLst/>
          </a:prstGeom>
          <a:noFill/>
          <a:ln>
            <a:noFill/>
          </a:ln>
        </p:spPr>
      </p:pic>
      <p:sp>
        <p:nvSpPr>
          <p:cNvPr id="228" name="Google Shape;228;p1"/>
          <p:cNvSpPr txBox="1"/>
          <p:nvPr/>
        </p:nvSpPr>
        <p:spPr>
          <a:xfrm>
            <a:off x="3127914" y="1932518"/>
            <a:ext cx="2159400" cy="295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solidFill>
                  <a:srgbClr val="000000"/>
                </a:solidFill>
                <a:latin typeface="Verdana"/>
                <a:ea typeface="Verdana"/>
                <a:cs typeface="Verdana"/>
                <a:sym typeface="Verdana"/>
              </a:rPr>
              <a:t>Technology</a:t>
            </a:r>
            <a:endParaRPr sz="1000" b="0" i="0" u="none" strike="noStrike" cap="none" dirty="0">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dirty="0">
                <a:solidFill>
                  <a:srgbClr val="000000"/>
                </a:solidFill>
                <a:latin typeface="Verdana"/>
                <a:ea typeface="Verdana"/>
                <a:cs typeface="Verdana"/>
                <a:sym typeface="Verdana"/>
              </a:rPr>
              <a:t>Electronics and Communication E</a:t>
            </a:r>
            <a:r>
              <a:rPr lang="en-US" sz="1000" b="0" i="0" u="none" strike="noStrike" cap="none" dirty="0">
                <a:solidFill>
                  <a:srgbClr val="000000"/>
                </a:solidFill>
                <a:latin typeface="Verdana"/>
                <a:ea typeface="Verdana"/>
                <a:cs typeface="Verdana"/>
                <a:sym typeface="Verdana"/>
              </a:rPr>
              <a:t>ngineering: 2018-2022</a:t>
            </a:r>
            <a:endParaRPr dirty="0"/>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 name="Text Placeholder 1"/>
          <p:cNvSpPr>
            <a:spLocks noGrp="1"/>
          </p:cNvSpPr>
          <p:nvPr>
            <p:ph type="body" idx="7"/>
          </p:nvPr>
        </p:nvSpPr>
        <p:spPr>
          <a:xfrm>
            <a:off x="3057236" y="1711595"/>
            <a:ext cx="3140363" cy="330250"/>
          </a:xfrm>
        </p:spPr>
        <p:txBody>
          <a:bodyPr/>
          <a:lstStyle/>
          <a:p>
            <a:r>
              <a:rPr lang="en-US" dirty="0"/>
              <a:t> +91 8008709863</a:t>
            </a:r>
          </a:p>
        </p:txBody>
      </p:sp>
      <p:pic>
        <p:nvPicPr>
          <p:cNvPr id="4" name="Picture Placeholder 3"/>
          <p:cNvPicPr>
            <a:picLocks noGrp="1" noChangeAspect="1"/>
          </p:cNvPicPr>
          <p:nvPr>
            <p:ph type="pic" idx="5"/>
          </p:nvPr>
        </p:nvPicPr>
        <p:blipFill>
          <a:blip r:embed="rId8">
            <a:extLst>
              <a:ext uri="{28A0092B-C50C-407E-A947-70E740481C1C}">
                <a14:useLocalDpi xmlns:a14="http://schemas.microsoft.com/office/drawing/2010/main" val="0"/>
              </a:ext>
            </a:extLst>
          </a:blip>
          <a:srcRect t="11089" b="11089"/>
          <a:stretch>
            <a:fillRect/>
          </a:stretch>
        </p:blipFill>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3A700B-2DFD-4624-8DA1-C9CD05210B82}">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2B3DEAEE-BD0E-4CDE-B630-72FF6447398F}">
  <ds:schemaRefs>
    <ds:schemaRef ds:uri="http://schemas.microsoft.com/sharepoint/v3/contenttype/forms"/>
  </ds:schemaRefs>
</ds:datastoreItem>
</file>

<file path=customXml/itemProps3.xml><?xml version="1.0" encoding="utf-8"?>
<ds:datastoreItem xmlns:ds="http://schemas.openxmlformats.org/officeDocument/2006/customXml" ds:itemID="{85D8250D-0E36-4039-AED7-B05592D4D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351</Words>
  <Application>Microsoft Office PowerPoint</Application>
  <PresentationFormat>Widescreen</PresentationFormat>
  <Paragraphs>61</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18MH1A04A6 </cp:lastModifiedBy>
  <cp:revision>3</cp:revision>
  <dcterms:created xsi:type="dcterms:W3CDTF">2020-09-22T06:24:34Z</dcterms:created>
  <dcterms:modified xsi:type="dcterms:W3CDTF">2023-01-05T05:36:35Z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