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4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16" y="-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1181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Link</a:t>
            </a:r>
            <a:br>
              <a:rPr lang="en-US" sz="6000" dirty="0" smtClean="0"/>
            </a:br>
            <a:r>
              <a:rPr lang="en-US" sz="1800" dirty="0" smtClean="0"/>
              <a:t>Creators</a:t>
            </a:r>
            <a:r>
              <a:rPr lang="en-US" sz="1800" dirty="0"/>
              <a:t>: </a:t>
            </a:r>
            <a:r>
              <a:rPr lang="en-US" sz="1800" dirty="0" err="1"/>
              <a:t>Yifeng</a:t>
            </a:r>
            <a:r>
              <a:rPr lang="en-US" sz="1800" dirty="0"/>
              <a:t> Huang, Matthew </a:t>
            </a:r>
            <a:r>
              <a:rPr lang="en-US" sz="1800" dirty="0" smtClean="0"/>
              <a:t>Burn</a:t>
            </a:r>
            <a:r>
              <a:rPr lang="en-US" sz="1800" dirty="0"/>
              <a:t>, David Bernstein, </a:t>
            </a:r>
            <a:r>
              <a:rPr lang="en-US" sz="1800" dirty="0" err="1" smtClean="0"/>
              <a:t>Alli</a:t>
            </a:r>
            <a:r>
              <a:rPr lang="en-US" sz="1800" dirty="0" smtClean="0"/>
              <a:t> MacMillan, and Sam busser</a:t>
            </a:r>
            <a:br>
              <a:rPr lang="en-US" sz="1800" dirty="0" smtClean="0"/>
            </a:br>
            <a:r>
              <a:rPr lang="en-US" sz="1800" dirty="0" smtClean="0"/>
              <a:t>Team name: meeting masters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175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en-US" dirty="0" smtClean="0"/>
              <a:t>Project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427" y="2022928"/>
            <a:ext cx="4972730" cy="4314372"/>
          </a:xfrm>
        </p:spPr>
        <p:txBody>
          <a:bodyPr>
            <a:normAutofit/>
          </a:bodyPr>
          <a:lstStyle/>
          <a:p>
            <a:r>
              <a:rPr lang="en-US" sz="1700" b="1" dirty="0"/>
              <a:t>Link is a website </a:t>
            </a:r>
            <a:r>
              <a:rPr lang="en-US" sz="1700" b="1" dirty="0" smtClean="0"/>
              <a:t>designed to aid students in finding </a:t>
            </a:r>
            <a:r>
              <a:rPr lang="en-US" sz="1700" b="1" dirty="0"/>
              <a:t>a common meeting time. </a:t>
            </a:r>
          </a:p>
          <a:p>
            <a:pPr lvl="1"/>
            <a:r>
              <a:rPr lang="en-US" sz="1700" dirty="0" smtClean="0"/>
              <a:t>One user will create a group by proposing meeting </a:t>
            </a:r>
            <a:r>
              <a:rPr lang="en-US" sz="1700" dirty="0"/>
              <a:t>dates and </a:t>
            </a:r>
            <a:r>
              <a:rPr lang="en-US" sz="1700" dirty="0" smtClean="0"/>
              <a:t>times.  </a:t>
            </a:r>
            <a:endParaRPr lang="en-US" sz="1700" dirty="0"/>
          </a:p>
          <a:p>
            <a:pPr lvl="1"/>
            <a:r>
              <a:rPr lang="en-US" sz="1700" dirty="0" smtClean="0"/>
              <a:t>On this same page, the user can invite others.</a:t>
            </a:r>
            <a:endParaRPr lang="en-US" sz="1700" dirty="0"/>
          </a:p>
          <a:p>
            <a:pPr lvl="1"/>
            <a:r>
              <a:rPr lang="en-US" sz="1700" dirty="0" smtClean="0"/>
              <a:t>Once a user logs in they can access the group page and view others / edit their availability. </a:t>
            </a:r>
            <a:endParaRPr lang="en-US" sz="17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37400" y="2806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2743200"/>
            <a:ext cx="519430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n-US" sz="1700" b="1" dirty="0" smtClean="0"/>
              <a:t>How does it work?</a:t>
            </a:r>
          </a:p>
          <a:p>
            <a:pPr marL="1371600" lvl="2" indent="-457200">
              <a:buFont typeface="Arial"/>
              <a:buChar char="•"/>
            </a:pPr>
            <a:r>
              <a:rPr lang="en-US" sz="1700" b="1" dirty="0" smtClean="0"/>
              <a:t>By putting all users in a groups availability on one page, everyone can see which times work for who. </a:t>
            </a:r>
            <a:endParaRPr lang="en-US" sz="1700" b="1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5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6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video of shit working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8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8213" y="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Tools list   - score 1-5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3" y="1640110"/>
            <a:ext cx="9905998" cy="5027390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Javascirpt</a:t>
            </a:r>
            <a:r>
              <a:rPr lang="en-US" dirty="0"/>
              <a:t> </a:t>
            </a:r>
            <a:r>
              <a:rPr lang="en-US" dirty="0" smtClean="0"/>
              <a:t>and HTML for front end website design.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MySql</a:t>
            </a:r>
            <a:r>
              <a:rPr lang="en-US" dirty="0" smtClean="0"/>
              <a:t> and PHP for backend database.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Trello</a:t>
            </a:r>
            <a:r>
              <a:rPr lang="en-US" dirty="0" smtClean="0"/>
              <a:t> for project </a:t>
            </a:r>
            <a:r>
              <a:rPr lang="en-US" dirty="0" smtClean="0"/>
              <a:t>management &amp; </a:t>
            </a:r>
            <a:r>
              <a:rPr lang="en-US" dirty="0" err="1" smtClean="0"/>
              <a:t>GroupMe</a:t>
            </a: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dirty="0" smtClean="0"/>
              <a:t>communication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PHPUNIT for testing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873500"/>
            <a:ext cx="1879600" cy="187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0" y="1612900"/>
            <a:ext cx="1422400" cy="142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1866900"/>
            <a:ext cx="1066800" cy="106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500" y="5067300"/>
            <a:ext cx="1168400" cy="116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2806954"/>
            <a:ext cx="2768600" cy="149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25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methodology followed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followed the agile methodology throughout the semester to help us decide who will work on what. </a:t>
            </a:r>
          </a:p>
          <a:p>
            <a:pPr lvl="1"/>
            <a:r>
              <a:rPr lang="en-US" dirty="0" smtClean="0"/>
              <a:t>The first sprints started with learning the tools we choose to use, then we focused on the actual creation of the site. </a:t>
            </a:r>
          </a:p>
          <a:p>
            <a:pPr lvl="1"/>
            <a:r>
              <a:rPr lang="en-US" dirty="0" smtClean="0"/>
              <a:t>Our team met once a week to share what we’ve been working on and decide what was next.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0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encountered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meet as much as a proper agile implementation should.</a:t>
            </a:r>
          </a:p>
          <a:p>
            <a:pPr lvl="1"/>
            <a:r>
              <a:rPr lang="en-US" dirty="0" smtClean="0"/>
              <a:t>We overcame this by communicating on </a:t>
            </a:r>
            <a:r>
              <a:rPr lang="en-US" dirty="0" err="1" smtClean="0"/>
              <a:t>groupme</a:t>
            </a:r>
            <a:r>
              <a:rPr lang="en-US" dirty="0" smtClean="0"/>
              <a:t> and scheduling tasks on </a:t>
            </a:r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en-US" dirty="0" smtClean="0"/>
              <a:t>Our initial design tough to implement</a:t>
            </a:r>
          </a:p>
          <a:p>
            <a:pPr lvl="1"/>
            <a:r>
              <a:rPr lang="en-US" dirty="0" smtClean="0"/>
              <a:t>We changed the scope of our project to only track users availability to proposed times instead of propose times based on availability </a:t>
            </a:r>
          </a:p>
          <a:p>
            <a:r>
              <a:rPr lang="en-US" dirty="0" smtClean="0"/>
              <a:t>Did not know how to use the majority of our tools</a:t>
            </a:r>
          </a:p>
          <a:p>
            <a:pPr lvl="1"/>
            <a:r>
              <a:rPr lang="en-US" dirty="0" smtClean="0"/>
              <a:t>Spent a lot of time learning and more time 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3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lessons learned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05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242</TotalTime>
  <Words>270</Words>
  <Application>Microsoft Macintosh PowerPoint</Application>
  <PresentationFormat>Custom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Mesh</vt:lpstr>
      <vt:lpstr>Link Creators: Yifeng Huang, Matthew Burn, David Bernstein, Alli MacMillan, and Sam busser Team name: meeting masters</vt:lpstr>
      <vt:lpstr>Project overview </vt:lpstr>
      <vt:lpstr>PowerPoint Presentation</vt:lpstr>
      <vt:lpstr>Link to video of shit working </vt:lpstr>
      <vt:lpstr>Tools list   - score 1-5 </vt:lpstr>
      <vt:lpstr>Overview of methodology followed</vt:lpstr>
      <vt:lpstr>Challenges encountered </vt:lpstr>
      <vt:lpstr>Key lessons learned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Busser</dc:creator>
  <cp:lastModifiedBy>David Bernstein</cp:lastModifiedBy>
  <cp:revision>13</cp:revision>
  <dcterms:created xsi:type="dcterms:W3CDTF">2017-03-12T18:23:03Z</dcterms:created>
  <dcterms:modified xsi:type="dcterms:W3CDTF">2017-05-01T20:13:26Z</dcterms:modified>
</cp:coreProperties>
</file>