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DAC"/>
    <a:srgbClr val="2F3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4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9750" y="638175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8C06CB7-EB00-4BCA-A49B-96C8C8157D5F}" type="slidenum">
              <a:rPr lang="fr-FR" sz="1200">
                <a:solidFill>
                  <a:srgbClr val="7E6621"/>
                </a:solidFill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FR" sz="1200">
              <a:solidFill>
                <a:srgbClr val="7E6621"/>
              </a:solidFill>
              <a:cs typeface="Aria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5029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029200" y="6629400"/>
            <a:ext cx="38100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defRPr sz="900">
                <a:solidFill>
                  <a:srgbClr val="7E662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02CB13-31BD-4DE1-8610-9FC40C989CED}" type="datetime4">
              <a:rPr lang="fr-F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January 3, 2015</a:t>
            </a:fld>
            <a:r>
              <a:rPr lang="fr-FR"/>
              <a:t> / Publicis re:sources/ Direction de la communication</a:t>
            </a:r>
            <a:endParaRPr lang="fr-FR" sz="1400">
              <a:latin typeface="Times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038350" cy="6151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62650" cy="6151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0250" y="228600"/>
            <a:ext cx="55689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58888"/>
            <a:ext cx="7772400" cy="5121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2F0B245-F5C6-4D2E-8A3C-C4D65FF348E9}" type="datetimeFigureOut">
              <a:rPr lang="en-US"/>
              <a:pPr/>
              <a:t>1/3/15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EBDDC3"/>
              </a:solidFill>
            </a:endParaRP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82930F-53A3-4084-82EC-BC99BE94D538}" type="slidenum">
              <a:rPr lang="en-US">
                <a:solidFill>
                  <a:srgbClr val="EBDDC3"/>
                </a:solidFill>
              </a:rPr>
              <a:pPr/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568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9750" y="638175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7C42F32-B03C-43DF-880D-82303DD7FC7D}" type="slidenum">
              <a:rPr lang="fr-FR" sz="1200">
                <a:solidFill>
                  <a:srgbClr val="7E6621"/>
                </a:solidFill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FR" sz="1200">
              <a:solidFill>
                <a:srgbClr val="7E6621"/>
              </a:solidFill>
              <a:cs typeface="Aria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5029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029200" y="6629400"/>
            <a:ext cx="38100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solidFill>
                  <a:srgbClr val="7E662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9E8100-9C6D-4EC5-B3F5-F5E10016373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50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9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10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58888"/>
            <a:ext cx="3810000" cy="5121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8888"/>
            <a:ext cx="3810000" cy="5121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19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7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264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42470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38011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38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038350" cy="6151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62650" cy="6151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63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0250" y="228600"/>
            <a:ext cx="55689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58888"/>
            <a:ext cx="3810000" cy="5121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58888"/>
            <a:ext cx="3810000" cy="2484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95725"/>
            <a:ext cx="3810000" cy="2484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623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0D517-96E6-4EB6-8C4A-BDD0FACC6FF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7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58888"/>
            <a:ext cx="3810000" cy="5121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8888"/>
            <a:ext cx="3810000" cy="5121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jpeg"/><Relationship Id="rId17" Type="http://schemas.openxmlformats.org/officeDocument/2006/relationships/image" Target="../media/image3.jpeg"/><Relationship Id="rId18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theme" Target="../theme/theme2.xml"/><Relationship Id="rId15" Type="http://schemas.openxmlformats.org/officeDocument/2006/relationships/image" Target="../media/image1.jpeg"/><Relationship Id="rId16" Type="http://schemas.openxmlformats.org/officeDocument/2006/relationships/image" Target="../media/image2.jpeg"/><Relationship Id="rId17" Type="http://schemas.openxmlformats.org/officeDocument/2006/relationships/image" Target="../media/image3.jpeg"/><Relationship Id="rId18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70250" y="228600"/>
            <a:ext cx="5568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fr-FR" smtClean="0"/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58888"/>
            <a:ext cx="7772400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smtClean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848600" y="6643688"/>
            <a:ext cx="12954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fld id="{12D891F1-0852-4933-ACC8-D4C6A3634F9C}" type="slidenum">
              <a:rPr lang="en-US" sz="800">
                <a:solidFill>
                  <a:srgbClr val="FFFFFF"/>
                </a:solidFill>
                <a:latin typeface="Arial" charset="0"/>
                <a:cs typeface="Arial" pitchFamily="34" charset="0"/>
              </a:rPr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sz="800" dirty="0">
              <a:solidFill>
                <a:srgbClr val="FFFFFF"/>
              </a:solidFill>
              <a:latin typeface="Arial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700" r:id="rId13"/>
  </p:sldLayoutIdLst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100">
          <a:solidFill>
            <a:srgbClr val="580D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100">
          <a:solidFill>
            <a:srgbClr val="580D00"/>
          </a:solidFill>
          <a:latin typeface="Univers 57 Condensed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100">
          <a:solidFill>
            <a:srgbClr val="580D00"/>
          </a:solidFill>
          <a:latin typeface="Univers 57 Condensed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100">
          <a:solidFill>
            <a:srgbClr val="580D00"/>
          </a:solidFill>
          <a:latin typeface="Univers 57 Condensed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100">
          <a:solidFill>
            <a:srgbClr val="580D00"/>
          </a:solidFill>
          <a:latin typeface="Univers 57 Condensed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100">
          <a:solidFill>
            <a:srgbClr val="580D00"/>
          </a:solidFill>
          <a:latin typeface="Univers 57 Condensed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100">
          <a:solidFill>
            <a:srgbClr val="580D00"/>
          </a:solidFill>
          <a:latin typeface="Univers 57 Condensed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100">
          <a:solidFill>
            <a:srgbClr val="580D00"/>
          </a:solidFill>
          <a:latin typeface="Univers 57 Condensed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100">
          <a:solidFill>
            <a:srgbClr val="580D00"/>
          </a:solidFill>
          <a:latin typeface="Univers 57 Condensed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16"/>
        </a:buBlip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25000"/>
        <a:buBlip>
          <a:blip r:embed="rId17"/>
        </a:buBlip>
        <a:defRPr sz="2100">
          <a:solidFill>
            <a:srgbClr val="580D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25000"/>
        <a:buBlip>
          <a:blip r:embed="rId18"/>
        </a:buBlip>
        <a:defRPr sz="2100">
          <a:solidFill>
            <a:srgbClr val="7A27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50000"/>
        <a:buChar char="–"/>
        <a:defRPr sz="2000">
          <a:solidFill>
            <a:schemeClr val="tx1"/>
          </a:solidFill>
          <a:latin typeface="Times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50000"/>
        <a:buChar char="»"/>
        <a:defRPr sz="2000">
          <a:solidFill>
            <a:schemeClr val="tx1"/>
          </a:solidFill>
          <a:latin typeface="Times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50000"/>
        <a:buChar char="»"/>
        <a:defRPr sz="2000">
          <a:solidFill>
            <a:schemeClr val="tx1"/>
          </a:solidFill>
          <a:latin typeface="Times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50000"/>
        <a:buChar char="»"/>
        <a:defRPr sz="2000">
          <a:solidFill>
            <a:schemeClr val="tx1"/>
          </a:solidFill>
          <a:latin typeface="Times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50000"/>
        <a:buChar char="»"/>
        <a:defRPr sz="2000">
          <a:solidFill>
            <a:schemeClr val="tx1"/>
          </a:solidFill>
          <a:latin typeface="Times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50000"/>
        <a:buChar char="»"/>
        <a:defRPr sz="2000">
          <a:solidFill>
            <a:schemeClr val="tx1"/>
          </a:solidFill>
          <a:latin typeface="Times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70250" y="228600"/>
            <a:ext cx="5568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58888"/>
            <a:ext cx="7772400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848600" y="6643688"/>
            <a:ext cx="12954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fld id="{3C3C2D8F-323A-48C3-A10B-C2A5A2877E40}" type="slidenum">
              <a:rPr lang="en-US" sz="800">
                <a:solidFill>
                  <a:srgbClr val="FFFFFF"/>
                </a:solidFill>
                <a:latin typeface="Arial" charset="0"/>
                <a:cs typeface="Arial" pitchFamily="34" charset="0"/>
              </a:rPr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sz="800">
              <a:solidFill>
                <a:srgbClr val="FFFFFF"/>
              </a:solidFill>
              <a:latin typeface="Arial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5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100">
          <a:solidFill>
            <a:srgbClr val="580D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100">
          <a:solidFill>
            <a:srgbClr val="580D00"/>
          </a:solidFill>
          <a:latin typeface="Univers 57 Condensed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100">
          <a:solidFill>
            <a:srgbClr val="580D00"/>
          </a:solidFill>
          <a:latin typeface="Univers 57 Condensed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100">
          <a:solidFill>
            <a:srgbClr val="580D00"/>
          </a:solidFill>
          <a:latin typeface="Univers 57 Condensed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100">
          <a:solidFill>
            <a:srgbClr val="580D00"/>
          </a:solidFill>
          <a:latin typeface="Univers 57 Condensed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100">
          <a:solidFill>
            <a:srgbClr val="580D00"/>
          </a:solidFill>
          <a:latin typeface="Univers 57 Condensed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100">
          <a:solidFill>
            <a:srgbClr val="580D00"/>
          </a:solidFill>
          <a:latin typeface="Univers 57 Condensed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100">
          <a:solidFill>
            <a:srgbClr val="580D00"/>
          </a:solidFill>
          <a:latin typeface="Univers 57 Condensed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100">
          <a:solidFill>
            <a:srgbClr val="580D00"/>
          </a:solidFill>
          <a:latin typeface="Univers 57 Condense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16"/>
        </a:buBlip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25000"/>
        <a:buBlip>
          <a:blip r:embed="rId17"/>
        </a:buBlip>
        <a:defRPr sz="2100">
          <a:solidFill>
            <a:srgbClr val="580D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25000"/>
        <a:buBlip>
          <a:blip r:embed="rId18"/>
        </a:buBlip>
        <a:defRPr sz="2100">
          <a:solidFill>
            <a:srgbClr val="7A27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50000"/>
        <a:buChar char="–"/>
        <a:defRPr sz="2000">
          <a:solidFill>
            <a:schemeClr val="tx1"/>
          </a:solidFill>
          <a:latin typeface="Times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50000"/>
        <a:buChar char="»"/>
        <a:defRPr sz="2000">
          <a:solidFill>
            <a:schemeClr val="tx1"/>
          </a:solidFill>
          <a:latin typeface="Times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50000"/>
        <a:buChar char="»"/>
        <a:defRPr sz="2000">
          <a:solidFill>
            <a:schemeClr val="tx1"/>
          </a:solidFill>
          <a:latin typeface="Times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50000"/>
        <a:buChar char="»"/>
        <a:defRPr sz="2000">
          <a:solidFill>
            <a:schemeClr val="tx1"/>
          </a:solidFill>
          <a:latin typeface="Times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50000"/>
        <a:buChar char="»"/>
        <a:defRPr sz="2000">
          <a:solidFill>
            <a:schemeClr val="tx1"/>
          </a:solidFill>
          <a:latin typeface="Times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50000"/>
        <a:buChar char="»"/>
        <a:defRPr sz="2000">
          <a:solidFill>
            <a:schemeClr val="tx1"/>
          </a:solidFill>
          <a:latin typeface="Times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therandthither.net/" TargetMode="External"/><Relationship Id="rId4" Type="http://schemas.openxmlformats.org/officeDocument/2006/relationships/hyperlink" Target="http://jackietravels.com/" TargetMode="External"/><Relationship Id="rId5" Type="http://schemas.openxmlformats.org/officeDocument/2006/relationships/hyperlink" Target="http://www.yomadic.com/" TargetMode="External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tcscri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787" y="374952"/>
            <a:ext cx="4978400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8106" y="1097820"/>
            <a:ext cx="56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DADAC"/>
                </a:solidFill>
              </a:rPr>
              <a:t>DESIGN PROCESS - MIDTERM PROJECT</a:t>
            </a:r>
            <a:endParaRPr lang="en-US" b="1" dirty="0">
              <a:solidFill>
                <a:srgbClr val="5DADA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810" y="1790093"/>
            <a:ext cx="817638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Define audience/tone: </a:t>
            </a:r>
            <a:r>
              <a:rPr lang="en-US" dirty="0" smtClean="0"/>
              <a:t>Individuals wishing to break out of their comfort zone and travel the world. Tone is informal, playful and thought-provoking.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Websites I </a:t>
            </a:r>
            <a:r>
              <a:rPr lang="en-US" b="1" dirty="0"/>
              <a:t>was inspired by: </a:t>
            </a:r>
            <a:r>
              <a:rPr lang="en-US" dirty="0">
                <a:hlinkClick r:id="rId3"/>
              </a:rPr>
              <a:t>http://www.hitherandthither.net</a:t>
            </a:r>
            <a:r>
              <a:rPr lang="en-US" dirty="0" smtClean="0">
                <a:hlinkClick r:id="rId3"/>
              </a:rPr>
              <a:t>/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http://jackietravels.com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http://www.yomadic.com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Parts of design I’m most proud of: </a:t>
            </a:r>
            <a:r>
              <a:rPr lang="en-US" dirty="0"/>
              <a:t>M</a:t>
            </a:r>
            <a:r>
              <a:rPr lang="en-US" dirty="0" smtClean="0"/>
              <a:t>y logo and style guide, as it went through several iterations and was the result of hours of brainstorming and researching the internet for inspiration.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Struggles encountered in the design process: </a:t>
            </a:r>
            <a:r>
              <a:rPr lang="en-US" dirty="0" smtClean="0"/>
              <a:t>It is frustrating when you have a design layout in your head but do not have the skills yet to make it happen. As someone with little graphic design experience, I had to play around with quite a few different layouts to find something aesthetically pleasing.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Parts of the development process I overcame: </a:t>
            </a:r>
            <a:r>
              <a:rPr lang="en-US" dirty="0" smtClean="0"/>
              <a:t>After a lot of practice, I learned how to use the </a:t>
            </a:r>
            <a:r>
              <a:rPr lang="en-US" dirty="0" err="1" smtClean="0"/>
              <a:t>clearfix</a:t>
            </a:r>
            <a:r>
              <a:rPr lang="en-US" dirty="0" smtClean="0"/>
              <a:t> method for clearing floats. I was proud of my finished product and it’s definitely true that with coding, you learn by doing.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circleonl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2" y="205622"/>
            <a:ext cx="1453848" cy="14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8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tcscri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787" y="374952"/>
            <a:ext cx="4978400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8106" y="1097820"/>
            <a:ext cx="56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DADAC"/>
                </a:solidFill>
              </a:rPr>
              <a:t>DESIGN PROCESS - MIDTERM PROJECT</a:t>
            </a:r>
            <a:endParaRPr lang="en-US" b="1" dirty="0">
              <a:solidFill>
                <a:srgbClr val="5DADA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810" y="1765903"/>
            <a:ext cx="8176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/>
            <a:r>
              <a:rPr lang="en-US" dirty="0" smtClean="0"/>
              <a:t>6. </a:t>
            </a:r>
            <a:r>
              <a:rPr lang="en-US" b="1" dirty="0" smtClean="0"/>
              <a:t>Struggles encountered when developing the page: </a:t>
            </a:r>
            <a:r>
              <a:rPr lang="en-US" dirty="0" smtClean="0"/>
              <a:t>Making one small error in your HTML and CSS can completely change what your page looks like. This was frustrating in that sometimes I could not figure out what I was doing wrong, so I was forced to analyze every bit of code carefully.</a:t>
            </a:r>
          </a:p>
          <a:p>
            <a:pPr marL="290513" indent="-290513"/>
            <a:r>
              <a:rPr lang="en-US" dirty="0" smtClean="0"/>
              <a:t>7.  </a:t>
            </a:r>
            <a:r>
              <a:rPr lang="en-US" b="1" dirty="0" smtClean="0"/>
              <a:t>What I learned from working through this midterm project: </a:t>
            </a:r>
            <a:r>
              <a:rPr lang="en-US" dirty="0" smtClean="0"/>
              <a:t>Practice makes perfect! Designing and coding a site from start to finish is difficult and time-consuming but pays off in the end when you are proud of the finished product. </a:t>
            </a:r>
            <a:endParaRPr lang="en-US" dirty="0"/>
          </a:p>
        </p:txBody>
      </p:sp>
      <p:pic>
        <p:nvPicPr>
          <p:cNvPr id="7" name="Picture 6" descr="circleon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2" y="205622"/>
            <a:ext cx="1453848" cy="14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208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Presentation-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-Template">
      <a:majorFont>
        <a:latin typeface="Univers 57 Condensed"/>
        <a:ea typeface=""/>
        <a:cs typeface=""/>
      </a:majorFont>
      <a:minorFont>
        <a:latin typeface="Univers 57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wrap="none" lIns="15609" rIns="15609" anchor="ctr"/>
      <a:lstStyle>
        <a:defPPr algn="ctr" eaLnBrk="0" hangingPunct="0">
          <a:lnSpc>
            <a:spcPct val="90000"/>
          </a:lnSpc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9525" cap="flat" cmpd="sng" algn="ctr">
          <a:solidFill>
            <a:srgbClr val="996600"/>
          </a:solidFill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tx1">
              <a:alpha val="50000"/>
            </a:schemeClr>
          </a:outerShdw>
        </a:effectLst>
      </a:spPr>
      <a:bodyPr vert="horz" wrap="none" lIns="15609" tIns="45720" rIns="15609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esentation-Template">
  <a:themeElements>
    <a:clrScheme name="Presentation-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-Template">
      <a:majorFont>
        <a:latin typeface="Univers 57 Condensed"/>
        <a:ea typeface=""/>
        <a:cs typeface=""/>
      </a:majorFont>
      <a:minorFont>
        <a:latin typeface="Univers 57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35</TotalTime>
  <Words>305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Theme</vt:lpstr>
      <vt:lpstr>1_Presentation-Template</vt:lpstr>
      <vt:lpstr>PowerPoint Presentation</vt:lpstr>
      <vt:lpstr>PowerPoint Presentation</vt:lpstr>
    </vt:vector>
  </TitlesOfParts>
  <Company>Publicis Groupe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Parker</dc:creator>
  <cp:lastModifiedBy>Allison Parker</cp:lastModifiedBy>
  <cp:revision>4</cp:revision>
  <dcterms:created xsi:type="dcterms:W3CDTF">2015-01-03T21:56:00Z</dcterms:created>
  <dcterms:modified xsi:type="dcterms:W3CDTF">2015-01-03T22:31:58Z</dcterms:modified>
</cp:coreProperties>
</file>