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9" r:id="rId4"/>
    <p:sldId id="29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34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1402F-31C8-E99F-013B-4A04B858E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6A74A-8BDA-1422-F4CA-D0461FE07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EBC55F-81EF-F6A1-6896-E85D25C9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E98970-6CE2-C27A-CAE2-57D2DB5F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E3F378-83E0-5404-2CA5-DB4C2CB2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68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E9024-1AEB-4C73-02D8-15960297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047058-9AE8-2DDC-1E11-549FF028E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C13302-B17C-0EC7-C209-006CFBE0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4389FE-A2EB-99C0-CE56-CE79315F8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D0BCF3-A72A-CFB3-EA11-68EF4BB9B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08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C9AF14-9273-9E1B-B239-7FCE926AE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A239ED-1B44-D2A5-F72B-BF5D74128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C4691-0176-3949-1BCB-EAFD72DC1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6156C-B54E-AF18-6B86-DBE2CA87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642811-6878-6076-556A-F3EB2663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116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D8ACE-C38A-D605-F851-788B01D1B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DE4234-0AEC-A824-1C9A-AF9DEE40D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B575CD-7171-DA07-190D-2D950421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D55AD3-ADBB-C42F-1287-343C9360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A89B7D-5CC8-C8FF-2426-59580B1A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68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F807B-B427-D3D5-23E2-46357A8A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6E8AAD-A3E8-17F2-E782-F447A4DFA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FA1237-0E94-14DD-20DA-849F2351D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EDF45E-98F1-9066-6687-E09CECF43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4D1CF8-195C-4F61-D12F-DFB40CBF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67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CB84-8EB3-BD5F-0CBD-5878CEBF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B35FC-51C9-5A07-09DA-52B3D43124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F742D9-0FE7-B1D0-F77E-3D3884B6C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B4E2A-914B-7054-D41D-B49D9F64F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364039-7FB1-E67C-A912-2D26B3200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1EB3CA-86D5-0F7A-4295-6AC6146C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40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1E647-E2C0-9E61-A8DB-56C495003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9434DD-C4E7-823C-C6AA-143640A2D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0EA527-B236-06C3-B5DE-EC6F8620A1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BA5A6E-FC2A-55B3-7290-68A5302705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79EEF1-66A5-339E-4091-7FA871BBE0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E037AA1-AA22-CD36-DDC1-024E75D4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794A28-8ACA-6542-E580-FBCE0324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F52028-1316-5F13-FCD1-B51FE33B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623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A64FC-4B49-9A55-8985-A370A8B3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A778E93-273D-CBCD-AAFD-C37ECEB3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4CB47A-5290-B689-B32C-1DA771BD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48259A-739F-1EFF-2A00-8DEDB9364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2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5F40C2-B8A1-4A75-E32B-B223ED897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24BFBC-293B-6740-51DA-2CE5CD17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8753-BF33-D1B3-EA2F-B72CAD38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45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0FF5E-852F-7EED-51D7-925174AC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C1F19F-760D-F17A-112F-6516B391D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F44E6-3E5B-0E7D-1071-6371D8DB1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313503-FA51-5DB6-A695-825893F7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A4A9A-C718-C2B5-C6B9-8CA947AE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C489A-2555-CBE0-DE4A-DE5B7EC7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2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D5C1D-F12C-049F-0D2B-F62B222E7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D74A5B-00ED-EFAF-10CC-0539E0770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39928A-7223-E7B1-F3FC-8CC0839C2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43FA1-D870-1764-322E-FA6FA4A5D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B2311-1626-4E05-A8FF-87BADECA965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1EA08-011A-8051-5C62-EE8EA478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756D6E-7853-E864-B279-F1E7DBD9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730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361BA1-7460-339E-79B2-1560AE2E3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B06EF8-B680-CF83-ADF2-59D9A399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B3C511-DD2F-8090-6097-589095143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B2311-1626-4E05-A8FF-87BADECA9658}" type="datetimeFigureOut">
              <a:rPr lang="ko-KR" altLang="en-US" smtClean="0"/>
              <a:t>2025-08-26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CEC32-864B-22D5-C6B9-FC2C84D26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30671-57EB-E520-8F2E-BBC5F758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8272E-C027-41B2-B685-D29FBDF7EE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7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42255-5126-881B-1B40-8655CB9712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GEPv1.0 UI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C91D3C-6C7D-349C-0A6C-904CE41475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83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346D-AF26-E816-6E21-AA171FAD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42C4AF-034E-EC6B-D1A9-1D3C5B0A1C25}"/>
              </a:ext>
            </a:extLst>
          </p:cNvPr>
          <p:cNvSpPr txBox="1"/>
          <p:nvPr/>
        </p:nvSpPr>
        <p:spPr>
          <a:xfrm>
            <a:off x="4898572" y="22859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대문화면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98B0CC-7904-DF0F-0355-DB051F9F78F8}"/>
              </a:ext>
            </a:extLst>
          </p:cNvPr>
          <p:cNvSpPr/>
          <p:nvPr/>
        </p:nvSpPr>
        <p:spPr>
          <a:xfrm>
            <a:off x="1229360" y="741680"/>
            <a:ext cx="9458960" cy="9753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0287AA-865F-2B28-FFCC-2AF11926E999}"/>
              </a:ext>
            </a:extLst>
          </p:cNvPr>
          <p:cNvSpPr/>
          <p:nvPr/>
        </p:nvSpPr>
        <p:spPr>
          <a:xfrm>
            <a:off x="1229360" y="1849120"/>
            <a:ext cx="9458960" cy="1407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D6A27D-A9FB-FDA6-F31E-5DB413F70903}"/>
              </a:ext>
            </a:extLst>
          </p:cNvPr>
          <p:cNvSpPr/>
          <p:nvPr/>
        </p:nvSpPr>
        <p:spPr>
          <a:xfrm>
            <a:off x="1229360" y="3459481"/>
            <a:ext cx="9458960" cy="12224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B42180-D784-EAA8-CC04-E3F6009497DC}"/>
              </a:ext>
            </a:extLst>
          </p:cNvPr>
          <p:cNvSpPr/>
          <p:nvPr/>
        </p:nvSpPr>
        <p:spPr>
          <a:xfrm>
            <a:off x="1217110" y="4851571"/>
            <a:ext cx="9458960" cy="638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C7B6CF-F00C-CC59-02E4-71696F935594}"/>
              </a:ext>
            </a:extLst>
          </p:cNvPr>
          <p:cNvSpPr txBox="1"/>
          <p:nvPr/>
        </p:nvSpPr>
        <p:spPr>
          <a:xfrm>
            <a:off x="233680" y="1066800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섹터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E5CC5-6FA8-9F0E-1F31-1084E92C8696}"/>
              </a:ext>
            </a:extLst>
          </p:cNvPr>
          <p:cNvSpPr txBox="1"/>
          <p:nvPr/>
        </p:nvSpPr>
        <p:spPr>
          <a:xfrm>
            <a:off x="274320" y="2235200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섹터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현수준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DF935A-33F6-8397-8E9B-33F672775B44}"/>
              </a:ext>
            </a:extLst>
          </p:cNvPr>
          <p:cNvSpPr txBox="1"/>
          <p:nvPr/>
        </p:nvSpPr>
        <p:spPr>
          <a:xfrm>
            <a:off x="294640" y="3606800"/>
            <a:ext cx="90281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섹터</a:t>
            </a:r>
            <a:r>
              <a:rPr lang="en-US" altLang="ko-KR" sz="1400" b="1" dirty="0"/>
              <a:t>3</a:t>
            </a:r>
          </a:p>
          <a:p>
            <a:r>
              <a:rPr lang="ko-KR" altLang="en-US" sz="1400" b="1" dirty="0"/>
              <a:t>문제풀이</a:t>
            </a:r>
            <a:endParaRPr lang="en-US" altLang="ko-KR" sz="1400" b="1" dirty="0"/>
          </a:p>
          <a:p>
            <a:r>
              <a:rPr lang="ko-KR" altLang="en-US" sz="1400" b="1" dirty="0"/>
              <a:t>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1DF60F-2E6D-7DC5-6817-77ADBC97FFF1}"/>
              </a:ext>
            </a:extLst>
          </p:cNvPr>
          <p:cNvSpPr txBox="1"/>
          <p:nvPr/>
        </p:nvSpPr>
        <p:spPr>
          <a:xfrm>
            <a:off x="356004" y="4833790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섹터</a:t>
            </a:r>
            <a:r>
              <a:rPr lang="en-US" altLang="ko-KR" sz="1400" b="1" dirty="0"/>
              <a:t>4</a:t>
            </a:r>
          </a:p>
          <a:p>
            <a:r>
              <a:rPr lang="ko-KR" altLang="en-US" sz="1400" b="1" dirty="0" err="1"/>
              <a:t>날자별</a:t>
            </a:r>
            <a:endParaRPr lang="en-US" altLang="ko-KR" sz="1400" b="1" dirty="0"/>
          </a:p>
          <a:p>
            <a:r>
              <a:rPr lang="ko-KR" altLang="en-US" sz="1400" b="1" dirty="0"/>
              <a:t>현황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93F683-ADA6-B635-C9D1-6D9C6896190E}"/>
              </a:ext>
            </a:extLst>
          </p:cNvPr>
          <p:cNvSpPr txBox="1"/>
          <p:nvPr/>
        </p:nvSpPr>
        <p:spPr>
          <a:xfrm>
            <a:off x="4844230" y="741680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GEP</a:t>
            </a:r>
            <a:r>
              <a:rPr lang="ko-KR" altLang="en-US" dirty="0"/>
              <a:t> </a:t>
            </a:r>
            <a:r>
              <a:rPr lang="en-US" altLang="ko-KR" dirty="0"/>
              <a:t>v1.0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프로그램 제목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EB81AB-0A8C-1288-3FDC-D6094D3DDA51}"/>
              </a:ext>
            </a:extLst>
          </p:cNvPr>
          <p:cNvSpPr txBox="1"/>
          <p:nvPr/>
        </p:nvSpPr>
        <p:spPr>
          <a:xfrm>
            <a:off x="5575750" y="1056640"/>
            <a:ext cx="331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D-30 </a:t>
            </a:r>
            <a:r>
              <a:rPr lang="en-US" altLang="ko-KR" dirty="0"/>
              <a:t>  </a:t>
            </a:r>
            <a:r>
              <a:rPr lang="en-US" altLang="ko-KR" sz="1400" dirty="0"/>
              <a:t>(</a:t>
            </a:r>
            <a:r>
              <a:rPr lang="en-US" altLang="ko-KR" sz="1400" b="1" dirty="0" err="1">
                <a:solidFill>
                  <a:srgbClr val="FF0000"/>
                </a:solidFill>
              </a:rPr>
              <a:t>d-day</a:t>
            </a:r>
            <a:r>
              <a:rPr lang="en-US" altLang="ko-KR" sz="1400" b="1" dirty="0">
                <a:solidFill>
                  <a:srgbClr val="FF0000"/>
                </a:solidFill>
              </a:rPr>
              <a:t> counter </a:t>
            </a:r>
            <a:r>
              <a:rPr lang="ko-KR" altLang="en-US" sz="1400" b="1" dirty="0">
                <a:solidFill>
                  <a:srgbClr val="FF0000"/>
                </a:solidFill>
              </a:rPr>
              <a:t>에서 </a:t>
            </a:r>
            <a:r>
              <a:rPr lang="ko-KR" altLang="en-US" sz="1400" b="1" dirty="0" err="1">
                <a:solidFill>
                  <a:srgbClr val="FF0000"/>
                </a:solidFill>
              </a:rPr>
              <a:t>갖고옴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663F7-8107-0523-C149-1CD09FEE6ED8}"/>
              </a:ext>
            </a:extLst>
          </p:cNvPr>
          <p:cNvSpPr txBox="1"/>
          <p:nvPr/>
        </p:nvSpPr>
        <p:spPr>
          <a:xfrm>
            <a:off x="4387030" y="1351280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하늘은 스스로를 돕는 자를 돕는다</a:t>
            </a:r>
            <a:r>
              <a:rPr lang="en-US" altLang="ko-KR" dirty="0"/>
              <a:t>”   </a:t>
            </a:r>
            <a:r>
              <a:rPr lang="ko-KR" altLang="en-US" dirty="0"/>
              <a:t>명언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30999-2347-C4BD-6D18-593222FE2D4F}"/>
              </a:ext>
            </a:extLst>
          </p:cNvPr>
          <p:cNvSpPr txBox="1"/>
          <p:nvPr/>
        </p:nvSpPr>
        <p:spPr>
          <a:xfrm>
            <a:off x="1217110" y="782320"/>
            <a:ext cx="291618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</a:t>
            </a:r>
            <a:r>
              <a:rPr lang="en-US" altLang="ko-KR" dirty="0"/>
              <a:t>ID 010-2067-6442</a:t>
            </a:r>
          </a:p>
          <a:p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 err="1">
                <a:solidFill>
                  <a:srgbClr val="FF0000"/>
                </a:solidFill>
              </a:rPr>
              <a:t>등록화면에거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갖고온</a:t>
            </a:r>
            <a:r>
              <a:rPr lang="ko-KR" altLang="en-US" sz="1600" b="1" dirty="0">
                <a:solidFill>
                  <a:srgbClr val="FF0000"/>
                </a:solidFill>
              </a:rPr>
              <a:t> 데이터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A61297-3708-6B5C-F09D-C5C2A735A5E4}"/>
              </a:ext>
            </a:extLst>
          </p:cNvPr>
          <p:cNvSpPr txBox="1"/>
          <p:nvPr/>
        </p:nvSpPr>
        <p:spPr>
          <a:xfrm>
            <a:off x="7821110" y="731520"/>
            <a:ext cx="2938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시험과목 </a:t>
            </a:r>
            <a:r>
              <a:rPr lang="en-US" altLang="ko-KR" dirty="0"/>
              <a:t>: </a:t>
            </a:r>
            <a:r>
              <a:rPr lang="ko-KR" altLang="en-US" dirty="0"/>
              <a:t>손해보험중개사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6A662D-5A20-E808-DA9D-6B61CA7D7212}"/>
              </a:ext>
            </a:extLst>
          </p:cNvPr>
          <p:cNvSpPr txBox="1"/>
          <p:nvPr/>
        </p:nvSpPr>
        <p:spPr>
          <a:xfrm>
            <a:off x="9467030" y="975360"/>
            <a:ext cx="2063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(ETITLE</a:t>
            </a:r>
            <a:r>
              <a:rPr lang="ko-KR" altLang="en-US" sz="1600" b="1" dirty="0">
                <a:solidFill>
                  <a:srgbClr val="FF0000"/>
                </a:solidFill>
              </a:rPr>
              <a:t>에서 </a:t>
            </a:r>
            <a:r>
              <a:rPr lang="ko-KR" altLang="en-US" sz="1600" b="1" dirty="0" err="1">
                <a:solidFill>
                  <a:srgbClr val="FF0000"/>
                </a:solidFill>
              </a:rPr>
              <a:t>갖고옴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6F0BE8-33F3-B08D-7FD1-A515608C9953}"/>
              </a:ext>
            </a:extLst>
          </p:cNvPr>
          <p:cNvSpPr txBox="1"/>
          <p:nvPr/>
        </p:nvSpPr>
        <p:spPr>
          <a:xfrm>
            <a:off x="1806390" y="283464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1(</a:t>
            </a:r>
            <a:r>
              <a:rPr lang="ko-KR" altLang="en-US" dirty="0"/>
              <a:t>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EDEE36-CCE9-B3B6-D7CE-4BB3DE2BA302}"/>
              </a:ext>
            </a:extLst>
          </p:cNvPr>
          <p:cNvSpPr txBox="1"/>
          <p:nvPr/>
        </p:nvSpPr>
        <p:spPr>
          <a:xfrm>
            <a:off x="3564070" y="2804160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2(</a:t>
            </a:r>
            <a:r>
              <a:rPr lang="ko-KR" altLang="en-US" dirty="0"/>
              <a:t>불합격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D6283D-A49E-F176-EE11-7B44B28E763B}"/>
              </a:ext>
            </a:extLst>
          </p:cNvPr>
          <p:cNvSpPr txBox="1"/>
          <p:nvPr/>
        </p:nvSpPr>
        <p:spPr>
          <a:xfrm>
            <a:off x="5301430" y="285496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3(</a:t>
            </a:r>
            <a:r>
              <a:rPr lang="ko-KR" altLang="en-US" dirty="0"/>
              <a:t>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CE2C17-2CD9-B221-FA1E-CF5259EACC1E}"/>
              </a:ext>
            </a:extLst>
          </p:cNvPr>
          <p:cNvSpPr txBox="1"/>
          <p:nvPr/>
        </p:nvSpPr>
        <p:spPr>
          <a:xfrm>
            <a:off x="6713265" y="2865120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과목</a:t>
            </a:r>
            <a:r>
              <a:rPr lang="en-US" altLang="ko-KR" dirty="0"/>
              <a:t>4(</a:t>
            </a:r>
            <a:r>
              <a:rPr lang="ko-KR" altLang="en-US" dirty="0"/>
              <a:t>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3AF4BE-00E4-4A19-6E68-9840F6530BFA}"/>
              </a:ext>
            </a:extLst>
          </p:cNvPr>
          <p:cNvSpPr txBox="1"/>
          <p:nvPr/>
        </p:nvSpPr>
        <p:spPr>
          <a:xfrm>
            <a:off x="7973105" y="288544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평균</a:t>
            </a:r>
            <a:r>
              <a:rPr lang="en-US" altLang="ko-KR" dirty="0"/>
              <a:t>(</a:t>
            </a:r>
            <a:r>
              <a:rPr lang="ko-KR" altLang="en-US" dirty="0"/>
              <a:t>불합격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1892006-F5C7-0F96-6C24-05A10D1FFD0F}"/>
              </a:ext>
            </a:extLst>
          </p:cNvPr>
          <p:cNvSpPr/>
          <p:nvPr/>
        </p:nvSpPr>
        <p:spPr>
          <a:xfrm>
            <a:off x="2538314" y="2421096"/>
            <a:ext cx="265846" cy="41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85E9D2-A383-3941-6CD7-F4206D8C7E58}"/>
              </a:ext>
            </a:extLst>
          </p:cNvPr>
          <p:cNvSpPr txBox="1"/>
          <p:nvPr/>
        </p:nvSpPr>
        <p:spPr>
          <a:xfrm>
            <a:off x="2452267" y="20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3B95B-1D89-0257-2458-D903660E151E}"/>
              </a:ext>
            </a:extLst>
          </p:cNvPr>
          <p:cNvSpPr/>
          <p:nvPr/>
        </p:nvSpPr>
        <p:spPr>
          <a:xfrm>
            <a:off x="4285834" y="2372358"/>
            <a:ext cx="265846" cy="421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13B045-957D-3744-21E6-CA829EA8A5C5}"/>
              </a:ext>
            </a:extLst>
          </p:cNvPr>
          <p:cNvSpPr txBox="1"/>
          <p:nvPr/>
        </p:nvSpPr>
        <p:spPr>
          <a:xfrm>
            <a:off x="4199787" y="20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6C3EBE-C8D1-ADEC-992A-5D5E78008204}"/>
              </a:ext>
            </a:extLst>
          </p:cNvPr>
          <p:cNvSpPr/>
          <p:nvPr/>
        </p:nvSpPr>
        <p:spPr>
          <a:xfrm>
            <a:off x="5819994" y="2412998"/>
            <a:ext cx="265846" cy="40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E832BC-E007-3546-A811-DCFF6F9C1F55}"/>
              </a:ext>
            </a:extLst>
          </p:cNvPr>
          <p:cNvSpPr txBox="1"/>
          <p:nvPr/>
        </p:nvSpPr>
        <p:spPr>
          <a:xfrm>
            <a:off x="5733947" y="210284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0A2C51-30BB-5100-7D37-CB6DB437CA92}"/>
              </a:ext>
            </a:extLst>
          </p:cNvPr>
          <p:cNvSpPr/>
          <p:nvPr/>
        </p:nvSpPr>
        <p:spPr>
          <a:xfrm>
            <a:off x="7130634" y="2412998"/>
            <a:ext cx="265846" cy="4013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941D90-FA4C-32A2-D856-EB3B03D0E5A4}"/>
              </a:ext>
            </a:extLst>
          </p:cNvPr>
          <p:cNvSpPr txBox="1"/>
          <p:nvPr/>
        </p:nvSpPr>
        <p:spPr>
          <a:xfrm>
            <a:off x="7044587" y="21130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A2F771-E022-F980-DBF4-77D1271D44CD}"/>
              </a:ext>
            </a:extLst>
          </p:cNvPr>
          <p:cNvSpPr/>
          <p:nvPr/>
        </p:nvSpPr>
        <p:spPr>
          <a:xfrm>
            <a:off x="2162394" y="2210673"/>
            <a:ext cx="265846" cy="613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F8AEDA-6D76-EE57-35E9-A6A5E7094BBE}"/>
              </a:ext>
            </a:extLst>
          </p:cNvPr>
          <p:cNvSpPr txBox="1"/>
          <p:nvPr/>
        </p:nvSpPr>
        <p:spPr>
          <a:xfrm>
            <a:off x="2076347" y="19098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3B6430-355A-CA19-49C2-F12582D186C7}"/>
              </a:ext>
            </a:extLst>
          </p:cNvPr>
          <p:cNvSpPr/>
          <p:nvPr/>
        </p:nvSpPr>
        <p:spPr>
          <a:xfrm>
            <a:off x="3899754" y="2434828"/>
            <a:ext cx="2658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3BC5EE3-7E45-BEDB-04D8-3F9AB2B62ED4}"/>
              </a:ext>
            </a:extLst>
          </p:cNvPr>
          <p:cNvSpPr/>
          <p:nvPr/>
        </p:nvSpPr>
        <p:spPr>
          <a:xfrm>
            <a:off x="5464394" y="2170946"/>
            <a:ext cx="265846" cy="663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296FC9F-1901-08CE-5FA1-F906042CB439}"/>
              </a:ext>
            </a:extLst>
          </p:cNvPr>
          <p:cNvSpPr/>
          <p:nvPr/>
        </p:nvSpPr>
        <p:spPr>
          <a:xfrm>
            <a:off x="6825834" y="2130306"/>
            <a:ext cx="265846" cy="6636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A5EE47-9408-FB2C-120B-792E22926FFC}"/>
              </a:ext>
            </a:extLst>
          </p:cNvPr>
          <p:cNvSpPr txBox="1"/>
          <p:nvPr/>
        </p:nvSpPr>
        <p:spPr>
          <a:xfrm>
            <a:off x="3803547" y="20723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A594B-DCD9-870A-E57C-51D35DE22B2A}"/>
              </a:ext>
            </a:extLst>
          </p:cNvPr>
          <p:cNvSpPr txBox="1"/>
          <p:nvPr/>
        </p:nvSpPr>
        <p:spPr>
          <a:xfrm>
            <a:off x="5358027" y="186916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69565A-D5FE-C3B3-891E-5A4724AEB81F}"/>
              </a:ext>
            </a:extLst>
          </p:cNvPr>
          <p:cNvSpPr txBox="1"/>
          <p:nvPr/>
        </p:nvSpPr>
        <p:spPr>
          <a:xfrm>
            <a:off x="6729627" y="18285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70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E0CE51A-227F-267D-55F1-3157B412580B}"/>
              </a:ext>
            </a:extLst>
          </p:cNvPr>
          <p:cNvSpPr/>
          <p:nvPr/>
        </p:nvSpPr>
        <p:spPr>
          <a:xfrm>
            <a:off x="8802121" y="2153921"/>
            <a:ext cx="265846" cy="69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CAD063B-E56E-9D82-FCAC-063F969F7860}"/>
              </a:ext>
            </a:extLst>
          </p:cNvPr>
          <p:cNvSpPr/>
          <p:nvPr/>
        </p:nvSpPr>
        <p:spPr>
          <a:xfrm>
            <a:off x="8461594" y="2412998"/>
            <a:ext cx="265846" cy="411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E9BBD5-FC14-74D7-762E-1BD5B6715C58}"/>
              </a:ext>
            </a:extLst>
          </p:cNvPr>
          <p:cNvSpPr txBox="1"/>
          <p:nvPr/>
        </p:nvSpPr>
        <p:spPr>
          <a:xfrm>
            <a:off x="8741307" y="18386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66C1BF-E4FB-758F-E85F-951FCB7EEB64}"/>
              </a:ext>
            </a:extLst>
          </p:cNvPr>
          <p:cNvSpPr txBox="1"/>
          <p:nvPr/>
        </p:nvSpPr>
        <p:spPr>
          <a:xfrm>
            <a:off x="8365387" y="20622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</a:t>
            </a:r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0D1E6D-21F5-B3CA-B529-C351E7B83A3B}"/>
              </a:ext>
            </a:extLst>
          </p:cNvPr>
          <p:cNvSpPr txBox="1"/>
          <p:nvPr/>
        </p:nvSpPr>
        <p:spPr>
          <a:xfrm>
            <a:off x="9560536" y="221700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</a:t>
            </a:r>
            <a:endParaRPr lang="en-US" altLang="ko-KR" dirty="0"/>
          </a:p>
          <a:p>
            <a:r>
              <a:rPr lang="ko-KR" altLang="en-US" dirty="0"/>
              <a:t>불합격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29B9C06-0C13-7B6C-ADF2-823307DCB51C}"/>
              </a:ext>
            </a:extLst>
          </p:cNvPr>
          <p:cNvSpPr/>
          <p:nvPr/>
        </p:nvSpPr>
        <p:spPr>
          <a:xfrm>
            <a:off x="1400394" y="2079228"/>
            <a:ext cx="26584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득점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FB42ABF-4389-58EF-7F6D-8C08964ABBB7}"/>
              </a:ext>
            </a:extLst>
          </p:cNvPr>
          <p:cNvSpPr/>
          <p:nvPr/>
        </p:nvSpPr>
        <p:spPr>
          <a:xfrm>
            <a:off x="1410959" y="2656562"/>
            <a:ext cx="265846" cy="4135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기준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705A87A-39E4-FA9E-94E6-488E00DC00EE}"/>
              </a:ext>
            </a:extLst>
          </p:cNvPr>
          <p:cNvSpPr/>
          <p:nvPr/>
        </p:nvSpPr>
        <p:spPr>
          <a:xfrm>
            <a:off x="2022245" y="3615452"/>
            <a:ext cx="2222949" cy="349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8D095BA-CB2D-83A9-FBC7-FAEB9713EC18}"/>
              </a:ext>
            </a:extLst>
          </p:cNvPr>
          <p:cNvSpPr/>
          <p:nvPr/>
        </p:nvSpPr>
        <p:spPr>
          <a:xfrm>
            <a:off x="4243654" y="3619024"/>
            <a:ext cx="2045386" cy="3490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48D8375-B3DE-8C6E-FB5D-765FAB8C8135}"/>
              </a:ext>
            </a:extLst>
          </p:cNvPr>
          <p:cNvSpPr/>
          <p:nvPr/>
        </p:nvSpPr>
        <p:spPr>
          <a:xfrm>
            <a:off x="6298357" y="3615452"/>
            <a:ext cx="1868193" cy="34901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5BADF0C-150F-5BED-A2E9-578B8004D86D}"/>
              </a:ext>
            </a:extLst>
          </p:cNvPr>
          <p:cNvSpPr/>
          <p:nvPr/>
        </p:nvSpPr>
        <p:spPr>
          <a:xfrm>
            <a:off x="8175867" y="3615452"/>
            <a:ext cx="1669871" cy="349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56C2DFD-0F30-604A-6F35-F4A517940404}"/>
              </a:ext>
            </a:extLst>
          </p:cNvPr>
          <p:cNvSpPr txBox="1"/>
          <p:nvPr/>
        </p:nvSpPr>
        <p:spPr>
          <a:xfrm>
            <a:off x="1280160" y="35153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보유</a:t>
            </a:r>
            <a:endParaRPr lang="en-US" altLang="ko-KR" sz="1200" b="1" dirty="0"/>
          </a:p>
          <a:p>
            <a:r>
              <a:rPr lang="ko-KR" altLang="en-US" sz="1200" b="1" dirty="0"/>
              <a:t>문제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4914D6-A838-2C8E-8EBB-F9673EDB4033}"/>
              </a:ext>
            </a:extLst>
          </p:cNvPr>
          <p:cNvSpPr txBox="1"/>
          <p:nvPr/>
        </p:nvSpPr>
        <p:spPr>
          <a:xfrm>
            <a:off x="1280160" y="407072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풀이</a:t>
            </a:r>
            <a:endParaRPr lang="en-US" altLang="ko-KR" sz="1200" b="1" dirty="0"/>
          </a:p>
          <a:p>
            <a:r>
              <a:rPr lang="ko-KR" altLang="en-US" sz="1200" b="1" dirty="0"/>
              <a:t>문제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F651457-83D3-32CB-4438-D8880EF92375}"/>
              </a:ext>
            </a:extLst>
          </p:cNvPr>
          <p:cNvSpPr/>
          <p:nvPr/>
        </p:nvSpPr>
        <p:spPr>
          <a:xfrm>
            <a:off x="2042566" y="4094759"/>
            <a:ext cx="1139522" cy="349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40(40%)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34F2D1A-7C98-9A85-F9D3-FAF0C9747E45}"/>
              </a:ext>
            </a:extLst>
          </p:cNvPr>
          <p:cNvSpPr/>
          <p:nvPr/>
        </p:nvSpPr>
        <p:spPr>
          <a:xfrm>
            <a:off x="4285833" y="4094759"/>
            <a:ext cx="1072193" cy="3490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30(30%)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DBE122-BCCA-FC97-C603-D45D0BF6557B}"/>
              </a:ext>
            </a:extLst>
          </p:cNvPr>
          <p:cNvSpPr/>
          <p:nvPr/>
        </p:nvSpPr>
        <p:spPr>
          <a:xfrm>
            <a:off x="6322692" y="4070728"/>
            <a:ext cx="1031462" cy="34901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20(20%)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9A21858-0A20-4ADF-5C15-7938B785F226}"/>
              </a:ext>
            </a:extLst>
          </p:cNvPr>
          <p:cNvSpPr/>
          <p:nvPr/>
        </p:nvSpPr>
        <p:spPr>
          <a:xfrm>
            <a:off x="8175867" y="4089955"/>
            <a:ext cx="1003380" cy="349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10(10%)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AC375C-2231-D61D-2E20-DE51BF33034C}"/>
              </a:ext>
            </a:extLst>
          </p:cNvPr>
          <p:cNvSpPr txBox="1"/>
          <p:nvPr/>
        </p:nvSpPr>
        <p:spPr>
          <a:xfrm>
            <a:off x="9936480" y="362712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400</a:t>
            </a:r>
            <a:endParaRPr lang="ko-KR" altLang="en-US" sz="12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F3E5C8B-0AAC-2095-A6AB-40340549BDEF}"/>
              </a:ext>
            </a:extLst>
          </p:cNvPr>
          <p:cNvSpPr txBox="1"/>
          <p:nvPr/>
        </p:nvSpPr>
        <p:spPr>
          <a:xfrm>
            <a:off x="9710852" y="4205180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100(25%)</a:t>
            </a:r>
            <a:endParaRPr lang="ko-KR" altLang="en-US" sz="1200" b="1" dirty="0"/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934F4E30-A3DF-0521-2706-9E907BB4ECAB}"/>
              </a:ext>
            </a:extLst>
          </p:cNvPr>
          <p:cNvSpPr/>
          <p:nvPr/>
        </p:nvSpPr>
        <p:spPr>
          <a:xfrm>
            <a:off x="1737360" y="4927600"/>
            <a:ext cx="5588000" cy="375920"/>
          </a:xfrm>
          <a:custGeom>
            <a:avLst/>
            <a:gdLst>
              <a:gd name="connsiteX0" fmla="*/ 0 w 5588000"/>
              <a:gd name="connsiteY0" fmla="*/ 365760 h 375920"/>
              <a:gd name="connsiteX1" fmla="*/ 193040 w 5588000"/>
              <a:gd name="connsiteY1" fmla="*/ 152400 h 375920"/>
              <a:gd name="connsiteX2" fmla="*/ 579120 w 5588000"/>
              <a:gd name="connsiteY2" fmla="*/ 142240 h 375920"/>
              <a:gd name="connsiteX3" fmla="*/ 772160 w 5588000"/>
              <a:gd name="connsiteY3" fmla="*/ 284480 h 375920"/>
              <a:gd name="connsiteX4" fmla="*/ 1209040 w 5588000"/>
              <a:gd name="connsiteY4" fmla="*/ 81280 h 375920"/>
              <a:gd name="connsiteX5" fmla="*/ 1767840 w 5588000"/>
              <a:gd name="connsiteY5" fmla="*/ 284480 h 375920"/>
              <a:gd name="connsiteX6" fmla="*/ 2021840 w 5588000"/>
              <a:gd name="connsiteY6" fmla="*/ 111760 h 375920"/>
              <a:gd name="connsiteX7" fmla="*/ 2712720 w 5588000"/>
              <a:gd name="connsiteY7" fmla="*/ 101600 h 375920"/>
              <a:gd name="connsiteX8" fmla="*/ 3027680 w 5588000"/>
              <a:gd name="connsiteY8" fmla="*/ 375920 h 375920"/>
              <a:gd name="connsiteX9" fmla="*/ 3505200 w 5588000"/>
              <a:gd name="connsiteY9" fmla="*/ 375920 h 375920"/>
              <a:gd name="connsiteX10" fmla="*/ 3616960 w 5588000"/>
              <a:gd name="connsiteY10" fmla="*/ 10160 h 375920"/>
              <a:gd name="connsiteX11" fmla="*/ 3992880 w 5588000"/>
              <a:gd name="connsiteY11" fmla="*/ 314960 h 375920"/>
              <a:gd name="connsiteX12" fmla="*/ 4673600 w 5588000"/>
              <a:gd name="connsiteY12" fmla="*/ 294640 h 375920"/>
              <a:gd name="connsiteX13" fmla="*/ 4886960 w 5588000"/>
              <a:gd name="connsiteY13" fmla="*/ 0 h 375920"/>
              <a:gd name="connsiteX14" fmla="*/ 5588000 w 5588000"/>
              <a:gd name="connsiteY14" fmla="*/ 233680 h 37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88000" h="375920">
                <a:moveTo>
                  <a:pt x="0" y="365760"/>
                </a:moveTo>
                <a:lnTo>
                  <a:pt x="193040" y="152400"/>
                </a:lnTo>
                <a:lnTo>
                  <a:pt x="579120" y="142240"/>
                </a:lnTo>
                <a:lnTo>
                  <a:pt x="772160" y="284480"/>
                </a:lnTo>
                <a:lnTo>
                  <a:pt x="1209040" y="81280"/>
                </a:lnTo>
                <a:lnTo>
                  <a:pt x="1767840" y="284480"/>
                </a:lnTo>
                <a:lnTo>
                  <a:pt x="2021840" y="111760"/>
                </a:lnTo>
                <a:lnTo>
                  <a:pt x="2712720" y="101600"/>
                </a:lnTo>
                <a:lnTo>
                  <a:pt x="3027680" y="375920"/>
                </a:lnTo>
                <a:lnTo>
                  <a:pt x="3505200" y="375920"/>
                </a:lnTo>
                <a:lnTo>
                  <a:pt x="3616960" y="10160"/>
                </a:lnTo>
                <a:lnTo>
                  <a:pt x="3992880" y="314960"/>
                </a:lnTo>
                <a:lnTo>
                  <a:pt x="4673600" y="294640"/>
                </a:lnTo>
                <a:lnTo>
                  <a:pt x="4886960" y="0"/>
                </a:lnTo>
                <a:lnTo>
                  <a:pt x="5588000" y="23368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E03BC5-31E3-5568-4824-9FF68FC19606}"/>
              </a:ext>
            </a:extLst>
          </p:cNvPr>
          <p:cNvSpPr txBox="1"/>
          <p:nvPr/>
        </p:nvSpPr>
        <p:spPr>
          <a:xfrm>
            <a:off x="1341524" y="525035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등록일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17E2F1-6B70-7F2F-C285-26D59C27CC2C}"/>
              </a:ext>
            </a:extLst>
          </p:cNvPr>
          <p:cNvSpPr txBox="1"/>
          <p:nvPr/>
        </p:nvSpPr>
        <p:spPr>
          <a:xfrm>
            <a:off x="6970164" y="528083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금일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71D1BF6-BC0C-5D8C-6A2C-266E5A780E07}"/>
              </a:ext>
            </a:extLst>
          </p:cNvPr>
          <p:cNvSpPr txBox="1"/>
          <p:nvPr/>
        </p:nvSpPr>
        <p:spPr>
          <a:xfrm>
            <a:off x="304800" y="5709920"/>
            <a:ext cx="6479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색터</a:t>
            </a:r>
            <a:r>
              <a:rPr lang="en-US" altLang="ko-KR" sz="1400" b="1" dirty="0"/>
              <a:t>5</a:t>
            </a:r>
          </a:p>
          <a:p>
            <a:r>
              <a:rPr lang="ko-KR" altLang="en-US" sz="1400" b="1" dirty="0"/>
              <a:t>풀이</a:t>
            </a:r>
            <a:endParaRPr lang="en-US" altLang="ko-KR" sz="1400" b="1" dirty="0"/>
          </a:p>
          <a:p>
            <a:r>
              <a:rPr lang="ko-KR" altLang="en-US" sz="1400" b="1" dirty="0"/>
              <a:t>옵션</a:t>
            </a:r>
            <a:endParaRPr lang="en-US" altLang="ko-KR" sz="14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F0F2F50-ED92-81A8-2A2E-DFA213FC9D60}"/>
              </a:ext>
            </a:extLst>
          </p:cNvPr>
          <p:cNvSpPr/>
          <p:nvPr/>
        </p:nvSpPr>
        <p:spPr>
          <a:xfrm>
            <a:off x="1206950" y="5745651"/>
            <a:ext cx="9458960" cy="6385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4524F-F261-6FDF-D068-0D63E09BC5C9}"/>
              </a:ext>
            </a:extLst>
          </p:cNvPr>
          <p:cNvSpPr/>
          <p:nvPr/>
        </p:nvSpPr>
        <p:spPr>
          <a:xfrm>
            <a:off x="1694342" y="5895392"/>
            <a:ext cx="1678777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과목별학습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BBE208C8-7219-E7B8-84D3-0BD56072590F}"/>
              </a:ext>
            </a:extLst>
          </p:cNvPr>
          <p:cNvSpPr/>
          <p:nvPr/>
        </p:nvSpPr>
        <p:spPr>
          <a:xfrm>
            <a:off x="3655222" y="5885232"/>
            <a:ext cx="2003898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기출회차별학습</a:t>
            </a:r>
            <a:endParaRPr lang="ko-KR" altLang="en-US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578A937-4812-4A80-613C-EA20CBB9D96B}"/>
              </a:ext>
            </a:extLst>
          </p:cNvPr>
          <p:cNvSpPr/>
          <p:nvPr/>
        </p:nvSpPr>
        <p:spPr>
          <a:xfrm>
            <a:off x="5920902" y="5875072"/>
            <a:ext cx="2003898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틀린문제학습</a:t>
            </a:r>
            <a:endParaRPr lang="ko-KR" altLang="en-US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548AE8B-CE1F-2F6B-797B-A100A74A8206}"/>
              </a:ext>
            </a:extLst>
          </p:cNvPr>
          <p:cNvSpPr/>
          <p:nvPr/>
        </p:nvSpPr>
        <p:spPr>
          <a:xfrm>
            <a:off x="8192245" y="5866698"/>
            <a:ext cx="2003898" cy="3745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미니모의고사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02E478-340B-33F3-BE6D-6C8F5D428441}"/>
              </a:ext>
            </a:extLst>
          </p:cNvPr>
          <p:cNvSpPr txBox="1"/>
          <p:nvPr/>
        </p:nvSpPr>
        <p:spPr>
          <a:xfrm>
            <a:off x="10390450" y="3513352"/>
            <a:ext cx="1846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문제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 err="1">
                <a:solidFill>
                  <a:srgbClr val="FF0000"/>
                </a:solidFill>
              </a:rPr>
              <a:t>에서획득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50A4B44-D209-2E72-AFFB-02135AC8896E}"/>
              </a:ext>
            </a:extLst>
          </p:cNvPr>
          <p:cNvSpPr txBox="1"/>
          <p:nvPr/>
        </p:nvSpPr>
        <p:spPr>
          <a:xfrm>
            <a:off x="10410770" y="4143272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에벤트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 err="1">
                <a:solidFill>
                  <a:srgbClr val="FF0000"/>
                </a:solidFill>
              </a:rPr>
              <a:t>에서획득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누적풀이문제수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F5E842-AD22-8918-7CDA-44E3261FD8B0}"/>
              </a:ext>
            </a:extLst>
          </p:cNvPr>
          <p:cNvSpPr txBox="1"/>
          <p:nvPr/>
        </p:nvSpPr>
        <p:spPr>
          <a:xfrm>
            <a:off x="10380290" y="4905272"/>
            <a:ext cx="1904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에벤트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 err="1">
                <a:solidFill>
                  <a:srgbClr val="FF0000"/>
                </a:solidFill>
              </a:rPr>
              <a:t>에서획득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날자별풀이숫자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B9753A1-206C-5743-F5BA-5FD5507E2B93}"/>
              </a:ext>
            </a:extLst>
          </p:cNvPr>
          <p:cNvSpPr txBox="1"/>
          <p:nvPr/>
        </p:nvSpPr>
        <p:spPr>
          <a:xfrm>
            <a:off x="10378143" y="1978967"/>
            <a:ext cx="15664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기준 사전정의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득점 문제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>
                <a:solidFill>
                  <a:srgbClr val="FF0000"/>
                </a:solidFill>
              </a:rPr>
              <a:t>와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이벤트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>
                <a:solidFill>
                  <a:srgbClr val="FF0000"/>
                </a:solidFill>
              </a:rPr>
              <a:t>에서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연산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누적정답률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3634461-AEF3-7F1A-D403-196CFDB5362F}"/>
              </a:ext>
            </a:extLst>
          </p:cNvPr>
          <p:cNvSpPr txBox="1"/>
          <p:nvPr/>
        </p:nvSpPr>
        <p:spPr>
          <a:xfrm>
            <a:off x="10359970" y="5779032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풀이옵션기준으로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문제 필터링</a:t>
            </a:r>
          </a:p>
        </p:txBody>
      </p:sp>
    </p:spTree>
    <p:extLst>
      <p:ext uri="{BB962C8B-B14F-4D97-AF65-F5344CB8AC3E}">
        <p14:creationId xmlns:p14="http://schemas.microsoft.com/office/powerpoint/2010/main" val="77066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F9F22-4BFF-9917-81D5-FF14A2B33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98E7E7-D8F2-EB1C-EF2B-DD58FD960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0" y="2905760"/>
            <a:ext cx="11885059" cy="395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3C6D9D-F662-00C7-B452-0464E6F1260A}"/>
              </a:ext>
            </a:extLst>
          </p:cNvPr>
          <p:cNvSpPr txBox="1"/>
          <p:nvPr/>
        </p:nvSpPr>
        <p:spPr>
          <a:xfrm>
            <a:off x="3120572" y="177799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 </a:t>
            </a:r>
            <a:r>
              <a:rPr lang="ko-KR" altLang="en-US" dirty="0"/>
              <a:t>대문에서 과목별 학습옵션이 정해진 후 문제풀이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AF4FAE-66AF-E0F2-5816-5891CFB7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0" y="873760"/>
            <a:ext cx="11632130" cy="188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3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9BE3-5435-3613-1F7F-0E1895261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3D22FD9-03FE-8BF0-874D-072C34148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0" y="2458720"/>
            <a:ext cx="11885059" cy="43992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886E59-4464-7B39-2720-8408C0732300}"/>
              </a:ext>
            </a:extLst>
          </p:cNvPr>
          <p:cNvSpPr txBox="1"/>
          <p:nvPr/>
        </p:nvSpPr>
        <p:spPr>
          <a:xfrm>
            <a:off x="3120572" y="177799"/>
            <a:ext cx="5961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 </a:t>
            </a:r>
            <a:r>
              <a:rPr lang="ko-KR" altLang="en-US" dirty="0"/>
              <a:t>대문에서 </a:t>
            </a:r>
            <a:r>
              <a:rPr lang="ko-KR" altLang="en-US" dirty="0" err="1"/>
              <a:t>회차별</a:t>
            </a:r>
            <a:r>
              <a:rPr lang="ko-KR" altLang="en-US" dirty="0"/>
              <a:t> 학습옵션이 정해진 후 문제풀이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E3DE4E2-BE36-9BEF-26B6-685A3F7CB988}"/>
              </a:ext>
            </a:extLst>
          </p:cNvPr>
          <p:cNvSpPr/>
          <p:nvPr/>
        </p:nvSpPr>
        <p:spPr>
          <a:xfrm>
            <a:off x="589280" y="904240"/>
            <a:ext cx="72136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20</a:t>
            </a:r>
            <a:r>
              <a:rPr lang="ko-KR" altLang="en-US" dirty="0"/>
              <a:t>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759D51-2DFF-E2EC-4902-D985F3384A12}"/>
              </a:ext>
            </a:extLst>
          </p:cNvPr>
          <p:cNvSpPr/>
          <p:nvPr/>
        </p:nvSpPr>
        <p:spPr>
          <a:xfrm>
            <a:off x="1442720" y="904240"/>
            <a:ext cx="72136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21</a:t>
            </a:r>
            <a:r>
              <a:rPr lang="ko-KR" altLang="en-US" dirty="0"/>
              <a:t>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A80EBE8-66B7-A4D3-18A1-09833C58FB10}"/>
              </a:ext>
            </a:extLst>
          </p:cNvPr>
          <p:cNvSpPr/>
          <p:nvPr/>
        </p:nvSpPr>
        <p:spPr>
          <a:xfrm>
            <a:off x="8513390" y="960120"/>
            <a:ext cx="721360" cy="619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30</a:t>
            </a:r>
            <a:r>
              <a:rPr lang="ko-KR" altLang="en-US" dirty="0"/>
              <a:t>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7A23F-8E3A-B3DE-3A75-8F9790C8D860}"/>
              </a:ext>
            </a:extLst>
          </p:cNvPr>
          <p:cNvSpPr txBox="1"/>
          <p:nvPr/>
        </p:nvSpPr>
        <p:spPr>
          <a:xfrm>
            <a:off x="3373120" y="960120"/>
            <a:ext cx="415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------------------------------------------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FC774-198B-B5C3-F4C3-8D270979769D}"/>
              </a:ext>
            </a:extLst>
          </p:cNvPr>
          <p:cNvSpPr txBox="1"/>
          <p:nvPr/>
        </p:nvSpPr>
        <p:spPr>
          <a:xfrm>
            <a:off x="9467030" y="975360"/>
            <a:ext cx="2321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</a:rPr>
              <a:t>(EROUND</a:t>
            </a:r>
            <a:r>
              <a:rPr lang="ko-KR" altLang="en-US" sz="1600" b="1" dirty="0" err="1">
                <a:solidFill>
                  <a:srgbClr val="FF0000"/>
                </a:solidFill>
              </a:rPr>
              <a:t>에거</a:t>
            </a:r>
            <a:r>
              <a:rPr lang="ko-KR" altLang="en-US" sz="1600" b="1" dirty="0">
                <a:solidFill>
                  <a:srgbClr val="FF0000"/>
                </a:solidFill>
              </a:rPr>
              <a:t> 가져옴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버튼 또는 스크롤 선택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06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C5FF3-1003-8191-DA91-BFD2EE498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8B9BF1-46E1-85FF-ECAC-4C2DBADAF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70" y="2905760"/>
            <a:ext cx="11885059" cy="395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3A5D4A-8DC0-B19D-0EB4-E2C00F7F914D}"/>
              </a:ext>
            </a:extLst>
          </p:cNvPr>
          <p:cNvSpPr txBox="1"/>
          <p:nvPr/>
        </p:nvSpPr>
        <p:spPr>
          <a:xfrm>
            <a:off x="3120572" y="177799"/>
            <a:ext cx="611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대문에서 </a:t>
            </a:r>
            <a:r>
              <a:rPr lang="ko-KR" altLang="en-US" dirty="0" err="1"/>
              <a:t>틀린문제</a:t>
            </a:r>
            <a:r>
              <a:rPr lang="ko-KR" altLang="en-US" dirty="0"/>
              <a:t> 학습옵션이 정해진 후 문제풀이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0CA0A2-461D-5F67-D26F-6369A13D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70" y="873761"/>
            <a:ext cx="11632130" cy="16459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80E52-2D3F-11F3-F6B1-0C2306A59775}"/>
              </a:ext>
            </a:extLst>
          </p:cNvPr>
          <p:cNvSpPr txBox="1"/>
          <p:nvPr/>
        </p:nvSpPr>
        <p:spPr>
          <a:xfrm>
            <a:off x="1623510" y="2420333"/>
            <a:ext cx="8985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</a:rPr>
              <a:t>각 과목별로 </a:t>
            </a:r>
            <a:r>
              <a:rPr lang="ko-KR" altLang="en-US" sz="1600" b="1" dirty="0" err="1">
                <a:solidFill>
                  <a:srgbClr val="FF0000"/>
                </a:solidFill>
              </a:rPr>
              <a:t>틀린문제들먼</a:t>
            </a:r>
            <a:r>
              <a:rPr lang="ko-KR" altLang="en-US" sz="1600" b="1" dirty="0">
                <a:solidFill>
                  <a:srgbClr val="FF0000"/>
                </a:solidFill>
              </a:rPr>
              <a:t> 선별하여 제공함 이때 틀린 회수 통계를 제공함</a:t>
            </a:r>
            <a:br>
              <a:rPr lang="en-US" altLang="ko-KR" sz="1600" b="1" dirty="0">
                <a:solidFill>
                  <a:srgbClr val="FF0000"/>
                </a:solidFill>
              </a:rPr>
            </a:br>
            <a:r>
              <a:rPr lang="ko-KR" altLang="en-US" sz="1600" b="1" dirty="0">
                <a:solidFill>
                  <a:srgbClr val="FF0000"/>
                </a:solidFill>
              </a:rPr>
              <a:t>예를 들면 과목일 총 오답 </a:t>
            </a:r>
            <a:r>
              <a:rPr lang="en-US" altLang="ko-KR" sz="1600" b="1" dirty="0">
                <a:solidFill>
                  <a:srgbClr val="FF0000"/>
                </a:solidFill>
              </a:rPr>
              <a:t>30</a:t>
            </a:r>
            <a:r>
              <a:rPr lang="ko-KR" altLang="en-US" sz="1600" b="1" dirty="0" err="1">
                <a:solidFill>
                  <a:srgbClr val="FF0000"/>
                </a:solidFill>
              </a:rPr>
              <a:t>문제중</a:t>
            </a:r>
            <a:r>
              <a:rPr lang="en-US" altLang="ko-KR" sz="1600" b="1" dirty="0">
                <a:solidFill>
                  <a:srgbClr val="FF0000"/>
                </a:solidFill>
              </a:rPr>
              <a:t>( 1</a:t>
            </a:r>
            <a:r>
              <a:rPr lang="ko-KR" altLang="en-US" sz="1600" b="1" dirty="0" err="1">
                <a:solidFill>
                  <a:srgbClr val="FF0000"/>
                </a:solidFill>
              </a:rPr>
              <a:t>번틀린문제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10, 2</a:t>
            </a:r>
            <a:r>
              <a:rPr lang="ko-KR" altLang="en-US" sz="1600" b="1" dirty="0" err="1">
                <a:solidFill>
                  <a:srgbClr val="FF0000"/>
                </a:solidFill>
              </a:rPr>
              <a:t>번틀린문제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10, </a:t>
            </a:r>
            <a:r>
              <a:rPr lang="ko-KR" altLang="en-US" sz="1600" b="1" dirty="0" err="1">
                <a:solidFill>
                  <a:srgbClr val="FF0000"/>
                </a:solidFill>
              </a:rPr>
              <a:t>세번이상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</a:rPr>
              <a:t>틀린문제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10</a:t>
            </a:r>
            <a:r>
              <a:rPr lang="ko-KR" altLang="en-US" sz="1600" b="1" dirty="0">
                <a:solidFill>
                  <a:srgbClr val="FF0000"/>
                </a:solidFill>
              </a:rPr>
              <a:t>등</a:t>
            </a:r>
            <a:r>
              <a:rPr lang="en-US" altLang="ko-KR" sz="1600" b="1" dirty="0">
                <a:solidFill>
                  <a:srgbClr val="FF0000"/>
                </a:solidFill>
              </a:rPr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46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7BA0A-FD8E-55EF-FF9C-B47302FDE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D7ECDFA-9775-8905-AE23-DF1364568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1" y="2346960"/>
            <a:ext cx="11885059" cy="39522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1B23DF-02FE-223A-356E-C677DDA2A61B}"/>
              </a:ext>
            </a:extLst>
          </p:cNvPr>
          <p:cNvSpPr txBox="1"/>
          <p:nvPr/>
        </p:nvSpPr>
        <p:spPr>
          <a:xfrm>
            <a:off x="3120572" y="177799"/>
            <a:ext cx="68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</a:t>
            </a:r>
            <a:r>
              <a:rPr lang="ko-KR" altLang="en-US" dirty="0"/>
              <a:t>대문에서 과목별 미니모의고사 옵션이 정해진 후 문제풀이 화면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DCCDFC-A194-7B54-EF20-F01A9862F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177905"/>
              </p:ext>
            </p:extLst>
          </p:nvPr>
        </p:nvGraphicFramePr>
        <p:xfrm>
          <a:off x="1564639" y="95927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4873688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849095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67156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80649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 </a:t>
                      </a:r>
                      <a:r>
                        <a:rPr lang="en-US" altLang="ko-KR" dirty="0"/>
                        <a:t>10%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 </a:t>
                      </a:r>
                      <a:r>
                        <a:rPr lang="en-US" altLang="ko-KR" dirty="0"/>
                        <a:t>30%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</a:t>
                      </a:r>
                      <a:r>
                        <a:rPr lang="en-US" altLang="ko-KR" dirty="0"/>
                        <a:t>50%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과목당</a:t>
                      </a:r>
                      <a:r>
                        <a:rPr lang="en-US" altLang="ko-KR" dirty="0"/>
                        <a:t>60%</a:t>
                      </a:r>
                      <a:r>
                        <a:rPr lang="ko-KR" altLang="en-US" dirty="0"/>
                        <a:t>문제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1450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F60DBF-9EB2-51D8-B222-E3E76C96A236}"/>
              </a:ext>
            </a:extLst>
          </p:cNvPr>
          <p:cNvSpPr txBox="1"/>
          <p:nvPr/>
        </p:nvSpPr>
        <p:spPr>
          <a:xfrm>
            <a:off x="9781990" y="975360"/>
            <a:ext cx="22942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solidFill>
                  <a:srgbClr val="FF0000"/>
                </a:solidFill>
              </a:rPr>
              <a:t>뮨재</a:t>
            </a:r>
            <a:r>
              <a:rPr lang="en-US" altLang="ko-KR" sz="1600" b="1" dirty="0">
                <a:solidFill>
                  <a:srgbClr val="FF0000"/>
                </a:solidFill>
              </a:rPr>
              <a:t>DB</a:t>
            </a:r>
            <a:r>
              <a:rPr lang="ko-KR" altLang="en-US" sz="1600" b="1" dirty="0">
                <a:solidFill>
                  <a:srgbClr val="FF0000"/>
                </a:solidFill>
              </a:rPr>
              <a:t>에서 </a:t>
            </a:r>
            <a:r>
              <a:rPr lang="en-US" altLang="ko-KR" sz="1600" b="1" dirty="0">
                <a:solidFill>
                  <a:srgbClr val="FF0000"/>
                </a:solidFill>
              </a:rPr>
              <a:t>LAYER1</a:t>
            </a:r>
          </a:p>
          <a:p>
            <a:r>
              <a:rPr lang="ko-KR" altLang="en-US" sz="1600" b="1" dirty="0" err="1">
                <a:solidFill>
                  <a:srgbClr val="FF0000"/>
                </a:solidFill>
              </a:rPr>
              <a:t>문제수를</a:t>
            </a:r>
            <a:r>
              <a:rPr lang="ko-KR" altLang="en-US" sz="1600" b="1" dirty="0">
                <a:solidFill>
                  <a:srgbClr val="FF0000"/>
                </a:solidFill>
              </a:rPr>
              <a:t> 기준으로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해당 </a:t>
            </a:r>
            <a:r>
              <a:rPr lang="en-US" altLang="ko-KR" sz="1600" b="1" dirty="0">
                <a:solidFill>
                  <a:srgbClr val="FF0000"/>
                </a:solidFill>
              </a:rPr>
              <a:t>% </a:t>
            </a:r>
            <a:r>
              <a:rPr lang="ko-KR" altLang="en-US" sz="1600" b="1" dirty="0">
                <a:solidFill>
                  <a:srgbClr val="FF0000"/>
                </a:solidFill>
              </a:rPr>
              <a:t>만큼 랜덤하게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r>
              <a:rPr lang="ko-KR" altLang="en-US" sz="1600" b="1" dirty="0">
                <a:solidFill>
                  <a:srgbClr val="FF0000"/>
                </a:solidFill>
              </a:rPr>
              <a:t>문제 출제</a:t>
            </a:r>
          </a:p>
        </p:txBody>
      </p:sp>
    </p:spTree>
    <p:extLst>
      <p:ext uri="{BB962C8B-B14F-4D97-AF65-F5344CB8AC3E}">
        <p14:creationId xmlns:p14="http://schemas.microsoft.com/office/powerpoint/2010/main" val="218120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BEA5F-1A97-58B5-7021-979E7DA55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76622B0-9A3F-2518-57B5-C9DC21750CCA}"/>
              </a:ext>
            </a:extLst>
          </p:cNvPr>
          <p:cNvSpPr/>
          <p:nvPr/>
        </p:nvSpPr>
        <p:spPr>
          <a:xfrm>
            <a:off x="1036320" y="833120"/>
            <a:ext cx="192024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무료서비스</a:t>
            </a:r>
            <a:endParaRPr lang="en-US" altLang="ko-KR" dirty="0"/>
          </a:p>
          <a:p>
            <a:pPr algn="ctr"/>
            <a:r>
              <a:rPr lang="ko-KR" altLang="en-US" dirty="0"/>
              <a:t>기출문제풀이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BB3F1B-5BBA-F704-3A2A-7CAD647AFECA}"/>
              </a:ext>
            </a:extLst>
          </p:cNvPr>
          <p:cNvSpPr/>
          <p:nvPr/>
        </p:nvSpPr>
        <p:spPr>
          <a:xfrm>
            <a:off x="4739640" y="853440"/>
            <a:ext cx="192024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기본서비스</a:t>
            </a:r>
            <a:endParaRPr lang="en-US" altLang="ko-KR" dirty="0"/>
          </a:p>
          <a:p>
            <a:pPr algn="ctr"/>
            <a:r>
              <a:rPr lang="ko-KR" altLang="en-US" dirty="0"/>
              <a:t>과목별 문제풀이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93A6102-7C21-CCF8-E8C3-32CA8A3CE6C0}"/>
              </a:ext>
            </a:extLst>
          </p:cNvPr>
          <p:cNvSpPr/>
          <p:nvPr/>
        </p:nvSpPr>
        <p:spPr>
          <a:xfrm>
            <a:off x="8183880" y="853440"/>
            <a:ext cx="2230120" cy="116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고급서비스</a:t>
            </a:r>
            <a:endParaRPr lang="en-US" altLang="ko-KR" dirty="0"/>
          </a:p>
          <a:p>
            <a:pPr algn="ctr"/>
            <a:r>
              <a:rPr lang="ko-KR" altLang="en-US" dirty="0"/>
              <a:t>다양한서비스</a:t>
            </a:r>
            <a:endParaRPr lang="en-US" altLang="ko-KR" dirty="0"/>
          </a:p>
          <a:p>
            <a:pPr algn="ctr"/>
            <a:r>
              <a:rPr lang="ko-KR" altLang="en-US" dirty="0"/>
              <a:t>진위형</a:t>
            </a:r>
            <a:r>
              <a:rPr lang="en-US" altLang="ko-KR" dirty="0"/>
              <a:t>,</a:t>
            </a:r>
            <a:r>
              <a:rPr lang="ko-KR" altLang="en-US" dirty="0"/>
              <a:t>모의고사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4D74F30-DAA2-EDA7-E0B0-4A8EB7C9C599}"/>
              </a:ext>
            </a:extLst>
          </p:cNvPr>
          <p:cNvSpPr/>
          <p:nvPr/>
        </p:nvSpPr>
        <p:spPr>
          <a:xfrm>
            <a:off x="943834" y="2921000"/>
            <a:ext cx="792480" cy="492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2D5E9C-0D2C-8562-3142-052B2106A6E4}"/>
              </a:ext>
            </a:extLst>
          </p:cNvPr>
          <p:cNvSpPr/>
          <p:nvPr/>
        </p:nvSpPr>
        <p:spPr>
          <a:xfrm>
            <a:off x="2082800" y="2951480"/>
            <a:ext cx="792480" cy="492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188B93-CA03-30DE-4914-580C7E4D5A4D}"/>
              </a:ext>
            </a:extLst>
          </p:cNvPr>
          <p:cNvSpPr/>
          <p:nvPr/>
        </p:nvSpPr>
        <p:spPr>
          <a:xfrm>
            <a:off x="9712960" y="2936240"/>
            <a:ext cx="792480" cy="492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AC7442-255A-9C1C-EE4E-B084F3F448D8}"/>
              </a:ext>
            </a:extLst>
          </p:cNvPr>
          <p:cNvSpPr/>
          <p:nvPr/>
        </p:nvSpPr>
        <p:spPr>
          <a:xfrm>
            <a:off x="1158240" y="4175760"/>
            <a:ext cx="9977120" cy="14935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>
                <a:solidFill>
                  <a:srgbClr val="FF0000"/>
                </a:solidFill>
              </a:rPr>
              <a:t>회차별</a:t>
            </a:r>
            <a:r>
              <a:rPr lang="ko-KR" altLang="en-US" dirty="0">
                <a:solidFill>
                  <a:srgbClr val="FF0000"/>
                </a:solidFill>
              </a:rPr>
              <a:t> 문제 제공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245026-1D0F-FE99-8415-62E5D4654BA9}"/>
              </a:ext>
            </a:extLst>
          </p:cNvPr>
          <p:cNvSpPr txBox="1"/>
          <p:nvPr/>
        </p:nvSpPr>
        <p:spPr>
          <a:xfrm>
            <a:off x="0" y="367824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단계 무료서비스 선택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7EDE69-CA21-C0A8-2532-100DD679424C}"/>
              </a:ext>
            </a:extLst>
          </p:cNvPr>
          <p:cNvSpPr txBox="1"/>
          <p:nvPr/>
        </p:nvSpPr>
        <p:spPr>
          <a:xfrm>
            <a:off x="54809" y="2241034"/>
            <a:ext cx="1778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ko-KR" altLang="en-US" dirty="0" err="1"/>
              <a:t>회차선택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F6803F-EE27-BFAC-8F8B-2ED263B194D6}"/>
              </a:ext>
            </a:extLst>
          </p:cNvPr>
          <p:cNvSpPr txBox="1"/>
          <p:nvPr/>
        </p:nvSpPr>
        <p:spPr>
          <a:xfrm>
            <a:off x="176729" y="3612634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단계 </a:t>
            </a:r>
            <a:r>
              <a:rPr lang="ko-KR" altLang="en-US" dirty="0" err="1"/>
              <a:t>회차별</a:t>
            </a:r>
            <a:r>
              <a:rPr lang="ko-KR" altLang="en-US" dirty="0"/>
              <a:t> 문제 제공</a:t>
            </a:r>
          </a:p>
        </p:txBody>
      </p:sp>
    </p:spTree>
    <p:extLst>
      <p:ext uri="{BB962C8B-B14F-4D97-AF65-F5344CB8AC3E}">
        <p14:creationId xmlns:p14="http://schemas.microsoft.com/office/powerpoint/2010/main" val="16463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7395A-86E7-B099-45D4-1CFAF8E4E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E9E8D0-4DC3-4436-AC78-37857E47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8092"/>
            <a:ext cx="6065520" cy="490598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5A9F899-CEC0-7D61-5097-A2C0992B72A9}"/>
              </a:ext>
            </a:extLst>
          </p:cNvPr>
          <p:cNvCxnSpPr/>
          <p:nvPr/>
        </p:nvCxnSpPr>
        <p:spPr>
          <a:xfrm>
            <a:off x="304800" y="1158240"/>
            <a:ext cx="0" cy="4805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401A64-2A18-47A8-38F2-3C6635DFCF46}"/>
              </a:ext>
            </a:extLst>
          </p:cNvPr>
          <p:cNvSpPr txBox="1"/>
          <p:nvPr/>
        </p:nvSpPr>
        <p:spPr>
          <a:xfrm>
            <a:off x="487680" y="6278880"/>
            <a:ext cx="570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기출 문제를 </a:t>
            </a:r>
            <a:r>
              <a:rPr lang="ko-KR" altLang="en-US" dirty="0" err="1"/>
              <a:t>회차별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별  번호순으로 스크롤한다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AC3DD5-7DC8-7585-2535-C0E6D26E54EC}"/>
              </a:ext>
            </a:extLst>
          </p:cNvPr>
          <p:cNvSpPr/>
          <p:nvPr/>
        </p:nvSpPr>
        <p:spPr>
          <a:xfrm>
            <a:off x="6979919" y="2377440"/>
            <a:ext cx="599440" cy="50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생성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68C8061-4CF4-EEB5-2822-99536C8D38B3}"/>
              </a:ext>
            </a:extLst>
          </p:cNvPr>
          <p:cNvSpPr/>
          <p:nvPr/>
        </p:nvSpPr>
        <p:spPr>
          <a:xfrm>
            <a:off x="7741920" y="162560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  </a:t>
            </a:r>
            <a:r>
              <a:rPr lang="ko-KR" altLang="en-US" sz="1100" dirty="0">
                <a:solidFill>
                  <a:schemeClr val="tx1"/>
                </a:solidFill>
              </a:rPr>
              <a:t>날씨보험음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1153E7-7D8D-2703-513B-B0A99AA433DE}"/>
              </a:ext>
            </a:extLst>
          </p:cNvPr>
          <p:cNvSpPr/>
          <p:nvPr/>
        </p:nvSpPr>
        <p:spPr>
          <a:xfrm>
            <a:off x="7772400" y="222504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비용보험은 보험이다 정답 </a:t>
            </a:r>
            <a:r>
              <a:rPr lang="en-US" altLang="ko-KR" sz="1100" dirty="0">
                <a:solidFill>
                  <a:schemeClr val="tx1"/>
                </a:solidFill>
              </a:rPr>
              <a:t>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5D020D-BA3A-4666-1C05-DC67AE9DD607}"/>
              </a:ext>
            </a:extLst>
          </p:cNvPr>
          <p:cNvSpPr/>
          <p:nvPr/>
        </p:nvSpPr>
        <p:spPr>
          <a:xfrm>
            <a:off x="7792720" y="287528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 err="1">
                <a:solidFill>
                  <a:schemeClr val="tx1"/>
                </a:solidFill>
              </a:rPr>
              <a:t>손배호범을</a:t>
            </a:r>
            <a:r>
              <a:rPr lang="ko-KR" altLang="en-US" sz="1100" dirty="0">
                <a:solidFill>
                  <a:schemeClr val="tx1"/>
                </a:solidFill>
              </a:rPr>
              <a:t> 청구한다 정답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E048F5-7343-DA26-2875-8DC546812B42}"/>
              </a:ext>
            </a:extLst>
          </p:cNvPr>
          <p:cNvSpPr/>
          <p:nvPr/>
        </p:nvSpPr>
        <p:spPr>
          <a:xfrm>
            <a:off x="7792720" y="350520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4. </a:t>
            </a:r>
            <a:r>
              <a:rPr lang="ko-KR" altLang="en-US" sz="1100" dirty="0">
                <a:solidFill>
                  <a:schemeClr val="tx1"/>
                </a:solidFill>
              </a:rPr>
              <a:t>배상보험은 법률상하자다 정답 </a:t>
            </a:r>
            <a:r>
              <a:rPr lang="en-US" altLang="ko-KR" sz="1100" dirty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2ACD75-374B-58FA-5603-74CFEF67631C}"/>
              </a:ext>
            </a:extLst>
          </p:cNvPr>
          <p:cNvSpPr/>
          <p:nvPr/>
        </p:nvSpPr>
        <p:spPr>
          <a:xfrm>
            <a:off x="7802880" y="417576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5 </a:t>
            </a:r>
            <a:r>
              <a:rPr lang="ko-KR" altLang="en-US" sz="1100" dirty="0">
                <a:solidFill>
                  <a:schemeClr val="tx1"/>
                </a:solidFill>
              </a:rPr>
              <a:t>해상보험은 로이드다  정답 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77BD9B-3CAA-870B-3A98-08E4D64E20F0}"/>
              </a:ext>
            </a:extLst>
          </p:cNvPr>
          <p:cNvSpPr/>
          <p:nvPr/>
        </p:nvSpPr>
        <p:spPr>
          <a:xfrm>
            <a:off x="7802880" y="479552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EAFD09-7F5E-2835-EB4E-9A70C2EAF7E7}"/>
              </a:ext>
            </a:extLst>
          </p:cNvPr>
          <p:cNvSpPr/>
          <p:nvPr/>
        </p:nvSpPr>
        <p:spPr>
          <a:xfrm>
            <a:off x="7782560" y="538480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C37478-4E34-2721-FD89-260E7A4A3FF6}"/>
              </a:ext>
            </a:extLst>
          </p:cNvPr>
          <p:cNvSpPr/>
          <p:nvPr/>
        </p:nvSpPr>
        <p:spPr>
          <a:xfrm>
            <a:off x="7782560" y="600456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09C9777-CB28-02FA-502E-DF37D5E84674}"/>
              </a:ext>
            </a:extLst>
          </p:cNvPr>
          <p:cNvSpPr/>
          <p:nvPr/>
        </p:nvSpPr>
        <p:spPr>
          <a:xfrm>
            <a:off x="10607040" y="162560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E3E0446-A340-7D3B-2878-CE68A48B02DA}"/>
              </a:ext>
            </a:extLst>
          </p:cNvPr>
          <p:cNvSpPr/>
          <p:nvPr/>
        </p:nvSpPr>
        <p:spPr>
          <a:xfrm>
            <a:off x="0" y="1960880"/>
            <a:ext cx="6766558" cy="1468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른쪽 27">
            <a:extLst>
              <a:ext uri="{FF2B5EF4-FFF2-40B4-BE49-F238E27FC236}">
                <a16:creationId xmlns:a16="http://schemas.microsoft.com/office/drawing/2014/main" id="{62F98F1D-E71E-53DC-D799-4294A7888FAD}"/>
              </a:ext>
            </a:extLst>
          </p:cNvPr>
          <p:cNvSpPr/>
          <p:nvPr/>
        </p:nvSpPr>
        <p:spPr>
          <a:xfrm>
            <a:off x="6766558" y="2448560"/>
            <a:ext cx="213361" cy="345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FF1149D-3BA5-524E-54F8-1859621511D5}"/>
              </a:ext>
            </a:extLst>
          </p:cNvPr>
          <p:cNvSpPr/>
          <p:nvPr/>
        </p:nvSpPr>
        <p:spPr>
          <a:xfrm>
            <a:off x="10718800" y="230632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E464215-9D84-4691-0158-6B3232D129F6}"/>
              </a:ext>
            </a:extLst>
          </p:cNvPr>
          <p:cNvSpPr/>
          <p:nvPr/>
        </p:nvSpPr>
        <p:spPr>
          <a:xfrm>
            <a:off x="10718800" y="293624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79527009-DA8D-BE74-9774-056C93BF972B}"/>
              </a:ext>
            </a:extLst>
          </p:cNvPr>
          <p:cNvSpPr/>
          <p:nvPr/>
        </p:nvSpPr>
        <p:spPr>
          <a:xfrm>
            <a:off x="10739120" y="358648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6CD4F98-C2ED-91B1-A5E1-7E051CA2F3ED}"/>
              </a:ext>
            </a:extLst>
          </p:cNvPr>
          <p:cNvSpPr/>
          <p:nvPr/>
        </p:nvSpPr>
        <p:spPr>
          <a:xfrm>
            <a:off x="10739120" y="422656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074E87A-37C1-8A99-26FC-9593027D9655}"/>
              </a:ext>
            </a:extLst>
          </p:cNvPr>
          <p:cNvSpPr/>
          <p:nvPr/>
        </p:nvSpPr>
        <p:spPr>
          <a:xfrm>
            <a:off x="10739120" y="480568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C057A5A-FE89-6441-C65C-9F91F098460D}"/>
              </a:ext>
            </a:extLst>
          </p:cNvPr>
          <p:cNvSpPr/>
          <p:nvPr/>
        </p:nvSpPr>
        <p:spPr>
          <a:xfrm>
            <a:off x="10759440" y="545592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F04537CA-4A23-73BA-26FA-BD309E99E181}"/>
              </a:ext>
            </a:extLst>
          </p:cNvPr>
          <p:cNvSpPr/>
          <p:nvPr/>
        </p:nvSpPr>
        <p:spPr>
          <a:xfrm>
            <a:off x="10759440" y="609600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38C0044-BF76-7A1D-0DA8-34E2BAA0E418}"/>
              </a:ext>
            </a:extLst>
          </p:cNvPr>
          <p:cNvSpPr txBox="1"/>
          <p:nvPr/>
        </p:nvSpPr>
        <p:spPr>
          <a:xfrm>
            <a:off x="5130800" y="3860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문제생성 앱</a:t>
            </a:r>
          </a:p>
        </p:txBody>
      </p:sp>
    </p:spTree>
    <p:extLst>
      <p:ext uri="{BB962C8B-B14F-4D97-AF65-F5344CB8AC3E}">
        <p14:creationId xmlns:p14="http://schemas.microsoft.com/office/powerpoint/2010/main" val="94063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B9A4F-B764-8007-5798-68063D9BA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1FDBE1DA-889D-C08D-741A-E517C22BB99D}"/>
              </a:ext>
            </a:extLst>
          </p:cNvPr>
          <p:cNvSpPr txBox="1"/>
          <p:nvPr/>
        </p:nvSpPr>
        <p:spPr>
          <a:xfrm>
            <a:off x="1036320" y="213727"/>
            <a:ext cx="1031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객관식 문제 열람 및 수정 생성 앱 개념도</a:t>
            </a:r>
            <a:endParaRPr lang="en-US" altLang="ko-KR" dirty="0"/>
          </a:p>
          <a:p>
            <a:pPr algn="ctr"/>
            <a:r>
              <a:rPr lang="ko-KR" altLang="en-US" dirty="0"/>
              <a:t>설명  우측박스에서 원본문제가 스크롤 하고 스크롤하던 원본문제를</a:t>
            </a:r>
            <a:endParaRPr lang="en-US" altLang="ko-KR" dirty="0"/>
          </a:p>
          <a:p>
            <a:pPr algn="ctr"/>
            <a:r>
              <a:rPr lang="ko-KR" altLang="en-US" dirty="0"/>
              <a:t>클릭하면 해당 원본문제에서 파생된 객관식 문제가 보인다 빈칸에 새로 문제를 생성하거나</a:t>
            </a:r>
            <a:endParaRPr lang="en-US" altLang="ko-KR" dirty="0"/>
          </a:p>
          <a:p>
            <a:pPr algn="ctr"/>
            <a:r>
              <a:rPr lang="ko-KR" altLang="en-US" dirty="0"/>
              <a:t>불필요하다고 생각되는 객관식 문제는 체크를 해제 한 후 업데이트를 누르면 반영된다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A672252-4731-5FEE-DC35-E361588BF368}"/>
              </a:ext>
            </a:extLst>
          </p:cNvPr>
          <p:cNvSpPr/>
          <p:nvPr/>
        </p:nvSpPr>
        <p:spPr>
          <a:xfrm>
            <a:off x="772160" y="1452880"/>
            <a:ext cx="3616960" cy="45821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기출문제 객관식 스크롤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</a:t>
            </a:r>
            <a:r>
              <a:rPr lang="en-US" altLang="ko-KR" sz="1400" dirty="0">
                <a:solidFill>
                  <a:schemeClr val="tx1"/>
                </a:solidFill>
              </a:rPr>
              <a:t>22</a:t>
            </a:r>
            <a:r>
              <a:rPr lang="ko-KR" altLang="en-US" sz="1400" dirty="0">
                <a:solidFill>
                  <a:schemeClr val="tx1"/>
                </a:solidFill>
              </a:rPr>
              <a:t>회 공통 </a:t>
            </a:r>
            <a:r>
              <a:rPr lang="en-US" altLang="ko-KR" sz="1400" dirty="0">
                <a:solidFill>
                  <a:schemeClr val="tx1"/>
                </a:solidFill>
              </a:rPr>
              <a:t>13</a:t>
            </a:r>
            <a:r>
              <a:rPr lang="ko-KR" altLang="en-US" sz="1400" dirty="0" err="1">
                <a:solidFill>
                  <a:schemeClr val="tx1"/>
                </a:solidFill>
              </a:rPr>
              <a:t>번문제</a:t>
            </a:r>
            <a:r>
              <a:rPr lang="ko-KR" altLang="en-US" sz="1400" dirty="0">
                <a:solidFill>
                  <a:schemeClr val="tx1"/>
                </a:solidFill>
              </a:rPr>
              <a:t>  클릭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B4E8A2C-2D23-2276-55E8-6DC8D5DA96DC}"/>
              </a:ext>
            </a:extLst>
          </p:cNvPr>
          <p:cNvCxnSpPr/>
          <p:nvPr/>
        </p:nvCxnSpPr>
        <p:spPr>
          <a:xfrm>
            <a:off x="1270000" y="2377440"/>
            <a:ext cx="0" cy="25196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FA42449-CE5D-AA3B-E451-A40F96F3C647}"/>
              </a:ext>
            </a:extLst>
          </p:cNvPr>
          <p:cNvSpPr/>
          <p:nvPr/>
        </p:nvSpPr>
        <p:spPr>
          <a:xfrm>
            <a:off x="1351280" y="4267200"/>
            <a:ext cx="233675" cy="2438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B3494A-E4A6-07DB-BCB7-2C67E3F32762}"/>
              </a:ext>
            </a:extLst>
          </p:cNvPr>
          <p:cNvSpPr/>
          <p:nvPr/>
        </p:nvSpPr>
        <p:spPr>
          <a:xfrm>
            <a:off x="5496560" y="1452880"/>
            <a:ext cx="4104640" cy="4368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D5C5A62-C85D-4F43-F9BE-7692A32BA9B8}"/>
              </a:ext>
            </a:extLst>
          </p:cNvPr>
          <p:cNvSpPr/>
          <p:nvPr/>
        </p:nvSpPr>
        <p:spPr>
          <a:xfrm>
            <a:off x="6045200" y="156464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  </a:t>
            </a:r>
            <a:r>
              <a:rPr lang="ko-KR" altLang="en-US" sz="1100" dirty="0">
                <a:solidFill>
                  <a:schemeClr val="tx1"/>
                </a:solidFill>
              </a:rPr>
              <a:t>날씨보험음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7A79EA-E10D-193C-49EF-DA3B0B87865D}"/>
              </a:ext>
            </a:extLst>
          </p:cNvPr>
          <p:cNvSpPr/>
          <p:nvPr/>
        </p:nvSpPr>
        <p:spPr>
          <a:xfrm>
            <a:off x="6075680" y="216408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 </a:t>
            </a:r>
            <a:r>
              <a:rPr lang="ko-KR" altLang="en-US" sz="1100" dirty="0">
                <a:solidFill>
                  <a:schemeClr val="tx1"/>
                </a:solidFill>
              </a:rPr>
              <a:t>비용보험은 보험이다 정답 </a:t>
            </a:r>
            <a:r>
              <a:rPr lang="en-US" altLang="ko-KR" sz="1100" dirty="0">
                <a:solidFill>
                  <a:schemeClr val="tx1"/>
                </a:solidFill>
              </a:rPr>
              <a:t>O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009906-6F10-5FC8-E93E-125D616BCBB0}"/>
              </a:ext>
            </a:extLst>
          </p:cNvPr>
          <p:cNvSpPr/>
          <p:nvPr/>
        </p:nvSpPr>
        <p:spPr>
          <a:xfrm>
            <a:off x="6075680" y="268224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3. </a:t>
            </a:r>
            <a:r>
              <a:rPr lang="ko-KR" altLang="en-US" sz="1100" dirty="0" err="1">
                <a:solidFill>
                  <a:schemeClr val="tx1"/>
                </a:solidFill>
              </a:rPr>
              <a:t>손배호범을</a:t>
            </a:r>
            <a:r>
              <a:rPr lang="ko-KR" altLang="en-US" sz="1100" dirty="0">
                <a:solidFill>
                  <a:schemeClr val="tx1"/>
                </a:solidFill>
              </a:rPr>
              <a:t> 청구한다 정답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0E61FE-4E5C-369F-BCBF-7AEBD317A0E2}"/>
              </a:ext>
            </a:extLst>
          </p:cNvPr>
          <p:cNvSpPr/>
          <p:nvPr/>
        </p:nvSpPr>
        <p:spPr>
          <a:xfrm>
            <a:off x="6106160" y="322580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4. </a:t>
            </a:r>
            <a:r>
              <a:rPr lang="ko-KR" altLang="en-US" sz="1100" dirty="0">
                <a:solidFill>
                  <a:schemeClr val="tx1"/>
                </a:solidFill>
              </a:rPr>
              <a:t>배상보험은 법률상하자다 정답 </a:t>
            </a:r>
            <a:r>
              <a:rPr lang="en-US" altLang="ko-KR" sz="1100" dirty="0">
                <a:solidFill>
                  <a:schemeClr val="tx1"/>
                </a:solidFill>
              </a:rPr>
              <a:t>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684A30-B175-C322-D5C6-A8896B330327}"/>
              </a:ext>
            </a:extLst>
          </p:cNvPr>
          <p:cNvSpPr/>
          <p:nvPr/>
        </p:nvSpPr>
        <p:spPr>
          <a:xfrm>
            <a:off x="6106160" y="379984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5 </a:t>
            </a:r>
            <a:r>
              <a:rPr lang="ko-KR" altLang="en-US" sz="1100" dirty="0">
                <a:solidFill>
                  <a:schemeClr val="tx1"/>
                </a:solidFill>
              </a:rPr>
              <a:t>해상보험은 로이드다  정답 </a:t>
            </a:r>
            <a:r>
              <a:rPr lang="en-US" altLang="ko-KR" sz="1100" dirty="0">
                <a:solidFill>
                  <a:schemeClr val="tx1"/>
                </a:solidFill>
              </a:rPr>
              <a:t>X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4C91ABE-344C-F476-6483-3AFB883D742F}"/>
              </a:ext>
            </a:extLst>
          </p:cNvPr>
          <p:cNvSpPr/>
          <p:nvPr/>
        </p:nvSpPr>
        <p:spPr>
          <a:xfrm>
            <a:off x="6096000" y="434848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B2A214-953A-53E6-4049-12CC1389FB41}"/>
              </a:ext>
            </a:extLst>
          </p:cNvPr>
          <p:cNvSpPr/>
          <p:nvPr/>
        </p:nvSpPr>
        <p:spPr>
          <a:xfrm>
            <a:off x="6106160" y="490728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05A51E-5822-969E-EB23-6DA259AC48F8}"/>
              </a:ext>
            </a:extLst>
          </p:cNvPr>
          <p:cNvSpPr/>
          <p:nvPr/>
        </p:nvSpPr>
        <p:spPr>
          <a:xfrm>
            <a:off x="6106160" y="5405120"/>
            <a:ext cx="2590800" cy="43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A67227CD-3A00-1395-9B7B-E89308C3B7CB}"/>
              </a:ext>
            </a:extLst>
          </p:cNvPr>
          <p:cNvSpPr/>
          <p:nvPr/>
        </p:nvSpPr>
        <p:spPr>
          <a:xfrm>
            <a:off x="8910320" y="156464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E5B7E27-E9C4-2810-3604-42B0939D81BE}"/>
              </a:ext>
            </a:extLst>
          </p:cNvPr>
          <p:cNvSpPr/>
          <p:nvPr/>
        </p:nvSpPr>
        <p:spPr>
          <a:xfrm>
            <a:off x="9022080" y="224536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03E760C3-9B16-CD15-5BE7-837CA05AACD6}"/>
              </a:ext>
            </a:extLst>
          </p:cNvPr>
          <p:cNvSpPr/>
          <p:nvPr/>
        </p:nvSpPr>
        <p:spPr>
          <a:xfrm>
            <a:off x="8961120" y="277368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D7928DF-3003-409D-EB3B-8558E44534A9}"/>
              </a:ext>
            </a:extLst>
          </p:cNvPr>
          <p:cNvSpPr/>
          <p:nvPr/>
        </p:nvSpPr>
        <p:spPr>
          <a:xfrm>
            <a:off x="9022080" y="333756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F8E259B-D6DF-161F-D9CA-72ABD387C4F6}"/>
              </a:ext>
            </a:extLst>
          </p:cNvPr>
          <p:cNvSpPr/>
          <p:nvPr/>
        </p:nvSpPr>
        <p:spPr>
          <a:xfrm>
            <a:off x="9022080" y="384810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V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D6DC267-A846-C9A6-33C1-92BB0BA0A61B}"/>
              </a:ext>
            </a:extLst>
          </p:cNvPr>
          <p:cNvSpPr/>
          <p:nvPr/>
        </p:nvSpPr>
        <p:spPr>
          <a:xfrm>
            <a:off x="9022080" y="441960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F98016B-0323-3DC7-0778-C0C86EF7DEA5}"/>
              </a:ext>
            </a:extLst>
          </p:cNvPr>
          <p:cNvSpPr/>
          <p:nvPr/>
        </p:nvSpPr>
        <p:spPr>
          <a:xfrm>
            <a:off x="9022080" y="495808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96F71A8-A885-B9EF-B6FF-3115F122142C}"/>
              </a:ext>
            </a:extLst>
          </p:cNvPr>
          <p:cNvSpPr/>
          <p:nvPr/>
        </p:nvSpPr>
        <p:spPr>
          <a:xfrm>
            <a:off x="9062720" y="5486400"/>
            <a:ext cx="345440" cy="3352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779D632-F244-1390-B5CC-BC4AE432C1AC}"/>
              </a:ext>
            </a:extLst>
          </p:cNvPr>
          <p:cNvCxnSpPr/>
          <p:nvPr/>
        </p:nvCxnSpPr>
        <p:spPr>
          <a:xfrm flipV="1">
            <a:off x="3779520" y="3505200"/>
            <a:ext cx="1635760" cy="76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CFAFFC-9FD6-A54C-CD67-2509B525D5A5}"/>
              </a:ext>
            </a:extLst>
          </p:cNvPr>
          <p:cNvSpPr/>
          <p:nvPr/>
        </p:nvSpPr>
        <p:spPr>
          <a:xfrm>
            <a:off x="6319520" y="6004560"/>
            <a:ext cx="216408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업데이트</a:t>
            </a:r>
          </a:p>
        </p:txBody>
      </p:sp>
    </p:spTree>
    <p:extLst>
      <p:ext uri="{BB962C8B-B14F-4D97-AF65-F5344CB8AC3E}">
        <p14:creationId xmlns:p14="http://schemas.microsoft.com/office/powerpoint/2010/main" val="197093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403</Words>
  <Application>Microsoft Office PowerPoint</Application>
  <PresentationFormat>와이드스크린</PresentationFormat>
  <Paragraphs>140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GEPv1.0 UI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Machine Sales</dc:creator>
  <cp:lastModifiedBy>Machine Sales</cp:lastModifiedBy>
  <cp:revision>5</cp:revision>
  <dcterms:created xsi:type="dcterms:W3CDTF">2025-08-04T22:52:25Z</dcterms:created>
  <dcterms:modified xsi:type="dcterms:W3CDTF">2025-08-27T00:20:13Z</dcterms:modified>
</cp:coreProperties>
</file>