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61"/>
  </p:notesMasterIdLst>
  <p:sldIdLst>
    <p:sldId id="263" r:id="rId2"/>
    <p:sldId id="264" r:id="rId3"/>
    <p:sldId id="268" r:id="rId4"/>
    <p:sldId id="286" r:id="rId5"/>
    <p:sldId id="287" r:id="rId6"/>
    <p:sldId id="288" r:id="rId7"/>
    <p:sldId id="289" r:id="rId8"/>
    <p:sldId id="290" r:id="rId9"/>
    <p:sldId id="292" r:id="rId10"/>
    <p:sldId id="294" r:id="rId11"/>
    <p:sldId id="291" r:id="rId12"/>
    <p:sldId id="293" r:id="rId13"/>
    <p:sldId id="269" r:id="rId14"/>
    <p:sldId id="270" r:id="rId15"/>
    <p:sldId id="295" r:id="rId16"/>
    <p:sldId id="271" r:id="rId17"/>
    <p:sldId id="296" r:id="rId18"/>
    <p:sldId id="279" r:id="rId19"/>
    <p:sldId id="298" r:id="rId20"/>
    <p:sldId id="299" r:id="rId21"/>
    <p:sldId id="280" r:id="rId22"/>
    <p:sldId id="297" r:id="rId23"/>
    <p:sldId id="300" r:id="rId24"/>
    <p:sldId id="281" r:id="rId25"/>
    <p:sldId id="301" r:id="rId26"/>
    <p:sldId id="302" r:id="rId27"/>
    <p:sldId id="303" r:id="rId28"/>
    <p:sldId id="272" r:id="rId29"/>
    <p:sldId id="304" r:id="rId30"/>
    <p:sldId id="305" r:id="rId31"/>
    <p:sldId id="274" r:id="rId32"/>
    <p:sldId id="273" r:id="rId33"/>
    <p:sldId id="306" r:id="rId34"/>
    <p:sldId id="266" r:id="rId35"/>
    <p:sldId id="259" r:id="rId36"/>
    <p:sldId id="307" r:id="rId37"/>
    <p:sldId id="308" r:id="rId38"/>
    <p:sldId id="309" r:id="rId39"/>
    <p:sldId id="310" r:id="rId40"/>
    <p:sldId id="311" r:id="rId41"/>
    <p:sldId id="262" r:id="rId42"/>
    <p:sldId id="267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282" r:id="rId52"/>
    <p:sldId id="320" r:id="rId53"/>
    <p:sldId id="321" r:id="rId54"/>
    <p:sldId id="322" r:id="rId55"/>
    <p:sldId id="323" r:id="rId56"/>
    <p:sldId id="265" r:id="rId57"/>
    <p:sldId id="324" r:id="rId58"/>
    <p:sldId id="325" r:id="rId59"/>
    <p:sldId id="32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425"/>
    <a:srgbClr val="A5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3208" autoAdjust="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6B567-7356-4689-9A46-056BB33D95B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CDB3-70A4-4FF2-A8B1-78E11501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6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6CDB3-70A4-4FF2-A8B1-78E1150103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6CDB3-70A4-4FF2-A8B1-78E1150103A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7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0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0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97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7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1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06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231C99-6870-4674-BE5D-ED8358EF8B5D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AF62-968B-4AC3-AB20-C8F824B05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7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E09B8C2-CE62-4CA4-BEFC-FCFFCD4755CB}"/>
              </a:ext>
            </a:extLst>
          </p:cNvPr>
          <p:cNvSpPr/>
          <p:nvPr/>
        </p:nvSpPr>
        <p:spPr>
          <a:xfrm rot="8087528">
            <a:off x="10520372" y="5799521"/>
            <a:ext cx="2467313" cy="1248948"/>
          </a:xfrm>
          <a:prstGeom prst="triangle">
            <a:avLst/>
          </a:prstGeom>
          <a:solidFill>
            <a:srgbClr val="1614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20D3F-0B1D-466B-BA19-30179E43DF24}"/>
              </a:ext>
            </a:extLst>
          </p:cNvPr>
          <p:cNvSpPr txBox="1"/>
          <p:nvPr/>
        </p:nvSpPr>
        <p:spPr>
          <a:xfrm>
            <a:off x="1436914" y="1753913"/>
            <a:ext cx="383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ERP 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가이드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2CC5AAD-EF90-46CB-9CE4-53BF5449126D}"/>
              </a:ext>
            </a:extLst>
          </p:cNvPr>
          <p:cNvSpPr/>
          <p:nvPr/>
        </p:nvSpPr>
        <p:spPr>
          <a:xfrm rot="18902979">
            <a:off x="-797650" y="-198527"/>
            <a:ext cx="2467313" cy="1248948"/>
          </a:xfrm>
          <a:prstGeom prst="triangle">
            <a:avLst/>
          </a:prstGeom>
          <a:solidFill>
            <a:srgbClr val="1614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9B0F88-4FDB-41B0-B5DC-D747AA109751}"/>
              </a:ext>
            </a:extLst>
          </p:cNvPr>
          <p:cNvSpPr/>
          <p:nvPr/>
        </p:nvSpPr>
        <p:spPr>
          <a:xfrm flipV="1">
            <a:off x="0" y="267724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2D29D-B849-4558-8C75-74AB65EDB61C}"/>
              </a:ext>
            </a:extLst>
          </p:cNvPr>
          <p:cNvSpPr txBox="1"/>
          <p:nvPr/>
        </p:nvSpPr>
        <p:spPr>
          <a:xfrm>
            <a:off x="5570544" y="6423995"/>
            <a:ext cx="56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COPYRIGHT (C) 2020 Allips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E673A-33C3-4B20-8BC9-59D682DC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1790" y="264230"/>
            <a:ext cx="3104235" cy="64397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A7E209-FBD4-421C-85AB-C7375FA44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0" y="252038"/>
            <a:ext cx="3104235" cy="17212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7362F3-296E-45C1-A9DE-84918A5FE051}"/>
              </a:ext>
            </a:extLst>
          </p:cNvPr>
          <p:cNvSpPr/>
          <p:nvPr/>
        </p:nvSpPr>
        <p:spPr>
          <a:xfrm>
            <a:off x="1" y="0"/>
            <a:ext cx="212791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31BC5-00F9-4AFC-B10F-3969E9FFFFC4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88E130-ABAB-44C8-B398-DC9B50F4457C}"/>
              </a:ext>
            </a:extLst>
          </p:cNvPr>
          <p:cNvSpPr/>
          <p:nvPr/>
        </p:nvSpPr>
        <p:spPr>
          <a:xfrm>
            <a:off x="88550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C00F3-0D45-4431-AAD7-32EBFF8E79FB}"/>
              </a:ext>
            </a:extLst>
          </p:cNvPr>
          <p:cNvSpPr txBox="1"/>
          <p:nvPr/>
        </p:nvSpPr>
        <p:spPr>
          <a:xfrm>
            <a:off x="343651" y="501669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제품코드를 선택하면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원단코드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색상코드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샷시코드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제품단가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최소회배는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u="sng" dirty="0">
                <a:solidFill>
                  <a:schemeClr val="bg1"/>
                </a:solidFill>
              </a:rPr>
              <a:t>자동으로</a:t>
            </a:r>
            <a:r>
              <a:rPr lang="en-US" altLang="ko-KR" sz="1200" u="sng" dirty="0">
                <a:solidFill>
                  <a:schemeClr val="bg1"/>
                </a:solidFill>
              </a:rPr>
              <a:t> </a:t>
            </a:r>
            <a:r>
              <a:rPr lang="ko-KR" altLang="en-US" sz="1200" u="sng" dirty="0">
                <a:solidFill>
                  <a:schemeClr val="bg1"/>
                </a:solidFill>
              </a:rPr>
              <a:t>입력됨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F26C7-05F4-4133-9103-52CB91568F64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ED7006-A114-4FB1-AC52-23DDB182A6EB}"/>
              </a:ext>
            </a:extLst>
          </p:cNvPr>
          <p:cNvSpPr/>
          <p:nvPr/>
        </p:nvSpPr>
        <p:spPr>
          <a:xfrm>
            <a:off x="3294960" y="834998"/>
            <a:ext cx="2938199" cy="1138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1794E7-4204-4F19-9D4F-2B94E44961A8}"/>
              </a:ext>
            </a:extLst>
          </p:cNvPr>
          <p:cNvSpPr/>
          <p:nvPr/>
        </p:nvSpPr>
        <p:spPr>
          <a:xfrm>
            <a:off x="3172028" y="68054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940734-7433-42F7-B5F4-55FE916B8B2B}"/>
              </a:ext>
            </a:extLst>
          </p:cNvPr>
          <p:cNvSpPr/>
          <p:nvPr/>
        </p:nvSpPr>
        <p:spPr>
          <a:xfrm>
            <a:off x="88550" y="204211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48F14-9488-4792-90C0-6AA2476CB42C}"/>
              </a:ext>
            </a:extLst>
          </p:cNvPr>
          <p:cNvSpPr txBox="1"/>
          <p:nvPr/>
        </p:nvSpPr>
        <p:spPr>
          <a:xfrm>
            <a:off x="343651" y="2019001"/>
            <a:ext cx="1733167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남은 입력란들을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작성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*******************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- </a:t>
            </a:r>
            <a:r>
              <a:rPr lang="ko-KR" altLang="en-US" sz="1100" dirty="0">
                <a:solidFill>
                  <a:schemeClr val="bg1"/>
                </a:solidFill>
              </a:rPr>
              <a:t>분할은 최대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8</a:t>
            </a:r>
            <a:r>
              <a:rPr lang="ko-KR" altLang="en-US" sz="1100" dirty="0">
                <a:solidFill>
                  <a:schemeClr val="bg1"/>
                </a:solidFill>
              </a:rPr>
              <a:t>분할까지 가능합니다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분할을 할 경우 수량은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자동으로 </a:t>
            </a: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로 세팅됨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-</a:t>
            </a:r>
            <a:r>
              <a:rPr lang="ko-KR" altLang="en-US" sz="1100" dirty="0">
                <a:solidFill>
                  <a:schemeClr val="bg1"/>
                </a:solidFill>
              </a:rPr>
              <a:t>균등분할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분할초기화가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가능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-</a:t>
            </a:r>
            <a:r>
              <a:rPr lang="ko-KR" altLang="en-US" sz="1100" dirty="0">
                <a:solidFill>
                  <a:schemeClr val="bg1"/>
                </a:solidFill>
              </a:rPr>
              <a:t>옵션명은 선택하게 되면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옵션 단가란이 나오게됨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-</a:t>
            </a:r>
            <a:r>
              <a:rPr lang="ko-KR" altLang="en-US" sz="1100" dirty="0">
                <a:solidFill>
                  <a:schemeClr val="bg1"/>
                </a:solidFill>
              </a:rPr>
              <a:t>금액조정은 </a:t>
            </a:r>
            <a:r>
              <a:rPr lang="en-US" altLang="ko-KR" sz="1100" dirty="0">
                <a:solidFill>
                  <a:schemeClr val="bg1"/>
                </a:solidFill>
              </a:rPr>
              <a:t>+, -</a:t>
            </a:r>
            <a:r>
              <a:rPr lang="ko-KR" altLang="en-US" sz="1100" dirty="0">
                <a:solidFill>
                  <a:schemeClr val="bg1"/>
                </a:solidFill>
              </a:rPr>
              <a:t>로 할 수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있으며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조정금액은 직접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입력 가능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1979A3-401B-40A0-83D2-39653B7ADE9F}"/>
              </a:ext>
            </a:extLst>
          </p:cNvPr>
          <p:cNvSpPr/>
          <p:nvPr/>
        </p:nvSpPr>
        <p:spPr>
          <a:xfrm>
            <a:off x="3294960" y="1985432"/>
            <a:ext cx="2938199" cy="432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A871D4-235D-4B0F-8B63-CE6A490168F0}"/>
              </a:ext>
            </a:extLst>
          </p:cNvPr>
          <p:cNvSpPr/>
          <p:nvPr/>
        </p:nvSpPr>
        <p:spPr>
          <a:xfrm>
            <a:off x="3172028" y="1859350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A8ED06-5D6C-42D3-B638-26D913451843}"/>
              </a:ext>
            </a:extLst>
          </p:cNvPr>
          <p:cNvCxnSpPr>
            <a:cxnSpLocks/>
          </p:cNvCxnSpPr>
          <p:nvPr/>
        </p:nvCxnSpPr>
        <p:spPr>
          <a:xfrm>
            <a:off x="6238875" y="312331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0EE4EE7-7112-4C61-B1E3-AA6035A7E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517332"/>
            <a:ext cx="3924848" cy="356284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D3FB3C-9B91-4F41-9A25-FE676B8F0E35}"/>
              </a:ext>
            </a:extLst>
          </p:cNvPr>
          <p:cNvSpPr/>
          <p:nvPr/>
        </p:nvSpPr>
        <p:spPr>
          <a:xfrm>
            <a:off x="3294960" y="2169887"/>
            <a:ext cx="2938199" cy="144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9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71AA79-E906-425D-9DAE-EEF127404421}"/>
              </a:ext>
            </a:extLst>
          </p:cNvPr>
          <p:cNvSpPr/>
          <p:nvPr/>
        </p:nvSpPr>
        <p:spPr>
          <a:xfrm>
            <a:off x="0" y="0"/>
            <a:ext cx="212773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1E0D-DE6A-498A-90D5-0628DCB09C20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4725D1-DDF3-49BD-A49E-A3A6230F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2928" y="525488"/>
            <a:ext cx="8188118" cy="6032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2B2465-DE96-4960-B966-19FED2AB173C}"/>
              </a:ext>
            </a:extLst>
          </p:cNvPr>
          <p:cNvSpPr/>
          <p:nvPr/>
        </p:nvSpPr>
        <p:spPr>
          <a:xfrm>
            <a:off x="6096000" y="1080287"/>
            <a:ext cx="4841289" cy="182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121078-FB51-4ABD-826A-AB0081CD4BA1}"/>
              </a:ext>
            </a:extLst>
          </p:cNvPr>
          <p:cNvSpPr/>
          <p:nvPr/>
        </p:nvSpPr>
        <p:spPr>
          <a:xfrm>
            <a:off x="130683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29DF-244C-4AF4-9187-27740E851782}"/>
              </a:ext>
            </a:extLst>
          </p:cNvPr>
          <p:cNvSpPr txBox="1"/>
          <p:nvPr/>
        </p:nvSpPr>
        <p:spPr>
          <a:xfrm>
            <a:off x="385784" y="501669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업체 선택 후 선택한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업체가 활성화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47EC3E-CED8-498D-8CD6-98DA75C4FD0B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B48961-108C-412E-8A84-DF9A22819308}"/>
              </a:ext>
            </a:extLst>
          </p:cNvPr>
          <p:cNvSpPr/>
          <p:nvPr/>
        </p:nvSpPr>
        <p:spPr>
          <a:xfrm>
            <a:off x="5973067" y="946100"/>
            <a:ext cx="214669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1C8DDC-3CC6-4F6D-99A2-E898E177270B}"/>
              </a:ext>
            </a:extLst>
          </p:cNvPr>
          <p:cNvSpPr/>
          <p:nvPr/>
        </p:nvSpPr>
        <p:spPr>
          <a:xfrm>
            <a:off x="3052440" y="616512"/>
            <a:ext cx="2842334" cy="415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300CE4-4C7C-4860-954D-0AA768366C68}"/>
              </a:ext>
            </a:extLst>
          </p:cNvPr>
          <p:cNvSpPr/>
          <p:nvPr/>
        </p:nvSpPr>
        <p:spPr>
          <a:xfrm>
            <a:off x="121447" y="148811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B2480-E9C9-4CF7-96F2-2C2CC6684CBB}"/>
              </a:ext>
            </a:extLst>
          </p:cNvPr>
          <p:cNvSpPr txBox="1"/>
          <p:nvPr/>
        </p:nvSpPr>
        <p:spPr>
          <a:xfrm>
            <a:off x="376548" y="1465003"/>
            <a:ext cx="164019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추가하고 싶은 제품에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대한 정보를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스크롤 하여 남은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입력란들을 볼 수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있음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28F488-CAAA-41A6-BDB2-EA8DCF4EBDB6}"/>
              </a:ext>
            </a:extLst>
          </p:cNvPr>
          <p:cNvSpPr/>
          <p:nvPr/>
        </p:nvSpPr>
        <p:spPr>
          <a:xfrm>
            <a:off x="2910104" y="50262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82761E-183B-4286-8B5A-CA16627CB84D}"/>
              </a:ext>
            </a:extLst>
          </p:cNvPr>
          <p:cNvSpPr/>
          <p:nvPr/>
        </p:nvSpPr>
        <p:spPr>
          <a:xfrm>
            <a:off x="6014285" y="2463220"/>
            <a:ext cx="4923003" cy="2099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5C1FD4-2153-482F-A6FD-45FC6F1DE520}"/>
              </a:ext>
            </a:extLst>
          </p:cNvPr>
          <p:cNvSpPr/>
          <p:nvPr/>
        </p:nvSpPr>
        <p:spPr>
          <a:xfrm>
            <a:off x="5894774" y="234288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231CC9-CA72-414B-AD86-F7DE5C23FD4B}"/>
              </a:ext>
            </a:extLst>
          </p:cNvPr>
          <p:cNvSpPr/>
          <p:nvPr/>
        </p:nvSpPr>
        <p:spPr>
          <a:xfrm>
            <a:off x="132881" y="296233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96AE6-9B89-4CCE-9BC0-BE9D221C4D92}"/>
              </a:ext>
            </a:extLst>
          </p:cNvPr>
          <p:cNvSpPr txBox="1"/>
          <p:nvPr/>
        </p:nvSpPr>
        <p:spPr>
          <a:xfrm>
            <a:off x="387982" y="293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등록된 제품들에 대한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정보를 볼 수 있음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07EC60-4CE7-41C9-9772-0CADF99A29C9}"/>
              </a:ext>
            </a:extLst>
          </p:cNvPr>
          <p:cNvSpPr/>
          <p:nvPr/>
        </p:nvSpPr>
        <p:spPr>
          <a:xfrm>
            <a:off x="3081821" y="4896520"/>
            <a:ext cx="2812953" cy="1202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82E132-3923-44A1-8542-B43C0F911E4B}"/>
              </a:ext>
            </a:extLst>
          </p:cNvPr>
          <p:cNvSpPr/>
          <p:nvPr/>
        </p:nvSpPr>
        <p:spPr>
          <a:xfrm>
            <a:off x="2958889" y="4817464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 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4235AC-B119-45ED-967E-C5769F25525D}"/>
              </a:ext>
            </a:extLst>
          </p:cNvPr>
          <p:cNvSpPr/>
          <p:nvPr/>
        </p:nvSpPr>
        <p:spPr>
          <a:xfrm>
            <a:off x="112211" y="392566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4E618-30D9-41CC-955C-A5984B1728A6}"/>
              </a:ext>
            </a:extLst>
          </p:cNvPr>
          <p:cNvSpPr txBox="1"/>
          <p:nvPr/>
        </p:nvSpPr>
        <p:spPr>
          <a:xfrm>
            <a:off x="367312" y="3902555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금액 및 현재상태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할인 전 주문금액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할인 후 주문금액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부가세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현재상태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등을 볼 수 있음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123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692BE7-2DCD-4CEF-848A-0FD348636277}"/>
              </a:ext>
            </a:extLst>
          </p:cNvPr>
          <p:cNvSpPr/>
          <p:nvPr/>
        </p:nvSpPr>
        <p:spPr>
          <a:xfrm>
            <a:off x="0" y="0"/>
            <a:ext cx="212773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9450-1229-4879-9F50-13A73D9F7A69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BC587B-6E5A-42F8-8367-C78ACE0F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5918" y="525488"/>
            <a:ext cx="8142138" cy="6032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D3C9ED-BF71-4F2A-85C3-F477124E20DF}"/>
              </a:ext>
            </a:extLst>
          </p:cNvPr>
          <p:cNvSpPr/>
          <p:nvPr/>
        </p:nvSpPr>
        <p:spPr>
          <a:xfrm>
            <a:off x="9734550" y="733804"/>
            <a:ext cx="1363506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042C50-DBD9-42EA-916A-336017E3D24A}"/>
              </a:ext>
            </a:extLst>
          </p:cNvPr>
          <p:cNvSpPr/>
          <p:nvPr/>
        </p:nvSpPr>
        <p:spPr>
          <a:xfrm>
            <a:off x="130683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8866E-365B-445C-83FE-063485042A70}"/>
              </a:ext>
            </a:extLst>
          </p:cNvPr>
          <p:cNvSpPr txBox="1"/>
          <p:nvPr/>
        </p:nvSpPr>
        <p:spPr>
          <a:xfrm>
            <a:off x="385784" y="501669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입력을 마친 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주문등록을 누르면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등록이 완료됐다는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메시지가 뜨며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5F2F6-15E4-4387-8DE3-E1E3CE2CE28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2357EA-937F-4AE9-9495-4353C4A761C8}"/>
              </a:ext>
            </a:extLst>
          </p:cNvPr>
          <p:cNvSpPr/>
          <p:nvPr/>
        </p:nvSpPr>
        <p:spPr>
          <a:xfrm>
            <a:off x="9627215" y="57604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C885E-2B2A-4B6A-AD3C-4A1941688026}"/>
              </a:ext>
            </a:extLst>
          </p:cNvPr>
          <p:cNvSpPr/>
          <p:nvPr/>
        </p:nvSpPr>
        <p:spPr>
          <a:xfrm>
            <a:off x="3052440" y="616512"/>
            <a:ext cx="2842334" cy="415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5E1C4F-0258-4404-83E4-53EA000B512A}"/>
              </a:ext>
            </a:extLst>
          </p:cNvPr>
          <p:cNvSpPr/>
          <p:nvPr/>
        </p:nvSpPr>
        <p:spPr>
          <a:xfrm>
            <a:off x="121447" y="185744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D0131-63F5-4A64-A1F4-25D9650090E0}"/>
              </a:ext>
            </a:extLst>
          </p:cNvPr>
          <p:cNvSpPr txBox="1"/>
          <p:nvPr/>
        </p:nvSpPr>
        <p:spPr>
          <a:xfrm>
            <a:off x="376548" y="18343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완료된 것을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볼 수 있음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08BE8C-6050-491E-BAE2-21A406E2327A}"/>
              </a:ext>
            </a:extLst>
          </p:cNvPr>
          <p:cNvSpPr/>
          <p:nvPr/>
        </p:nvSpPr>
        <p:spPr>
          <a:xfrm>
            <a:off x="2910104" y="50262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2D3071-FEE1-421D-9299-59CF4D84EC97}"/>
              </a:ext>
            </a:extLst>
          </p:cNvPr>
          <p:cNvSpPr/>
          <p:nvPr/>
        </p:nvSpPr>
        <p:spPr>
          <a:xfrm>
            <a:off x="6014285" y="2635079"/>
            <a:ext cx="4923003" cy="222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D8162B-AB54-48BD-AF3B-59B7D87D56CE}"/>
              </a:ext>
            </a:extLst>
          </p:cNvPr>
          <p:cNvSpPr/>
          <p:nvPr/>
        </p:nvSpPr>
        <p:spPr>
          <a:xfrm>
            <a:off x="5891352" y="248898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A382FA-D2BD-4136-85EC-04F61A2BDEED}"/>
              </a:ext>
            </a:extLst>
          </p:cNvPr>
          <p:cNvSpPr/>
          <p:nvPr/>
        </p:nvSpPr>
        <p:spPr>
          <a:xfrm>
            <a:off x="121447" y="2820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0587D-9011-477A-8963-B8C438AF5C8F}"/>
              </a:ext>
            </a:extLst>
          </p:cNvPr>
          <p:cNvSpPr txBox="1"/>
          <p:nvPr/>
        </p:nvSpPr>
        <p:spPr>
          <a:xfrm>
            <a:off x="376548" y="279766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등록된 제품에 대한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입력 값이 남아있음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CBCD55-CE6B-4839-B4BE-BA18D14F55AB}"/>
              </a:ext>
            </a:extLst>
          </p:cNvPr>
          <p:cNvSpPr/>
          <p:nvPr/>
        </p:nvSpPr>
        <p:spPr>
          <a:xfrm>
            <a:off x="3081821" y="4896520"/>
            <a:ext cx="2812953" cy="1202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2A4049-C9CC-4BD5-BD36-D99080A9792A}"/>
              </a:ext>
            </a:extLst>
          </p:cNvPr>
          <p:cNvSpPr/>
          <p:nvPr/>
        </p:nvSpPr>
        <p:spPr>
          <a:xfrm>
            <a:off x="2958889" y="4817464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 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DD9110-C977-488A-B8C7-84463D871518}"/>
              </a:ext>
            </a:extLst>
          </p:cNvPr>
          <p:cNvSpPr/>
          <p:nvPr/>
        </p:nvSpPr>
        <p:spPr>
          <a:xfrm>
            <a:off x="131261" y="396578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1E432-71E0-47FD-B956-34119C6F1B38}"/>
              </a:ext>
            </a:extLst>
          </p:cNvPr>
          <p:cNvSpPr txBox="1"/>
          <p:nvPr/>
        </p:nvSpPr>
        <p:spPr>
          <a:xfrm>
            <a:off x="386362" y="3942673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금액 및 현재상태는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초기화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4C5B32-C0C4-4F30-B30C-EAFE20D757FF}"/>
              </a:ext>
            </a:extLst>
          </p:cNvPr>
          <p:cNvSpPr/>
          <p:nvPr/>
        </p:nvSpPr>
        <p:spPr>
          <a:xfrm>
            <a:off x="3810000" y="6178016"/>
            <a:ext cx="1363506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1C7022-0A11-41EC-B227-75B28433EA54}"/>
              </a:ext>
            </a:extLst>
          </p:cNvPr>
          <p:cNvSpPr/>
          <p:nvPr/>
        </p:nvSpPr>
        <p:spPr>
          <a:xfrm>
            <a:off x="3702665" y="6025619"/>
            <a:ext cx="221635" cy="21586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66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D2853-021D-40A5-89FE-D663512BD4C2}"/>
              </a:ext>
            </a:extLst>
          </p:cNvPr>
          <p:cNvSpPr txBox="1"/>
          <p:nvPr/>
        </p:nvSpPr>
        <p:spPr>
          <a:xfrm>
            <a:off x="3629294" y="1602126"/>
            <a:ext cx="493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제품코드관리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FA4FE-7347-425B-ACCB-440385D5417B}"/>
              </a:ext>
            </a:extLst>
          </p:cNvPr>
          <p:cNvSpPr txBox="1"/>
          <p:nvPr/>
        </p:nvSpPr>
        <p:spPr>
          <a:xfrm>
            <a:off x="4080684" y="3200770"/>
            <a:ext cx="4030626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2400" dirty="0"/>
              <a:t>추가하기</a:t>
            </a:r>
            <a:endParaRPr lang="en-US" altLang="ko-KR" sz="2400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2400" dirty="0"/>
              <a:t>옵션추가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2400" dirty="0"/>
              <a:t>샷시코드추가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DC136E-22E2-457C-B776-39C084B789DD}"/>
              </a:ext>
            </a:extLst>
          </p:cNvPr>
          <p:cNvSpPr/>
          <p:nvPr/>
        </p:nvSpPr>
        <p:spPr>
          <a:xfrm flipV="1">
            <a:off x="0" y="252632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ABCEEF-BAD6-4D87-BBE4-374CEABEE972}"/>
              </a:ext>
            </a:extLst>
          </p:cNvPr>
          <p:cNvSpPr/>
          <p:nvPr/>
        </p:nvSpPr>
        <p:spPr>
          <a:xfrm flipV="1">
            <a:off x="9318171" y="1602126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07ABE9-EF67-4C0F-BC12-36FAE84B8364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61CF8-0D06-403D-A063-67B0D5C22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105" y="1192216"/>
            <a:ext cx="9332597" cy="447356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B8B6C0-F942-4214-B238-85776A0DCE6D}"/>
              </a:ext>
            </a:extLst>
          </p:cNvPr>
          <p:cNvSpPr/>
          <p:nvPr/>
        </p:nvSpPr>
        <p:spPr>
          <a:xfrm>
            <a:off x="2844836" y="1974849"/>
            <a:ext cx="2336764" cy="142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F9F6BC-91F8-4A66-8095-61736AF0E601}"/>
              </a:ext>
            </a:extLst>
          </p:cNvPr>
          <p:cNvSpPr/>
          <p:nvPr/>
        </p:nvSpPr>
        <p:spPr>
          <a:xfrm>
            <a:off x="9931641" y="1774824"/>
            <a:ext cx="1899494" cy="198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C08C1F-1189-4EB8-BB6D-4B65841A0855}"/>
              </a:ext>
            </a:extLst>
          </p:cNvPr>
          <p:cNvSpPr/>
          <p:nvPr/>
        </p:nvSpPr>
        <p:spPr>
          <a:xfrm>
            <a:off x="2701016" y="1805063"/>
            <a:ext cx="254718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797051-BF59-4D2E-9555-2354840CB6DB}"/>
              </a:ext>
            </a:extLst>
          </p:cNvPr>
          <p:cNvSpPr/>
          <p:nvPr/>
        </p:nvSpPr>
        <p:spPr>
          <a:xfrm>
            <a:off x="11721865" y="1660934"/>
            <a:ext cx="254718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33E514-B928-4B96-965F-D20DB3BF2550}"/>
              </a:ext>
            </a:extLst>
          </p:cNvPr>
          <p:cNvSpPr/>
          <p:nvPr/>
        </p:nvSpPr>
        <p:spPr>
          <a:xfrm>
            <a:off x="105764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AC554-3AD5-415F-9ADE-2D3601BBEB3F}"/>
              </a:ext>
            </a:extLst>
          </p:cNvPr>
          <p:cNvSpPr txBox="1"/>
          <p:nvPr/>
        </p:nvSpPr>
        <p:spPr>
          <a:xfrm>
            <a:off x="342393" y="50166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제품등록의 경우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제품추가시 선택하세요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0350AD3-587C-4E9A-916F-B04A1E62FE61}"/>
              </a:ext>
            </a:extLst>
          </p:cNvPr>
          <p:cNvSpPr/>
          <p:nvPr/>
        </p:nvSpPr>
        <p:spPr>
          <a:xfrm>
            <a:off x="115000" y="148902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50588-6DE6-4C49-B7FC-DBD1A6DCFEA6}"/>
              </a:ext>
            </a:extLst>
          </p:cNvPr>
          <p:cNvSpPr txBox="1"/>
          <p:nvPr/>
        </p:nvSpPr>
        <p:spPr>
          <a:xfrm>
            <a:off x="351629" y="1460981"/>
            <a:ext cx="2252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제품입력가능이라는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글자가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뜨면 추가할 제품을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입력하고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b="1" dirty="0">
                <a:solidFill>
                  <a:schemeClr val="bg1"/>
                </a:solidFill>
              </a:rPr>
              <a:t>(Enter</a:t>
            </a:r>
            <a:r>
              <a:rPr lang="ko-KR" altLang="en-US" sz="1200" b="1" dirty="0">
                <a:solidFill>
                  <a:schemeClr val="bg1"/>
                </a:solidFill>
              </a:rPr>
              <a:t>키를 사용하여 여러 개의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제품을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입력 가능</a:t>
            </a:r>
            <a:r>
              <a:rPr lang="en-US" altLang="ko-KR" sz="1200" b="1" dirty="0">
                <a:solidFill>
                  <a:schemeClr val="bg1"/>
                </a:solidFill>
              </a:rPr>
              <a:t>.)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4F7BDB-E96D-4B9F-96E9-791BFA7FDD79}"/>
              </a:ext>
            </a:extLst>
          </p:cNvPr>
          <p:cNvSpPr/>
          <p:nvPr/>
        </p:nvSpPr>
        <p:spPr>
          <a:xfrm>
            <a:off x="9931641" y="3805237"/>
            <a:ext cx="1899494" cy="198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7882C6-33B2-4AB7-81FE-6E3E54CCBC52}"/>
              </a:ext>
            </a:extLst>
          </p:cNvPr>
          <p:cNvSpPr/>
          <p:nvPr/>
        </p:nvSpPr>
        <p:spPr>
          <a:xfrm>
            <a:off x="9795238" y="3805237"/>
            <a:ext cx="254718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6B341F0-D8DE-4B8C-AC73-1F1EA8FCAC5C}"/>
              </a:ext>
            </a:extLst>
          </p:cNvPr>
          <p:cNvSpPr/>
          <p:nvPr/>
        </p:nvSpPr>
        <p:spPr>
          <a:xfrm>
            <a:off x="124236" y="287736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1D972-B58B-4394-852A-475365EF35A7}"/>
              </a:ext>
            </a:extLst>
          </p:cNvPr>
          <p:cNvSpPr txBox="1"/>
          <p:nvPr/>
        </p:nvSpPr>
        <p:spPr>
          <a:xfrm>
            <a:off x="360865" y="284932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제품입력을 마친 후엔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추가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765921-83CB-4397-9F2C-B536E5D8B73B}"/>
              </a:ext>
            </a:extLst>
          </p:cNvPr>
          <p:cNvSpPr txBox="1"/>
          <p:nvPr/>
        </p:nvSpPr>
        <p:spPr>
          <a:xfrm>
            <a:off x="8969162" y="91741"/>
            <a:ext cx="32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추가하기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34479F-B532-4D13-982C-9D08D7C62DCD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13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7A9AA7-AD5F-47C4-ABE9-5357A093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09" y="1189609"/>
            <a:ext cx="9283247" cy="42766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A73409-4631-4633-BFBF-9D1503ED629B}"/>
              </a:ext>
            </a:extLst>
          </p:cNvPr>
          <p:cNvSpPr/>
          <p:nvPr/>
        </p:nvSpPr>
        <p:spPr>
          <a:xfrm>
            <a:off x="2940655" y="2883917"/>
            <a:ext cx="2247900" cy="122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875527-F888-464D-B1C1-63AF688F6582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5F43241-44A9-45BC-828E-D235D535DAF2}"/>
              </a:ext>
            </a:extLst>
          </p:cNvPr>
          <p:cNvSpPr/>
          <p:nvPr/>
        </p:nvSpPr>
        <p:spPr>
          <a:xfrm>
            <a:off x="105764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576F7-8B97-4AE4-B0FD-D6B5D5E1B83D}"/>
              </a:ext>
            </a:extLst>
          </p:cNvPr>
          <p:cNvSpPr txBox="1"/>
          <p:nvPr/>
        </p:nvSpPr>
        <p:spPr>
          <a:xfrm>
            <a:off x="342393" y="501669"/>
            <a:ext cx="2101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제품코드 등록 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제품코드 등록이 완료됐다는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메시지와 함께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해당 제품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코드가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0C654-FBF8-4E43-A05E-E0D6CECE2591}"/>
              </a:ext>
            </a:extLst>
          </p:cNvPr>
          <p:cNvSpPr/>
          <p:nvPr/>
        </p:nvSpPr>
        <p:spPr>
          <a:xfrm>
            <a:off x="10935975" y="1278251"/>
            <a:ext cx="1072479" cy="291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A6C31-7A8F-4CEF-84BB-2CB871A44917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521753-B182-4AAB-A908-3DCBF325EBB8}"/>
              </a:ext>
            </a:extLst>
          </p:cNvPr>
          <p:cNvSpPr txBox="1"/>
          <p:nvPr/>
        </p:nvSpPr>
        <p:spPr>
          <a:xfrm>
            <a:off x="8969162" y="91741"/>
            <a:ext cx="32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추가하기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E55EB-16BB-420A-9AED-8F16B036EA11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3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8D095235-27A0-42C5-9B32-28F3F441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75" y="1129683"/>
            <a:ext cx="9209164" cy="43922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617256-8B90-4FD7-AE28-30E10BBDA664}"/>
              </a:ext>
            </a:extLst>
          </p:cNvPr>
          <p:cNvSpPr/>
          <p:nvPr/>
        </p:nvSpPr>
        <p:spPr>
          <a:xfrm>
            <a:off x="2909575" y="1992502"/>
            <a:ext cx="2310125" cy="16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FD343B-CEE3-48F9-AD82-9648FA5E6138}"/>
              </a:ext>
            </a:extLst>
          </p:cNvPr>
          <p:cNvSpPr/>
          <p:nvPr/>
        </p:nvSpPr>
        <p:spPr>
          <a:xfrm>
            <a:off x="9918338" y="1855433"/>
            <a:ext cx="1906717" cy="196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8BFE9A0-FEEA-430A-9A79-7D0B09F79825}"/>
              </a:ext>
            </a:extLst>
          </p:cNvPr>
          <p:cNvSpPr/>
          <p:nvPr/>
        </p:nvSpPr>
        <p:spPr>
          <a:xfrm>
            <a:off x="2729343" y="1927484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2FDCE8-1FAD-43FB-B150-4439479532A9}"/>
              </a:ext>
            </a:extLst>
          </p:cNvPr>
          <p:cNvSpPr/>
          <p:nvPr/>
        </p:nvSpPr>
        <p:spPr>
          <a:xfrm>
            <a:off x="9795405" y="174154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F84C79-C08E-4D17-B9CE-17699F3B777F}"/>
              </a:ext>
            </a:extLst>
          </p:cNvPr>
          <p:cNvSpPr/>
          <p:nvPr/>
        </p:nvSpPr>
        <p:spPr>
          <a:xfrm>
            <a:off x="9946912" y="3870372"/>
            <a:ext cx="1906716" cy="190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FDA9262-F619-44A8-A58E-A92F790020A0}"/>
              </a:ext>
            </a:extLst>
          </p:cNvPr>
          <p:cNvSpPr/>
          <p:nvPr/>
        </p:nvSpPr>
        <p:spPr>
          <a:xfrm>
            <a:off x="9795404" y="385170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AD4CFB-8A22-4763-8F46-05E81ECD98EC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892544-CC49-4F65-BD8B-332BFBB32231}"/>
              </a:ext>
            </a:extLst>
          </p:cNvPr>
          <p:cNvSpPr/>
          <p:nvPr/>
        </p:nvSpPr>
        <p:spPr>
          <a:xfrm>
            <a:off x="105764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0C838-28EF-4195-90A8-8AE7134FCB7E}"/>
              </a:ext>
            </a:extLst>
          </p:cNvPr>
          <p:cNvSpPr txBox="1"/>
          <p:nvPr/>
        </p:nvSpPr>
        <p:spPr>
          <a:xfrm>
            <a:off x="342393" y="50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원단 추가하고 싶은 제품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클릭하면 해당 제품들의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원단리스트가 뜸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4A3EE-6380-4AF6-9F18-AF6F02C8E413}"/>
              </a:ext>
            </a:extLst>
          </p:cNvPr>
          <p:cNvSpPr txBox="1"/>
          <p:nvPr/>
        </p:nvSpPr>
        <p:spPr>
          <a:xfrm>
            <a:off x="8948692" y="91741"/>
            <a:ext cx="324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추가하기</a:t>
            </a:r>
            <a:r>
              <a:rPr lang="en-US" altLang="ko-KR" dirty="0"/>
              <a:t>(</a:t>
            </a:r>
            <a:r>
              <a:rPr lang="ko-KR" altLang="en-US" dirty="0"/>
              <a:t>원단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150C74-D095-47FD-B05A-B8F2033241A5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773A73-5068-4570-BBFE-1B5BF6AA3A32}"/>
              </a:ext>
            </a:extLst>
          </p:cNvPr>
          <p:cNvSpPr/>
          <p:nvPr/>
        </p:nvSpPr>
        <p:spPr>
          <a:xfrm>
            <a:off x="5260020" y="1887653"/>
            <a:ext cx="2232734" cy="1024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1C12BA0-5F6C-41D5-A1DA-4AECBEA6E578}"/>
              </a:ext>
            </a:extLst>
          </p:cNvPr>
          <p:cNvCxnSpPr>
            <a:endCxn id="26" idx="1"/>
          </p:cNvCxnSpPr>
          <p:nvPr/>
        </p:nvCxnSpPr>
        <p:spPr>
          <a:xfrm>
            <a:off x="4083050" y="2155263"/>
            <a:ext cx="1176970" cy="2445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F986F33-3D2B-4EA3-8ECD-871273130FCD}"/>
              </a:ext>
            </a:extLst>
          </p:cNvPr>
          <p:cNvSpPr/>
          <p:nvPr/>
        </p:nvSpPr>
        <p:spPr>
          <a:xfrm>
            <a:off x="115000" y="1677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FEF3B-1FFC-490B-8B1B-4C0B8CDA4D3E}"/>
              </a:ext>
            </a:extLst>
          </p:cNvPr>
          <p:cNvSpPr txBox="1"/>
          <p:nvPr/>
        </p:nvSpPr>
        <p:spPr>
          <a:xfrm>
            <a:off x="351629" y="1649669"/>
            <a:ext cx="2252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원단입력가능이라는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글자가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뜨면 추가할 원단을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입력하고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b="1" dirty="0">
                <a:solidFill>
                  <a:schemeClr val="bg1"/>
                </a:solidFill>
              </a:rPr>
              <a:t>(Enter</a:t>
            </a:r>
            <a:r>
              <a:rPr lang="ko-KR" altLang="en-US" sz="1200" b="1" dirty="0">
                <a:solidFill>
                  <a:schemeClr val="bg1"/>
                </a:solidFill>
              </a:rPr>
              <a:t>키를 사용하여 여러 개의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원단을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입력 가능</a:t>
            </a:r>
            <a:r>
              <a:rPr lang="en-US" altLang="ko-KR" sz="1200" b="1" dirty="0">
                <a:solidFill>
                  <a:schemeClr val="bg1"/>
                </a:solidFill>
              </a:rPr>
              <a:t>.)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10DDE0A-BE68-433F-A788-4A973029BC51}"/>
              </a:ext>
            </a:extLst>
          </p:cNvPr>
          <p:cNvSpPr/>
          <p:nvPr/>
        </p:nvSpPr>
        <p:spPr>
          <a:xfrm>
            <a:off x="124236" y="298578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17C652-B183-4EA9-B16A-F0390A9BCF79}"/>
              </a:ext>
            </a:extLst>
          </p:cNvPr>
          <p:cNvSpPr txBox="1"/>
          <p:nvPr/>
        </p:nvSpPr>
        <p:spPr>
          <a:xfrm>
            <a:off x="360865" y="295774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원단입력을 마친 후엔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추가 버튼을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94892-890F-40C8-A5FE-40C698436017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81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655974-7E4C-480D-A21E-298E3A36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92" y="1113134"/>
            <a:ext cx="9259496" cy="43997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43FF09-188D-4DDF-883D-AFD725A5473C}"/>
              </a:ext>
            </a:extLst>
          </p:cNvPr>
          <p:cNvSpPr/>
          <p:nvPr/>
        </p:nvSpPr>
        <p:spPr>
          <a:xfrm>
            <a:off x="2909575" y="1992502"/>
            <a:ext cx="2310125" cy="16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7EE25A-7246-4AAA-8618-EDFB525E43C8}"/>
              </a:ext>
            </a:extLst>
          </p:cNvPr>
          <p:cNvSpPr/>
          <p:nvPr/>
        </p:nvSpPr>
        <p:spPr>
          <a:xfrm>
            <a:off x="9918338" y="1855433"/>
            <a:ext cx="1906717" cy="196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3513F5-CCFB-4579-BAD6-C26C742DE87E}"/>
              </a:ext>
            </a:extLst>
          </p:cNvPr>
          <p:cNvSpPr/>
          <p:nvPr/>
        </p:nvSpPr>
        <p:spPr>
          <a:xfrm>
            <a:off x="2729343" y="1927484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D9B47A-147D-4C4D-84E7-3AF5A2E18BF5}"/>
              </a:ext>
            </a:extLst>
          </p:cNvPr>
          <p:cNvSpPr/>
          <p:nvPr/>
        </p:nvSpPr>
        <p:spPr>
          <a:xfrm>
            <a:off x="9946912" y="3870372"/>
            <a:ext cx="1906716" cy="190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074B6D-65DB-407C-9B3B-086DDA12EABE}"/>
              </a:ext>
            </a:extLst>
          </p:cNvPr>
          <p:cNvSpPr/>
          <p:nvPr/>
        </p:nvSpPr>
        <p:spPr>
          <a:xfrm>
            <a:off x="9795404" y="385170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D6C527-1A62-4DB9-8F4D-5299BF30E5B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0D8FB1-B8DE-4392-9269-074C363802B5}"/>
              </a:ext>
            </a:extLst>
          </p:cNvPr>
          <p:cNvSpPr/>
          <p:nvPr/>
        </p:nvSpPr>
        <p:spPr>
          <a:xfrm>
            <a:off x="105764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40DBB-B840-49B1-8A1E-D8153037F8A8}"/>
              </a:ext>
            </a:extLst>
          </p:cNvPr>
          <p:cNvSpPr txBox="1"/>
          <p:nvPr/>
        </p:nvSpPr>
        <p:spPr>
          <a:xfrm>
            <a:off x="8948692" y="91741"/>
            <a:ext cx="324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추가하기</a:t>
            </a:r>
            <a:r>
              <a:rPr lang="en-US" altLang="ko-KR" dirty="0"/>
              <a:t>(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666D3-B246-4C73-9C67-83152355E7F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51A6E1-3AD5-466B-8FB9-305BF9001D9B}"/>
              </a:ext>
            </a:extLst>
          </p:cNvPr>
          <p:cNvSpPr/>
          <p:nvPr/>
        </p:nvSpPr>
        <p:spPr>
          <a:xfrm>
            <a:off x="5260020" y="2381250"/>
            <a:ext cx="2232734" cy="158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C6BCB5-3029-4282-8BAA-42FD9A56B24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83050" y="2155263"/>
            <a:ext cx="1176970" cy="30536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4084F9A-D41A-4B94-AAF7-B8DCE57815C7}"/>
              </a:ext>
            </a:extLst>
          </p:cNvPr>
          <p:cNvSpPr/>
          <p:nvPr/>
        </p:nvSpPr>
        <p:spPr>
          <a:xfrm>
            <a:off x="115000" y="1677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9D3329-ECEA-40E2-9F94-5A94CA5ACFD5}"/>
              </a:ext>
            </a:extLst>
          </p:cNvPr>
          <p:cNvSpPr/>
          <p:nvPr/>
        </p:nvSpPr>
        <p:spPr>
          <a:xfrm>
            <a:off x="124236" y="298578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5E378-DEC9-4097-8EA4-4A235CFEC618}"/>
              </a:ext>
            </a:extLst>
          </p:cNvPr>
          <p:cNvSpPr/>
          <p:nvPr/>
        </p:nvSpPr>
        <p:spPr>
          <a:xfrm>
            <a:off x="7584062" y="1855432"/>
            <a:ext cx="2232734" cy="299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C0FF1F-82E0-4FB3-AB7F-853BE1EF9319}"/>
              </a:ext>
            </a:extLst>
          </p:cNvPr>
          <p:cNvSpPr/>
          <p:nvPr/>
        </p:nvSpPr>
        <p:spPr>
          <a:xfrm>
            <a:off x="9795405" y="174154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B5D4BB2-53AD-4DE3-8A47-23AAC3605F12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492754" y="2155263"/>
            <a:ext cx="1207675" cy="3030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CF4A5-02E8-4772-BA68-D1A4B094F4CD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1E6F4-3134-4F75-A030-021D4137D109}"/>
              </a:ext>
            </a:extLst>
          </p:cNvPr>
          <p:cNvSpPr txBox="1"/>
          <p:nvPr/>
        </p:nvSpPr>
        <p:spPr>
          <a:xfrm>
            <a:off x="342393" y="50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색상 추가하고 싶은 제품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클릭하면 해당 제품들의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원단리스트가 뜸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9EFDD3-7CB0-471D-803F-FF851EFE0576}"/>
              </a:ext>
            </a:extLst>
          </p:cNvPr>
          <p:cNvSpPr txBox="1"/>
          <p:nvPr/>
        </p:nvSpPr>
        <p:spPr>
          <a:xfrm>
            <a:off x="351629" y="1649669"/>
            <a:ext cx="2252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색상입력가능이라는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글자가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뜨면 추가할 색상을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입력하고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b="1" dirty="0">
                <a:solidFill>
                  <a:schemeClr val="bg1"/>
                </a:solidFill>
              </a:rPr>
              <a:t>(Enter</a:t>
            </a:r>
            <a:r>
              <a:rPr lang="ko-KR" altLang="en-US" sz="1200" b="1" dirty="0">
                <a:solidFill>
                  <a:schemeClr val="bg1"/>
                </a:solidFill>
              </a:rPr>
              <a:t>키를 사용하여 여러 개의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색상</a:t>
            </a:r>
            <a:r>
              <a:rPr lang="ko-KR" altLang="en-US" sz="1200" b="1" dirty="0">
                <a:solidFill>
                  <a:schemeClr val="bg1"/>
                </a:solidFill>
              </a:rPr>
              <a:t>을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입력 가능</a:t>
            </a:r>
            <a:r>
              <a:rPr lang="en-US" altLang="ko-KR" sz="1200" b="1" dirty="0">
                <a:solidFill>
                  <a:schemeClr val="bg1"/>
                </a:solidFill>
              </a:rPr>
              <a:t>.)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A78706-0120-4708-865D-F8D5CBEA8A5E}"/>
              </a:ext>
            </a:extLst>
          </p:cNvPr>
          <p:cNvSpPr txBox="1"/>
          <p:nvPr/>
        </p:nvSpPr>
        <p:spPr>
          <a:xfrm>
            <a:off x="360865" y="295774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색상입력을 마친 후엔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추가 버튼을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618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055597-BB52-425C-9197-4AD00B1E1CB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94589-3529-4166-B5FD-1485C917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01" y="944566"/>
            <a:ext cx="9144538" cy="43349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FDFC00-195C-4EE3-88F1-C26F016DB74E}"/>
              </a:ext>
            </a:extLst>
          </p:cNvPr>
          <p:cNvSpPr/>
          <p:nvPr/>
        </p:nvSpPr>
        <p:spPr>
          <a:xfrm>
            <a:off x="10732893" y="1346708"/>
            <a:ext cx="478330" cy="143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B4D5AE-0E61-43FF-BCFF-E076D99FB7BE}"/>
              </a:ext>
            </a:extLst>
          </p:cNvPr>
          <p:cNvSpPr/>
          <p:nvPr/>
        </p:nvSpPr>
        <p:spPr>
          <a:xfrm>
            <a:off x="89374" y="50166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12E3-28C6-4A90-8656-7118FD2FBBF0}"/>
              </a:ext>
            </a:extLst>
          </p:cNvPr>
          <p:cNvSpPr txBox="1"/>
          <p:nvPr/>
        </p:nvSpPr>
        <p:spPr>
          <a:xfrm>
            <a:off x="339358" y="50584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옵션추가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3141F-F73B-480F-906B-13BB9073259F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989C5B-EACB-4CC6-8115-F35B656BE84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8D8F6-57E7-4942-A6BC-43A6922FCC3D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0EB8B1-CA44-48E2-9C69-59034074A5EC}"/>
              </a:ext>
            </a:extLst>
          </p:cNvPr>
          <p:cNvSpPr/>
          <p:nvPr/>
        </p:nvSpPr>
        <p:spPr>
          <a:xfrm>
            <a:off x="89374" y="50166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44078-862F-4F2E-A326-FB21AE5AC382}"/>
              </a:ext>
            </a:extLst>
          </p:cNvPr>
          <p:cNvSpPr txBox="1"/>
          <p:nvPr/>
        </p:nvSpPr>
        <p:spPr>
          <a:xfrm>
            <a:off x="339358" y="50584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옵션추가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31E13C-11C3-428B-8325-743B9283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0" y="836141"/>
            <a:ext cx="8898787" cy="556590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28C117A-5F51-4376-8C99-555AAE0CBA98}"/>
              </a:ext>
            </a:extLst>
          </p:cNvPr>
          <p:cNvSpPr/>
          <p:nvPr/>
        </p:nvSpPr>
        <p:spPr>
          <a:xfrm>
            <a:off x="89374" y="128944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76B8B-C2DA-4B89-81A2-51B52DA33617}"/>
              </a:ext>
            </a:extLst>
          </p:cNvPr>
          <p:cNvSpPr txBox="1"/>
          <p:nvPr/>
        </p:nvSpPr>
        <p:spPr>
          <a:xfrm>
            <a:off x="339936" y="1288687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옵션추가 팝업이 뜨면 옵션과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단가를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 후 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C65A2F-D657-442F-9721-7F103EA2620C}"/>
              </a:ext>
            </a:extLst>
          </p:cNvPr>
          <p:cNvSpPr/>
          <p:nvPr/>
        </p:nvSpPr>
        <p:spPr>
          <a:xfrm>
            <a:off x="4404107" y="2372088"/>
            <a:ext cx="2201879" cy="654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48C3A-F69D-4424-B000-BAE2FF037CA8}"/>
              </a:ext>
            </a:extLst>
          </p:cNvPr>
          <p:cNvSpPr/>
          <p:nvPr/>
        </p:nvSpPr>
        <p:spPr>
          <a:xfrm>
            <a:off x="3667478" y="3133194"/>
            <a:ext cx="1428305" cy="29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840A4-D52F-46A6-BD77-6A4600298F30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DFF945-DB7B-4060-AE20-5E3B20143888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74188-E06A-45E4-8B76-341AF3BE9FBE}"/>
              </a:ext>
            </a:extLst>
          </p:cNvPr>
          <p:cNvSpPr txBox="1"/>
          <p:nvPr/>
        </p:nvSpPr>
        <p:spPr>
          <a:xfrm>
            <a:off x="1750276" y="425947"/>
            <a:ext cx="383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81D5C5D-412A-4645-A72C-80C315DAAD82}"/>
              </a:ext>
            </a:extLst>
          </p:cNvPr>
          <p:cNvSpPr/>
          <p:nvPr/>
        </p:nvSpPr>
        <p:spPr>
          <a:xfrm rot="18902979">
            <a:off x="-797650" y="-198527"/>
            <a:ext cx="2467313" cy="1248948"/>
          </a:xfrm>
          <a:prstGeom prst="triangle">
            <a:avLst/>
          </a:prstGeom>
          <a:solidFill>
            <a:srgbClr val="1614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22F99-8AD4-424F-BD84-493795714125}"/>
              </a:ext>
            </a:extLst>
          </p:cNvPr>
          <p:cNvSpPr txBox="1"/>
          <p:nvPr/>
        </p:nvSpPr>
        <p:spPr>
          <a:xfrm>
            <a:off x="1080005" y="1808943"/>
            <a:ext cx="1858504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I.</a:t>
            </a:r>
            <a:r>
              <a:rPr lang="ko-KR" altLang="en-US" dirty="0"/>
              <a:t> 거래관리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주문등록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635B5D-8D91-49BC-AD1E-CAB95E5E225B}"/>
              </a:ext>
            </a:extLst>
          </p:cNvPr>
          <p:cNvSpPr/>
          <p:nvPr/>
        </p:nvSpPr>
        <p:spPr>
          <a:xfrm flipV="1">
            <a:off x="1908810" y="1326417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B896A-7CB8-42C6-8E1C-74302C53F457}"/>
              </a:ext>
            </a:extLst>
          </p:cNvPr>
          <p:cNvSpPr txBox="1"/>
          <p:nvPr/>
        </p:nvSpPr>
        <p:spPr>
          <a:xfrm>
            <a:off x="3959448" y="1808942"/>
            <a:ext cx="162890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II.</a:t>
            </a:r>
            <a:r>
              <a:rPr lang="ko-KR" altLang="en-US" dirty="0"/>
              <a:t> 회계관리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C155-F530-4752-AA09-E576F4683CE4}"/>
              </a:ext>
            </a:extLst>
          </p:cNvPr>
          <p:cNvSpPr txBox="1"/>
          <p:nvPr/>
        </p:nvSpPr>
        <p:spPr>
          <a:xfrm>
            <a:off x="7043219" y="1808942"/>
            <a:ext cx="162890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III.</a:t>
            </a:r>
            <a:r>
              <a:rPr lang="ko-KR" altLang="en-US" dirty="0"/>
              <a:t> 영업관리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C7B6E-B96B-46AD-B207-8A1E412024A8}"/>
              </a:ext>
            </a:extLst>
          </p:cNvPr>
          <p:cNvSpPr txBox="1"/>
          <p:nvPr/>
        </p:nvSpPr>
        <p:spPr>
          <a:xfrm>
            <a:off x="9880763" y="1808942"/>
            <a:ext cx="162890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IV.</a:t>
            </a:r>
            <a:r>
              <a:rPr lang="ko-KR" altLang="en-US" dirty="0"/>
              <a:t> 통계관리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C5396-B6D9-40BF-8733-29B6AB5BD073}"/>
              </a:ext>
            </a:extLst>
          </p:cNvPr>
          <p:cNvSpPr txBox="1"/>
          <p:nvPr/>
        </p:nvSpPr>
        <p:spPr>
          <a:xfrm>
            <a:off x="5570544" y="6423995"/>
            <a:ext cx="56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COPYRIGHT (C) 2020 Allips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78AFCF-D087-4F3A-A57D-621BCA358BC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2A8ACE-9617-4BD1-96B8-1918C87CB550}"/>
              </a:ext>
            </a:extLst>
          </p:cNvPr>
          <p:cNvSpPr/>
          <p:nvPr/>
        </p:nvSpPr>
        <p:spPr>
          <a:xfrm>
            <a:off x="89374" y="50166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3A750-692E-4162-8542-19F869E7406F}"/>
              </a:ext>
            </a:extLst>
          </p:cNvPr>
          <p:cNvSpPr txBox="1"/>
          <p:nvPr/>
        </p:nvSpPr>
        <p:spPr>
          <a:xfrm>
            <a:off x="339358" y="50584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옵션추가 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89FD26-CF10-4873-9BA7-362E79E7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9344" y="1368089"/>
            <a:ext cx="9022215" cy="409015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66351DB-1FAD-4016-903C-C934A387CF3E}"/>
              </a:ext>
            </a:extLst>
          </p:cNvPr>
          <p:cNvSpPr/>
          <p:nvPr/>
        </p:nvSpPr>
        <p:spPr>
          <a:xfrm>
            <a:off x="89374" y="128944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32015-9378-42EF-A8EB-E765DC08A9BA}"/>
              </a:ext>
            </a:extLst>
          </p:cNvPr>
          <p:cNvSpPr/>
          <p:nvPr/>
        </p:nvSpPr>
        <p:spPr>
          <a:xfrm>
            <a:off x="10601752" y="1481980"/>
            <a:ext cx="1355084" cy="27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52F7C-0DE1-4289-A3EC-B17841D6F2E7}"/>
              </a:ext>
            </a:extLst>
          </p:cNvPr>
          <p:cNvSpPr/>
          <p:nvPr/>
        </p:nvSpPr>
        <p:spPr>
          <a:xfrm>
            <a:off x="5159024" y="3105041"/>
            <a:ext cx="2747233" cy="204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49C24-3532-4194-986D-66412A9A4181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831D0-E903-48F8-9730-C1175EAFC771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8A66EE-0944-4BB2-B8A8-0B8DE5E3B551}"/>
              </a:ext>
            </a:extLst>
          </p:cNvPr>
          <p:cNvSpPr/>
          <p:nvPr/>
        </p:nvSpPr>
        <p:spPr>
          <a:xfrm>
            <a:off x="89374" y="225695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1A581-A910-4A3E-84F4-6C8555DF2A39}"/>
              </a:ext>
            </a:extLst>
          </p:cNvPr>
          <p:cNvSpPr txBox="1"/>
          <p:nvPr/>
        </p:nvSpPr>
        <p:spPr>
          <a:xfrm>
            <a:off x="335239" y="225619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옵션리스트에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D8975-45BA-4AC5-8C43-8FD8AB6201C8}"/>
              </a:ext>
            </a:extLst>
          </p:cNvPr>
          <p:cNvSpPr txBox="1"/>
          <p:nvPr/>
        </p:nvSpPr>
        <p:spPr>
          <a:xfrm>
            <a:off x="339936" y="1288687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옵션추가 팝업이 뜨면 옵션과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단가를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 후 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9793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6671CF-82A4-4044-B256-DD845C2C6415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53D932-360A-4A87-BAD8-08D0C3CE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17" y="996427"/>
            <a:ext cx="8435255" cy="52330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E30ADF-5124-40A1-AB48-5AB155B5240B}"/>
              </a:ext>
            </a:extLst>
          </p:cNvPr>
          <p:cNvSpPr/>
          <p:nvPr/>
        </p:nvSpPr>
        <p:spPr>
          <a:xfrm>
            <a:off x="6671887" y="2415861"/>
            <a:ext cx="4496221" cy="286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FCDD06B-2923-461F-8039-B58B4C280A0B}"/>
              </a:ext>
            </a:extLst>
          </p:cNvPr>
          <p:cNvSpPr/>
          <p:nvPr/>
        </p:nvSpPr>
        <p:spPr>
          <a:xfrm>
            <a:off x="132477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10DB2-1049-442D-92A1-3EC55CD934CC}"/>
              </a:ext>
            </a:extLst>
          </p:cNvPr>
          <p:cNvSpPr txBox="1"/>
          <p:nvPr/>
        </p:nvSpPr>
        <p:spPr>
          <a:xfrm>
            <a:off x="369106" y="501669"/>
            <a:ext cx="19832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리스트를 누르면 자동으로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입력란에 입력 값이 나옴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06A7F5-7D6D-4E8E-9E06-589702D5EFB9}"/>
              </a:ext>
            </a:extLst>
          </p:cNvPr>
          <p:cNvSpPr/>
          <p:nvPr/>
        </p:nvSpPr>
        <p:spPr>
          <a:xfrm>
            <a:off x="4371248" y="2415861"/>
            <a:ext cx="2144961" cy="561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5CFD9-F6F9-4B43-B68A-CD0505EAD0F7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CA5BD6-0D33-457D-AC77-0A175F5478A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4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5DAA52-B360-4DCF-8331-6974E0F79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1031015"/>
            <a:ext cx="8347364" cy="5076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F7728E-037F-4C58-B411-5BD2944C513A}"/>
              </a:ext>
            </a:extLst>
          </p:cNvPr>
          <p:cNvSpPr/>
          <p:nvPr/>
        </p:nvSpPr>
        <p:spPr>
          <a:xfrm>
            <a:off x="4334104" y="2632898"/>
            <a:ext cx="2173228" cy="26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2DF769-0B14-40F9-9BD2-4D594BFB5E74}"/>
              </a:ext>
            </a:extLst>
          </p:cNvPr>
          <p:cNvSpPr/>
          <p:nvPr/>
        </p:nvSpPr>
        <p:spPr>
          <a:xfrm>
            <a:off x="5108880" y="3013901"/>
            <a:ext cx="1398452" cy="26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0C1A44-1B0A-4BA9-882A-1A4EC46BCC92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AAA59-7185-4294-B5BC-566FD34DD89A}"/>
              </a:ext>
            </a:extLst>
          </p:cNvPr>
          <p:cNvSpPr/>
          <p:nvPr/>
        </p:nvSpPr>
        <p:spPr>
          <a:xfrm>
            <a:off x="132477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EF06D5-6266-4F52-879F-2ADA0277EA47}"/>
              </a:ext>
            </a:extLst>
          </p:cNvPr>
          <p:cNvSpPr/>
          <p:nvPr/>
        </p:nvSpPr>
        <p:spPr>
          <a:xfrm>
            <a:off x="141713" y="183159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BBF1F-6DF2-4DAC-8640-E9495E5C0517}"/>
              </a:ext>
            </a:extLst>
          </p:cNvPr>
          <p:cNvSpPr txBox="1"/>
          <p:nvPr/>
        </p:nvSpPr>
        <p:spPr>
          <a:xfrm>
            <a:off x="378342" y="18035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입력 값을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수정한 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06A67-141C-4E06-9CB4-CACC9916E39A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1EB040-5F9A-45BD-A005-F95974578D0A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35613-14E5-4241-A0F2-C5B7F3A3DFE3}"/>
              </a:ext>
            </a:extLst>
          </p:cNvPr>
          <p:cNvSpPr txBox="1"/>
          <p:nvPr/>
        </p:nvSpPr>
        <p:spPr>
          <a:xfrm>
            <a:off x="369106" y="501669"/>
            <a:ext cx="19832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리스트를 누르면 자동으로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입력란에 입력 값이 나옴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729911-7109-48F4-80CB-63CC4EFD3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7" y="1458182"/>
            <a:ext cx="8941172" cy="40521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6CB8A4-F2C9-4B27-A659-8B3371CABC2A}"/>
              </a:ext>
            </a:extLst>
          </p:cNvPr>
          <p:cNvSpPr/>
          <p:nvPr/>
        </p:nvSpPr>
        <p:spPr>
          <a:xfrm>
            <a:off x="6422938" y="3202003"/>
            <a:ext cx="573876" cy="18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3BC7CB-9CD7-4033-AF71-35CAA90CDC09}"/>
              </a:ext>
            </a:extLst>
          </p:cNvPr>
          <p:cNvSpPr/>
          <p:nvPr/>
        </p:nvSpPr>
        <p:spPr>
          <a:xfrm>
            <a:off x="10561029" y="1581009"/>
            <a:ext cx="1362589" cy="244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7D93E-E083-4CCE-865D-8DFE8E5BF2CB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1C32F1-E871-454C-92CA-18406AEC2918}"/>
              </a:ext>
            </a:extLst>
          </p:cNvPr>
          <p:cNvSpPr/>
          <p:nvPr/>
        </p:nvSpPr>
        <p:spPr>
          <a:xfrm>
            <a:off x="132477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B3C1F7-766E-4491-8B0F-AC6132B817B1}"/>
              </a:ext>
            </a:extLst>
          </p:cNvPr>
          <p:cNvSpPr/>
          <p:nvPr/>
        </p:nvSpPr>
        <p:spPr>
          <a:xfrm>
            <a:off x="141713" y="183159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72D0F0-0133-4BA0-9CED-39CB9AF9C929}"/>
              </a:ext>
            </a:extLst>
          </p:cNvPr>
          <p:cNvSpPr/>
          <p:nvPr/>
        </p:nvSpPr>
        <p:spPr>
          <a:xfrm>
            <a:off x="150949" y="279493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8E41E-EAB6-4965-B3BE-37C3230E1393}"/>
              </a:ext>
            </a:extLst>
          </p:cNvPr>
          <p:cNvSpPr txBox="1"/>
          <p:nvPr/>
        </p:nvSpPr>
        <p:spPr>
          <a:xfrm>
            <a:off x="387578" y="276689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옵션리스트에 수정됨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C3DE5-4971-4EDC-9E1B-9A3F4BEB98D6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2FA978-938A-4A52-8EB9-0CD3C0223E37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E7629-8FA0-4074-A596-3F5BD09CEBEB}"/>
              </a:ext>
            </a:extLst>
          </p:cNvPr>
          <p:cNvSpPr txBox="1"/>
          <p:nvPr/>
        </p:nvSpPr>
        <p:spPr>
          <a:xfrm>
            <a:off x="369106" y="501669"/>
            <a:ext cx="19832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리스트를 누르면 자동으로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입력란에 입력 값이 나옴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B6E0A-9F53-489E-86B2-A33A0F63F7F6}"/>
              </a:ext>
            </a:extLst>
          </p:cNvPr>
          <p:cNvSpPr txBox="1"/>
          <p:nvPr/>
        </p:nvSpPr>
        <p:spPr>
          <a:xfrm>
            <a:off x="378342" y="18035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입력 값을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수정한 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076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1B39C3-B125-45AB-AE89-0ECCBC2D2795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D6DF8-D63B-4242-9D0C-65A5735D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35" y="757490"/>
            <a:ext cx="8613888" cy="520353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821D267-64B4-44B0-A335-E9FF45026611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5481B-BC2F-4FAC-9ECF-75CF24A62AAA}"/>
              </a:ext>
            </a:extLst>
          </p:cNvPr>
          <p:cNvSpPr txBox="1"/>
          <p:nvPr/>
        </p:nvSpPr>
        <p:spPr>
          <a:xfrm>
            <a:off x="358420" y="50166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4801B-BA75-45E7-A3AE-91BAEE49599C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F801B-DD49-4D55-93FA-0E7B33C062A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B49C4C-F0E3-4E3D-B5B0-D03652CDCB93}"/>
              </a:ext>
            </a:extLst>
          </p:cNvPr>
          <p:cNvSpPr/>
          <p:nvPr/>
        </p:nvSpPr>
        <p:spPr>
          <a:xfrm>
            <a:off x="10387013" y="2207100"/>
            <a:ext cx="488156" cy="23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5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34C952-AADE-4F65-8BB6-E95483F5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70" y="1248759"/>
            <a:ext cx="9139233" cy="4128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3DA1F5-1935-4017-9453-09A491354098}"/>
              </a:ext>
            </a:extLst>
          </p:cNvPr>
          <p:cNvSpPr/>
          <p:nvPr/>
        </p:nvSpPr>
        <p:spPr>
          <a:xfrm>
            <a:off x="5080153" y="3069431"/>
            <a:ext cx="2797021" cy="227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D6DBC-2323-4E58-B262-DAD513A2C3B0}"/>
              </a:ext>
            </a:extLst>
          </p:cNvPr>
          <p:cNvSpPr/>
          <p:nvPr/>
        </p:nvSpPr>
        <p:spPr>
          <a:xfrm>
            <a:off x="10606088" y="1367209"/>
            <a:ext cx="1314450" cy="227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FEF340-61FA-4BDA-B4A4-88D265B0F8B1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290A50-FEB9-4E78-9557-0F07222AB793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90B1AD-BEC0-4B96-8818-4DD6B6B141C8}"/>
              </a:ext>
            </a:extLst>
          </p:cNvPr>
          <p:cNvSpPr/>
          <p:nvPr/>
        </p:nvSpPr>
        <p:spPr>
          <a:xfrm>
            <a:off x="131027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23C98-E773-479C-A12C-A3BA5AFB72B9}"/>
              </a:ext>
            </a:extLst>
          </p:cNvPr>
          <p:cNvSpPr txBox="1"/>
          <p:nvPr/>
        </p:nvSpPr>
        <p:spPr>
          <a:xfrm>
            <a:off x="376892" y="149304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옵션리스트에서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3EFC3-70E7-42F0-A8C2-5E961331AC8C}"/>
              </a:ext>
            </a:extLst>
          </p:cNvPr>
          <p:cNvSpPr txBox="1"/>
          <p:nvPr/>
        </p:nvSpPr>
        <p:spPr>
          <a:xfrm>
            <a:off x="9448800" y="917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옵션삭제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40FFB1-1C7D-43C6-BDA2-DB069B1A72B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3A98-F302-44F4-AD71-D0DF0FB1A297}"/>
              </a:ext>
            </a:extLst>
          </p:cNvPr>
          <p:cNvSpPr txBox="1"/>
          <p:nvPr/>
        </p:nvSpPr>
        <p:spPr>
          <a:xfrm>
            <a:off x="358420" y="50166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280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522C1B-A33A-41DE-AD94-C1B69E2C6C64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B1420F-E61E-4D46-AFD6-E3D7F4DB1937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12A7-D2F4-4787-AF37-D536DC16B711}"/>
              </a:ext>
            </a:extLst>
          </p:cNvPr>
          <p:cNvSpPr txBox="1"/>
          <p:nvPr/>
        </p:nvSpPr>
        <p:spPr>
          <a:xfrm>
            <a:off x="358420" y="50166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샷시코드추가 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7CC75-1049-4ACF-9A69-E001DDD0E185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66FDA-FEC4-43AE-8C70-BA36E5E4602E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C9A49C-0AA9-48A6-859B-49BA86C5D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08" y="1148000"/>
            <a:ext cx="9075377" cy="43022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BBDC5-7715-452D-BAC8-E51CF02C1532}"/>
              </a:ext>
            </a:extLst>
          </p:cNvPr>
          <p:cNvSpPr/>
          <p:nvPr/>
        </p:nvSpPr>
        <p:spPr>
          <a:xfrm>
            <a:off x="11237022" y="1535906"/>
            <a:ext cx="578085" cy="1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A87701-D7C1-4E6B-9E08-6AD54685BBB9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1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DAF6D-E378-4AE3-9012-97CFFC64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00" y="1176554"/>
            <a:ext cx="8132200" cy="49496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172B6F-890B-440A-A078-E8CF67CCC48A}"/>
              </a:ext>
            </a:extLst>
          </p:cNvPr>
          <p:cNvSpPr/>
          <p:nvPr/>
        </p:nvSpPr>
        <p:spPr>
          <a:xfrm>
            <a:off x="4367398" y="2359689"/>
            <a:ext cx="1728602" cy="20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C256E-5501-4064-823D-57D871530324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6A8EEA-9AFC-4B1C-9F0D-C6622D238928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4A9B7-C3CB-408F-B653-E445AEEC644C}"/>
              </a:ext>
            </a:extLst>
          </p:cNvPr>
          <p:cNvSpPr txBox="1"/>
          <p:nvPr/>
        </p:nvSpPr>
        <p:spPr>
          <a:xfrm>
            <a:off x="358420" y="50166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샷시코드추가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7F9682-BFAF-4659-AB49-4247B7EFD48D}"/>
              </a:ext>
            </a:extLst>
          </p:cNvPr>
          <p:cNvSpPr/>
          <p:nvPr/>
        </p:nvSpPr>
        <p:spPr>
          <a:xfrm>
            <a:off x="121791" y="130837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65D07-B2E9-487E-B651-3BFAE9CFFAFC}"/>
              </a:ext>
            </a:extLst>
          </p:cNvPr>
          <p:cNvSpPr txBox="1"/>
          <p:nvPr/>
        </p:nvSpPr>
        <p:spPr>
          <a:xfrm>
            <a:off x="358420" y="128033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팝업창이 뜨면 입력란에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코드를 입력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13DF4D-5C27-4B39-AFE2-EB6980D257AC}"/>
              </a:ext>
            </a:extLst>
          </p:cNvPr>
          <p:cNvSpPr/>
          <p:nvPr/>
        </p:nvSpPr>
        <p:spPr>
          <a:xfrm>
            <a:off x="6096000" y="2359689"/>
            <a:ext cx="552450" cy="20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B9E2C-0092-4A3D-A9FD-8CFA98024DC5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24F83-00A5-48FD-A746-228275C6650C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2BF29-4DA9-4D61-9ED6-894C04A3A360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3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A4ED0B8-8AB4-4E69-8D5B-B502A561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46" y="1424528"/>
            <a:ext cx="8435957" cy="42913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659C36-897B-4936-943E-B8D854DA44BE}"/>
              </a:ext>
            </a:extLst>
          </p:cNvPr>
          <p:cNvSpPr/>
          <p:nvPr/>
        </p:nvSpPr>
        <p:spPr>
          <a:xfrm>
            <a:off x="6028921" y="4917992"/>
            <a:ext cx="2013878" cy="210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876F28-F6CD-4A39-8A27-CFBAFA6E052F}"/>
              </a:ext>
            </a:extLst>
          </p:cNvPr>
          <p:cNvSpPr/>
          <p:nvPr/>
        </p:nvSpPr>
        <p:spPr>
          <a:xfrm>
            <a:off x="10414036" y="1871016"/>
            <a:ext cx="1240215" cy="23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BA88CF-C75E-4DF3-B336-19CC389EBA6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F85D3-BA73-4928-9D17-E6F06D945FA7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샷시코드추가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892904-4936-41A3-95FC-6E0FD9B36DD2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997F9-C8BC-48AF-B7D4-38C20EE1152D}"/>
              </a:ext>
            </a:extLst>
          </p:cNvPr>
          <p:cNvSpPr/>
          <p:nvPr/>
        </p:nvSpPr>
        <p:spPr>
          <a:xfrm>
            <a:off x="121791" y="227171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5192B8-8A81-48F9-B897-DE02554DD140}"/>
              </a:ext>
            </a:extLst>
          </p:cNvPr>
          <p:cNvSpPr txBox="1"/>
          <p:nvPr/>
        </p:nvSpPr>
        <p:spPr>
          <a:xfrm>
            <a:off x="358420" y="224367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샷시리스트에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7AB1F5-2CBE-48FC-A1FA-CB4A5C763693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9933-6585-4EED-A00B-6F1796C503AF}"/>
              </a:ext>
            </a:extLst>
          </p:cNvPr>
          <p:cNvSpPr txBox="1"/>
          <p:nvPr/>
        </p:nvSpPr>
        <p:spPr>
          <a:xfrm>
            <a:off x="358420" y="50166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샷시코드추가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2B9565F-7789-42D4-A6A6-96CDCF898A35}"/>
              </a:ext>
            </a:extLst>
          </p:cNvPr>
          <p:cNvSpPr/>
          <p:nvPr/>
        </p:nvSpPr>
        <p:spPr>
          <a:xfrm>
            <a:off x="121791" y="130837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74EC2-A650-4AD6-B65A-241AC10E8CDE}"/>
              </a:ext>
            </a:extLst>
          </p:cNvPr>
          <p:cNvSpPr txBox="1"/>
          <p:nvPr/>
        </p:nvSpPr>
        <p:spPr>
          <a:xfrm>
            <a:off x="358420" y="128033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팝업창이 뜨면 입력란에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코드를 입력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9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37BC4A-C096-447F-B7B6-92595A2B9D5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15BB5-CA2E-45CA-8228-9C643A26D944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604E5-D4CA-4FBA-98CC-2F5870BA20AA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E8D339-D016-4FF8-A270-24321334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01" y="1069866"/>
            <a:ext cx="7918794" cy="50660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F92596-177D-40BB-A204-DB0BB95037B1}"/>
              </a:ext>
            </a:extLst>
          </p:cNvPr>
          <p:cNvSpPr/>
          <p:nvPr/>
        </p:nvSpPr>
        <p:spPr>
          <a:xfrm>
            <a:off x="3888003" y="2244279"/>
            <a:ext cx="2042280" cy="250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687D64-1A5F-4F75-B4E9-1DFAFAD9D4F1}"/>
              </a:ext>
            </a:extLst>
          </p:cNvPr>
          <p:cNvSpPr/>
          <p:nvPr/>
        </p:nvSpPr>
        <p:spPr>
          <a:xfrm>
            <a:off x="7418356" y="5281921"/>
            <a:ext cx="3181581" cy="250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AC7200-D362-4709-81CA-A4496644DC8A}"/>
              </a:ext>
            </a:extLst>
          </p:cNvPr>
          <p:cNvSpPr/>
          <p:nvPr/>
        </p:nvSpPr>
        <p:spPr>
          <a:xfrm>
            <a:off x="116040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1D22C-B823-4875-A7C3-5F768BE601DC}"/>
              </a:ext>
            </a:extLst>
          </p:cNvPr>
          <p:cNvSpPr txBox="1"/>
          <p:nvPr/>
        </p:nvSpPr>
        <p:spPr>
          <a:xfrm>
            <a:off x="352669" y="501669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코드를 클릭하면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입력창에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코드가 나옴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23449F-21C8-46ED-81F0-B813CCF6AA6D}"/>
              </a:ext>
            </a:extLst>
          </p:cNvPr>
          <p:cNvSpPr/>
          <p:nvPr/>
        </p:nvSpPr>
        <p:spPr>
          <a:xfrm>
            <a:off x="116040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E0CC9-EA42-4FB1-9F08-224E65E920B8}"/>
              </a:ext>
            </a:extLst>
          </p:cNvPr>
          <p:cNvSpPr txBox="1"/>
          <p:nvPr/>
        </p:nvSpPr>
        <p:spPr>
          <a:xfrm>
            <a:off x="352669" y="14650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코드가 뜨면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코드이름으로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AA5EEC0-E256-48C8-A16F-F69E15CF247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rot="10800000">
            <a:off x="5930284" y="2369452"/>
            <a:ext cx="1488073" cy="30376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28BEB7-6F9A-4D08-8B0C-6A808A2D1AFA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D9FBF-C562-4CBC-A707-CE10ADA753D8}"/>
              </a:ext>
            </a:extLst>
          </p:cNvPr>
          <p:cNvSpPr txBox="1"/>
          <p:nvPr/>
        </p:nvSpPr>
        <p:spPr>
          <a:xfrm>
            <a:off x="1750276" y="425947"/>
            <a:ext cx="383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1B24-210E-4B74-A839-379CCCE30CD9}"/>
              </a:ext>
            </a:extLst>
          </p:cNvPr>
          <p:cNvSpPr txBox="1"/>
          <p:nvPr/>
        </p:nvSpPr>
        <p:spPr>
          <a:xfrm>
            <a:off x="1080004" y="1808943"/>
            <a:ext cx="2628539" cy="471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V.</a:t>
            </a:r>
            <a:r>
              <a:rPr lang="ko-KR" altLang="en-US" dirty="0"/>
              <a:t> 기초정보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코드관리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제품코드 관리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매입관리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매입거래처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매입제품등록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매출관리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1.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매출거래처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매출제품등록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단가관리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사용자관리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1.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사용자등록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사용자권한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주문관리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A9B733-D678-4495-AD54-9942C63065D3}"/>
              </a:ext>
            </a:extLst>
          </p:cNvPr>
          <p:cNvSpPr/>
          <p:nvPr/>
        </p:nvSpPr>
        <p:spPr>
          <a:xfrm flipV="1">
            <a:off x="1908810" y="1326417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CCDC1-AB7C-45DC-AD50-7EA3DDF9BD75}"/>
              </a:ext>
            </a:extLst>
          </p:cNvPr>
          <p:cNvSpPr txBox="1"/>
          <p:nvPr/>
        </p:nvSpPr>
        <p:spPr>
          <a:xfrm>
            <a:off x="3959448" y="1808942"/>
            <a:ext cx="162890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VI.</a:t>
            </a:r>
            <a:r>
              <a:rPr lang="ko-KR" altLang="en-US" dirty="0"/>
              <a:t> 중앙현황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93C0-A63C-4668-B8B1-499B99781A63}"/>
              </a:ext>
            </a:extLst>
          </p:cNvPr>
          <p:cNvSpPr txBox="1"/>
          <p:nvPr/>
        </p:nvSpPr>
        <p:spPr>
          <a:xfrm>
            <a:off x="7043219" y="1808942"/>
            <a:ext cx="162890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VII.</a:t>
            </a:r>
            <a:r>
              <a:rPr lang="ko-KR" altLang="en-US" dirty="0"/>
              <a:t> 작업지시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4E9E5-2690-42D7-8488-D361E62D1166}"/>
              </a:ext>
            </a:extLst>
          </p:cNvPr>
          <p:cNvSpPr txBox="1"/>
          <p:nvPr/>
        </p:nvSpPr>
        <p:spPr>
          <a:xfrm>
            <a:off x="9880762" y="1808942"/>
            <a:ext cx="1800697" cy="144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VIII.</a:t>
            </a:r>
            <a:r>
              <a:rPr lang="ko-KR" altLang="en-US" dirty="0"/>
              <a:t> 고객센터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공지사항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자주묻는질문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건의사항</a:t>
            </a:r>
            <a:endParaRPr lang="en-US" altLang="ko-KR" sz="140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3F4DD37-791F-48E8-82C8-C5C77E469AFC}"/>
              </a:ext>
            </a:extLst>
          </p:cNvPr>
          <p:cNvSpPr/>
          <p:nvPr/>
        </p:nvSpPr>
        <p:spPr>
          <a:xfrm rot="18902979">
            <a:off x="-797650" y="-198527"/>
            <a:ext cx="2467313" cy="1248948"/>
          </a:xfrm>
          <a:prstGeom prst="triangle">
            <a:avLst/>
          </a:prstGeom>
          <a:solidFill>
            <a:srgbClr val="1614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9043F-9D80-4622-B95A-2F35DBFE74BE}"/>
              </a:ext>
            </a:extLst>
          </p:cNvPr>
          <p:cNvSpPr txBox="1"/>
          <p:nvPr/>
        </p:nvSpPr>
        <p:spPr>
          <a:xfrm>
            <a:off x="5570544" y="6423995"/>
            <a:ext cx="56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COPYRIGHT (C) 2020 Allips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9A88A8D-44C0-46A3-894F-2071344BF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01" y="1069866"/>
            <a:ext cx="7918794" cy="5066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4473FC-DFB6-4E94-A73E-0C16C7A9DD81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468D8-3933-4AAA-8E12-236FDEC7DFB0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EB747B-00D1-4D98-8973-338BCDFC6AFB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E5A43D-117D-414B-B51E-C769AECD5D20}"/>
              </a:ext>
            </a:extLst>
          </p:cNvPr>
          <p:cNvSpPr/>
          <p:nvPr/>
        </p:nvSpPr>
        <p:spPr>
          <a:xfrm>
            <a:off x="116040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1FF89-3F9C-403F-92A8-2F3F3869177D}"/>
              </a:ext>
            </a:extLst>
          </p:cNvPr>
          <p:cNvSpPr txBox="1"/>
          <p:nvPr/>
        </p:nvSpPr>
        <p:spPr>
          <a:xfrm>
            <a:off x="352669" y="501669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코드를 클릭하면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입력창에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코드가 나옴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D75CCB-1FA9-483B-A448-46E8CD2865DD}"/>
              </a:ext>
            </a:extLst>
          </p:cNvPr>
          <p:cNvSpPr/>
          <p:nvPr/>
        </p:nvSpPr>
        <p:spPr>
          <a:xfrm>
            <a:off x="116040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2D64D-3914-44A0-8B84-DB45030D9835}"/>
              </a:ext>
            </a:extLst>
          </p:cNvPr>
          <p:cNvSpPr txBox="1"/>
          <p:nvPr/>
        </p:nvSpPr>
        <p:spPr>
          <a:xfrm>
            <a:off x="352669" y="14650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코드가 뜨면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코드이름으로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F668D4-1848-46ED-9D11-99F0E612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3" y="2093726"/>
            <a:ext cx="3613297" cy="63476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854FDF-C41B-4A04-8A95-EBFED034E5E5}"/>
              </a:ext>
            </a:extLst>
          </p:cNvPr>
          <p:cNvSpPr/>
          <p:nvPr/>
        </p:nvSpPr>
        <p:spPr>
          <a:xfrm>
            <a:off x="3879126" y="2247315"/>
            <a:ext cx="2042280" cy="250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07C438-C83A-44F3-B45F-DEC05C3CDC1D}"/>
              </a:ext>
            </a:extLst>
          </p:cNvPr>
          <p:cNvSpPr/>
          <p:nvPr/>
        </p:nvSpPr>
        <p:spPr>
          <a:xfrm>
            <a:off x="6614928" y="2247315"/>
            <a:ext cx="638130" cy="250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E853C8-2EB9-4620-9AB6-326A0AD2ED37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5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AB1E0F4-A763-4A06-B7C8-2652E653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4" y="1274160"/>
            <a:ext cx="9053766" cy="43173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BCE3D-16C2-402B-A4D4-BF74E8BF4360}"/>
              </a:ext>
            </a:extLst>
          </p:cNvPr>
          <p:cNvSpPr/>
          <p:nvPr/>
        </p:nvSpPr>
        <p:spPr>
          <a:xfrm>
            <a:off x="5809346" y="5067974"/>
            <a:ext cx="1132992" cy="178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25B3AA-D311-4D10-AA11-8EC8A1F941EE}"/>
              </a:ext>
            </a:extLst>
          </p:cNvPr>
          <p:cNvSpPr/>
          <p:nvPr/>
        </p:nvSpPr>
        <p:spPr>
          <a:xfrm>
            <a:off x="10557741" y="1775534"/>
            <a:ext cx="1336759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9F3DD-BEBE-4C26-B90D-81E208D251F1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4AC95DA-95EE-4253-AA66-61A794091AAC}"/>
              </a:ext>
            </a:extLst>
          </p:cNvPr>
          <p:cNvSpPr/>
          <p:nvPr/>
        </p:nvSpPr>
        <p:spPr>
          <a:xfrm>
            <a:off x="116040" y="2641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83DF74-D449-44F4-BF5E-ABDA3D8D7716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D3B439-9EEA-4691-A4AA-9030548405D5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22801-3D92-4544-B0B9-F3E90F6199A7}"/>
              </a:ext>
            </a:extLst>
          </p:cNvPr>
          <p:cNvSpPr txBox="1"/>
          <p:nvPr/>
        </p:nvSpPr>
        <p:spPr>
          <a:xfrm>
            <a:off x="361905" y="261300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샷시리스트에 수정됨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370FBD-D382-483C-9D6E-8E8C147DEB53}"/>
              </a:ext>
            </a:extLst>
          </p:cNvPr>
          <p:cNvSpPr/>
          <p:nvPr/>
        </p:nvSpPr>
        <p:spPr>
          <a:xfrm>
            <a:off x="116040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403AD-2DF0-4D7D-B38E-443EEB3DDF0B}"/>
              </a:ext>
            </a:extLst>
          </p:cNvPr>
          <p:cNvSpPr txBox="1"/>
          <p:nvPr/>
        </p:nvSpPr>
        <p:spPr>
          <a:xfrm>
            <a:off x="352669" y="501669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코드를 클릭하면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입력창에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코드가 나옴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89780B-4B98-48FF-B484-59A584BAFDD4}"/>
              </a:ext>
            </a:extLst>
          </p:cNvPr>
          <p:cNvSpPr/>
          <p:nvPr/>
        </p:nvSpPr>
        <p:spPr>
          <a:xfrm>
            <a:off x="116040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E3F94-C25D-4582-A343-6D1815E909CA}"/>
              </a:ext>
            </a:extLst>
          </p:cNvPr>
          <p:cNvSpPr txBox="1"/>
          <p:nvPr/>
        </p:nvSpPr>
        <p:spPr>
          <a:xfrm>
            <a:off x="352669" y="14650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코드가 뜨면 수정하고 싶은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코드이름으로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79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44526-64B8-4561-A53E-387966FD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02" y="1053039"/>
            <a:ext cx="7736449" cy="51607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BAD5DD-759C-464A-81B1-DB992920D4B5}"/>
              </a:ext>
            </a:extLst>
          </p:cNvPr>
          <p:cNvSpPr/>
          <p:nvPr/>
        </p:nvSpPr>
        <p:spPr>
          <a:xfrm>
            <a:off x="9789986" y="5228602"/>
            <a:ext cx="437089" cy="231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0C5E38-3EDE-4D56-B690-246C33F4E7E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437D6F-8912-4881-A1BF-74D01270C95A}"/>
              </a:ext>
            </a:extLst>
          </p:cNvPr>
          <p:cNvSpPr/>
          <p:nvPr/>
        </p:nvSpPr>
        <p:spPr>
          <a:xfrm>
            <a:off x="116040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4BFE7-8050-4B27-A052-46564C8A02F4}"/>
              </a:ext>
            </a:extLst>
          </p:cNvPr>
          <p:cNvSpPr txBox="1"/>
          <p:nvPr/>
        </p:nvSpPr>
        <p:spPr>
          <a:xfrm>
            <a:off x="352669" y="501669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삭제하고 싶은 코드의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AB360-9499-47D2-A14A-97FED17A544B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320B9-B931-4B35-924A-8A4FA7E0570F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D55E37-E122-42CE-8970-5DEF9EEAF523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93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2B4888-70F7-4E74-AC96-903AAD13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83" y="1274160"/>
            <a:ext cx="8998427" cy="48000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693447-2946-4D33-9B2E-A077AF8BC177}"/>
              </a:ext>
            </a:extLst>
          </p:cNvPr>
          <p:cNvSpPr/>
          <p:nvPr/>
        </p:nvSpPr>
        <p:spPr>
          <a:xfrm>
            <a:off x="5939285" y="3136351"/>
            <a:ext cx="2210416" cy="2145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D3538-CCF5-4E6E-8AA7-414DD1EC99CA}"/>
              </a:ext>
            </a:extLst>
          </p:cNvPr>
          <p:cNvSpPr/>
          <p:nvPr/>
        </p:nvSpPr>
        <p:spPr>
          <a:xfrm>
            <a:off x="10719573" y="1764521"/>
            <a:ext cx="1256527" cy="22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0E8D20-4623-4FCA-AE51-877BB04CFA7A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A38149-7A46-4251-8AFB-C897442824F5}"/>
              </a:ext>
            </a:extLst>
          </p:cNvPr>
          <p:cNvSpPr/>
          <p:nvPr/>
        </p:nvSpPr>
        <p:spPr>
          <a:xfrm>
            <a:off x="116040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D9956-7E25-43C2-902B-3D8F96AA06D1}"/>
              </a:ext>
            </a:extLst>
          </p:cNvPr>
          <p:cNvSpPr txBox="1"/>
          <p:nvPr/>
        </p:nvSpPr>
        <p:spPr>
          <a:xfrm>
            <a:off x="352669" y="501669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삭제하고 싶은 코드의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2BD9E3-A34F-4A04-89CF-DC06EE05513B}"/>
              </a:ext>
            </a:extLst>
          </p:cNvPr>
          <p:cNvSpPr/>
          <p:nvPr/>
        </p:nvSpPr>
        <p:spPr>
          <a:xfrm>
            <a:off x="116040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7D98A-41F0-4783-97BD-D54D1C0FAFC3}"/>
              </a:ext>
            </a:extLst>
          </p:cNvPr>
          <p:cNvSpPr txBox="1"/>
          <p:nvPr/>
        </p:nvSpPr>
        <p:spPr>
          <a:xfrm>
            <a:off x="352669" y="146500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샷시리스트에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25FAF-6096-4A2E-AA84-1C6A33529759}"/>
              </a:ext>
            </a:extLst>
          </p:cNvPr>
          <p:cNvSpPr txBox="1"/>
          <p:nvPr/>
        </p:nvSpPr>
        <p:spPr>
          <a:xfrm>
            <a:off x="9039225" y="91741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제품코드관리 </a:t>
            </a:r>
            <a:r>
              <a:rPr lang="en-US" altLang="ko-KR" dirty="0"/>
              <a:t>– </a:t>
            </a:r>
            <a:r>
              <a:rPr lang="ko-KR" altLang="en-US" dirty="0"/>
              <a:t>샷시코드삭제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C7233-BA0D-4D68-B641-767C3E3A2356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90DE6-1F50-44A4-8B62-001B822E1FC5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3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C479A-DB74-4423-96B3-EDE6B6776E4F}"/>
              </a:ext>
            </a:extLst>
          </p:cNvPr>
          <p:cNvSpPr txBox="1"/>
          <p:nvPr/>
        </p:nvSpPr>
        <p:spPr>
          <a:xfrm>
            <a:off x="3629294" y="1602126"/>
            <a:ext cx="493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거래처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61B3C-9C21-4439-8647-53FE6A6244B6}"/>
              </a:ext>
            </a:extLst>
          </p:cNvPr>
          <p:cNvSpPr txBox="1"/>
          <p:nvPr/>
        </p:nvSpPr>
        <p:spPr>
          <a:xfrm>
            <a:off x="5199854" y="3236281"/>
            <a:ext cx="1792288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등록하기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수정하기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삭제하기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CC76EB-7BFE-4A18-94BE-ACFAF6E63E2E}"/>
              </a:ext>
            </a:extLst>
          </p:cNvPr>
          <p:cNvSpPr/>
          <p:nvPr/>
        </p:nvSpPr>
        <p:spPr>
          <a:xfrm flipV="1">
            <a:off x="0" y="252632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5647F-F80E-404E-A43E-4EE22269B0AE}"/>
              </a:ext>
            </a:extLst>
          </p:cNvPr>
          <p:cNvSpPr/>
          <p:nvPr/>
        </p:nvSpPr>
        <p:spPr>
          <a:xfrm flipV="1">
            <a:off x="9318171" y="1602126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0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E3C3AE-9BC4-45AC-A27A-0C4324C6014D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7B6D36-8246-4DF0-A3C2-EAB1D8738E44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CB811-E7AC-4456-BEDF-3F8E99B5B6E7}"/>
              </a:ext>
            </a:extLst>
          </p:cNvPr>
          <p:cNvSpPr txBox="1"/>
          <p:nvPr/>
        </p:nvSpPr>
        <p:spPr>
          <a:xfrm>
            <a:off x="358420" y="501669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1A559-31C4-47CB-B379-C1EFD6CBAA26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51DBD9-3EEA-4A4F-8FEE-DD9131BF657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D79AE8-0999-4DE4-8C92-1165E6E9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8664" y="1418851"/>
            <a:ext cx="9075377" cy="29934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18D7A-AD9A-4D15-A3C3-6B9B65BB5212}"/>
              </a:ext>
            </a:extLst>
          </p:cNvPr>
          <p:cNvSpPr/>
          <p:nvPr/>
        </p:nvSpPr>
        <p:spPr>
          <a:xfrm>
            <a:off x="11325799" y="1811113"/>
            <a:ext cx="578085" cy="1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793E73-2E74-48BC-9208-03B898F2E9F7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0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19CF3-DB6B-45A8-A72C-E9E33277D79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645618-226E-4F04-8C1D-82FCCB8D9D92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51292-3A97-4825-8A3A-6F8265F80B17}"/>
              </a:ext>
            </a:extLst>
          </p:cNvPr>
          <p:cNvSpPr txBox="1"/>
          <p:nvPr/>
        </p:nvSpPr>
        <p:spPr>
          <a:xfrm>
            <a:off x="358420" y="501669"/>
            <a:ext cx="18822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업체명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사업자등록번호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업체전화번호는 필수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입력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8324A-7517-4907-8543-AF03973E282E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C19E1-F62F-4E8F-9122-FFCABCEC6965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3AE77F-E579-4F62-84D7-FFA7852FE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185" y="865878"/>
            <a:ext cx="6195534" cy="53115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1057B86-F0AC-4D6B-9071-74E872382D5E}"/>
              </a:ext>
            </a:extLst>
          </p:cNvPr>
          <p:cNvSpPr/>
          <p:nvPr/>
        </p:nvSpPr>
        <p:spPr>
          <a:xfrm>
            <a:off x="131027" y="183159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61956-9ED0-4EDD-A839-5FFCCEB35A1B}"/>
              </a:ext>
            </a:extLst>
          </p:cNvPr>
          <p:cNvSpPr txBox="1"/>
          <p:nvPr/>
        </p:nvSpPr>
        <p:spPr>
          <a:xfrm>
            <a:off x="367656" y="1803557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입력란을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645782-D7A5-497D-953A-FF1DF2CF7E21}"/>
              </a:ext>
            </a:extLst>
          </p:cNvPr>
          <p:cNvSpPr/>
          <p:nvPr/>
        </p:nvSpPr>
        <p:spPr>
          <a:xfrm>
            <a:off x="5229292" y="1610113"/>
            <a:ext cx="1668658" cy="3414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0DF0BB-B28F-4BE7-95FE-84BE5F75B303}"/>
              </a:ext>
            </a:extLst>
          </p:cNvPr>
          <p:cNvSpPr/>
          <p:nvPr/>
        </p:nvSpPr>
        <p:spPr>
          <a:xfrm>
            <a:off x="8068353" y="1605133"/>
            <a:ext cx="1668658" cy="3414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B69F0F-B67C-4F7E-959B-6C8E7E04526F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074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91BBA4-A72F-4447-A44A-75328F6A970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06E4D-F74D-4EF3-A73F-4269327848A2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E150D3-AB9C-4293-93AD-34FEF39DEF6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75E0A3-7D45-4134-81A7-D906B624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185" y="884008"/>
            <a:ext cx="6195534" cy="527532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95A3BFD-D1B1-4586-A198-3946C65AD3C6}"/>
              </a:ext>
            </a:extLst>
          </p:cNvPr>
          <p:cNvSpPr/>
          <p:nvPr/>
        </p:nvSpPr>
        <p:spPr>
          <a:xfrm>
            <a:off x="140263" y="279493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AE2BF-89B1-4B7C-93B1-3C39E909D416}"/>
              </a:ext>
            </a:extLst>
          </p:cNvPr>
          <p:cNvSpPr txBox="1"/>
          <p:nvPr/>
        </p:nvSpPr>
        <p:spPr>
          <a:xfrm>
            <a:off x="376892" y="276689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 후 등록하기 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BAF2E-41F7-4E87-82BF-00C87EBB41DD}"/>
              </a:ext>
            </a:extLst>
          </p:cNvPr>
          <p:cNvSpPr/>
          <p:nvPr/>
        </p:nvSpPr>
        <p:spPr>
          <a:xfrm>
            <a:off x="6265527" y="5406570"/>
            <a:ext cx="685689" cy="28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2BF49-65A1-455A-B297-E716E74836A1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086ED8-698B-476F-8E8B-0E2CA698860F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4C61A-3F61-4C1C-8E54-D937ADE139AC}"/>
              </a:ext>
            </a:extLst>
          </p:cNvPr>
          <p:cNvSpPr txBox="1"/>
          <p:nvPr/>
        </p:nvSpPr>
        <p:spPr>
          <a:xfrm>
            <a:off x="358420" y="501669"/>
            <a:ext cx="18902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업체명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사업자등록번호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업체전화번호는 필수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입력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540A5A-4234-4B1F-A8EB-32CA1610E9FF}"/>
              </a:ext>
            </a:extLst>
          </p:cNvPr>
          <p:cNvSpPr/>
          <p:nvPr/>
        </p:nvSpPr>
        <p:spPr>
          <a:xfrm>
            <a:off x="131316" y="183159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CACAA-21E8-4802-B6D4-2A1276FDBF9D}"/>
              </a:ext>
            </a:extLst>
          </p:cNvPr>
          <p:cNvSpPr txBox="1"/>
          <p:nvPr/>
        </p:nvSpPr>
        <p:spPr>
          <a:xfrm>
            <a:off x="367945" y="1803557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입력란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0086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E3CE4C-5A34-4645-92A6-2C5068349B03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00C46-CFBA-4A0D-BDF6-0BCF86B46D70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473E59-6375-4BEF-BC5B-F1E129E9B197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82D9B1-CE24-46BE-BE48-6E4A3094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249" y="1315243"/>
            <a:ext cx="8986510" cy="30896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00D2D9-9F1D-4F5E-95F3-083B6AC86CCF}"/>
              </a:ext>
            </a:extLst>
          </p:cNvPr>
          <p:cNvSpPr/>
          <p:nvPr/>
        </p:nvSpPr>
        <p:spPr>
          <a:xfrm>
            <a:off x="10855282" y="1401014"/>
            <a:ext cx="1036681" cy="205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6EF41E-E36B-4D9E-81FA-B984632B5508}"/>
              </a:ext>
            </a:extLst>
          </p:cNvPr>
          <p:cNvSpPr/>
          <p:nvPr/>
        </p:nvSpPr>
        <p:spPr>
          <a:xfrm>
            <a:off x="3026277" y="2017390"/>
            <a:ext cx="8689473" cy="130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1D2321-616C-4696-9D04-9FBB480C60A6}"/>
              </a:ext>
            </a:extLst>
          </p:cNvPr>
          <p:cNvSpPr/>
          <p:nvPr/>
        </p:nvSpPr>
        <p:spPr>
          <a:xfrm>
            <a:off x="131027" y="378655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1B497-C952-4902-91A7-FB4E9DBC7870}"/>
              </a:ext>
            </a:extLst>
          </p:cNvPr>
          <p:cNvSpPr txBox="1"/>
          <p:nvPr/>
        </p:nvSpPr>
        <p:spPr>
          <a:xfrm>
            <a:off x="367656" y="375851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95496C-B91E-42B8-AE77-B41B6A82ADAE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3E1588-810B-464F-942D-BDD7C2AD7613}"/>
              </a:ext>
            </a:extLst>
          </p:cNvPr>
          <p:cNvSpPr/>
          <p:nvPr/>
        </p:nvSpPr>
        <p:spPr>
          <a:xfrm>
            <a:off x="140263" y="279493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562E5-10AF-4FF0-9BE0-73302BD25736}"/>
              </a:ext>
            </a:extLst>
          </p:cNvPr>
          <p:cNvSpPr txBox="1"/>
          <p:nvPr/>
        </p:nvSpPr>
        <p:spPr>
          <a:xfrm>
            <a:off x="376892" y="276689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 후 등록하기 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3F93CCE-676D-43D4-AC88-5F4EAAE79506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2CE33D-0AA3-4B89-A779-099978A55592}"/>
              </a:ext>
            </a:extLst>
          </p:cNvPr>
          <p:cNvSpPr txBox="1"/>
          <p:nvPr/>
        </p:nvSpPr>
        <p:spPr>
          <a:xfrm>
            <a:off x="358420" y="501669"/>
            <a:ext cx="18902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업체명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사업자등록번호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업체전화번호는 필수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입력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D86C112-07A6-4F87-B0E1-5AC00958AA34}"/>
              </a:ext>
            </a:extLst>
          </p:cNvPr>
          <p:cNvSpPr/>
          <p:nvPr/>
        </p:nvSpPr>
        <p:spPr>
          <a:xfrm>
            <a:off x="131316" y="183159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5D65DE-4892-4E04-81C5-1D5E1A28BEE5}"/>
              </a:ext>
            </a:extLst>
          </p:cNvPr>
          <p:cNvSpPr txBox="1"/>
          <p:nvPr/>
        </p:nvSpPr>
        <p:spPr>
          <a:xfrm>
            <a:off x="367945" y="1803557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입력란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6384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955C8-37EE-46E1-A02E-8D953202C0A2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BA9B8-29E2-480C-9D0C-EC4EDE97A80A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272BE-6483-4467-A966-8F3F3E9AC26F}"/>
              </a:ext>
            </a:extLst>
          </p:cNvPr>
          <p:cNvSpPr txBox="1"/>
          <p:nvPr/>
        </p:nvSpPr>
        <p:spPr>
          <a:xfrm>
            <a:off x="358420" y="501669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거래처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0845D-6A14-4989-B06E-C9BCDBB17701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807D0-A9FA-470F-9698-125F8DD8FC76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C463D5-3B5E-4139-9D8E-9EFD9541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936" y="1418851"/>
            <a:ext cx="8706833" cy="29934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62AD2E-526B-48A6-A98D-7EEAF87622CC}"/>
              </a:ext>
            </a:extLst>
          </p:cNvPr>
          <p:cNvSpPr/>
          <p:nvPr/>
        </p:nvSpPr>
        <p:spPr>
          <a:xfrm>
            <a:off x="3239074" y="2096863"/>
            <a:ext cx="8419526" cy="141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0BF18-0317-4AB1-982F-231236EBE0C2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53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984B8-D152-467E-B3E7-580C4BC30C02}"/>
              </a:ext>
            </a:extLst>
          </p:cNvPr>
          <p:cNvSpPr txBox="1"/>
          <p:nvPr/>
        </p:nvSpPr>
        <p:spPr>
          <a:xfrm>
            <a:off x="3629293" y="1741045"/>
            <a:ext cx="493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36CD13-491E-48FD-AA72-2A6B41056882}"/>
              </a:ext>
            </a:extLst>
          </p:cNvPr>
          <p:cNvSpPr/>
          <p:nvPr/>
        </p:nvSpPr>
        <p:spPr>
          <a:xfrm flipV="1">
            <a:off x="0" y="252632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EE11E-BBE8-4002-8BC5-A48FBAE760B8}"/>
              </a:ext>
            </a:extLst>
          </p:cNvPr>
          <p:cNvSpPr/>
          <p:nvPr/>
        </p:nvSpPr>
        <p:spPr>
          <a:xfrm flipV="1">
            <a:off x="9318171" y="1602126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64C9-3034-4F1C-896A-7C451772958E}"/>
              </a:ext>
            </a:extLst>
          </p:cNvPr>
          <p:cNvSpPr txBox="1"/>
          <p:nvPr/>
        </p:nvSpPr>
        <p:spPr>
          <a:xfrm>
            <a:off x="4080684" y="3200770"/>
            <a:ext cx="403062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2400" dirty="0"/>
              <a:t>신규등록하기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32095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35BB1C-8A75-4013-B3CA-89D52FE41F88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A4ABFA-37C6-4144-BDBE-273E3629E464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572C6-3F36-47A0-A574-ED3D7733680C}"/>
              </a:ext>
            </a:extLst>
          </p:cNvPr>
          <p:cNvSpPr txBox="1"/>
          <p:nvPr/>
        </p:nvSpPr>
        <p:spPr>
          <a:xfrm>
            <a:off x="358420" y="50166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같습니다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6F007-A472-48F8-9DE8-D241A800864F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6D865-6797-4DE2-89B3-7F514A92B306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33264F-4E87-48F6-BFEC-B21A0068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185" y="886376"/>
            <a:ext cx="6195534" cy="527058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38B6527-58AB-4A9D-A51D-94633063CA53}"/>
              </a:ext>
            </a:extLst>
          </p:cNvPr>
          <p:cNvSpPr/>
          <p:nvPr/>
        </p:nvSpPr>
        <p:spPr>
          <a:xfrm>
            <a:off x="131027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113A-8727-4B07-9C90-B609B2D809E9}"/>
              </a:ext>
            </a:extLst>
          </p:cNvPr>
          <p:cNvSpPr txBox="1"/>
          <p:nvPr/>
        </p:nvSpPr>
        <p:spPr>
          <a:xfrm>
            <a:off x="367656" y="1465003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부분을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수정한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수정하기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6B938-6BC3-409A-8FC5-D5DD95FE9B01}"/>
              </a:ext>
            </a:extLst>
          </p:cNvPr>
          <p:cNvSpPr/>
          <p:nvPr/>
        </p:nvSpPr>
        <p:spPr>
          <a:xfrm>
            <a:off x="8068353" y="1905000"/>
            <a:ext cx="1668658" cy="295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652B0A-0AD4-4247-9959-F657709326F1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684A0-D3C5-46BF-8F86-FCA06640B0FE}"/>
              </a:ext>
            </a:extLst>
          </p:cNvPr>
          <p:cNvSpPr/>
          <p:nvPr/>
        </p:nvSpPr>
        <p:spPr>
          <a:xfrm>
            <a:off x="6239553" y="5362575"/>
            <a:ext cx="713697" cy="295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45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FB2093-ED10-434E-B547-2A6B29FB2FF4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624DCA-8126-4C5F-9F0D-43CF9953B674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AD3E36-7465-4AA4-83E8-C26EE31352E2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A6027D5-E344-4E99-A806-6098C98E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249" y="1316959"/>
            <a:ext cx="8986510" cy="30861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6DC13C-1DCC-4541-985B-2F3AC0A4D57F}"/>
              </a:ext>
            </a:extLst>
          </p:cNvPr>
          <p:cNvSpPr/>
          <p:nvPr/>
        </p:nvSpPr>
        <p:spPr>
          <a:xfrm>
            <a:off x="10855282" y="1401014"/>
            <a:ext cx="1036681" cy="205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4BFE12-9E6B-4092-941E-D9BCCE96370A}"/>
              </a:ext>
            </a:extLst>
          </p:cNvPr>
          <p:cNvSpPr/>
          <p:nvPr/>
        </p:nvSpPr>
        <p:spPr>
          <a:xfrm>
            <a:off x="6162674" y="2017390"/>
            <a:ext cx="628651" cy="100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131765-0C72-43D5-AA85-D9529C7DB2A0}"/>
              </a:ext>
            </a:extLst>
          </p:cNvPr>
          <p:cNvSpPr/>
          <p:nvPr/>
        </p:nvSpPr>
        <p:spPr>
          <a:xfrm>
            <a:off x="131027" y="2641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4F71E5-90AE-4E5D-A7D8-3A3BC040E3C9}"/>
              </a:ext>
            </a:extLst>
          </p:cNvPr>
          <p:cNvSpPr txBox="1"/>
          <p:nvPr/>
        </p:nvSpPr>
        <p:spPr>
          <a:xfrm>
            <a:off x="367656" y="2613003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수정됨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153EFE-9D3F-49AD-869B-8C78C09685DE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9A12DC-367E-4D4E-A92D-6C2CBB2A728C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89FE-0EC8-40C9-B2CD-1C63A9959C84}"/>
              </a:ext>
            </a:extLst>
          </p:cNvPr>
          <p:cNvSpPr txBox="1"/>
          <p:nvPr/>
        </p:nvSpPr>
        <p:spPr>
          <a:xfrm>
            <a:off x="358420" y="50166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거래처 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같습니다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9A2EF6-DEE4-4101-A170-1A1C39F2500A}"/>
              </a:ext>
            </a:extLst>
          </p:cNvPr>
          <p:cNvSpPr/>
          <p:nvPr/>
        </p:nvSpPr>
        <p:spPr>
          <a:xfrm>
            <a:off x="131027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7BD0-4946-4CFA-A38C-86E71A5E4BE2}"/>
              </a:ext>
            </a:extLst>
          </p:cNvPr>
          <p:cNvSpPr txBox="1"/>
          <p:nvPr/>
        </p:nvSpPr>
        <p:spPr>
          <a:xfrm>
            <a:off x="367656" y="1465003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부분을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수정한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수정하기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9199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0963E3-1225-4621-BBE0-6F1BD4946FF1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79B890-AC6D-46D6-9370-A0DEB2639261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D45FE-D5DF-499D-B960-47D467265829}"/>
              </a:ext>
            </a:extLst>
          </p:cNvPr>
          <p:cNvSpPr txBox="1"/>
          <p:nvPr/>
        </p:nvSpPr>
        <p:spPr>
          <a:xfrm>
            <a:off x="358420" y="501669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삭제하고 싶은 거래처의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삭제버튼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0ADD7-649E-457E-B74C-C95BAB5E8047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삭제하기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06D63F-3E24-493B-B93D-C00FEC3B1AD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C9198B7-7C76-4038-8887-AD30630A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936" y="1418851"/>
            <a:ext cx="8706833" cy="299344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D1C752-81A3-468A-80BF-0A58E4D440E2}"/>
              </a:ext>
            </a:extLst>
          </p:cNvPr>
          <p:cNvSpPr/>
          <p:nvPr/>
        </p:nvSpPr>
        <p:spPr>
          <a:xfrm>
            <a:off x="11187114" y="2106388"/>
            <a:ext cx="295274" cy="124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6B487F-4D8B-4AF0-B6BF-F3C48BDB1F29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8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F63139-933A-4565-951E-57273B19DEB5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A06DBA-D9C7-43AE-BF61-9813FCFEE558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4EBC2-5D27-431E-977A-B77776248C1F}"/>
              </a:ext>
            </a:extLst>
          </p:cNvPr>
          <p:cNvSpPr txBox="1"/>
          <p:nvPr/>
        </p:nvSpPr>
        <p:spPr>
          <a:xfrm>
            <a:off x="358420" y="501669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삭제하고 싶은 거래처의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삭제버튼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0017C-4CC2-4E24-857E-670EA96B41F5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삭제하기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8F8BE-7C9E-46F8-A6EA-92459A165A94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3D1A30-57BA-4F9C-9654-DF7E402C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936" y="1499892"/>
            <a:ext cx="8706833" cy="28313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CF1079-E752-47A4-A409-52011EE53644}"/>
              </a:ext>
            </a:extLst>
          </p:cNvPr>
          <p:cNvSpPr/>
          <p:nvPr/>
        </p:nvSpPr>
        <p:spPr>
          <a:xfrm>
            <a:off x="10755085" y="1587247"/>
            <a:ext cx="1044684" cy="196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F744B-A079-4933-8B29-2D256397A791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CFE23-96D1-4B97-89C0-91D3971D8BCD}"/>
              </a:ext>
            </a:extLst>
          </p:cNvPr>
          <p:cNvSpPr/>
          <p:nvPr/>
        </p:nvSpPr>
        <p:spPr>
          <a:xfrm>
            <a:off x="131027" y="1677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86F7E-214D-4968-909B-1D6D90CF4F22}"/>
              </a:ext>
            </a:extLst>
          </p:cNvPr>
          <p:cNvSpPr txBox="1"/>
          <p:nvPr/>
        </p:nvSpPr>
        <p:spPr>
          <a:xfrm>
            <a:off x="367656" y="1649669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매출거래처도 같음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28C0E-7950-4BD2-B615-F2E1E1D238EB}"/>
              </a:ext>
            </a:extLst>
          </p:cNvPr>
          <p:cNvSpPr/>
          <p:nvPr/>
        </p:nvSpPr>
        <p:spPr>
          <a:xfrm>
            <a:off x="3202985" y="2065167"/>
            <a:ext cx="8503146" cy="226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77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25227-DC17-4BA0-A619-F1302EE3A3DC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매출제품등록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FC9556-E7DB-4192-9558-A191918D914B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E48362-6BA9-43DC-BE6E-23A2168D2BD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06405C-B4B9-412E-8272-764181AC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480" y="1148000"/>
            <a:ext cx="8973100" cy="406634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451411-4427-4F6C-BA3B-1F4BAE77E397}"/>
              </a:ext>
            </a:extLst>
          </p:cNvPr>
          <p:cNvSpPr/>
          <p:nvPr/>
        </p:nvSpPr>
        <p:spPr>
          <a:xfrm>
            <a:off x="2962525" y="1486119"/>
            <a:ext cx="1944453" cy="3276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61D68E-1AB3-4291-A98C-832FA65C0B91}"/>
              </a:ext>
            </a:extLst>
          </p:cNvPr>
          <p:cNvSpPr/>
          <p:nvPr/>
        </p:nvSpPr>
        <p:spPr>
          <a:xfrm>
            <a:off x="3709555" y="5017316"/>
            <a:ext cx="438583" cy="140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738912-08C8-441B-AA21-97FB361322C6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F61A7-E66A-4D66-8A2A-7CA4E0095E16}"/>
              </a:ext>
            </a:extLst>
          </p:cNvPr>
          <p:cNvSpPr txBox="1"/>
          <p:nvPr/>
        </p:nvSpPr>
        <p:spPr>
          <a:xfrm>
            <a:off x="358420" y="501669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매출제품 입력란에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정보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거래구분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제작구분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제품분류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원단분류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색상분류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샷시분류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제품단가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최소주문사이즈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규격</a:t>
            </a:r>
            <a:r>
              <a:rPr lang="en-US" altLang="ko-KR" sz="1100" b="1" dirty="0">
                <a:solidFill>
                  <a:schemeClr val="bg1"/>
                </a:solidFill>
              </a:rPr>
              <a:t>),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최소 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최대 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최소 금액치수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는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필수 입력입력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E14D2-CE80-4E5E-9D3A-B1A6DFD066C7}"/>
              </a:ext>
            </a:extLst>
          </p:cNvPr>
          <p:cNvSpPr/>
          <p:nvPr/>
        </p:nvSpPr>
        <p:spPr>
          <a:xfrm>
            <a:off x="131027" y="250870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20AB0-B482-4288-85E2-D2090008D3F3}"/>
              </a:ext>
            </a:extLst>
          </p:cNvPr>
          <p:cNvSpPr txBox="1"/>
          <p:nvPr/>
        </p:nvSpPr>
        <p:spPr>
          <a:xfrm>
            <a:off x="367656" y="2480666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추가등록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3339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6930E-C60D-4583-8854-22AEFD4F8E73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매출제품등록 </a:t>
            </a:r>
            <a:r>
              <a:rPr lang="en-US" altLang="ko-KR" dirty="0"/>
              <a:t>- </a:t>
            </a:r>
            <a:r>
              <a:rPr lang="ko-KR" altLang="en-US" dirty="0"/>
              <a:t>등록하기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CCD03-96C7-4C84-8DBE-B15131902263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E768A-3E19-474C-BB04-5D8613B16AA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90285C-88DD-4A06-8180-C809EDA6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480" y="1152040"/>
            <a:ext cx="8973100" cy="40582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A8319-9FC8-4A6D-AB68-6361E7BBEDF1}"/>
              </a:ext>
            </a:extLst>
          </p:cNvPr>
          <p:cNvSpPr/>
          <p:nvPr/>
        </p:nvSpPr>
        <p:spPr>
          <a:xfrm>
            <a:off x="5066619" y="1862138"/>
            <a:ext cx="6525302" cy="116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048E7B-2941-4418-8492-7FACC5D8B966}"/>
              </a:ext>
            </a:extLst>
          </p:cNvPr>
          <p:cNvSpPr/>
          <p:nvPr/>
        </p:nvSpPr>
        <p:spPr>
          <a:xfrm>
            <a:off x="10755085" y="1240332"/>
            <a:ext cx="1078495" cy="169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63A702-8323-4817-8F63-F7A00FF06A91}"/>
              </a:ext>
            </a:extLst>
          </p:cNvPr>
          <p:cNvSpPr/>
          <p:nvPr/>
        </p:nvSpPr>
        <p:spPr>
          <a:xfrm>
            <a:off x="131027" y="331541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CF7F9-2516-44EB-8402-04A40CBFDAC0}"/>
              </a:ext>
            </a:extLst>
          </p:cNvPr>
          <p:cNvSpPr txBox="1"/>
          <p:nvPr/>
        </p:nvSpPr>
        <p:spPr>
          <a:xfrm>
            <a:off x="367656" y="3287376"/>
            <a:ext cx="21018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등록됨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** </a:t>
            </a:r>
            <a:r>
              <a:rPr lang="ko-KR" altLang="en-US" sz="1100" dirty="0">
                <a:solidFill>
                  <a:schemeClr val="bg1"/>
                </a:solidFill>
              </a:rPr>
              <a:t>등록이 되고 난 후에도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등록한 값이 그대로 남아있음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EA980-D307-4444-9952-707DC9E1EFE4}"/>
              </a:ext>
            </a:extLst>
          </p:cNvPr>
          <p:cNvSpPr/>
          <p:nvPr/>
        </p:nvSpPr>
        <p:spPr>
          <a:xfrm>
            <a:off x="2971761" y="2699680"/>
            <a:ext cx="1905039" cy="843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F7A563-9286-4EEC-8248-0C0AF8307446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B81609-BD76-4404-9F5F-7E6A14F9FDAA}"/>
              </a:ext>
            </a:extLst>
          </p:cNvPr>
          <p:cNvSpPr txBox="1"/>
          <p:nvPr/>
        </p:nvSpPr>
        <p:spPr>
          <a:xfrm>
            <a:off x="358420" y="501669"/>
            <a:ext cx="22076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매출제품 입력란에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정보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거래구분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제작구분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제품분류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원단분류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색상분류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샷시분류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제품단가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최소주문사이즈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규격</a:t>
            </a:r>
            <a:r>
              <a:rPr lang="en-US" altLang="ko-KR" sz="1100" b="1" dirty="0">
                <a:solidFill>
                  <a:schemeClr val="bg1"/>
                </a:solidFill>
              </a:rPr>
              <a:t>),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최소 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최대 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최소 금액치수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가로</a:t>
            </a:r>
            <a:r>
              <a:rPr lang="en-US" altLang="ko-KR" sz="1100" b="1" dirty="0">
                <a:solidFill>
                  <a:schemeClr val="bg1"/>
                </a:solidFill>
              </a:rPr>
              <a:t>X</a:t>
            </a:r>
            <a:r>
              <a:rPr lang="ko-KR" altLang="en-US" sz="1100" b="1" dirty="0">
                <a:solidFill>
                  <a:schemeClr val="bg1"/>
                </a:solidFill>
              </a:rPr>
              <a:t>세로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는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필수 입력</a:t>
            </a:r>
            <a:r>
              <a:rPr lang="en-US" altLang="ko-KR" sz="1100" b="1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C2E05C1-C90C-4B27-9779-E17B1E28E991}"/>
              </a:ext>
            </a:extLst>
          </p:cNvPr>
          <p:cNvSpPr/>
          <p:nvPr/>
        </p:nvSpPr>
        <p:spPr>
          <a:xfrm>
            <a:off x="131027" y="250870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921ED-91CE-4F7B-BCDE-51A9F65D5CCD}"/>
              </a:ext>
            </a:extLst>
          </p:cNvPr>
          <p:cNvSpPr txBox="1"/>
          <p:nvPr/>
        </p:nvSpPr>
        <p:spPr>
          <a:xfrm>
            <a:off x="367656" y="2480666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입력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추가등록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9551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A0739A-4975-4F52-908D-7D1E42F012A0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F6975-68E7-4357-A8B2-B9E16895851E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F8BF47-6B31-49CF-81E6-F600B799EA4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4984B8-4B90-47C5-9289-4741BE50219F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91B646-400F-451F-9DFC-3F5C66C89851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C29DA-5AD0-4899-9ACA-B6205026DA1C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수정버튼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637A98-1353-438C-A26D-505DAAFE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395" y="1152040"/>
            <a:ext cx="8955270" cy="40582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8A4981-B6AB-43C7-9C99-E62EAD71CA03}"/>
              </a:ext>
            </a:extLst>
          </p:cNvPr>
          <p:cNvSpPr/>
          <p:nvPr/>
        </p:nvSpPr>
        <p:spPr>
          <a:xfrm>
            <a:off x="10877549" y="1862138"/>
            <a:ext cx="285751" cy="119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5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FB94B9-E227-4DF0-9E38-DC942EAAA8C2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EBB2D-36AC-4A6D-AAAE-B530A9B37453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B60028-6BE5-4B96-8B8C-F13BC8E66464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9B889-145D-491C-9F27-B1DDB5312D1D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96C9C2-5B2E-4BF2-88F1-FED5B48370D7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748AB-BDB5-4B2B-8015-08BCA3CE23BD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1666AA-5AF7-492D-B482-E6EED0F594C7}"/>
              </a:ext>
            </a:extLst>
          </p:cNvPr>
          <p:cNvSpPr/>
          <p:nvPr/>
        </p:nvSpPr>
        <p:spPr>
          <a:xfrm>
            <a:off x="130706" y="152108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F6607-0523-41C0-AF37-8128665A1BEC}"/>
              </a:ext>
            </a:extLst>
          </p:cNvPr>
          <p:cNvSpPr txBox="1"/>
          <p:nvPr/>
        </p:nvSpPr>
        <p:spPr>
          <a:xfrm>
            <a:off x="367335" y="1493045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부분을 수정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28328C-A26A-4CE2-AEAB-5B0D931E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35" y="871428"/>
            <a:ext cx="5891665" cy="556290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315B17-83B2-4A3C-96D1-9EAD1D95A29D}"/>
              </a:ext>
            </a:extLst>
          </p:cNvPr>
          <p:cNvSpPr/>
          <p:nvPr/>
        </p:nvSpPr>
        <p:spPr>
          <a:xfrm>
            <a:off x="9010652" y="2109131"/>
            <a:ext cx="552448" cy="234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813F8-37CA-4C21-9D85-C88B765B0783}"/>
              </a:ext>
            </a:extLst>
          </p:cNvPr>
          <p:cNvSpPr/>
          <p:nvPr/>
        </p:nvSpPr>
        <p:spPr>
          <a:xfrm>
            <a:off x="9032422" y="2740039"/>
            <a:ext cx="552448" cy="234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900A94-C06F-49FD-9CA8-D071C1EDD429}"/>
              </a:ext>
            </a:extLst>
          </p:cNvPr>
          <p:cNvSpPr/>
          <p:nvPr/>
        </p:nvSpPr>
        <p:spPr>
          <a:xfrm>
            <a:off x="6448425" y="5661956"/>
            <a:ext cx="752474" cy="276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C4643E-8469-4C58-A9C9-F9455A2F28E2}"/>
              </a:ext>
            </a:extLst>
          </p:cNvPr>
          <p:cNvSpPr/>
          <p:nvPr/>
        </p:nvSpPr>
        <p:spPr>
          <a:xfrm>
            <a:off x="165673" y="232779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2143-34E5-4B04-BF85-838FA5D9B7F6}"/>
              </a:ext>
            </a:extLst>
          </p:cNvPr>
          <p:cNvSpPr txBox="1"/>
          <p:nvPr/>
        </p:nvSpPr>
        <p:spPr>
          <a:xfrm>
            <a:off x="402302" y="2299755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977EC0F-22EF-4AA7-9D18-910B209A5DFA}"/>
              </a:ext>
            </a:extLst>
          </p:cNvPr>
          <p:cNvSpPr/>
          <p:nvPr/>
        </p:nvSpPr>
        <p:spPr>
          <a:xfrm>
            <a:off x="8846230" y="196343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3E184F-553F-419D-ACC0-42C642D5B857}"/>
              </a:ext>
            </a:extLst>
          </p:cNvPr>
          <p:cNvSpPr/>
          <p:nvPr/>
        </p:nvSpPr>
        <p:spPr>
          <a:xfrm>
            <a:off x="6325492" y="554806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3153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7E7402-4D0B-4057-A67D-76C923AB67EF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08A77-B450-4E2F-BAD6-DE397820B237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6FA7-ABB3-4C12-B51F-E16EB1DB09C4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E139AD-A6D9-4141-83B2-B14220364F94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0C00AE-B6AB-40FD-B2BC-D19795D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395" y="1152040"/>
            <a:ext cx="8955270" cy="40582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71420D-723B-4034-867D-FE6A64381C4F}"/>
              </a:ext>
            </a:extLst>
          </p:cNvPr>
          <p:cNvSpPr/>
          <p:nvPr/>
        </p:nvSpPr>
        <p:spPr>
          <a:xfrm>
            <a:off x="5066619" y="1862138"/>
            <a:ext cx="6525302" cy="116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386B86-7FB4-4D19-8E54-1EF13E755F70}"/>
              </a:ext>
            </a:extLst>
          </p:cNvPr>
          <p:cNvSpPr/>
          <p:nvPr/>
        </p:nvSpPr>
        <p:spPr>
          <a:xfrm>
            <a:off x="174909" y="313387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   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ADE34-F434-497D-8947-C9798B2D416B}"/>
              </a:ext>
            </a:extLst>
          </p:cNvPr>
          <p:cNvSpPr txBox="1"/>
          <p:nvPr/>
        </p:nvSpPr>
        <p:spPr>
          <a:xfrm>
            <a:off x="411538" y="3105834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수정됨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C7383-0339-4FC1-996D-A7BD9783BE3A}"/>
              </a:ext>
            </a:extLst>
          </p:cNvPr>
          <p:cNvSpPr/>
          <p:nvPr/>
        </p:nvSpPr>
        <p:spPr>
          <a:xfrm>
            <a:off x="10755085" y="1240332"/>
            <a:ext cx="1078495" cy="169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903AC2-C659-4BDA-89FC-C114104FD23E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08F71-2E4D-4A7A-A3E9-B6C51B8AECA9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8752E7-A29E-4654-B91C-F244C1783811}"/>
              </a:ext>
            </a:extLst>
          </p:cNvPr>
          <p:cNvSpPr/>
          <p:nvPr/>
        </p:nvSpPr>
        <p:spPr>
          <a:xfrm>
            <a:off x="130706" y="152108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37772-2F7B-400C-8520-8352252BC142}"/>
              </a:ext>
            </a:extLst>
          </p:cNvPr>
          <p:cNvSpPr txBox="1"/>
          <p:nvPr/>
        </p:nvSpPr>
        <p:spPr>
          <a:xfrm>
            <a:off x="367335" y="1493045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수정하고 싶은 부분을 수정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23E504-EDB2-494F-AB68-F74099A2B6EA}"/>
              </a:ext>
            </a:extLst>
          </p:cNvPr>
          <p:cNvSpPr/>
          <p:nvPr/>
        </p:nvSpPr>
        <p:spPr>
          <a:xfrm>
            <a:off x="165673" y="232779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0557A-6AF6-4E9B-B845-3021A5368D0F}"/>
              </a:ext>
            </a:extLst>
          </p:cNvPr>
          <p:cNvSpPr txBox="1"/>
          <p:nvPr/>
        </p:nvSpPr>
        <p:spPr>
          <a:xfrm>
            <a:off x="402302" y="2299755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 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56252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44DDC0-520E-4AE4-B38C-8A6256E1B6D2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432EC-2069-48AD-8863-F6681D2DFF5A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삭제하기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C04A7-F7AF-47B9-9E1D-C3E7BF19D17E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D011B-609B-4154-96FE-7C72DF8E7375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8CBD54-ECDE-43A8-BAB1-24360A26D958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26093-19A2-426C-A674-8DA4205E12D1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삭제버튼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36A86E-29FC-4D6B-950C-0149DBA27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395" y="1152040"/>
            <a:ext cx="8955270" cy="40582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182C7-64F6-4B6D-979D-D6A1EC759774}"/>
              </a:ext>
            </a:extLst>
          </p:cNvPr>
          <p:cNvSpPr/>
          <p:nvPr/>
        </p:nvSpPr>
        <p:spPr>
          <a:xfrm>
            <a:off x="11268074" y="1871663"/>
            <a:ext cx="285751" cy="119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F556D9-12A3-4352-B219-F88BA4882A67}"/>
              </a:ext>
            </a:extLst>
          </p:cNvPr>
          <p:cNvSpPr/>
          <p:nvPr/>
        </p:nvSpPr>
        <p:spPr>
          <a:xfrm>
            <a:off x="1" y="0"/>
            <a:ext cx="212773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4F7A4-0FEC-4E90-AD0B-2978C1171D1C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37E9BF-4D59-404D-8E94-FAFAE3CB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33" y="1046461"/>
            <a:ext cx="9452817" cy="47977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73A08-4505-4E7E-BC1F-B53659BB5E76}"/>
              </a:ext>
            </a:extLst>
          </p:cNvPr>
          <p:cNvSpPr/>
          <p:nvPr/>
        </p:nvSpPr>
        <p:spPr>
          <a:xfrm>
            <a:off x="2574362" y="1178101"/>
            <a:ext cx="415841" cy="169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F140CF-237C-4F56-9CA6-6CB10A876772}"/>
              </a:ext>
            </a:extLst>
          </p:cNvPr>
          <p:cNvSpPr/>
          <p:nvPr/>
        </p:nvSpPr>
        <p:spPr>
          <a:xfrm>
            <a:off x="121011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D2FAB-5304-4EF0-9D70-AE478FAF5870}"/>
              </a:ext>
            </a:extLst>
          </p:cNvPr>
          <p:cNvSpPr txBox="1"/>
          <p:nvPr/>
        </p:nvSpPr>
        <p:spPr>
          <a:xfrm>
            <a:off x="376112" y="50166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신규등록 버튼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91CA4-DAC2-41E9-9802-E5B18FB1BFD4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32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86F297-4E2E-4276-B89E-2DB0E5186C36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72E84-F84E-46EE-8BBD-7207D0F4FBB6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매출거래처 </a:t>
            </a:r>
            <a:r>
              <a:rPr lang="en-US" altLang="ko-KR" dirty="0"/>
              <a:t>- </a:t>
            </a:r>
            <a:r>
              <a:rPr lang="ko-KR" altLang="en-US" dirty="0"/>
              <a:t>삭제하기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7543A-9CC0-4F3E-9D0E-65EE8A774FA5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2F5BA8-35BE-49DF-B8A7-B331FB1497E0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6347E6-EAD9-43A3-8658-C9F250D4DC00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F2B8E-BE02-4D8D-A740-CED15A45C45F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삭제버튼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BD23BF-C89B-46F7-A0B3-D88436E8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395" y="1152040"/>
            <a:ext cx="8955270" cy="40582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D7E6F-8E80-4701-B52C-FDEC704926C4}"/>
              </a:ext>
            </a:extLst>
          </p:cNvPr>
          <p:cNvSpPr/>
          <p:nvPr/>
        </p:nvSpPr>
        <p:spPr>
          <a:xfrm>
            <a:off x="10755085" y="1252538"/>
            <a:ext cx="1069580" cy="176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8A0354-4CE0-4781-8C9A-BF67CE2A501A}"/>
              </a:ext>
            </a:extLst>
          </p:cNvPr>
          <p:cNvSpPr/>
          <p:nvPr/>
        </p:nvSpPr>
        <p:spPr>
          <a:xfrm>
            <a:off x="174909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0102A-8674-4A7F-9E31-7AD05115F100}"/>
              </a:ext>
            </a:extLst>
          </p:cNvPr>
          <p:cNvSpPr txBox="1"/>
          <p:nvPr/>
        </p:nvSpPr>
        <p:spPr>
          <a:xfrm>
            <a:off x="411538" y="146500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EFB3B-CBBF-482C-A767-CDFBB7F4A85F}"/>
              </a:ext>
            </a:extLst>
          </p:cNvPr>
          <p:cNvSpPr/>
          <p:nvPr/>
        </p:nvSpPr>
        <p:spPr>
          <a:xfrm>
            <a:off x="5024672" y="1720824"/>
            <a:ext cx="6663351" cy="3158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52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22496-3CC0-4946-A4EF-B81739D4A609}"/>
              </a:ext>
            </a:extLst>
          </p:cNvPr>
          <p:cNvSpPr txBox="1"/>
          <p:nvPr/>
        </p:nvSpPr>
        <p:spPr>
          <a:xfrm>
            <a:off x="4761540" y="1602993"/>
            <a:ext cx="266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단가관리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39179-14FC-4903-B6DA-0E9FF7566246}"/>
              </a:ext>
            </a:extLst>
          </p:cNvPr>
          <p:cNvSpPr txBox="1"/>
          <p:nvPr/>
        </p:nvSpPr>
        <p:spPr>
          <a:xfrm>
            <a:off x="4849812" y="3236281"/>
            <a:ext cx="2492375" cy="146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추가등록하기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삭제하기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AD076-9533-4BBD-84F9-E9E7859F9949}"/>
              </a:ext>
            </a:extLst>
          </p:cNvPr>
          <p:cNvSpPr/>
          <p:nvPr/>
        </p:nvSpPr>
        <p:spPr>
          <a:xfrm flipV="1">
            <a:off x="0" y="252632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00DB2-F7BF-4383-BBE8-90CCAC2A54BB}"/>
              </a:ext>
            </a:extLst>
          </p:cNvPr>
          <p:cNvSpPr/>
          <p:nvPr/>
        </p:nvSpPr>
        <p:spPr>
          <a:xfrm flipV="1">
            <a:off x="9318171" y="1602126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83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CFBE32-2403-45C7-BED9-53D9748357EF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10BEB73-7B32-47C0-B68A-DA1D066736A7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D04CD-4A10-48D2-80D9-56B701B9B9C8}"/>
              </a:ext>
            </a:extLst>
          </p:cNvPr>
          <p:cNvSpPr txBox="1"/>
          <p:nvPr/>
        </p:nvSpPr>
        <p:spPr>
          <a:xfrm>
            <a:off x="358420" y="501669"/>
            <a:ext cx="2149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업체선택을 클릭하여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업체명을 선택한 후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업체를  넣고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제품선택을 클릭하여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제품을 선택하여 품목코드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 </a:t>
            </a:r>
            <a:r>
              <a:rPr lang="ko-KR" altLang="en-US" sz="1200" dirty="0">
                <a:solidFill>
                  <a:schemeClr val="bg1"/>
                </a:solidFill>
              </a:rPr>
              <a:t>제품을 넣은 후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단가 입력 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추가등록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5589A-8AF5-4347-B30A-6CF5102BB14D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단가관리</a:t>
            </a:r>
            <a:r>
              <a:rPr lang="en-US" altLang="ko-KR" dirty="0"/>
              <a:t> - </a:t>
            </a:r>
            <a:r>
              <a:rPr lang="ko-KR" altLang="en-US" dirty="0"/>
              <a:t>추가등록하기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AA320E-483B-4CD6-BB7F-921302E9EB9B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550B42-D9D3-450E-A59C-AF32D8FE5AF9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177648-B557-4F12-B744-4BCA4193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7" y="757490"/>
            <a:ext cx="9054476" cy="45878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AB9BCA-AF55-41AF-93F0-C5B0D4484587}"/>
              </a:ext>
            </a:extLst>
          </p:cNvPr>
          <p:cNvSpPr/>
          <p:nvPr/>
        </p:nvSpPr>
        <p:spPr>
          <a:xfrm>
            <a:off x="3730490" y="1465004"/>
            <a:ext cx="669494" cy="34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1EA1A7-A892-4EE8-8A6D-3983B53E13ED}"/>
              </a:ext>
            </a:extLst>
          </p:cNvPr>
          <p:cNvSpPr/>
          <p:nvPr/>
        </p:nvSpPr>
        <p:spPr>
          <a:xfrm>
            <a:off x="3730490" y="1916530"/>
            <a:ext cx="461639" cy="14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8F0F3F-1CA6-434A-AAB0-7142E75B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7" y="4021166"/>
            <a:ext cx="4629673" cy="18952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AEED77-0D96-4F3E-963D-A1F19441B307}"/>
              </a:ext>
            </a:extLst>
          </p:cNvPr>
          <p:cNvSpPr/>
          <p:nvPr/>
        </p:nvSpPr>
        <p:spPr>
          <a:xfrm>
            <a:off x="2840734" y="4021166"/>
            <a:ext cx="4678206" cy="1895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0331EF-EE2A-40B8-9E8B-47F696A227B2}"/>
              </a:ext>
            </a:extLst>
          </p:cNvPr>
          <p:cNvSpPr/>
          <p:nvPr/>
        </p:nvSpPr>
        <p:spPr>
          <a:xfrm>
            <a:off x="4430785" y="1316255"/>
            <a:ext cx="376165" cy="14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72C3E-1677-4877-BEB4-7C6B3908155F}"/>
              </a:ext>
            </a:extLst>
          </p:cNvPr>
          <p:cNvSpPr/>
          <p:nvPr/>
        </p:nvSpPr>
        <p:spPr>
          <a:xfrm>
            <a:off x="4430785" y="1493045"/>
            <a:ext cx="376165" cy="14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B039421-F10B-4574-A0CF-11A86EC071CC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4806950" y="1388472"/>
            <a:ext cx="397154" cy="26326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CEFAD0F-7E26-4607-AD2E-EA8CF4256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89" y="1850025"/>
            <a:ext cx="4678206" cy="19736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1A65BA-1787-4E57-A8AC-4A436E029DB8}"/>
              </a:ext>
            </a:extLst>
          </p:cNvPr>
          <p:cNvSpPr/>
          <p:nvPr/>
        </p:nvSpPr>
        <p:spPr>
          <a:xfrm>
            <a:off x="6834089" y="1864197"/>
            <a:ext cx="4678206" cy="1895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209909A-7527-4A6A-9FFB-3893EC72EBB1}"/>
              </a:ext>
            </a:extLst>
          </p:cNvPr>
          <p:cNvCxnSpPr>
            <a:stCxn id="19" idx="3"/>
            <a:endCxn id="27" idx="0"/>
          </p:cNvCxnSpPr>
          <p:nvPr/>
        </p:nvCxnSpPr>
        <p:spPr>
          <a:xfrm>
            <a:off x="4806950" y="1565262"/>
            <a:ext cx="4366242" cy="2989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A21692-0889-48CE-8C59-60BF345B77AA}"/>
              </a:ext>
            </a:extLst>
          </p:cNvPr>
          <p:cNvSpPr/>
          <p:nvPr/>
        </p:nvSpPr>
        <p:spPr>
          <a:xfrm>
            <a:off x="3140506" y="4612953"/>
            <a:ext cx="461639" cy="14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7512F5-7FB6-43BC-AE2C-F10CFE6EBB1D}"/>
              </a:ext>
            </a:extLst>
          </p:cNvPr>
          <p:cNvSpPr/>
          <p:nvPr/>
        </p:nvSpPr>
        <p:spPr>
          <a:xfrm>
            <a:off x="7288120" y="2480592"/>
            <a:ext cx="461639" cy="14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96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1C175A-5B42-45E1-AE5F-44307CF35599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18DC2D-E49A-4E9F-98FF-2A4114B0E55F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48F12-2E2A-47CB-BCAA-FB63D44A9095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단가관리</a:t>
            </a:r>
            <a:r>
              <a:rPr lang="en-US" altLang="ko-KR" dirty="0"/>
              <a:t> - </a:t>
            </a:r>
            <a:r>
              <a:rPr lang="ko-KR" altLang="en-US" dirty="0"/>
              <a:t>추가등록하기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EF7C7-3D0B-4CB8-8749-66160DF43C05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A4BF1-F8C0-4E8E-8128-6D0A06BA0D78}"/>
              </a:ext>
            </a:extLst>
          </p:cNvPr>
          <p:cNvSpPr/>
          <p:nvPr/>
        </p:nvSpPr>
        <p:spPr>
          <a:xfrm flipV="1">
            <a:off x="8969163" y="455949"/>
            <a:ext cx="3222838" cy="51271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5B6515-5AF1-4BE7-A05E-CAE4B415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7" y="763176"/>
            <a:ext cx="9033034" cy="458212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A1CC45-6F75-4EF9-81E8-8679C2348127}"/>
              </a:ext>
            </a:extLst>
          </p:cNvPr>
          <p:cNvSpPr/>
          <p:nvPr/>
        </p:nvSpPr>
        <p:spPr>
          <a:xfrm>
            <a:off x="5073893" y="1474340"/>
            <a:ext cx="6694245" cy="14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041796-1FBD-4529-AC0D-6F6741DFFC46}"/>
              </a:ext>
            </a:extLst>
          </p:cNvPr>
          <p:cNvSpPr/>
          <p:nvPr/>
        </p:nvSpPr>
        <p:spPr>
          <a:xfrm>
            <a:off x="10844811" y="871428"/>
            <a:ext cx="1022107" cy="169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22B6AE-51EE-4BF9-90E0-6F0661C844C8}"/>
              </a:ext>
            </a:extLst>
          </p:cNvPr>
          <p:cNvSpPr/>
          <p:nvPr/>
        </p:nvSpPr>
        <p:spPr>
          <a:xfrm>
            <a:off x="174909" y="278570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1E011-0886-4585-A06F-C4116542B941}"/>
              </a:ext>
            </a:extLst>
          </p:cNvPr>
          <p:cNvSpPr txBox="1"/>
          <p:nvPr/>
        </p:nvSpPr>
        <p:spPr>
          <a:xfrm>
            <a:off x="411538" y="2757664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D248-1516-4788-86D5-196CE50955CE}"/>
              </a:ext>
            </a:extLst>
          </p:cNvPr>
          <p:cNvSpPr txBox="1"/>
          <p:nvPr/>
        </p:nvSpPr>
        <p:spPr>
          <a:xfrm>
            <a:off x="358420" y="501669"/>
            <a:ext cx="2149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업체선택을 클릭하여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업체명을 선택한 후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업체를  넣고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제품선택을 클릭하여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제품을 선택하여 품목코드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 </a:t>
            </a:r>
            <a:r>
              <a:rPr lang="ko-KR" altLang="en-US" sz="1200" dirty="0">
                <a:solidFill>
                  <a:schemeClr val="bg1"/>
                </a:solidFill>
              </a:rPr>
              <a:t>제품을 넣은 후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단가 입력 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추가등록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0912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387DEDF-BE1B-4698-8BEA-DE343A1F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7" y="757489"/>
            <a:ext cx="9033034" cy="4582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B20C70-A64E-41AD-A295-B74C77FEE6B4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F5EC37-0DBC-4E49-B252-A883450ACF49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4601-7105-4380-AD5E-D1933F685E32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44C00-6BE8-42D0-BE2F-CBC37E9ACDAB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단가관리</a:t>
            </a:r>
            <a:r>
              <a:rPr lang="en-US" altLang="ko-KR" dirty="0"/>
              <a:t> -</a:t>
            </a:r>
            <a:r>
              <a:rPr lang="ko-KR" altLang="en-US" dirty="0"/>
              <a:t>삭제하기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5B5F3-C69D-4F6C-B974-215AC464196B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BB4CB7-55F3-445E-BFA7-4D87B94DE43D}"/>
              </a:ext>
            </a:extLst>
          </p:cNvPr>
          <p:cNvSpPr/>
          <p:nvPr/>
        </p:nvSpPr>
        <p:spPr>
          <a:xfrm>
            <a:off x="11296650" y="1474340"/>
            <a:ext cx="320676" cy="169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78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EDD34BB-A08D-4621-8D49-750A0CC33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6" y="757489"/>
            <a:ext cx="9043253" cy="4582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B55203-C92C-4594-BBE8-4E4E5ABA0EBA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FBAE2C-D9E1-4856-AFAA-E66A6057BB20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E8D41-7F9A-4085-A156-15725F5CF333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단가관리</a:t>
            </a:r>
            <a:r>
              <a:rPr lang="en-US" altLang="ko-KR" dirty="0"/>
              <a:t> -</a:t>
            </a:r>
            <a:r>
              <a:rPr lang="ko-KR" altLang="en-US" dirty="0"/>
              <a:t>삭제하기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8655BD-624E-4521-860A-EC43FE377ACE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844D6-B1F3-4A0F-85D4-7E29CA682FAD}"/>
              </a:ext>
            </a:extLst>
          </p:cNvPr>
          <p:cNvSpPr/>
          <p:nvPr/>
        </p:nvSpPr>
        <p:spPr>
          <a:xfrm>
            <a:off x="10862084" y="865101"/>
            <a:ext cx="1034642" cy="1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2B99DE-B5BD-45C0-AEDC-CD7B8C1AC11D}"/>
              </a:ext>
            </a:extLst>
          </p:cNvPr>
          <p:cNvSpPr/>
          <p:nvPr/>
        </p:nvSpPr>
        <p:spPr>
          <a:xfrm>
            <a:off x="174909" y="149304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DB36-DE14-4B86-A8CA-0CD871EB4E66}"/>
              </a:ext>
            </a:extLst>
          </p:cNvPr>
          <p:cNvSpPr txBox="1"/>
          <p:nvPr/>
        </p:nvSpPr>
        <p:spPr>
          <a:xfrm>
            <a:off x="411538" y="146500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E4222C-E521-4226-8817-865A50F4E268}"/>
              </a:ext>
            </a:extLst>
          </p:cNvPr>
          <p:cNvSpPr/>
          <p:nvPr/>
        </p:nvSpPr>
        <p:spPr>
          <a:xfrm>
            <a:off x="5061358" y="1348436"/>
            <a:ext cx="6719104" cy="1331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6388D-5D12-4FEF-B7E0-7C19438D8BF0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제품의 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106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0F3C4-9C4E-4962-8012-146C057246A3}"/>
              </a:ext>
            </a:extLst>
          </p:cNvPr>
          <p:cNvSpPr txBox="1"/>
          <p:nvPr/>
        </p:nvSpPr>
        <p:spPr>
          <a:xfrm>
            <a:off x="3332388" y="1602993"/>
            <a:ext cx="55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8A05E-64B8-4D97-9D62-9B4BC8694BC5}"/>
              </a:ext>
            </a:extLst>
          </p:cNvPr>
          <p:cNvSpPr txBox="1"/>
          <p:nvPr/>
        </p:nvSpPr>
        <p:spPr>
          <a:xfrm>
            <a:off x="4849812" y="3236281"/>
            <a:ext cx="249237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추가등록하기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수정하기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삭제하기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494BB3-FEA9-42D5-B692-8B8A76F9F206}"/>
              </a:ext>
            </a:extLst>
          </p:cNvPr>
          <p:cNvSpPr/>
          <p:nvPr/>
        </p:nvSpPr>
        <p:spPr>
          <a:xfrm flipV="1">
            <a:off x="0" y="2526323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591B9-1493-49E9-8E6D-312DF60874E3}"/>
              </a:ext>
            </a:extLst>
          </p:cNvPr>
          <p:cNvSpPr/>
          <p:nvPr/>
        </p:nvSpPr>
        <p:spPr>
          <a:xfrm flipV="1">
            <a:off x="9318171" y="1602126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20A816-BC83-429D-A440-D664453F4CFD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5C272F-D924-4D25-94C6-4CE35B085BD1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22C06-B19E-41DB-A27A-E7D9B2B8D171}"/>
              </a:ext>
            </a:extLst>
          </p:cNvPr>
          <p:cNvSpPr txBox="1"/>
          <p:nvPr/>
        </p:nvSpPr>
        <p:spPr>
          <a:xfrm>
            <a:off x="358420" y="501669"/>
            <a:ext cx="2252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비밀번호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연락처를 기입한 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사용자유형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사용여부를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체크하고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추가등록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24151-D484-4B11-BE74-1788F9023EFF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등록 </a:t>
            </a:r>
            <a:r>
              <a:rPr lang="en-US" altLang="ko-KR" dirty="0"/>
              <a:t>- </a:t>
            </a:r>
            <a:r>
              <a:rPr lang="ko-KR" altLang="en-US" dirty="0"/>
              <a:t>추가등록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FD9099-D024-4EC0-86D1-267747836F68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33E43D-8650-43AF-B8B9-6A38BAE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6" y="865878"/>
            <a:ext cx="9238246" cy="22625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F05F2-19E1-46D4-83A1-089FC5881312}"/>
              </a:ext>
            </a:extLst>
          </p:cNvPr>
          <p:cNvSpPr/>
          <p:nvPr/>
        </p:nvSpPr>
        <p:spPr>
          <a:xfrm>
            <a:off x="2870608" y="1171676"/>
            <a:ext cx="9035642" cy="375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8E28CE-5589-4256-951E-9DBB657CFD6C}"/>
              </a:ext>
            </a:extLst>
          </p:cNvPr>
          <p:cNvSpPr/>
          <p:nvPr/>
        </p:nvSpPr>
        <p:spPr>
          <a:xfrm>
            <a:off x="10896600" y="1616322"/>
            <a:ext cx="438150" cy="12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CD8D0A-BAB1-419D-A69F-AF4BB2D4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6" y="3568358"/>
            <a:ext cx="9238246" cy="242376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350E46-C7A3-4594-9663-577337CACB17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7409949" y="3128415"/>
            <a:ext cx="0" cy="43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3180782-C3A6-4CAA-83CC-A9CEA3A9E5DE}"/>
              </a:ext>
            </a:extLst>
          </p:cNvPr>
          <p:cNvSpPr/>
          <p:nvPr/>
        </p:nvSpPr>
        <p:spPr>
          <a:xfrm>
            <a:off x="2674748" y="75198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F74D58-66CF-40E9-9A9D-FB5247552894}"/>
              </a:ext>
            </a:extLst>
          </p:cNvPr>
          <p:cNvSpPr/>
          <p:nvPr/>
        </p:nvSpPr>
        <p:spPr>
          <a:xfrm>
            <a:off x="2663439" y="347394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46928D-FB1C-480D-981D-45BDB01D99DE}"/>
              </a:ext>
            </a:extLst>
          </p:cNvPr>
          <p:cNvSpPr/>
          <p:nvPr/>
        </p:nvSpPr>
        <p:spPr>
          <a:xfrm>
            <a:off x="10896600" y="3638624"/>
            <a:ext cx="1132472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25BB9-49E8-4793-95B3-6A52AFC08F18}"/>
              </a:ext>
            </a:extLst>
          </p:cNvPr>
          <p:cNvSpPr/>
          <p:nvPr/>
        </p:nvSpPr>
        <p:spPr>
          <a:xfrm>
            <a:off x="2920612" y="4962599"/>
            <a:ext cx="8414129" cy="186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8C34F5-2CFB-4C68-9F7F-A1D5E4D3F382}"/>
              </a:ext>
            </a:extLst>
          </p:cNvPr>
          <p:cNvSpPr/>
          <p:nvPr/>
        </p:nvSpPr>
        <p:spPr>
          <a:xfrm>
            <a:off x="121791" y="2406850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94E8E-FCF8-45A7-ACBE-42222D85AFE5}"/>
              </a:ext>
            </a:extLst>
          </p:cNvPr>
          <p:cNvSpPr txBox="1"/>
          <p:nvPr/>
        </p:nvSpPr>
        <p:spPr>
          <a:xfrm>
            <a:off x="358420" y="2378808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등록됨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69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C6F21B-E974-4F51-BE65-5D7DD3EFD0CD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3D4FCB-23F8-4001-83FB-EF8895C344D5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8F5F8-4239-4D6A-A626-E6F8F4B928C3}"/>
              </a:ext>
            </a:extLst>
          </p:cNvPr>
          <p:cNvSpPr txBox="1"/>
          <p:nvPr/>
        </p:nvSpPr>
        <p:spPr>
          <a:xfrm>
            <a:off x="358420" y="50166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수정하고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사용자를 클릭하면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위 입력란에 데이터가 나옴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수정하고 싶은 부분을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수정 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수정버튼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7A32-7D78-4DAA-B714-978CF21143EA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등록 </a:t>
            </a:r>
            <a:r>
              <a:rPr lang="en-US" altLang="ko-KR" dirty="0"/>
              <a:t>- </a:t>
            </a:r>
            <a:r>
              <a:rPr lang="ko-KR" altLang="en-US" dirty="0"/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661A0-5086-4E17-A1BB-267751BC4299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CB30B1-0FF0-42EA-876F-EAD223CC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373" y="751988"/>
            <a:ext cx="9279764" cy="2402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F71521-83E3-4D51-A6C5-56C010F60710}"/>
              </a:ext>
            </a:extLst>
          </p:cNvPr>
          <p:cNvSpPr/>
          <p:nvPr/>
        </p:nvSpPr>
        <p:spPr>
          <a:xfrm>
            <a:off x="3219450" y="2182471"/>
            <a:ext cx="8410575" cy="151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D389C-BA76-4AA1-8A01-4170C8C9B01E}"/>
              </a:ext>
            </a:extLst>
          </p:cNvPr>
          <p:cNvSpPr/>
          <p:nvPr/>
        </p:nvSpPr>
        <p:spPr>
          <a:xfrm>
            <a:off x="11420475" y="1493946"/>
            <a:ext cx="266700" cy="151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303F67-DE88-4DFA-B01E-439A3FDF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0826" y="3579107"/>
            <a:ext cx="9238246" cy="240226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E68DF8-CC39-422E-B891-4603B7721EA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409949" y="3154254"/>
            <a:ext cx="16306" cy="424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9D2CF81-BF81-448C-AE67-D743EB574CB8}"/>
              </a:ext>
            </a:extLst>
          </p:cNvPr>
          <p:cNvSpPr/>
          <p:nvPr/>
        </p:nvSpPr>
        <p:spPr>
          <a:xfrm>
            <a:off x="2665185" y="69155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944142-27E5-4AFB-BE78-DDFDF7B624C5}"/>
              </a:ext>
            </a:extLst>
          </p:cNvPr>
          <p:cNvSpPr/>
          <p:nvPr/>
        </p:nvSpPr>
        <p:spPr>
          <a:xfrm>
            <a:off x="2663439" y="347394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640AC-671E-4771-B171-CD948D289CBA}"/>
              </a:ext>
            </a:extLst>
          </p:cNvPr>
          <p:cNvSpPr/>
          <p:nvPr/>
        </p:nvSpPr>
        <p:spPr>
          <a:xfrm>
            <a:off x="10896600" y="3638624"/>
            <a:ext cx="1132472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332BF-FAE1-407F-87C5-70721826B047}"/>
              </a:ext>
            </a:extLst>
          </p:cNvPr>
          <p:cNvSpPr/>
          <p:nvPr/>
        </p:nvSpPr>
        <p:spPr>
          <a:xfrm>
            <a:off x="2920612" y="4962599"/>
            <a:ext cx="8414129" cy="186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AE0245-5266-4D93-B349-AD199F15642C}"/>
              </a:ext>
            </a:extLst>
          </p:cNvPr>
          <p:cNvSpPr/>
          <p:nvPr/>
        </p:nvSpPr>
        <p:spPr>
          <a:xfrm>
            <a:off x="121791" y="225975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779FD-B0DA-4F60-8018-341292002893}"/>
              </a:ext>
            </a:extLst>
          </p:cNvPr>
          <p:cNvSpPr txBox="1"/>
          <p:nvPr/>
        </p:nvSpPr>
        <p:spPr>
          <a:xfrm>
            <a:off x="358420" y="223170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수정이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수정됨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A0520-4576-4C78-9FB6-D1E455AF21DB}"/>
              </a:ext>
            </a:extLst>
          </p:cNvPr>
          <p:cNvSpPr/>
          <p:nvPr/>
        </p:nvSpPr>
        <p:spPr>
          <a:xfrm>
            <a:off x="2969380" y="1275029"/>
            <a:ext cx="8936870" cy="151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83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12AD91-7DA3-487D-82FD-B0B8B739219E}"/>
              </a:ext>
            </a:extLst>
          </p:cNvPr>
          <p:cNvSpPr/>
          <p:nvPr/>
        </p:nvSpPr>
        <p:spPr>
          <a:xfrm>
            <a:off x="0" y="0"/>
            <a:ext cx="260410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E58FA6-C0A1-4622-B8B1-CD8AC1BB979E}"/>
              </a:ext>
            </a:extLst>
          </p:cNvPr>
          <p:cNvSpPr/>
          <p:nvPr/>
        </p:nvSpPr>
        <p:spPr>
          <a:xfrm>
            <a:off x="121791" y="52971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F30C2-71B0-4052-B2CE-9F230F2065EA}"/>
              </a:ext>
            </a:extLst>
          </p:cNvPr>
          <p:cNvSpPr txBox="1"/>
          <p:nvPr/>
        </p:nvSpPr>
        <p:spPr>
          <a:xfrm>
            <a:off x="358420" y="50166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리스트에서 삭제하고 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사용자의 삭제 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CE55E-EF43-42ED-A753-BF2B4FA1B383}"/>
              </a:ext>
            </a:extLst>
          </p:cNvPr>
          <p:cNvSpPr txBox="1"/>
          <p:nvPr/>
        </p:nvSpPr>
        <p:spPr>
          <a:xfrm>
            <a:off x="9010651" y="917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등록 </a:t>
            </a:r>
            <a:r>
              <a:rPr lang="en-US" altLang="ko-KR" dirty="0"/>
              <a:t>– </a:t>
            </a:r>
            <a:r>
              <a:rPr lang="ko-KR" altLang="en-US" dirty="0"/>
              <a:t>삭제하기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EF7CE-9414-4BF2-BE70-931F01208C73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3090CB-DCD4-4C16-A46A-F3D9BCC1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133" y="751988"/>
            <a:ext cx="9238243" cy="2402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851FB0-893B-4590-8085-B6FF50D2DF91}"/>
              </a:ext>
            </a:extLst>
          </p:cNvPr>
          <p:cNvSpPr/>
          <p:nvPr/>
        </p:nvSpPr>
        <p:spPr>
          <a:xfrm>
            <a:off x="11068050" y="2182471"/>
            <a:ext cx="266691" cy="11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10FB0-85AD-416D-8BE2-637B1EB3F094}"/>
              </a:ext>
            </a:extLst>
          </p:cNvPr>
          <p:cNvSpPr/>
          <p:nvPr/>
        </p:nvSpPr>
        <p:spPr>
          <a:xfrm>
            <a:off x="11420475" y="1493946"/>
            <a:ext cx="266700" cy="151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EAB32B-097F-4843-B152-FDF043CA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133" y="3724611"/>
            <a:ext cx="9238246" cy="223029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9656A6-6E91-4AEC-86D6-2C1674F19E4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426255" y="3154254"/>
            <a:ext cx="1" cy="484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33A781B-B17F-462F-9189-DF47EB870012}"/>
              </a:ext>
            </a:extLst>
          </p:cNvPr>
          <p:cNvSpPr/>
          <p:nvPr/>
        </p:nvSpPr>
        <p:spPr>
          <a:xfrm>
            <a:off x="2665185" y="69155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893125-ADD0-41F2-9382-F2AE654FAABC}"/>
              </a:ext>
            </a:extLst>
          </p:cNvPr>
          <p:cNvSpPr/>
          <p:nvPr/>
        </p:nvSpPr>
        <p:spPr>
          <a:xfrm>
            <a:off x="2663439" y="347394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B9865-5A9B-48C4-ACDE-BD855C95DEA3}"/>
              </a:ext>
            </a:extLst>
          </p:cNvPr>
          <p:cNvSpPr/>
          <p:nvPr/>
        </p:nvSpPr>
        <p:spPr>
          <a:xfrm>
            <a:off x="10912904" y="3814065"/>
            <a:ext cx="1132472" cy="22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B2773D-2545-4AEB-82FE-6ECEA4D29BA1}"/>
              </a:ext>
            </a:extLst>
          </p:cNvPr>
          <p:cNvSpPr/>
          <p:nvPr/>
        </p:nvSpPr>
        <p:spPr>
          <a:xfrm>
            <a:off x="2909304" y="5095949"/>
            <a:ext cx="9054096" cy="858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C9CCA7-D23D-49BE-BF5B-0621BFFB5D55}"/>
              </a:ext>
            </a:extLst>
          </p:cNvPr>
          <p:cNvSpPr/>
          <p:nvPr/>
        </p:nvSpPr>
        <p:spPr>
          <a:xfrm>
            <a:off x="121791" y="152108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F85D4-0CD4-4535-B65A-564118980DE3}"/>
              </a:ext>
            </a:extLst>
          </p:cNvPr>
          <p:cNvSpPr txBox="1"/>
          <p:nvPr/>
        </p:nvSpPr>
        <p:spPr>
          <a:xfrm>
            <a:off x="358420" y="149304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삭제가 완료됐다는 메시지와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리스트에 삭제됨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67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34C315-5115-4122-98AF-F06736B9D267}"/>
              </a:ext>
            </a:extLst>
          </p:cNvPr>
          <p:cNvSpPr/>
          <p:nvPr/>
        </p:nvSpPr>
        <p:spPr>
          <a:xfrm>
            <a:off x="1" y="0"/>
            <a:ext cx="212773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8911C-2833-4E1E-991F-EA7931FCE253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8570AB-3FDA-4D7F-8568-895F2CAC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9968" y="501669"/>
            <a:ext cx="8234039" cy="60806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8DCB811-010E-4BB6-8845-EE6B773B3334}"/>
              </a:ext>
            </a:extLst>
          </p:cNvPr>
          <p:cNvSpPr/>
          <p:nvPr/>
        </p:nvSpPr>
        <p:spPr>
          <a:xfrm>
            <a:off x="6407944" y="1080287"/>
            <a:ext cx="481621" cy="169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2E8756-7F2D-483F-BB98-99A644D6EAA5}"/>
              </a:ext>
            </a:extLst>
          </p:cNvPr>
          <p:cNvSpPr/>
          <p:nvPr/>
        </p:nvSpPr>
        <p:spPr>
          <a:xfrm>
            <a:off x="125189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F61A5-7B50-44E7-AA24-4F53DBC9F247}"/>
              </a:ext>
            </a:extLst>
          </p:cNvPr>
          <p:cNvSpPr txBox="1"/>
          <p:nvPr/>
        </p:nvSpPr>
        <p:spPr>
          <a:xfrm>
            <a:off x="380290" y="50166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신규등록을 하고싶은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업체</a:t>
            </a:r>
            <a:r>
              <a:rPr lang="en-US" altLang="ko-KR" sz="1200" dirty="0">
                <a:solidFill>
                  <a:schemeClr val="bg1"/>
                </a:solidFill>
              </a:rPr>
              <a:t> 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F6ED9-105E-454D-9CD1-B9B416D852AF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F6622-A04C-4ABA-8B2B-30515A8BCB58}"/>
              </a:ext>
            </a:extLst>
          </p:cNvPr>
          <p:cNvSpPr/>
          <p:nvPr/>
        </p:nvSpPr>
        <p:spPr>
          <a:xfrm>
            <a:off x="3035909" y="629005"/>
            <a:ext cx="2849986" cy="413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D7CC02-3AD7-4C11-999A-98E3E091FE12}"/>
              </a:ext>
            </a:extLst>
          </p:cNvPr>
          <p:cNvSpPr/>
          <p:nvPr/>
        </p:nvSpPr>
        <p:spPr>
          <a:xfrm>
            <a:off x="6011836" y="2431172"/>
            <a:ext cx="4987597" cy="363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41D00-1933-4731-BC21-06E751A751C9}"/>
              </a:ext>
            </a:extLst>
          </p:cNvPr>
          <p:cNvSpPr txBox="1"/>
          <p:nvPr/>
        </p:nvSpPr>
        <p:spPr>
          <a:xfrm>
            <a:off x="3735382" y="243117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업체선택전까지는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비활성화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6AC66-A938-46CC-B3AB-89625E61DFAE}"/>
              </a:ext>
            </a:extLst>
          </p:cNvPr>
          <p:cNvSpPr txBox="1"/>
          <p:nvPr/>
        </p:nvSpPr>
        <p:spPr>
          <a:xfrm>
            <a:off x="7819900" y="40158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업체선택전까지는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239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4B1FF-B4EE-4814-B005-9B27355453ED}"/>
              </a:ext>
            </a:extLst>
          </p:cNvPr>
          <p:cNvSpPr/>
          <p:nvPr/>
        </p:nvSpPr>
        <p:spPr>
          <a:xfrm>
            <a:off x="1" y="0"/>
            <a:ext cx="212773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8ED67-5EBC-43A2-9C23-B8BEA27F8353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AEB2F4-0F9A-4C73-8AFD-5EB590E6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2928" y="501669"/>
            <a:ext cx="8188118" cy="60806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DDEC3E-00AD-4DCA-9FFF-317635E274AB}"/>
              </a:ext>
            </a:extLst>
          </p:cNvPr>
          <p:cNvSpPr/>
          <p:nvPr/>
        </p:nvSpPr>
        <p:spPr>
          <a:xfrm>
            <a:off x="6096000" y="1080287"/>
            <a:ext cx="4841289" cy="182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344976-D728-4391-8F6D-D8F72FB5AC96}"/>
              </a:ext>
            </a:extLst>
          </p:cNvPr>
          <p:cNvSpPr/>
          <p:nvPr/>
        </p:nvSpPr>
        <p:spPr>
          <a:xfrm>
            <a:off x="88321" y="52353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32E4E-BA5C-4283-9167-7D42BFFA0074}"/>
              </a:ext>
            </a:extLst>
          </p:cNvPr>
          <p:cNvSpPr txBox="1"/>
          <p:nvPr/>
        </p:nvSpPr>
        <p:spPr>
          <a:xfrm>
            <a:off x="343422" y="50041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업체 선택 후 입력란과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등록된 정보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활성화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E04369-F089-463D-B82F-B098EA1FC4E7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C7B733-A719-4EBF-910E-F11A02A90C3F}"/>
              </a:ext>
            </a:extLst>
          </p:cNvPr>
          <p:cNvSpPr/>
          <p:nvPr/>
        </p:nvSpPr>
        <p:spPr>
          <a:xfrm>
            <a:off x="5973067" y="946100"/>
            <a:ext cx="214669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A0531B-26CB-4B4D-AFF6-509434B6864B}"/>
              </a:ext>
            </a:extLst>
          </p:cNvPr>
          <p:cNvSpPr/>
          <p:nvPr/>
        </p:nvSpPr>
        <p:spPr>
          <a:xfrm>
            <a:off x="3052440" y="616512"/>
            <a:ext cx="2842334" cy="415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D40D39E-A2E1-43E4-A7FA-0AA7EBB2BF9D}"/>
              </a:ext>
            </a:extLst>
          </p:cNvPr>
          <p:cNvSpPr/>
          <p:nvPr/>
        </p:nvSpPr>
        <p:spPr>
          <a:xfrm>
            <a:off x="79085" y="1485615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59D4F-70CD-44DA-84C3-6EE81ACE1D86}"/>
              </a:ext>
            </a:extLst>
          </p:cNvPr>
          <p:cNvSpPr txBox="1"/>
          <p:nvPr/>
        </p:nvSpPr>
        <p:spPr>
          <a:xfrm>
            <a:off x="334186" y="1462503"/>
            <a:ext cx="1765227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추가하고 싶은 제품에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대한 정보를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스크롤 하여 남은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입력란들을 볼 수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있음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**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공장구분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주문일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제품코드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색상코드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샷시코드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제품단가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최소회배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가로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세로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수량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좌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우</a:t>
            </a:r>
            <a:r>
              <a:rPr lang="en-US" altLang="ko-KR" sz="1100" dirty="0">
                <a:solidFill>
                  <a:schemeClr val="bg1"/>
                </a:solidFill>
              </a:rPr>
              <a:t>), </a:t>
            </a:r>
            <a:r>
              <a:rPr lang="ko-KR" altLang="en-US" sz="1100" dirty="0">
                <a:solidFill>
                  <a:schemeClr val="bg1"/>
                </a:solidFill>
              </a:rPr>
              <a:t>분할방식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총회배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옵션명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옵션단가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VAT</a:t>
            </a:r>
            <a:r>
              <a:rPr lang="ko-KR" altLang="en-US" sz="1100" dirty="0">
                <a:solidFill>
                  <a:schemeClr val="bg1"/>
                </a:solidFill>
              </a:rPr>
              <a:t>여부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손잡이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줄길이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배송구분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배송지주소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배송사항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금액처리는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필수입력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8D445B5-ED2F-45B8-948D-0993C1840787}"/>
              </a:ext>
            </a:extLst>
          </p:cNvPr>
          <p:cNvSpPr/>
          <p:nvPr/>
        </p:nvSpPr>
        <p:spPr>
          <a:xfrm>
            <a:off x="2910104" y="50262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514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EF1163-EA4B-4E44-A034-0616ACAA497E}"/>
              </a:ext>
            </a:extLst>
          </p:cNvPr>
          <p:cNvSpPr/>
          <p:nvPr/>
        </p:nvSpPr>
        <p:spPr>
          <a:xfrm>
            <a:off x="0" y="0"/>
            <a:ext cx="212773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C93B0-EFF4-4A6A-B751-31D21E4E2DC6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4F6FFA-62B8-4B41-95CF-1C176EB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2928" y="520423"/>
            <a:ext cx="8188118" cy="60431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5F1418-F365-40ED-A27B-5F61BC6E91D0}"/>
              </a:ext>
            </a:extLst>
          </p:cNvPr>
          <p:cNvSpPr/>
          <p:nvPr/>
        </p:nvSpPr>
        <p:spPr>
          <a:xfrm>
            <a:off x="6096000" y="1080287"/>
            <a:ext cx="4841289" cy="182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FAF1AF-A1A7-49BE-A0A0-BCBC9D54E1AA}"/>
              </a:ext>
            </a:extLst>
          </p:cNvPr>
          <p:cNvSpPr/>
          <p:nvPr/>
        </p:nvSpPr>
        <p:spPr>
          <a:xfrm>
            <a:off x="89707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44A6F-32A5-45A6-BE3C-372A9837A936}"/>
              </a:ext>
            </a:extLst>
          </p:cNvPr>
          <p:cNvSpPr txBox="1"/>
          <p:nvPr/>
        </p:nvSpPr>
        <p:spPr>
          <a:xfrm>
            <a:off x="344808" y="50166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업체 선택 후 입력란과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등록된 정보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활성화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5DFF4-A046-4D22-AFA0-A7D297CA2D10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144130-CE28-483D-AE72-F569B60E42F8}"/>
              </a:ext>
            </a:extLst>
          </p:cNvPr>
          <p:cNvSpPr/>
          <p:nvPr/>
        </p:nvSpPr>
        <p:spPr>
          <a:xfrm>
            <a:off x="5973067" y="946100"/>
            <a:ext cx="214669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840F05-62AF-4976-AC1B-C98F4A22E71A}"/>
              </a:ext>
            </a:extLst>
          </p:cNvPr>
          <p:cNvSpPr/>
          <p:nvPr/>
        </p:nvSpPr>
        <p:spPr>
          <a:xfrm>
            <a:off x="3052440" y="616512"/>
            <a:ext cx="2842334" cy="415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8F6FCF-E3D0-47CB-B104-FCF479640337}"/>
              </a:ext>
            </a:extLst>
          </p:cNvPr>
          <p:cNvSpPr/>
          <p:nvPr/>
        </p:nvSpPr>
        <p:spPr>
          <a:xfrm>
            <a:off x="80471" y="1482408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0D821-9972-4E9B-BD6E-F4F757ACA066}"/>
              </a:ext>
            </a:extLst>
          </p:cNvPr>
          <p:cNvSpPr txBox="1"/>
          <p:nvPr/>
        </p:nvSpPr>
        <p:spPr>
          <a:xfrm>
            <a:off x="335572" y="1459296"/>
            <a:ext cx="176522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추가하고 싶은 제품에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대한 정보를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스크롤 하여 남은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입력란들을 볼 수 있음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**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공장구분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주문일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제품코드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색상코드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샷시코드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제품단가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최소회배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가로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세로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수량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좌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우</a:t>
            </a:r>
            <a:r>
              <a:rPr lang="en-US" altLang="ko-KR" sz="1100" dirty="0">
                <a:solidFill>
                  <a:schemeClr val="bg1"/>
                </a:solidFill>
              </a:rPr>
              <a:t>), </a:t>
            </a:r>
            <a:r>
              <a:rPr lang="ko-KR" altLang="en-US" sz="1100" dirty="0">
                <a:solidFill>
                  <a:schemeClr val="bg1"/>
                </a:solidFill>
              </a:rPr>
              <a:t>분할방식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총회배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옵션명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옵션단가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VAT</a:t>
            </a:r>
            <a:r>
              <a:rPr lang="ko-KR" altLang="en-US" sz="1100" dirty="0">
                <a:solidFill>
                  <a:schemeClr val="bg1"/>
                </a:solidFill>
              </a:rPr>
              <a:t>여부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손잡이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줄길이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배송구분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배송지주소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배송사항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금액처리는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필수입력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517E22-8D4D-4926-94A1-EB8834E0DD63}"/>
              </a:ext>
            </a:extLst>
          </p:cNvPr>
          <p:cNvSpPr/>
          <p:nvPr/>
        </p:nvSpPr>
        <p:spPr>
          <a:xfrm>
            <a:off x="2910104" y="50262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2B6B4-E980-4CEF-9709-26BF130323EF}"/>
              </a:ext>
            </a:extLst>
          </p:cNvPr>
          <p:cNvSpPr/>
          <p:nvPr/>
        </p:nvSpPr>
        <p:spPr>
          <a:xfrm>
            <a:off x="6014285" y="2463221"/>
            <a:ext cx="4923003" cy="1078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6E34B7-B24A-4C02-9F6A-90CC314E2694}"/>
              </a:ext>
            </a:extLst>
          </p:cNvPr>
          <p:cNvSpPr/>
          <p:nvPr/>
        </p:nvSpPr>
        <p:spPr>
          <a:xfrm>
            <a:off x="5894774" y="2342886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D78CE1-2DDE-40D9-8A92-512DFAB9BCA3}"/>
              </a:ext>
            </a:extLst>
          </p:cNvPr>
          <p:cNvSpPr/>
          <p:nvPr/>
        </p:nvSpPr>
        <p:spPr>
          <a:xfrm>
            <a:off x="91905" y="479929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B5F19-746D-446F-A540-7A3C5CF87443}"/>
              </a:ext>
            </a:extLst>
          </p:cNvPr>
          <p:cNvSpPr txBox="1"/>
          <p:nvPr/>
        </p:nvSpPr>
        <p:spPr>
          <a:xfrm>
            <a:off x="347006" y="4776185"/>
            <a:ext cx="18020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등록된 제품들에 대한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정보를 볼 수 있음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요약버튼을 누르면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남은 정보들을 볼 수 있음</a:t>
            </a:r>
            <a:r>
              <a:rPr lang="en-US" altLang="ko-KR" sz="1100" dirty="0">
                <a:solidFill>
                  <a:schemeClr val="bg1"/>
                </a:solidFill>
              </a:rPr>
              <a:t>.)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5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80397D-C9AC-4FE0-8A37-40CDDD8659EE}"/>
              </a:ext>
            </a:extLst>
          </p:cNvPr>
          <p:cNvSpPr/>
          <p:nvPr/>
        </p:nvSpPr>
        <p:spPr>
          <a:xfrm>
            <a:off x="1" y="0"/>
            <a:ext cx="212791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3D78-11BD-429D-BDA5-E9440AB5E1E2}"/>
              </a:ext>
            </a:extLst>
          </p:cNvPr>
          <p:cNvSpPr txBox="1"/>
          <p:nvPr/>
        </p:nvSpPr>
        <p:spPr>
          <a:xfrm>
            <a:off x="9271380" y="91741"/>
            <a:ext cx="29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주문등록 </a:t>
            </a:r>
            <a:r>
              <a:rPr lang="en-US" altLang="ko-KR" dirty="0"/>
              <a:t>- </a:t>
            </a:r>
            <a:r>
              <a:rPr lang="ko-KR" altLang="en-US" dirty="0"/>
              <a:t>신규등록하기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975081-CC28-49F9-8391-0D116088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1790" y="264230"/>
            <a:ext cx="3104235" cy="643979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627873C-45E4-4B76-B556-003AC69D090D}"/>
              </a:ext>
            </a:extLst>
          </p:cNvPr>
          <p:cNvSpPr/>
          <p:nvPr/>
        </p:nvSpPr>
        <p:spPr>
          <a:xfrm>
            <a:off x="88550" y="524781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402A2-C294-4CA3-B8DF-408E7C3DAA54}"/>
              </a:ext>
            </a:extLst>
          </p:cNvPr>
          <p:cNvSpPr txBox="1"/>
          <p:nvPr/>
        </p:nvSpPr>
        <p:spPr>
          <a:xfrm>
            <a:off x="343651" y="50166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제품코드에서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검색버튼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FB3C1D-38B2-4AF8-B3A6-02A7D2B07B43}"/>
              </a:ext>
            </a:extLst>
          </p:cNvPr>
          <p:cNvSpPr/>
          <p:nvPr/>
        </p:nvSpPr>
        <p:spPr>
          <a:xfrm flipV="1">
            <a:off x="9318171" y="455950"/>
            <a:ext cx="2873829" cy="45719"/>
          </a:xfrm>
          <a:prstGeom prst="rect">
            <a:avLst/>
          </a:prstGeom>
          <a:solidFill>
            <a:srgbClr val="161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A12E7E-BFF8-4F48-BE91-B510D16C7A9B}"/>
              </a:ext>
            </a:extLst>
          </p:cNvPr>
          <p:cNvSpPr/>
          <p:nvPr/>
        </p:nvSpPr>
        <p:spPr>
          <a:xfrm>
            <a:off x="3294961" y="834998"/>
            <a:ext cx="1724944" cy="193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C6977F-26AF-446B-8202-74659E347582}"/>
              </a:ext>
            </a:extLst>
          </p:cNvPr>
          <p:cNvSpPr/>
          <p:nvPr/>
        </p:nvSpPr>
        <p:spPr>
          <a:xfrm>
            <a:off x="5037449" y="834997"/>
            <a:ext cx="350963" cy="193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F9E196-9EF0-48FF-8EB4-C32C0C9D9898}"/>
              </a:ext>
            </a:extLst>
          </p:cNvPr>
          <p:cNvSpPr/>
          <p:nvPr/>
        </p:nvSpPr>
        <p:spPr>
          <a:xfrm>
            <a:off x="3172028" y="68054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     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454623F-7796-4593-B05B-5D4C7D8E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95" y="1539030"/>
            <a:ext cx="5445796" cy="231446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753D6C-C6F2-4717-85D8-FCDE4C43193E}"/>
              </a:ext>
            </a:extLst>
          </p:cNvPr>
          <p:cNvCxnSpPr>
            <a:cxnSpLocks/>
          </p:cNvCxnSpPr>
          <p:nvPr/>
        </p:nvCxnSpPr>
        <p:spPr>
          <a:xfrm>
            <a:off x="5388412" y="908326"/>
            <a:ext cx="1305588" cy="177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13125E-2385-4141-839D-263DC83CE90E}"/>
              </a:ext>
            </a:extLst>
          </p:cNvPr>
          <p:cNvSpPr/>
          <p:nvPr/>
        </p:nvSpPr>
        <p:spPr>
          <a:xfrm>
            <a:off x="6645201" y="1630687"/>
            <a:ext cx="5241999" cy="208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B8EDD8-12E3-4C63-B467-3E7AA75E39BA}"/>
              </a:ext>
            </a:extLst>
          </p:cNvPr>
          <p:cNvSpPr/>
          <p:nvPr/>
        </p:nvSpPr>
        <p:spPr>
          <a:xfrm>
            <a:off x="6956877" y="2221721"/>
            <a:ext cx="789146" cy="310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5994B9-C0E4-4BD5-BD11-7E8F28C61177}"/>
              </a:ext>
            </a:extLst>
          </p:cNvPr>
          <p:cNvSpPr/>
          <p:nvPr/>
        </p:nvSpPr>
        <p:spPr>
          <a:xfrm>
            <a:off x="6821737" y="2107832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 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3B335FC-15E6-4846-A634-66391385DEEC}"/>
              </a:ext>
            </a:extLst>
          </p:cNvPr>
          <p:cNvSpPr/>
          <p:nvPr/>
        </p:nvSpPr>
        <p:spPr>
          <a:xfrm>
            <a:off x="88550" y="1511227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    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D90889-F83E-4F4E-BBA3-19D5B63CB9BC}"/>
              </a:ext>
            </a:extLst>
          </p:cNvPr>
          <p:cNvSpPr txBox="1"/>
          <p:nvPr/>
        </p:nvSpPr>
        <p:spPr>
          <a:xfrm>
            <a:off x="343651" y="148811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제품리스트들 중에서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등록하고 싶은 제품의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품목코드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클릭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E30C52-2A5C-4E9D-9B54-97F2B643AA5E}"/>
              </a:ext>
            </a:extLst>
          </p:cNvPr>
          <p:cNvSpPr/>
          <p:nvPr/>
        </p:nvSpPr>
        <p:spPr>
          <a:xfrm>
            <a:off x="6681835" y="1653252"/>
            <a:ext cx="2312696" cy="310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74607C7-B89E-4EDC-9675-61887609F29E}"/>
              </a:ext>
            </a:extLst>
          </p:cNvPr>
          <p:cNvSpPr/>
          <p:nvPr/>
        </p:nvSpPr>
        <p:spPr>
          <a:xfrm>
            <a:off x="6546695" y="1539363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 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B54EF5-CBE6-4D9B-B980-B89960095B43}"/>
              </a:ext>
            </a:extLst>
          </p:cNvPr>
          <p:cNvSpPr/>
          <p:nvPr/>
        </p:nvSpPr>
        <p:spPr>
          <a:xfrm>
            <a:off x="83562" y="2682339"/>
            <a:ext cx="245865" cy="22777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    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E655A-AFA7-4349-B772-DDF57AC17F01}"/>
              </a:ext>
            </a:extLst>
          </p:cNvPr>
          <p:cNvSpPr txBox="1"/>
          <p:nvPr/>
        </p:nvSpPr>
        <p:spPr>
          <a:xfrm>
            <a:off x="338663" y="265922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검색창을 이용하여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원하는 제품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42296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1811</Words>
  <Application>Microsoft Office PowerPoint</Application>
  <PresentationFormat>와이드스크린</PresentationFormat>
  <Paragraphs>589</Paragraphs>
  <Slides>59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나현</dc:creator>
  <cp:lastModifiedBy>home</cp:lastModifiedBy>
  <cp:revision>401</cp:revision>
  <dcterms:created xsi:type="dcterms:W3CDTF">2020-03-23T02:09:02Z</dcterms:created>
  <dcterms:modified xsi:type="dcterms:W3CDTF">2020-05-26T05:24:35Z</dcterms:modified>
</cp:coreProperties>
</file>