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</a:t>
            </a:r>
            <a:r>
              <a:rPr lang="en-US" dirty="0" err="1"/>
              <a:t>OpenSesame</a:t>
            </a:r>
            <a:r>
              <a:rPr lang="en-US" dirty="0"/>
              <a:t> Intro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https://github.com/allisoct/ETLR23-24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r>
              <a:rPr lang="en-US" dirty="0"/>
              <a:t>This is what we will use to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how we will use R to interact with our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</TotalTime>
  <Words>419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Chris Allison</cp:lastModifiedBy>
  <cp:revision>2</cp:revision>
  <dcterms:created xsi:type="dcterms:W3CDTF">2023-10-12T07:47:53Z</dcterms:created>
  <dcterms:modified xsi:type="dcterms:W3CDTF">2023-10-13T08:49:13Z</dcterms:modified>
</cp:coreProperties>
</file>