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72" r:id="rId12"/>
    <p:sldId id="273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45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7051-8332-4A44-B7E5-FF79E87E812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AACE-8658-4AF7-A59D-5458F445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Helmholtz: perception is not a born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the brain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nice about the predictive brain?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you draw the 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Mjvjw_LRHU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Prediction</a:t>
            </a:r>
          </a:p>
          <a:p>
            <a:pPr marL="0" indent="0" algn="ctr">
              <a:buNone/>
            </a:pPr>
            <a:r>
              <a:rPr lang="en-US" sz="3600" dirty="0"/>
              <a:t>Top-down processing</a:t>
            </a:r>
          </a:p>
          <a:p>
            <a:pPr marL="0" indent="0" algn="ctr">
              <a:buNone/>
            </a:pPr>
            <a:r>
              <a:rPr lang="en-US" sz="3600" dirty="0"/>
              <a:t>Expectation</a:t>
            </a:r>
          </a:p>
          <a:p>
            <a:pPr marL="0" indent="0" algn="ctr">
              <a:buNone/>
            </a:pPr>
            <a:r>
              <a:rPr lang="en-US" sz="3600" dirty="0"/>
              <a:t>Anticipation</a:t>
            </a:r>
          </a:p>
          <a:p>
            <a:pPr marL="0" indent="0" algn="ctr">
              <a:buNone/>
            </a:pPr>
            <a:r>
              <a:rPr lang="en-US" sz="3600" dirty="0"/>
              <a:t>Context effects</a:t>
            </a:r>
          </a:p>
          <a:p>
            <a:pPr marL="0" indent="0" algn="ctr">
              <a:buNone/>
            </a:pPr>
            <a:r>
              <a:rPr lang="en-US" sz="3600" dirty="0"/>
              <a:t>Priming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771E-6F15-601C-4A69-A9657D77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A324-EA7C-B0CC-8D4F-09AE6B18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s uncooked salt harmful for the human body? | The Times of India">
            <a:extLst>
              <a:ext uri="{FF2B5EF4-FFF2-40B4-BE49-F238E27FC236}">
                <a16:creationId xmlns:a16="http://schemas.microsoft.com/office/drawing/2014/main" id="{EE68FFEE-773C-8833-7E20-E87B5C0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988" y="2291128"/>
            <a:ext cx="4128855" cy="3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1F1C-B56E-505A-8572-BBCECA2F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52" y="2303792"/>
            <a:ext cx="4613653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CE3-2D20-73E1-DE2C-6EAAF7C0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2379-DF1E-E20B-360D-2100E94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Can you pass the salt and ______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3B95-F300-ED8B-DE08-7932373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All of these involve the use of previous knowledge/experience to facilitate the processing of upcoming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F9F-9CB3-639C-14DD-3E0EADF9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21BB-6128-88B9-E13D-789E49D3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is about the future</a:t>
            </a:r>
          </a:p>
          <a:p>
            <a:r>
              <a:rPr lang="en-US" sz="2800" dirty="0"/>
              <a:t>The definition must be inclusive and not arbitrarily exclude phenomena that are clearly about the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5FA63-70EA-9EBD-CABF-6524EB0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596-F4E9-BF40-1E12-DDFEF33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521F-E4B1-FE5A-ECC9-27BB629A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Prediction is the conscious or subconscious use of information from previous experiences for the conscious or subconscious processing of information about future states of the body and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8D24-5DAB-55E0-FAFF-90A3E53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the main idea of the predictive revolution?</a:t>
            </a:r>
          </a:p>
          <a:p>
            <a:pPr lvl="1"/>
            <a:r>
              <a:rPr lang="en-US" sz="2600" dirty="0"/>
              <a:t>The human mind is a prediction machine</a:t>
            </a:r>
          </a:p>
          <a:p>
            <a:pPr lvl="1"/>
            <a:endParaRPr lang="en-US" sz="2600" dirty="0"/>
          </a:p>
          <a:p>
            <a:r>
              <a:rPr lang="en-US" sz="2800" dirty="0"/>
              <a:t>What is some of the early evidence of predictive processing?</a:t>
            </a:r>
          </a:p>
          <a:p>
            <a:pPr lvl="1"/>
            <a:r>
              <a:rPr lang="en-US" sz="2600" dirty="0"/>
              <a:t>von Helmholtz</a:t>
            </a:r>
          </a:p>
          <a:p>
            <a:pPr lvl="1"/>
            <a:r>
              <a:rPr lang="en-US" sz="2600" dirty="0"/>
              <a:t>Perception is learned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29A2A-08DC-DA24-FB77-0025995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BE92-917C-93BD-8EE6-92570F68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Prediction 101: Foundations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747266-CC71-2544-5B7D-57B7C558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brain requires multiple cues to make sense of the size and distance of objects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What kinds?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These cues are learned through experience</a:t>
            </a:r>
          </a:p>
        </p:txBody>
      </p:sp>
      <p:sp>
        <p:nvSpPr>
          <p:cNvPr id="104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ception and Reality in Stereo Vision: Technological Applications |  IntechOpen">
            <a:extLst>
              <a:ext uri="{FF2B5EF4-FFF2-40B4-BE49-F238E27FC236}">
                <a16:creationId xmlns:a16="http://schemas.microsoft.com/office/drawing/2014/main" id="{49F47BDF-91D1-3A35-F308-94A25948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2119647"/>
            <a:ext cx="5638853" cy="26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C94B-089A-FDF5-A799-DA6A854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59" y="6198379"/>
            <a:ext cx="8644320" cy="365125"/>
          </a:xfrm>
        </p:spPr>
        <p:txBody>
          <a:bodyPr/>
          <a:lstStyle/>
          <a:p>
            <a:r>
              <a:rPr lang="en-US" dirty="0"/>
              <a:t>https://www.intechopen.com/chapters/16472</a:t>
            </a:r>
          </a:p>
        </p:txBody>
      </p:sp>
    </p:spTree>
    <p:extLst>
      <p:ext uri="{BB962C8B-B14F-4D97-AF65-F5344CB8AC3E}">
        <p14:creationId xmlns:p14="http://schemas.microsoft.com/office/powerpoint/2010/main" val="143397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19B-C5F5-C317-4E3A-075090BD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101: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D654-1BB5-4EC6-3DA4-692B1858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3000"/>
            <a:ext cx="7052733" cy="36322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Prior knowledge shapes what we see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Top-down 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brain (top) sends information  (down) to the sensory system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Consequence of how the mind anticipates input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4AAAD-DC29-430D-5716-B8D8CD23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87" r="-1" b="18816"/>
          <a:stretch/>
        </p:blipFill>
        <p:spPr>
          <a:xfrm>
            <a:off x="8470370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F42FE-9FD8-65BE-2A2B-E2AC791D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0700" y="6041362"/>
            <a:ext cx="476513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804A7-9179-AFE5-5A80-306988F40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93" r="2" b="20174"/>
          <a:stretch/>
        </p:blipFill>
        <p:spPr>
          <a:xfrm>
            <a:off x="8470369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04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1814-B729-9F23-F957-E380BE5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8346"/>
          </a:xfrm>
        </p:spPr>
        <p:txBody>
          <a:bodyPr/>
          <a:lstStyle/>
          <a:p>
            <a:r>
              <a:rPr lang="en-US" dirty="0"/>
              <a:t>Prediction 101: Foundations</a:t>
            </a:r>
            <a:br>
              <a:rPr lang="en-US" dirty="0"/>
            </a:br>
            <a:r>
              <a:rPr lang="en-US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5671-139E-C9A5-352D-E254792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bottleneck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D4CD-3A6F-5B13-1EF7-458FFCD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015C-B5D1-449F-D910-89BB1E4A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46832"/>
            <a:ext cx="5103044" cy="23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88F-F8D3-DD0F-A20B-6792AAB5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Prediction 101: Foundations</a:t>
            </a:r>
            <a:br>
              <a:rPr lang="en-US" sz="3100" dirty="0"/>
            </a:br>
            <a:r>
              <a:rPr lang="en-US" sz="3100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653-7ECA-309E-8958-6C5C5887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6" y="2342426"/>
            <a:ext cx="4460297" cy="3912386"/>
          </a:xfrm>
        </p:spPr>
        <p:txBody>
          <a:bodyPr>
            <a:normAutofit/>
          </a:bodyPr>
          <a:lstStyle/>
          <a:p>
            <a:r>
              <a:rPr lang="en-US" dirty="0"/>
              <a:t>Perception-action cycle</a:t>
            </a:r>
          </a:p>
          <a:p>
            <a:pPr lvl="1"/>
            <a:r>
              <a:rPr lang="en-US" sz="1800" dirty="0"/>
              <a:t>Perception supports action</a:t>
            </a:r>
          </a:p>
          <a:p>
            <a:pPr lvl="1"/>
            <a:r>
              <a:rPr lang="en-US" sz="1800" dirty="0"/>
              <a:t>The brain makes sense of the world by creating and testing hypotheses about the world</a:t>
            </a:r>
          </a:p>
          <a:p>
            <a:pPr lvl="1"/>
            <a:r>
              <a:rPr lang="en-US" sz="1800" dirty="0"/>
              <a:t>Our brains make prediction based on previous experience</a:t>
            </a:r>
          </a:p>
          <a:p>
            <a:pPr lvl="1"/>
            <a:r>
              <a:rPr lang="en-US" sz="1800" dirty="0"/>
              <a:t>The result either reinforces the existing schema or begins the creation of a new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0E17-B80C-9228-5780-583EF647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1" y="6254812"/>
            <a:ext cx="7462472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8A0D3-B853-28F3-D2F3-06A52CC0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09" y="2510712"/>
            <a:ext cx="6899135" cy="36392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93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8D5E-B3A1-ABBD-03B3-69AE476B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title="The Neuroscience of Perception">
            <a:hlinkClick r:id="" action="ppaction://media"/>
            <a:extLst>
              <a:ext uri="{FF2B5EF4-FFF2-40B4-BE49-F238E27FC236}">
                <a16:creationId xmlns:a16="http://schemas.microsoft.com/office/drawing/2014/main" id="{E65AECB2-00E2-5C85-8B58-14D82B82356E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743" y="265706"/>
            <a:ext cx="11870513" cy="63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EB831-2F73-9E3F-0E01-44E3A1F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Prediction 101: Foundations</a:t>
            </a:r>
            <a:br>
              <a:rPr lang="en-US" sz="4000" dirty="0"/>
            </a:br>
            <a:r>
              <a:rPr lang="en-US" sz="4000" dirty="0"/>
              <a:t>How did we get here?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626C-FA05-1865-789C-30685AFF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predictive brain is an elegant and possibly unifying theory that can combine cognition and behavior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12C51F-A5C6-DE33-C511-E49575E4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prediction?</a:t>
            </a:r>
          </a:p>
          <a:p>
            <a:endParaRPr lang="en-US" sz="2800" dirty="0"/>
          </a:p>
          <a:p>
            <a:r>
              <a:rPr lang="en-US" sz="2800" dirty="0"/>
              <a:t>What isn’t prediction?</a:t>
            </a:r>
          </a:p>
          <a:p>
            <a:endParaRPr lang="en-US" sz="2800" dirty="0"/>
          </a:p>
          <a:p>
            <a:r>
              <a:rPr lang="en-US" sz="2800" dirty="0"/>
              <a:t>Why is prediction useful for language comprehension?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83AA-B2C5-EAA1-B0A2-054886D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68</Paragraphs>
  <Slides>15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Courier New</vt:lpstr>
      <vt:lpstr>Wingdings 2</vt:lpstr>
      <vt:lpstr>Quotable</vt:lpstr>
      <vt:lpstr>Eyetracking Lab Rotation Winter Semester 23-24 Chris Allison</vt:lpstr>
      <vt:lpstr>Prediction 101: Foundations</vt:lpstr>
      <vt:lpstr>Prediction 101: Foundations</vt:lpstr>
      <vt:lpstr>Prediction 101: Foundations</vt:lpstr>
      <vt:lpstr>Prediction 101: Foundations How did we get here?</vt:lpstr>
      <vt:lpstr>Prediction 101: Foundations How did we get here?</vt:lpstr>
      <vt:lpstr>PowerPoint Presentation</vt:lpstr>
      <vt:lpstr>Prediction 101: Foundations How did we get here?</vt:lpstr>
      <vt:lpstr>Prediction 101: Definitions</vt:lpstr>
      <vt:lpstr>Prediction 101: Definitions</vt:lpstr>
      <vt:lpstr>Priming vs Predicting</vt:lpstr>
      <vt:lpstr>Priming vs Predicting</vt:lpstr>
      <vt:lpstr>Prediction 101: Definitions</vt:lpstr>
      <vt:lpstr>Prediction 101: Definitions</vt:lpstr>
      <vt:lpstr>Prediction 101: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Chris Allison</dc:creator>
  <cp:lastModifiedBy>ms003584@mslic.uni-kl.de</cp:lastModifiedBy>
  <cp:revision>4</cp:revision>
  <dcterms:created xsi:type="dcterms:W3CDTF">2023-10-13T08:48:12Z</dcterms:created>
  <dcterms:modified xsi:type="dcterms:W3CDTF">2023-11-08T15:29:30Z</dcterms:modified>
</cp:coreProperties>
</file>