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58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5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31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7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77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48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0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3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86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0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2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8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3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1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FCA6BAC-FA03-4867-A248-B136F1FCECE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6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FCA6BAC-FA03-4867-A248-B136F1FCECE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00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-cogsci/OpenSesame/releases/tag/release%2F3.3.12" TargetMode="External"/><Relationship Id="rId2" Type="http://schemas.openxmlformats.org/officeDocument/2006/relationships/hyperlink" Target="https://posit.co/download/rstudio-desktop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618D8-8FE0-112C-6180-8BDAE99981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Eyetracking</a:t>
            </a:r>
            <a:r>
              <a:rPr lang="en-US" dirty="0"/>
              <a:t> Lab Rotation</a:t>
            </a:r>
            <a:br>
              <a:rPr lang="en-US" dirty="0"/>
            </a:br>
            <a:r>
              <a:rPr lang="en-US" dirty="0"/>
              <a:t>Winter Semester 23-24</a:t>
            </a:r>
            <a:br>
              <a:rPr lang="en-US" dirty="0"/>
            </a:br>
            <a:r>
              <a:rPr lang="en-US" dirty="0"/>
              <a:t>Chris Allison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04B3F-1C45-2FBD-3708-A1EAAB2406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2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EC0D9-2F42-E137-3167-F35D6BC7F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Downloads and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EFC55-7963-A4C4-C2B9-0129B42F8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Download and install Git</a:t>
            </a:r>
          </a:p>
          <a:p>
            <a:pPr lvl="1"/>
            <a:r>
              <a:rPr lang="en-US" dirty="0">
                <a:hlinkClick r:id="rId2"/>
              </a:rPr>
              <a:t>https://git-scm.com/downloads</a:t>
            </a:r>
            <a:endParaRPr lang="en-US" dirty="0"/>
          </a:p>
          <a:p>
            <a:r>
              <a:rPr lang="en-US" dirty="0"/>
              <a:t>Download and install GitHub Desktop</a:t>
            </a:r>
          </a:p>
          <a:p>
            <a:pPr lvl="1"/>
            <a:r>
              <a:rPr lang="en-US" dirty="0">
                <a:hlinkClick r:id="rId3"/>
              </a:rPr>
              <a:t>https://desktop.github.com/</a:t>
            </a:r>
            <a:endParaRPr lang="en-US" dirty="0"/>
          </a:p>
          <a:p>
            <a:r>
              <a:rPr lang="en-US" dirty="0"/>
              <a:t>Make a GitHub account	</a:t>
            </a:r>
          </a:p>
          <a:p>
            <a:pPr lvl="1"/>
            <a:r>
              <a:rPr lang="en-US" dirty="0"/>
              <a:t>https://docs.github.com/en/desktop/installing-and-authenticating-to-github-desktop/setting-up-github-desktop</a:t>
            </a:r>
          </a:p>
        </p:txBody>
      </p:sp>
    </p:spTree>
    <p:extLst>
      <p:ext uri="{BB962C8B-B14F-4D97-AF65-F5344CB8AC3E}">
        <p14:creationId xmlns:p14="http://schemas.microsoft.com/office/powerpoint/2010/main" val="4251447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3948F-00AE-649E-7555-900AB0800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Downloads and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78EFB-CD17-7D1E-1EDF-F9F588EB6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Download and install R and </a:t>
            </a:r>
            <a:r>
              <a:rPr lang="en-US" dirty="0" err="1"/>
              <a:t>Rstudio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https://posit.co/download/rstudio-desktop/</a:t>
            </a:r>
            <a:endParaRPr lang="en-US" dirty="0"/>
          </a:p>
          <a:p>
            <a:r>
              <a:rPr lang="en-US" dirty="0"/>
              <a:t>Download and install </a:t>
            </a:r>
            <a:r>
              <a:rPr lang="en-US" dirty="0" err="1"/>
              <a:t>OpenSesame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https://github.com/open-cogsci/OpenSesame/releases/tag/release%2F3.3.12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53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EE23F-28F3-7E20-EC51-469F9D29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until the end of the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39AD7-55FC-C7C8-6856-1C3E0D255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November 1</a:t>
            </a:r>
            <a:r>
              <a:rPr lang="en-US" baseline="30000" dirty="0"/>
              <a:t>st</a:t>
            </a:r>
            <a:r>
              <a:rPr lang="en-US" dirty="0"/>
              <a:t>: Intro, Installations, Logistics</a:t>
            </a:r>
          </a:p>
          <a:p>
            <a:r>
              <a:rPr lang="en-US" dirty="0"/>
              <a:t>November 8</a:t>
            </a:r>
            <a:r>
              <a:rPr lang="en-US" baseline="30000" dirty="0"/>
              <a:t>th</a:t>
            </a:r>
            <a:r>
              <a:rPr lang="en-US" dirty="0"/>
              <a:t>: Literature Discussion – Prediction</a:t>
            </a:r>
          </a:p>
          <a:p>
            <a:r>
              <a:rPr lang="en-US" dirty="0"/>
              <a:t>November 15</a:t>
            </a:r>
            <a:r>
              <a:rPr lang="en-US" baseline="30000" dirty="0"/>
              <a:t>th</a:t>
            </a:r>
            <a:r>
              <a:rPr lang="en-US" dirty="0"/>
              <a:t>: Literature Discussion – Visual World Paradigm</a:t>
            </a:r>
          </a:p>
          <a:p>
            <a:r>
              <a:rPr lang="en-US" dirty="0"/>
              <a:t>November 22</a:t>
            </a:r>
            <a:r>
              <a:rPr lang="en-US" baseline="30000" dirty="0"/>
              <a:t>nd</a:t>
            </a:r>
            <a:r>
              <a:rPr lang="en-US" dirty="0"/>
              <a:t>: </a:t>
            </a:r>
            <a:r>
              <a:rPr lang="en-US" dirty="0" err="1"/>
              <a:t>OpenSesame</a:t>
            </a:r>
            <a:r>
              <a:rPr lang="en-US" dirty="0"/>
              <a:t> Intro</a:t>
            </a:r>
          </a:p>
          <a:p>
            <a:r>
              <a:rPr lang="en-US" dirty="0"/>
              <a:t>November 29</a:t>
            </a:r>
            <a:r>
              <a:rPr lang="en-US" baseline="30000" dirty="0"/>
              <a:t>th</a:t>
            </a:r>
            <a:r>
              <a:rPr lang="en-US" dirty="0"/>
              <a:t>: Experimental Measures Introduction</a:t>
            </a:r>
          </a:p>
          <a:p>
            <a:r>
              <a:rPr lang="en-US" dirty="0"/>
              <a:t>December 6</a:t>
            </a:r>
            <a:r>
              <a:rPr lang="en-US" baseline="30000" dirty="0"/>
              <a:t>th</a:t>
            </a:r>
            <a:r>
              <a:rPr lang="en-US" dirty="0"/>
              <a:t>: Lab Introduction and Practical</a:t>
            </a:r>
          </a:p>
          <a:p>
            <a:r>
              <a:rPr lang="en-US" dirty="0"/>
              <a:t>December 13</a:t>
            </a:r>
            <a:r>
              <a:rPr lang="en-US" baseline="30000" dirty="0"/>
              <a:t>th</a:t>
            </a:r>
            <a:r>
              <a:rPr lang="en-US" dirty="0"/>
              <a:t>: Practical Recap</a:t>
            </a:r>
          </a:p>
        </p:txBody>
      </p:sp>
    </p:spTree>
    <p:extLst>
      <p:ext uri="{BB962C8B-B14F-4D97-AF65-F5344CB8AC3E}">
        <p14:creationId xmlns:p14="http://schemas.microsoft.com/office/powerpoint/2010/main" val="234342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D712-739C-A933-BB2B-7A552DD8A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2C307-675B-C7A1-B7F9-27AD4B3DE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this, you should have a general understanding of a few important tools</a:t>
            </a:r>
          </a:p>
          <a:p>
            <a:r>
              <a:rPr lang="en-US" dirty="0"/>
              <a:t>Git, </a:t>
            </a:r>
            <a:r>
              <a:rPr lang="en-US" dirty="0" err="1"/>
              <a:t>Github</a:t>
            </a:r>
            <a:r>
              <a:rPr lang="en-US" dirty="0"/>
              <a:t> and </a:t>
            </a:r>
            <a:r>
              <a:rPr lang="en-US" dirty="0" err="1"/>
              <a:t>Github</a:t>
            </a:r>
            <a:r>
              <a:rPr lang="en-US" dirty="0"/>
              <a:t> Desktop</a:t>
            </a:r>
          </a:p>
          <a:p>
            <a:pPr lvl="1"/>
            <a:r>
              <a:rPr lang="en-US" dirty="0"/>
              <a:t>Data management and storage</a:t>
            </a:r>
          </a:p>
          <a:p>
            <a:r>
              <a:rPr lang="en-US" dirty="0" err="1"/>
              <a:t>OpenSesame</a:t>
            </a:r>
            <a:endParaRPr lang="en-US" dirty="0"/>
          </a:p>
          <a:p>
            <a:pPr lvl="1"/>
            <a:r>
              <a:rPr lang="en-US" dirty="0"/>
              <a:t>Experimental design and implementation</a:t>
            </a:r>
          </a:p>
          <a:p>
            <a:r>
              <a:rPr lang="en-US" dirty="0"/>
              <a:t>R and </a:t>
            </a:r>
            <a:r>
              <a:rPr lang="en-US" dirty="0" err="1"/>
              <a:t>Rstudio</a:t>
            </a:r>
            <a:endParaRPr lang="en-US" dirty="0"/>
          </a:p>
          <a:p>
            <a:pPr lvl="1"/>
            <a:r>
              <a:rPr lang="en-US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10008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it - Logo Downloads">
            <a:extLst>
              <a:ext uri="{FF2B5EF4-FFF2-40B4-BE49-F238E27FC236}">
                <a16:creationId xmlns:a16="http://schemas.microsoft.com/office/drawing/2014/main" id="{C41774A7-A4A6-CE83-1AEF-F304444C4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138" y="2814638"/>
            <a:ext cx="2915860" cy="291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25DD6D-63BE-449E-7910-B84CE3F6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Git, </a:t>
            </a:r>
            <a:r>
              <a:rPr lang="en-US" dirty="0" err="1"/>
              <a:t>Github</a:t>
            </a:r>
            <a:r>
              <a:rPr lang="en-US" dirty="0"/>
              <a:t>, and </a:t>
            </a:r>
            <a:r>
              <a:rPr lang="en-US" dirty="0" err="1"/>
              <a:t>Github</a:t>
            </a:r>
            <a:r>
              <a:rPr lang="en-US" dirty="0"/>
              <a:t>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E437D-FCA7-7B80-8DA4-C04B07E9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r>
              <a:rPr lang="en-US" dirty="0"/>
              <a:t>Git</a:t>
            </a:r>
          </a:p>
          <a:p>
            <a:pPr lvl="1"/>
            <a:r>
              <a:rPr lang="en-US" dirty="0"/>
              <a:t>Version control system</a:t>
            </a:r>
          </a:p>
          <a:p>
            <a:pPr lvl="1"/>
            <a:r>
              <a:rPr lang="en-US" dirty="0"/>
              <a:t>Tracks changes to a set of files (repository)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215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5DD6D-63BE-449E-7910-B84CE3F6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Git, </a:t>
            </a:r>
            <a:r>
              <a:rPr lang="en-US" dirty="0" err="1"/>
              <a:t>Github</a:t>
            </a:r>
            <a:r>
              <a:rPr lang="en-US" dirty="0"/>
              <a:t>, and </a:t>
            </a:r>
            <a:r>
              <a:rPr lang="en-US" dirty="0" err="1"/>
              <a:t>Github</a:t>
            </a:r>
            <a:r>
              <a:rPr lang="en-US" dirty="0"/>
              <a:t>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E437D-FCA7-7B80-8DA4-C04B07E9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Online storage and management of files using git</a:t>
            </a:r>
          </a:p>
          <a:p>
            <a:pPr lvl="1"/>
            <a:r>
              <a:rPr lang="en-US" dirty="0"/>
              <a:t>All the files used in this lab rotation can be found on the dedicated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pPr lvl="1"/>
            <a:r>
              <a:rPr lang="en-US" dirty="0"/>
              <a:t>https://github.com/allisoct/ETLR23-24</a:t>
            </a:r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4FA2FE45-5427-6741-D0A7-5F8EE08F6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66138" y="2814638"/>
            <a:ext cx="2913062" cy="2913062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8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itHub Desktop 3.3.3 Download | TechSpot">
            <a:extLst>
              <a:ext uri="{FF2B5EF4-FFF2-40B4-BE49-F238E27FC236}">
                <a16:creationId xmlns:a16="http://schemas.microsoft.com/office/drawing/2014/main" id="{5709ADD7-FAA4-147E-9C30-955D82D7A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138" y="2814638"/>
            <a:ext cx="2915860" cy="291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25DD6D-63BE-449E-7910-B84CE3F6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Git, </a:t>
            </a:r>
            <a:r>
              <a:rPr lang="en-US" dirty="0" err="1"/>
              <a:t>Github</a:t>
            </a:r>
            <a:r>
              <a:rPr lang="en-US" dirty="0"/>
              <a:t>, and </a:t>
            </a:r>
            <a:r>
              <a:rPr lang="en-US" dirty="0" err="1"/>
              <a:t>Github</a:t>
            </a:r>
            <a:r>
              <a:rPr lang="en-US" dirty="0"/>
              <a:t>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E437D-FCA7-7B80-8DA4-C04B07E9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r>
              <a:rPr lang="en-US" dirty="0" err="1"/>
              <a:t>Github</a:t>
            </a:r>
            <a:r>
              <a:rPr lang="en-US" dirty="0"/>
              <a:t> Desktop</a:t>
            </a:r>
          </a:p>
          <a:p>
            <a:pPr lvl="1"/>
            <a:r>
              <a:rPr lang="en-US" dirty="0"/>
              <a:t>An easy to use graphical interface for using git and </a:t>
            </a:r>
            <a:r>
              <a:rPr lang="en-US" dirty="0" err="1"/>
              <a:t>accessin</a:t>
            </a:r>
            <a:r>
              <a:rPr lang="en-US" dirty="0"/>
              <a:t>/modifying </a:t>
            </a:r>
            <a:r>
              <a:rPr lang="en-US" dirty="0" err="1"/>
              <a:t>Github</a:t>
            </a:r>
            <a:r>
              <a:rPr lang="en-US" dirty="0"/>
              <a:t> Repositories</a:t>
            </a:r>
          </a:p>
          <a:p>
            <a:pPr lvl="1"/>
            <a:r>
              <a:rPr lang="en-US" dirty="0"/>
              <a:t>Typically, using git requires command line</a:t>
            </a:r>
          </a:p>
          <a:p>
            <a:pPr lvl="1"/>
            <a:r>
              <a:rPr lang="en-US" dirty="0"/>
              <a:t>You can use this to “pull” any new updates to the course materials and to “push” your own work (later)</a:t>
            </a:r>
          </a:p>
        </p:txBody>
      </p:sp>
    </p:spTree>
    <p:extLst>
      <p:ext uri="{BB962C8B-B14F-4D97-AF65-F5344CB8AC3E}">
        <p14:creationId xmlns:p14="http://schemas.microsoft.com/office/powerpoint/2010/main" val="1995855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gsci.nl · GitHub">
            <a:extLst>
              <a:ext uri="{FF2B5EF4-FFF2-40B4-BE49-F238E27FC236}">
                <a16:creationId xmlns:a16="http://schemas.microsoft.com/office/drawing/2014/main" id="{C3065B7B-AEE5-A3D5-8968-5C001A1EE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763" y="2676053"/>
            <a:ext cx="3207218" cy="320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25DD6D-63BE-449E-7910-B84CE3F6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 err="1"/>
              <a:t>OpenSesame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E437D-FCA7-7B80-8DA4-C04B07E9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r>
              <a:rPr lang="en-US" dirty="0"/>
              <a:t>Free, cross-platform experiment builder</a:t>
            </a:r>
          </a:p>
          <a:p>
            <a:r>
              <a:rPr lang="en-US" dirty="0"/>
              <a:t>Can be used for web based or laboratory studies</a:t>
            </a:r>
          </a:p>
          <a:p>
            <a:r>
              <a:rPr lang="en-US" dirty="0"/>
              <a:t>Combines intuitive graphical interface for ordering and display along with the control of python programming</a:t>
            </a:r>
          </a:p>
          <a:p>
            <a:r>
              <a:rPr lang="en-US" dirty="0"/>
              <a:t>Produces one self-contained .exe file that can be run from any computer (reproducibility!)</a:t>
            </a:r>
          </a:p>
          <a:p>
            <a:r>
              <a:rPr lang="en-US" dirty="0"/>
              <a:t>This is what we will use to run our experiment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554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 (programming language) - Wikipedia">
            <a:extLst>
              <a:ext uri="{FF2B5EF4-FFF2-40B4-BE49-F238E27FC236}">
                <a16:creationId xmlns:a16="http://schemas.microsoft.com/office/drawing/2014/main" id="{1D5F89E9-9BB8-D5CB-EA5C-1447B5DBA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035" y="2853669"/>
            <a:ext cx="2905014" cy="289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25DD6D-63BE-449E-7910-B84CE3F6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R and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E437D-FCA7-7B80-8DA4-C04B07E9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</a:p>
          <a:p>
            <a:pPr lvl="1"/>
            <a:r>
              <a:rPr lang="en-US" dirty="0"/>
              <a:t>Programming language tailored for statistical analysis</a:t>
            </a:r>
          </a:p>
          <a:p>
            <a:pPr lvl="1"/>
            <a:r>
              <a:rPr lang="en-US" dirty="0"/>
              <a:t>Tons of specialized packages for specific tasks</a:t>
            </a:r>
          </a:p>
          <a:p>
            <a:pPr lvl="1"/>
            <a:r>
              <a:rPr lang="en-US" dirty="0"/>
              <a:t>Free and widely used in academia in general, especially in data science and psycholinguistics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12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Studio | DigitalOcean Marketplace 1-Click App">
            <a:extLst>
              <a:ext uri="{FF2B5EF4-FFF2-40B4-BE49-F238E27FC236}">
                <a16:creationId xmlns:a16="http://schemas.microsoft.com/office/drawing/2014/main" id="{4258FB78-820E-3173-33C9-F44A4E40C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035" y="2828041"/>
            <a:ext cx="2914252" cy="293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25DD6D-63BE-449E-7910-B84CE3F6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R and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E437D-FCA7-7B80-8DA4-C04B07E9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r>
              <a:rPr lang="en-US" dirty="0" err="1"/>
              <a:t>Rstudio</a:t>
            </a:r>
            <a:endParaRPr lang="en-US" dirty="0"/>
          </a:p>
          <a:p>
            <a:pPr lvl="1"/>
            <a:r>
              <a:rPr lang="en-US" dirty="0"/>
              <a:t>Development environment for R</a:t>
            </a:r>
          </a:p>
          <a:p>
            <a:pPr lvl="1"/>
            <a:r>
              <a:rPr lang="en-US" dirty="0"/>
              <a:t>This is how we will use R to interact with our data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023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0</TotalTime>
  <Words>417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2</vt:lpstr>
      <vt:lpstr>Quotable</vt:lpstr>
      <vt:lpstr>Eyetracking Lab Rotation Winter Semester 23-24 Chris Allison</vt:lpstr>
      <vt:lpstr>Overview until the end of the year</vt:lpstr>
      <vt:lpstr>Important Programs</vt:lpstr>
      <vt:lpstr>Git, Github, and Github Desktop</vt:lpstr>
      <vt:lpstr>Git, Github, and Github Desktop</vt:lpstr>
      <vt:lpstr>Git, Github, and Github Desktop</vt:lpstr>
      <vt:lpstr>OpenSesame</vt:lpstr>
      <vt:lpstr>R and RStudio</vt:lpstr>
      <vt:lpstr>R and RStudio</vt:lpstr>
      <vt:lpstr>Downloads and Setup</vt:lpstr>
      <vt:lpstr>Downloads and Setup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Eyetracking Lab Rotation Winter Semester 23-24 Chris Allison</dc:title>
  <dc:creator>ms003584@mslic.uni-kl.de</dc:creator>
  <cp:lastModifiedBy>ms003584@mslic.uni-kl.de</cp:lastModifiedBy>
  <cp:revision>1</cp:revision>
  <dcterms:created xsi:type="dcterms:W3CDTF">2023-10-12T07:47:53Z</dcterms:created>
  <dcterms:modified xsi:type="dcterms:W3CDTF">2023-10-12T13:02:33Z</dcterms:modified>
</cp:coreProperties>
</file>