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Reading and presenting your paper</a:t>
            </a:r>
          </a:p>
        </p:txBody>
      </p:sp>
    </p:spTree>
    <p:extLst>
      <p:ext uri="{BB962C8B-B14F-4D97-AF65-F5344CB8AC3E}">
        <p14:creationId xmlns:p14="http://schemas.microsoft.com/office/powerpoint/2010/main" val="38312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The Fruits of your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</a:t>
            </a:r>
          </a:p>
          <a:p>
            <a:endParaRPr lang="en-US" sz="2400" dirty="0"/>
          </a:p>
          <a:p>
            <a:r>
              <a:rPr lang="en-US" sz="2400" dirty="0"/>
              <a:t>Statistics</a:t>
            </a:r>
          </a:p>
          <a:p>
            <a:endParaRPr lang="en-US" sz="2400" dirty="0"/>
          </a:p>
          <a:p>
            <a:r>
              <a:rPr lang="en-US" sz="2400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761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graphs and tables</a:t>
            </a:r>
          </a:p>
          <a:p>
            <a:pPr lvl="1"/>
            <a:r>
              <a:rPr lang="en-US" sz="2000" dirty="0"/>
              <a:t>Typically, the highest value information of a paper is going to be in the graphs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kind of data analysis method was used</a:t>
            </a:r>
          </a:p>
          <a:p>
            <a:endParaRPr lang="en-US" sz="2400" dirty="0"/>
          </a:p>
          <a:p>
            <a:r>
              <a:rPr lang="en-US" sz="2400" dirty="0"/>
              <a:t>Did they find support for their hypotheses?</a:t>
            </a:r>
          </a:p>
        </p:txBody>
      </p:sp>
    </p:spTree>
    <p:extLst>
      <p:ext uri="{BB962C8B-B14F-4D97-AF65-F5344CB8AC3E}">
        <p14:creationId xmlns:p14="http://schemas.microsoft.com/office/powerpoint/2010/main" val="41285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Tell us what they found!</a:t>
            </a:r>
          </a:p>
          <a:p>
            <a:endParaRPr lang="en-US" sz="2400" dirty="0"/>
          </a:p>
          <a:p>
            <a:r>
              <a:rPr lang="en-US" sz="2400" dirty="0"/>
              <a:t>Show us the time course graph(s) and explain it/them</a:t>
            </a:r>
          </a:p>
          <a:p>
            <a:endParaRPr lang="en-US" sz="2400" dirty="0"/>
          </a:p>
          <a:p>
            <a:r>
              <a:rPr lang="en-US" sz="2400" dirty="0"/>
              <a:t>What type of analysis did they use?</a:t>
            </a:r>
          </a:p>
          <a:p>
            <a:pPr lvl="1"/>
            <a:r>
              <a:rPr lang="en-US" sz="2000" dirty="0"/>
              <a:t>Findings?</a:t>
            </a:r>
          </a:p>
        </p:txBody>
      </p:sp>
    </p:spTree>
    <p:extLst>
      <p:ext uri="{BB962C8B-B14F-4D97-AF65-F5344CB8AC3E}">
        <p14:creationId xmlns:p14="http://schemas.microsoft.com/office/powerpoint/2010/main" val="290094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Putting Things in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Interpretation of Results</a:t>
            </a:r>
          </a:p>
          <a:p>
            <a:pPr lvl="1"/>
            <a:r>
              <a:rPr lang="en-US" sz="2000" dirty="0"/>
              <a:t>Is this what we expected to find?</a:t>
            </a:r>
          </a:p>
          <a:p>
            <a:pPr lvl="1"/>
            <a:r>
              <a:rPr lang="en-US" sz="2000" dirty="0"/>
              <a:t>Why does this result matter?</a:t>
            </a:r>
          </a:p>
          <a:p>
            <a:pPr lvl="1"/>
            <a:r>
              <a:rPr lang="en-US" sz="2000" dirty="0"/>
              <a:t>Are they consistent with the previous research?</a:t>
            </a:r>
          </a:p>
          <a:p>
            <a:endParaRPr lang="en-US" sz="2200" dirty="0"/>
          </a:p>
          <a:p>
            <a:r>
              <a:rPr lang="en-US" sz="2200" dirty="0"/>
              <a:t>How does this fit in with the current research?</a:t>
            </a:r>
          </a:p>
          <a:p>
            <a:pPr lvl="1"/>
            <a:r>
              <a:rPr lang="en-US" sz="2000" dirty="0"/>
              <a:t>Advances some knowledge? Refutes some findings?</a:t>
            </a:r>
          </a:p>
          <a:p>
            <a:pPr lvl="1"/>
            <a:endParaRPr lang="en-US" sz="2000" dirty="0"/>
          </a:p>
          <a:p>
            <a:r>
              <a:rPr lang="en-US" sz="22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86001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02E9-DF6C-7DE9-B463-653CA6C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859C-4727-C102-C392-9ED1DAD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What are the findings consistent or inconsistent with?</a:t>
            </a:r>
          </a:p>
          <a:p>
            <a:endParaRPr lang="en-US" sz="2400" dirty="0"/>
          </a:p>
          <a:p>
            <a:r>
              <a:rPr lang="en-US" sz="2400" dirty="0"/>
              <a:t>How does this extend the current research?</a:t>
            </a:r>
          </a:p>
          <a:p>
            <a:endParaRPr lang="en-US" sz="2400" dirty="0"/>
          </a:p>
          <a:p>
            <a:r>
              <a:rPr lang="en-US" sz="2400" dirty="0"/>
              <a:t>What are the implications for future research?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40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9392-5020-7D58-33FD-2AC6E56E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8120-5CF4-BF8C-242C-851EDC7F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 an example of how this research relates to previous research</a:t>
            </a:r>
          </a:p>
          <a:p>
            <a:endParaRPr lang="en-US" sz="2400" dirty="0"/>
          </a:p>
          <a:p>
            <a:r>
              <a:rPr lang="en-US" sz="2400" dirty="0"/>
              <a:t>Give us a conclusion</a:t>
            </a:r>
          </a:p>
        </p:txBody>
      </p:sp>
    </p:spTree>
    <p:extLst>
      <p:ext uri="{BB962C8B-B14F-4D97-AF65-F5344CB8AC3E}">
        <p14:creationId xmlns:p14="http://schemas.microsoft.com/office/powerpoint/2010/main" val="158895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41E-DBE2-769F-0B2F-D623EADC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11096"/>
          </a:xfrm>
        </p:spPr>
        <p:txBody>
          <a:bodyPr/>
          <a:lstStyle/>
          <a:p>
            <a:pPr algn="ctr"/>
            <a:r>
              <a:rPr lang="en-US" sz="3600" dirty="0"/>
              <a:t>Recap: Make Sure to at Least Include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5CB-B130-97D1-7CA6-AB0DC60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5045"/>
          </a:xfrm>
        </p:spPr>
        <p:txBody>
          <a:bodyPr>
            <a:normAutofit/>
          </a:bodyPr>
          <a:lstStyle/>
          <a:p>
            <a:r>
              <a:rPr lang="en-US" sz="2000" dirty="0"/>
              <a:t>An outline of the relevant topics covered in the Introduction section</a:t>
            </a:r>
          </a:p>
          <a:p>
            <a:r>
              <a:rPr lang="en-US" sz="2000" dirty="0"/>
              <a:t>The goals, research question, or motivation of the study</a:t>
            </a:r>
          </a:p>
          <a:p>
            <a:r>
              <a:rPr lang="en-US" sz="2000" dirty="0"/>
              <a:t>Information on the participants</a:t>
            </a:r>
          </a:p>
          <a:p>
            <a:r>
              <a:rPr lang="en-US" sz="2000" dirty="0"/>
              <a:t>Information on the VWP stimuli (auditory and visual)</a:t>
            </a:r>
          </a:p>
          <a:p>
            <a:r>
              <a:rPr lang="en-US" sz="2000" dirty="0"/>
              <a:t>Information on the type of analysis used</a:t>
            </a:r>
          </a:p>
          <a:p>
            <a:r>
              <a:rPr lang="en-US" sz="2000" dirty="0"/>
              <a:t>Results of the analysis (time course graph!)</a:t>
            </a:r>
          </a:p>
          <a:p>
            <a:r>
              <a:rPr lang="en-US" sz="2000" dirty="0"/>
              <a:t>How these findings relate to established research</a:t>
            </a:r>
          </a:p>
          <a:p>
            <a:r>
              <a:rPr lang="en-US" sz="2000" dirty="0"/>
              <a:t>Conclusions</a:t>
            </a:r>
          </a:p>
          <a:p>
            <a:r>
              <a:rPr lang="en-US" sz="2000" dirty="0"/>
              <a:t>Ask some sort of question about something you don’t understand in the study</a:t>
            </a:r>
          </a:p>
        </p:txBody>
      </p:sp>
    </p:spTree>
    <p:extLst>
      <p:ext uri="{BB962C8B-B14F-4D97-AF65-F5344CB8AC3E}">
        <p14:creationId xmlns:p14="http://schemas.microsoft.com/office/powerpoint/2010/main" val="24304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B85-5F8F-A2D6-ED39-52B4CEC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4E8A-4C60-DE5C-203D-194AF223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sz="2400" dirty="0"/>
              <a:t>Be able to (efficiently) read and understand papers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 able to talk about the findings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riting an Effective Research Paper: Structure &amp; Content - Wordvice">
            <a:extLst>
              <a:ext uri="{FF2B5EF4-FFF2-40B4-BE49-F238E27FC236}">
                <a16:creationId xmlns:a16="http://schemas.microsoft.com/office/drawing/2014/main" id="{9A8C3F79-9604-5AF0-F64D-70928002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0"/>
            <a:ext cx="9026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FD7E-1E80-D116-6C7C-6E0C339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9E8D-52F2-4163-7776-C3BDE912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May or may not contain subsections</a:t>
            </a:r>
          </a:p>
          <a:p>
            <a:endParaRPr lang="en-US" sz="2400" dirty="0"/>
          </a:p>
          <a:p>
            <a:r>
              <a:rPr lang="en-US" sz="2400" dirty="0"/>
              <a:t>Goes from broad topics and gets progressively more specific to the study at hand</a:t>
            </a:r>
          </a:p>
          <a:p>
            <a:endParaRPr lang="en-US" sz="2400" dirty="0"/>
          </a:p>
          <a:p>
            <a:r>
              <a:rPr lang="en-US" sz="2400" dirty="0"/>
              <a:t>Typically ends with a brief overview of the study</a:t>
            </a:r>
          </a:p>
        </p:txBody>
      </p:sp>
    </p:spTree>
    <p:extLst>
      <p:ext uri="{BB962C8B-B14F-4D97-AF65-F5344CB8AC3E}">
        <p14:creationId xmlns:p14="http://schemas.microsoft.com/office/powerpoint/2010/main" val="21256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FD7E-1E80-D116-6C7C-6E0C339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9E8D-52F2-4163-7776-C3BDE912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What are the broad themes this study will deal with?</a:t>
            </a:r>
          </a:p>
          <a:p>
            <a:endParaRPr lang="en-US" sz="2400" dirty="0"/>
          </a:p>
          <a:p>
            <a:r>
              <a:rPr lang="en-US" sz="2400" dirty="0"/>
              <a:t>What is the current state of the related research?</a:t>
            </a:r>
          </a:p>
          <a:p>
            <a:endParaRPr lang="en-US" sz="2400" dirty="0"/>
          </a:p>
          <a:p>
            <a:r>
              <a:rPr lang="en-US" sz="2400" dirty="0"/>
              <a:t>What inspired this study?</a:t>
            </a:r>
          </a:p>
          <a:p>
            <a:endParaRPr lang="en-US" sz="2400" dirty="0"/>
          </a:p>
          <a:p>
            <a:r>
              <a:rPr lang="en-US" sz="2400" dirty="0"/>
              <a:t>What is their research question/hypothesis?</a:t>
            </a:r>
          </a:p>
        </p:txBody>
      </p:sp>
    </p:spTree>
    <p:extLst>
      <p:ext uri="{BB962C8B-B14F-4D97-AF65-F5344CB8AC3E}">
        <p14:creationId xmlns:p14="http://schemas.microsoft.com/office/powerpoint/2010/main" val="16727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35B6-AF7D-6C31-6200-071E394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14B1-1F62-407D-258B-5DDB7C0A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Make a short outline of the introduction</a:t>
            </a:r>
          </a:p>
          <a:p>
            <a:pPr lvl="1"/>
            <a:r>
              <a:rPr lang="en-US" sz="2000" dirty="0"/>
              <a:t>What are the major topics being discussed in the paper?</a:t>
            </a:r>
          </a:p>
          <a:p>
            <a:pPr lvl="1"/>
            <a:r>
              <a:rPr lang="en-US" sz="2000" dirty="0"/>
              <a:t>“Previous research on </a:t>
            </a:r>
            <a:r>
              <a:rPr lang="en-US" sz="2000" i="1" dirty="0"/>
              <a:t>x</a:t>
            </a:r>
            <a:r>
              <a:rPr lang="en-US" sz="2000" dirty="0"/>
              <a:t> found…”</a:t>
            </a:r>
          </a:p>
          <a:p>
            <a:pPr lvl="1"/>
            <a:endParaRPr lang="en-US" sz="2000" dirty="0"/>
          </a:p>
          <a:p>
            <a:r>
              <a:rPr lang="en-US" sz="2400" dirty="0"/>
              <a:t>Give us a brief introduction of the goals, research questions, and hypotheses</a:t>
            </a:r>
          </a:p>
          <a:p>
            <a:pPr lvl="1"/>
            <a:r>
              <a:rPr lang="en-US" sz="2000" dirty="0"/>
              <a:t>“The authors wanted to see if </a:t>
            </a:r>
            <a:r>
              <a:rPr lang="en-US" sz="2000" dirty="0" err="1"/>
              <a:t>comprehenders</a:t>
            </a:r>
            <a:r>
              <a:rPr lang="en-US" sz="2000" dirty="0"/>
              <a:t> consider perspective at early stages of predictions. If they do, they expected… If they don’t, they expected…”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This is where the specifics of the study are defined</a:t>
            </a:r>
          </a:p>
          <a:p>
            <a:endParaRPr lang="en-US" sz="2400" dirty="0"/>
          </a:p>
          <a:p>
            <a:r>
              <a:rPr lang="en-US" sz="2400" dirty="0"/>
              <a:t>Contains information on the following:</a:t>
            </a:r>
          </a:p>
          <a:p>
            <a:pPr lvl="1"/>
            <a:r>
              <a:rPr lang="en-US" sz="2000" dirty="0"/>
              <a:t>Participants</a:t>
            </a:r>
          </a:p>
          <a:p>
            <a:pPr lvl="1"/>
            <a:r>
              <a:rPr lang="en-US" sz="2000" dirty="0"/>
              <a:t>Design</a:t>
            </a:r>
          </a:p>
          <a:p>
            <a:pPr lvl="1"/>
            <a:r>
              <a:rPr lang="en-US" sz="2000" dirty="0"/>
              <a:t>Materials/Stimuli</a:t>
            </a:r>
          </a:p>
          <a:p>
            <a:pPr lvl="1"/>
            <a:r>
              <a:rPr lang="en-US" sz="2000" dirty="0"/>
              <a:t>Tasks</a:t>
            </a:r>
          </a:p>
          <a:p>
            <a:pPr lvl="1"/>
            <a:r>
              <a:rPr lang="en-US" sz="20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2943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What is the participant sample like?</a:t>
            </a:r>
          </a:p>
          <a:p>
            <a:pPr lvl="1"/>
            <a:r>
              <a:rPr lang="en-US" sz="1800" dirty="0"/>
              <a:t>Is this normal for similar studies? What are the strengths/weaknesses of this population?</a:t>
            </a:r>
          </a:p>
          <a:p>
            <a:pPr lvl="1"/>
            <a:r>
              <a:rPr lang="en-US" sz="1800" dirty="0"/>
              <a:t>WEIRD?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kind of paradigms and manipulations were used?</a:t>
            </a:r>
          </a:p>
          <a:p>
            <a:endParaRPr lang="en-US" sz="2000" dirty="0"/>
          </a:p>
          <a:p>
            <a:r>
              <a:rPr lang="en-US" sz="2000" dirty="0"/>
              <a:t>How many trials were there?</a:t>
            </a:r>
          </a:p>
        </p:txBody>
      </p:sp>
    </p:spTree>
    <p:extLst>
      <p:ext uri="{BB962C8B-B14F-4D97-AF65-F5344CB8AC3E}">
        <p14:creationId xmlns:p14="http://schemas.microsoft.com/office/powerpoint/2010/main" val="238602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AAC-4C66-C4DB-78D0-A9E80F05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Tasks for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EC-E9C1-7FB6-C922-8DCA85F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Tell us what they actually did!</a:t>
            </a:r>
          </a:p>
          <a:p>
            <a:endParaRPr lang="en-US" sz="2000" dirty="0"/>
          </a:p>
          <a:p>
            <a:r>
              <a:rPr lang="en-US" sz="2000" dirty="0"/>
              <a:t>Define the participant population</a:t>
            </a:r>
          </a:p>
          <a:p>
            <a:pPr lvl="1"/>
            <a:r>
              <a:rPr lang="en-US" sz="1800" dirty="0"/>
              <a:t>Size? Age? Language(s)?</a:t>
            </a:r>
          </a:p>
          <a:p>
            <a:pPr lvl="1"/>
            <a:endParaRPr lang="en-US" sz="1800" dirty="0"/>
          </a:p>
          <a:p>
            <a:r>
              <a:rPr lang="en-US" sz="2000" dirty="0"/>
              <a:t>How did they use the VWP?</a:t>
            </a:r>
          </a:p>
          <a:p>
            <a:pPr lvl="1"/>
            <a:r>
              <a:rPr lang="en-US" sz="1800" dirty="0"/>
              <a:t>Trials? Manipulations? Type of prediction? Give us an example sentence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measures?</a:t>
            </a:r>
          </a:p>
        </p:txBody>
      </p:sp>
    </p:spTree>
    <p:extLst>
      <p:ext uri="{BB962C8B-B14F-4D97-AF65-F5344CB8AC3E}">
        <p14:creationId xmlns:p14="http://schemas.microsoft.com/office/powerpoint/2010/main" val="172511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578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Eyetracking Lab Rotation Winter Semester 23-24 Chris Allison</vt:lpstr>
      <vt:lpstr>Goal</vt:lpstr>
      <vt:lpstr>PowerPoint Presentation</vt:lpstr>
      <vt:lpstr>Introduction: Setting the Scene</vt:lpstr>
      <vt:lpstr>Introduction: What to Look For</vt:lpstr>
      <vt:lpstr>Introduction: Tasks for your Presentation</vt:lpstr>
      <vt:lpstr>Methods: The Details</vt:lpstr>
      <vt:lpstr>Methods: What to Look for</vt:lpstr>
      <vt:lpstr>Methods: Tasks for your Presentation</vt:lpstr>
      <vt:lpstr>Results: The Fruits of your Labor</vt:lpstr>
      <vt:lpstr>Results: What to Look for</vt:lpstr>
      <vt:lpstr>Results: Tasks for your Presentation</vt:lpstr>
      <vt:lpstr>Discussion: Putting Things in Perspective</vt:lpstr>
      <vt:lpstr>Discussion: What to Look for</vt:lpstr>
      <vt:lpstr>Discussion: Tasks for your Presentation</vt:lpstr>
      <vt:lpstr>Recap: Make Sure to at Least Include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Chris Allison</cp:lastModifiedBy>
  <cp:revision>2</cp:revision>
  <dcterms:created xsi:type="dcterms:W3CDTF">2023-11-06T08:40:25Z</dcterms:created>
  <dcterms:modified xsi:type="dcterms:W3CDTF">2023-11-06T11:44:48Z</dcterms:modified>
</cp:coreProperties>
</file>