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cogsci/OpenSesame/releases/tag/release%2F3.3.12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lisoct/ETLR23-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Introductory Materials</a:t>
            </a:r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the standard environment for using R</a:t>
            </a:r>
          </a:p>
          <a:p>
            <a:pPr lvl="1"/>
            <a:endParaRPr lang="en-US" dirty="0"/>
          </a:p>
          <a:p>
            <a:r>
              <a:rPr lang="en-US" dirty="0"/>
              <a:t>We will use this to write, manage, run, and interpret our R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r>
              <a:rPr lang="en-US" dirty="0"/>
              <a:t>Make a GitHub account	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https://github.com/open-cogsci/OpenSesame/releases/tag/release%2F3.3.12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A4FB-26F5-5188-A3B0-600A63E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AC9-6870-150A-E383-88DA1DE5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class will be an introduction to prediction in the brain and in language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read the introductory material before we meet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89D-B4E2-0ACA-5704-B2DE28E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Paper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CC29-5F32-06D9-D20E-0C136D59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papers from the list</a:t>
            </a:r>
          </a:p>
          <a:p>
            <a:endParaRPr lang="en-US" dirty="0"/>
          </a:p>
          <a:p>
            <a:r>
              <a:rPr lang="en-US" dirty="0"/>
              <a:t>You’ll have to prepare a short discussion (~10 minutes) about the paper that you’ll present on 22</a:t>
            </a:r>
            <a:r>
              <a:rPr lang="en-US" baseline="30000" dirty="0"/>
              <a:t>nd</a:t>
            </a:r>
            <a:r>
              <a:rPr lang="en-US" dirty="0"/>
              <a:t> November.</a:t>
            </a:r>
          </a:p>
          <a:p>
            <a:endParaRPr lang="en-US" dirty="0"/>
          </a:p>
          <a:p>
            <a:r>
              <a:rPr lang="en-US" dirty="0"/>
              <a:t>You will also need to add this to the repository and “push” it so that everyone else can access it.</a:t>
            </a:r>
          </a:p>
        </p:txBody>
      </p:sp>
    </p:spTree>
    <p:extLst>
      <p:ext uri="{BB962C8B-B14F-4D97-AF65-F5344CB8AC3E}">
        <p14:creationId xmlns:p14="http://schemas.microsoft.com/office/powerpoint/2010/main" val="4474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23F-28F3-7E20-EC51-469F9D2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until the end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AD7-55FC-C7C8-6856-1C3E0D25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</a:t>
            </a:r>
            <a:r>
              <a:rPr lang="en-US" baseline="30000" dirty="0"/>
              <a:t>st</a:t>
            </a:r>
            <a:r>
              <a:rPr lang="en-US" dirty="0"/>
              <a:t>: Intro, Installations, Logistics</a:t>
            </a:r>
          </a:p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: Literature Discussion – Prediction</a:t>
            </a:r>
          </a:p>
          <a:p>
            <a:r>
              <a:rPr lang="en-US" dirty="0"/>
              <a:t>November 15</a:t>
            </a:r>
            <a:r>
              <a:rPr lang="en-US" baseline="30000" dirty="0"/>
              <a:t>th</a:t>
            </a:r>
            <a:r>
              <a:rPr lang="en-US" dirty="0"/>
              <a:t>: Literature Discussion – Visual World Paradigm</a:t>
            </a:r>
          </a:p>
          <a:p>
            <a:r>
              <a:rPr lang="en-US" dirty="0"/>
              <a:t>November 22</a:t>
            </a:r>
            <a:r>
              <a:rPr lang="en-US" baseline="30000" dirty="0"/>
              <a:t>nd</a:t>
            </a:r>
            <a:r>
              <a:rPr lang="en-US" dirty="0"/>
              <a:t>: Paper Discussions</a:t>
            </a:r>
          </a:p>
          <a:p>
            <a:r>
              <a:rPr lang="en-US" dirty="0"/>
              <a:t>November 29</a:t>
            </a:r>
            <a:r>
              <a:rPr lang="en-US" baseline="30000" dirty="0"/>
              <a:t>th</a:t>
            </a:r>
            <a:r>
              <a:rPr lang="en-US" dirty="0"/>
              <a:t>: Experimental Measures Introduction</a:t>
            </a:r>
          </a:p>
          <a:p>
            <a:r>
              <a:rPr lang="en-US" dirty="0"/>
              <a:t>December 6</a:t>
            </a:r>
            <a:r>
              <a:rPr lang="en-US" baseline="30000" dirty="0"/>
              <a:t>th</a:t>
            </a:r>
            <a:r>
              <a:rPr lang="en-US" dirty="0"/>
              <a:t>: Lab Introduction and Practical</a:t>
            </a:r>
          </a:p>
          <a:p>
            <a:r>
              <a:rPr lang="en-US" dirty="0"/>
              <a:t>December 13</a:t>
            </a:r>
            <a:r>
              <a:rPr lang="en-US" baseline="30000" dirty="0"/>
              <a:t>th</a:t>
            </a:r>
            <a:r>
              <a:rPr lang="en-US" dirty="0"/>
              <a:t>: Practical Recap</a:t>
            </a:r>
          </a:p>
        </p:txBody>
      </p:sp>
    </p:spTree>
    <p:extLst>
      <p:ext uri="{BB962C8B-B14F-4D97-AF65-F5344CB8AC3E}">
        <p14:creationId xmlns:p14="http://schemas.microsoft.com/office/powerpoint/2010/main" val="2343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  <a:p>
            <a:r>
              <a:rPr lang="en-US" dirty="0"/>
              <a:t>We will use this to make sure we are all working with the same files, even if they’re being edited by multiple people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https://github.com/allisoct/ETLR23-24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use this to store our files online in a place accessible to everyone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  <a:p>
            <a:endParaRPr lang="en-US" dirty="0"/>
          </a:p>
          <a:p>
            <a:r>
              <a:rPr lang="en-US" dirty="0"/>
              <a:t>We will use this to modify the files we have stored, while Git makes sure that everyone keeps the same set of files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E97-48D2-ED32-DC50-05F63C92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AC4-435C-387F-A6E9-9FC9955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workflow</a:t>
            </a:r>
          </a:p>
          <a:p>
            <a:pPr lvl="1"/>
            <a:r>
              <a:rPr lang="en-US" dirty="0"/>
              <a:t>Fetch: Make sure your version of the repository is up to date</a:t>
            </a:r>
          </a:p>
          <a:p>
            <a:pPr lvl="1"/>
            <a:r>
              <a:rPr lang="en-US" dirty="0"/>
              <a:t>Commit: Submit your changes along with a summary</a:t>
            </a:r>
          </a:p>
          <a:p>
            <a:pPr lvl="1"/>
            <a:r>
              <a:rPr lang="en-US" dirty="0"/>
              <a:t>Push: Send those changes to everyone else so that they can fetch them</a:t>
            </a:r>
          </a:p>
        </p:txBody>
      </p:sp>
    </p:spTree>
    <p:extLst>
      <p:ext uri="{BB962C8B-B14F-4D97-AF65-F5344CB8AC3E}">
        <p14:creationId xmlns:p14="http://schemas.microsoft.com/office/powerpoint/2010/main" val="35624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endParaRPr lang="en-US" dirty="0"/>
          </a:p>
          <a:p>
            <a:r>
              <a:rPr lang="en-US" dirty="0"/>
              <a:t>We will use this to create and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r>
              <a:rPr lang="en-US" dirty="0"/>
              <a:t>We will use this language to deal with 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131</TotalTime>
  <Words>635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Eyetracking Lab Rotation Winter Semester 23-24 Chris Allison</vt:lpstr>
      <vt:lpstr>Overview until the end of the year</vt:lpstr>
      <vt:lpstr>Important Programs</vt:lpstr>
      <vt:lpstr>Git, Github, and Github Desktop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  <vt:lpstr>What to read for next class</vt:lpstr>
      <vt:lpstr>Homework: Paper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Chris Allison</cp:lastModifiedBy>
  <cp:revision>4</cp:revision>
  <dcterms:created xsi:type="dcterms:W3CDTF">2023-10-12T07:47:53Z</dcterms:created>
  <dcterms:modified xsi:type="dcterms:W3CDTF">2023-10-18T09:20:45Z</dcterms:modified>
</cp:coreProperties>
</file>