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0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3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FCA6BAC-FA03-4867-A248-B136F1FCECE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FCA6BAC-FA03-4867-A248-B136F1FCECE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0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cogsci/OpenSesame/releases/tag/release%2F3.3.12" TargetMode="External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llisoct/ETLR23-2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23-24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66687"/>
          </a:xfrm>
        </p:spPr>
        <p:txBody>
          <a:bodyPr>
            <a:normAutofit/>
          </a:bodyPr>
          <a:lstStyle/>
          <a:p>
            <a:r>
              <a:rPr lang="en-US" sz="4400" dirty="0"/>
              <a:t>Introductory Materials</a:t>
            </a:r>
          </a:p>
        </p:txBody>
      </p:sp>
    </p:spTree>
    <p:extLst>
      <p:ext uri="{BB962C8B-B14F-4D97-AF65-F5344CB8AC3E}">
        <p14:creationId xmlns:p14="http://schemas.microsoft.com/office/powerpoint/2010/main" val="40126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Studio | DigitalOcean Marketplace 1-Click App">
            <a:extLst>
              <a:ext uri="{FF2B5EF4-FFF2-40B4-BE49-F238E27FC236}">
                <a16:creationId xmlns:a16="http://schemas.microsoft.com/office/drawing/2014/main" id="{4258FB78-820E-3173-33C9-F44A4E40C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35" y="2828041"/>
            <a:ext cx="2914252" cy="29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Development environment for R</a:t>
            </a:r>
          </a:p>
          <a:p>
            <a:pPr lvl="1"/>
            <a:r>
              <a:rPr lang="en-US" dirty="0"/>
              <a:t>This is the standard environment for using R</a:t>
            </a:r>
          </a:p>
          <a:p>
            <a:pPr lvl="1"/>
            <a:endParaRPr lang="en-US" dirty="0"/>
          </a:p>
          <a:p>
            <a:r>
              <a:rPr lang="en-US" dirty="0"/>
              <a:t>We will use this to write, manage, run, and interpret our R code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2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EC0D9-2F42-E137-3167-F35D6BC7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Downloads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FC55-7963-A4C4-C2B9-0129B42F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Download and install Git</a:t>
            </a:r>
          </a:p>
          <a:p>
            <a:pPr lvl="1"/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Download and install GitHub Desktop</a:t>
            </a:r>
          </a:p>
          <a:p>
            <a:pPr lvl="1"/>
            <a:r>
              <a:rPr lang="en-US" dirty="0">
                <a:hlinkClick r:id="rId3"/>
              </a:rPr>
              <a:t>https://desktop.github.com/</a:t>
            </a:r>
            <a:endParaRPr lang="en-US" dirty="0"/>
          </a:p>
          <a:p>
            <a:r>
              <a:rPr lang="en-US" dirty="0"/>
              <a:t>Make a GitHub account	</a:t>
            </a:r>
          </a:p>
          <a:p>
            <a:pPr lvl="1"/>
            <a:r>
              <a:rPr lang="en-US" dirty="0"/>
              <a:t>https://docs.github.com/en/desktop/installing-and-authenticating-to-github-desktop/setting-up-github-desktop</a:t>
            </a:r>
          </a:p>
        </p:txBody>
      </p:sp>
    </p:spTree>
    <p:extLst>
      <p:ext uri="{BB962C8B-B14F-4D97-AF65-F5344CB8AC3E}">
        <p14:creationId xmlns:p14="http://schemas.microsoft.com/office/powerpoint/2010/main" val="425144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3948F-00AE-649E-7555-900AB080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Downloads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8EFB-CD17-7D1E-1EDF-F9F588EB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Download and install 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https://posit.co/download/rstudio-desktop/</a:t>
            </a:r>
            <a:endParaRPr lang="en-US" dirty="0"/>
          </a:p>
          <a:p>
            <a:r>
              <a:rPr lang="en-US" dirty="0"/>
              <a:t>Download and install </a:t>
            </a:r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https://github.com/open-cogsci/OpenSesame/releases/tag/release%2F3.3.12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A4FB-26F5-5188-A3B0-600A63E3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read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AC9-6870-150A-E383-88DA1DE5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class will be an introduction to prediction in the brain and in language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read the introductory material before we meet</a:t>
            </a:r>
          </a:p>
          <a:p>
            <a:pPr lvl="1"/>
            <a:r>
              <a:rPr lang="en-US" dirty="0"/>
              <a:t>Intro Papers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89D-B4E2-0ACA-5704-B2DE28EB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Paper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CC29-5F32-06D9-D20E-0C136D597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of the papers from the list</a:t>
            </a:r>
          </a:p>
          <a:p>
            <a:endParaRPr lang="en-US" dirty="0"/>
          </a:p>
          <a:p>
            <a:r>
              <a:rPr lang="en-US" dirty="0"/>
              <a:t>You’ll have to prepare a short discussion (~10 minutes) about the paper that you’ll present on 22</a:t>
            </a:r>
            <a:r>
              <a:rPr lang="en-US" baseline="30000" dirty="0"/>
              <a:t>nd</a:t>
            </a:r>
            <a:r>
              <a:rPr lang="en-US" dirty="0"/>
              <a:t> November.</a:t>
            </a:r>
          </a:p>
          <a:p>
            <a:endParaRPr lang="en-US" dirty="0"/>
          </a:p>
          <a:p>
            <a:r>
              <a:rPr lang="en-US" dirty="0"/>
              <a:t>Git exercise:</a:t>
            </a:r>
          </a:p>
          <a:p>
            <a:pPr lvl="1"/>
            <a:r>
              <a:rPr lang="en-US" dirty="0"/>
              <a:t>Create a folder with your name</a:t>
            </a:r>
          </a:p>
          <a:p>
            <a:pPr lvl="1"/>
            <a:r>
              <a:rPr lang="en-US" dirty="0"/>
              <a:t>Put the paper you choose in that folder</a:t>
            </a:r>
          </a:p>
          <a:p>
            <a:pPr lvl="1"/>
            <a:r>
              <a:rPr lang="en-US" dirty="0"/>
              <a:t>Push these changes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44745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E23F-28F3-7E20-EC51-469F9D2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until the end of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9AD7-55FC-C7C8-6856-1C3E0D25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November 1</a:t>
            </a:r>
            <a:r>
              <a:rPr lang="en-US" baseline="30000" dirty="0"/>
              <a:t>st</a:t>
            </a:r>
            <a:r>
              <a:rPr lang="en-US" dirty="0"/>
              <a:t>: Intro, Installations, Logistics</a:t>
            </a:r>
          </a:p>
          <a:p>
            <a:r>
              <a:rPr lang="en-US" dirty="0"/>
              <a:t>November 8</a:t>
            </a:r>
            <a:r>
              <a:rPr lang="en-US" baseline="30000" dirty="0"/>
              <a:t>th</a:t>
            </a:r>
            <a:r>
              <a:rPr lang="en-US" dirty="0"/>
              <a:t>: Literature Discussion – Prediction</a:t>
            </a:r>
          </a:p>
          <a:p>
            <a:r>
              <a:rPr lang="en-US" dirty="0"/>
              <a:t>November 15</a:t>
            </a:r>
            <a:r>
              <a:rPr lang="en-US" baseline="30000" dirty="0"/>
              <a:t>th</a:t>
            </a:r>
            <a:r>
              <a:rPr lang="en-US" dirty="0"/>
              <a:t>: Literature Discussion – Visual World Paradigm</a:t>
            </a:r>
          </a:p>
          <a:p>
            <a:r>
              <a:rPr lang="en-US" dirty="0"/>
              <a:t>November 22</a:t>
            </a:r>
            <a:r>
              <a:rPr lang="en-US" baseline="30000" dirty="0"/>
              <a:t>nd</a:t>
            </a:r>
            <a:r>
              <a:rPr lang="en-US" dirty="0"/>
              <a:t>: Paper Discussions</a:t>
            </a:r>
          </a:p>
          <a:p>
            <a:r>
              <a:rPr lang="en-US" dirty="0"/>
              <a:t>November 29</a:t>
            </a:r>
            <a:r>
              <a:rPr lang="en-US" baseline="30000" dirty="0"/>
              <a:t>th</a:t>
            </a:r>
            <a:r>
              <a:rPr lang="en-US" dirty="0"/>
              <a:t>: Experimental Measures Introduction</a:t>
            </a:r>
          </a:p>
          <a:p>
            <a:r>
              <a:rPr lang="en-US" dirty="0"/>
              <a:t>December 6</a:t>
            </a:r>
            <a:r>
              <a:rPr lang="en-US" baseline="30000" dirty="0"/>
              <a:t>th</a:t>
            </a:r>
            <a:r>
              <a:rPr lang="en-US" dirty="0"/>
              <a:t>: Lab Introduction and Practical</a:t>
            </a:r>
          </a:p>
          <a:p>
            <a:r>
              <a:rPr lang="en-US" dirty="0"/>
              <a:t>December 13</a:t>
            </a:r>
            <a:r>
              <a:rPr lang="en-US" baseline="30000" dirty="0"/>
              <a:t>th</a:t>
            </a:r>
            <a:r>
              <a:rPr lang="en-US" dirty="0"/>
              <a:t>: Practical Recap</a:t>
            </a:r>
          </a:p>
        </p:txBody>
      </p:sp>
    </p:spTree>
    <p:extLst>
      <p:ext uri="{BB962C8B-B14F-4D97-AF65-F5344CB8AC3E}">
        <p14:creationId xmlns:p14="http://schemas.microsoft.com/office/powerpoint/2010/main" val="234342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D712-739C-A933-BB2B-7A552DD8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C307-675B-C7A1-B7F9-27AD4B3D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this, you should have a general understanding of a few important tools</a:t>
            </a:r>
          </a:p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lvl="1"/>
            <a:r>
              <a:rPr lang="en-US" dirty="0"/>
              <a:t>Data management and storage</a:t>
            </a:r>
          </a:p>
          <a:p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/>
              <a:t>Experimental design and implementation</a:t>
            </a:r>
          </a:p>
          <a:p>
            <a:r>
              <a:rPr lang="en-US" dirty="0"/>
              <a:t>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000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41774A7-A4A6-CE83-1AEF-F304444C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2814638"/>
            <a:ext cx="2915860" cy="29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Version control system</a:t>
            </a:r>
          </a:p>
          <a:p>
            <a:pPr lvl="1"/>
            <a:r>
              <a:rPr lang="en-US" dirty="0"/>
              <a:t>Tracks changes to a set of files (repository)</a:t>
            </a:r>
          </a:p>
          <a:p>
            <a:pPr lvl="1"/>
            <a:endParaRPr lang="en-US" dirty="0"/>
          </a:p>
          <a:p>
            <a:r>
              <a:rPr lang="en-US" dirty="0"/>
              <a:t>We will use this to make sure we are all working with the same files, even if they’re being edited by multiple people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1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Online storage and management of files using git</a:t>
            </a:r>
          </a:p>
          <a:p>
            <a:pPr lvl="1"/>
            <a:r>
              <a:rPr lang="en-US" dirty="0"/>
              <a:t>All the files used in this lab rotation can be found on the dedicated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https://github.com/allisoct/ETLR23-24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use this to store our files online in a place accessible to everyone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FA2FE45-5427-6741-D0A7-5F8EE08F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138" y="2814638"/>
            <a:ext cx="2913062" cy="291306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Desktop 3.3.3 Download | TechSpot">
            <a:extLst>
              <a:ext uri="{FF2B5EF4-FFF2-40B4-BE49-F238E27FC236}">
                <a16:creationId xmlns:a16="http://schemas.microsoft.com/office/drawing/2014/main" id="{5709ADD7-FAA4-147E-9C30-955D82D7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2814638"/>
            <a:ext cx="2915860" cy="29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lvl="1"/>
            <a:r>
              <a:rPr lang="en-US" dirty="0"/>
              <a:t>An easy to use graphical interface for using git and </a:t>
            </a:r>
            <a:r>
              <a:rPr lang="en-US" dirty="0" err="1"/>
              <a:t>accessin</a:t>
            </a:r>
            <a:r>
              <a:rPr lang="en-US" dirty="0"/>
              <a:t>/modifying </a:t>
            </a:r>
            <a:r>
              <a:rPr lang="en-US" dirty="0" err="1"/>
              <a:t>Github</a:t>
            </a:r>
            <a:r>
              <a:rPr lang="en-US" dirty="0"/>
              <a:t> Repositories</a:t>
            </a:r>
          </a:p>
          <a:p>
            <a:pPr lvl="1"/>
            <a:r>
              <a:rPr lang="en-US" dirty="0"/>
              <a:t>Typically, using git requires command line</a:t>
            </a:r>
          </a:p>
          <a:p>
            <a:pPr lvl="1"/>
            <a:r>
              <a:rPr lang="en-US" dirty="0"/>
              <a:t>You can use this to “pull” any new updates to the course materials and to “push” your own work (later)</a:t>
            </a:r>
          </a:p>
          <a:p>
            <a:endParaRPr lang="en-US" dirty="0"/>
          </a:p>
          <a:p>
            <a:r>
              <a:rPr lang="en-US" dirty="0"/>
              <a:t>We will use this to modify the files we have stored, while Git makes sure that everyone keeps the same set of files</a:t>
            </a:r>
          </a:p>
        </p:txBody>
      </p:sp>
    </p:spTree>
    <p:extLst>
      <p:ext uri="{BB962C8B-B14F-4D97-AF65-F5344CB8AC3E}">
        <p14:creationId xmlns:p14="http://schemas.microsoft.com/office/powerpoint/2010/main" val="199585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2E97-48D2-ED32-DC50-05F63C92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1AC4-435C-387F-A6E9-9FC9955D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 workflow</a:t>
            </a:r>
          </a:p>
          <a:p>
            <a:pPr lvl="1"/>
            <a:r>
              <a:rPr lang="en-US" dirty="0"/>
              <a:t>Fetch: Make sure your version of the repository is up to date</a:t>
            </a:r>
          </a:p>
          <a:p>
            <a:pPr lvl="1"/>
            <a:r>
              <a:rPr lang="en-US" dirty="0"/>
              <a:t>Commit: Submit your changes along with a summary</a:t>
            </a:r>
          </a:p>
          <a:p>
            <a:pPr lvl="1"/>
            <a:r>
              <a:rPr lang="en-US" dirty="0"/>
              <a:t>Push: Send those changes to everyone else so that they can fetch them</a:t>
            </a:r>
          </a:p>
        </p:txBody>
      </p:sp>
    </p:spTree>
    <p:extLst>
      <p:ext uri="{BB962C8B-B14F-4D97-AF65-F5344CB8AC3E}">
        <p14:creationId xmlns:p14="http://schemas.microsoft.com/office/powerpoint/2010/main" val="356243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gsci.nl · GitHub">
            <a:extLst>
              <a:ext uri="{FF2B5EF4-FFF2-40B4-BE49-F238E27FC236}">
                <a16:creationId xmlns:a16="http://schemas.microsoft.com/office/drawing/2014/main" id="{C3065B7B-AEE5-A3D5-8968-5C001A1E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763" y="2676053"/>
            <a:ext cx="3207218" cy="320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OpenSesame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Free, cross-platform experiment builder</a:t>
            </a:r>
          </a:p>
          <a:p>
            <a:r>
              <a:rPr lang="en-US" dirty="0"/>
              <a:t>Can be used for web based or laboratory studies</a:t>
            </a:r>
          </a:p>
          <a:p>
            <a:r>
              <a:rPr lang="en-US" dirty="0"/>
              <a:t>Combines intuitive graphical interface for ordering and display along with the control of python programming</a:t>
            </a:r>
          </a:p>
          <a:p>
            <a:r>
              <a:rPr lang="en-US" dirty="0"/>
              <a:t>Produces one self-contained .exe file that can be run from any computer (reproducibility!)</a:t>
            </a:r>
          </a:p>
          <a:p>
            <a:endParaRPr lang="en-US" dirty="0"/>
          </a:p>
          <a:p>
            <a:r>
              <a:rPr lang="en-US" dirty="0"/>
              <a:t>We will use this to create and run our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5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 (programming language) - Wikipedia">
            <a:extLst>
              <a:ext uri="{FF2B5EF4-FFF2-40B4-BE49-F238E27FC236}">
                <a16:creationId xmlns:a16="http://schemas.microsoft.com/office/drawing/2014/main" id="{1D5F89E9-9BB8-D5CB-EA5C-1447B5DB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35" y="2853669"/>
            <a:ext cx="2905014" cy="28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</a:p>
          <a:p>
            <a:pPr lvl="1"/>
            <a:r>
              <a:rPr lang="en-US" dirty="0"/>
              <a:t>Programming language tailored for statistical analysis</a:t>
            </a:r>
          </a:p>
          <a:p>
            <a:pPr lvl="1"/>
            <a:r>
              <a:rPr lang="en-US" dirty="0"/>
              <a:t>Tons of specialized packages for specific tasks</a:t>
            </a:r>
          </a:p>
          <a:p>
            <a:pPr lvl="1"/>
            <a:r>
              <a:rPr lang="en-US" dirty="0"/>
              <a:t>Free and widely used in academia in general, especially in data science and psycholinguistics</a:t>
            </a:r>
          </a:p>
          <a:p>
            <a:pPr lvl="1"/>
            <a:endParaRPr lang="en-US" dirty="0"/>
          </a:p>
          <a:p>
            <a:r>
              <a:rPr lang="en-US" dirty="0"/>
              <a:t>We will use this language to deal with our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2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638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Eyetracking Lab Rotation Winter Semester 23-24 Chris Allison</vt:lpstr>
      <vt:lpstr>Overview until the end of the year</vt:lpstr>
      <vt:lpstr>Important Programs</vt:lpstr>
      <vt:lpstr>Git, Github, and Github Desktop</vt:lpstr>
      <vt:lpstr>Git, Github, and Github Desktop</vt:lpstr>
      <vt:lpstr>Git, Github, and Github Desktop</vt:lpstr>
      <vt:lpstr>Git, Github, and Github Desktop</vt:lpstr>
      <vt:lpstr>OpenSesame</vt:lpstr>
      <vt:lpstr>R and RStudio</vt:lpstr>
      <vt:lpstr>R and RStudio</vt:lpstr>
      <vt:lpstr>Downloads and Setup</vt:lpstr>
      <vt:lpstr>Downloads and Setup</vt:lpstr>
      <vt:lpstr>What to read for next class</vt:lpstr>
      <vt:lpstr>Homework: Paper 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ms003584@mslic.uni-kl.de</dc:creator>
  <cp:lastModifiedBy>ms003584@mslic.uni-kl.de</cp:lastModifiedBy>
  <cp:revision>6</cp:revision>
  <dcterms:created xsi:type="dcterms:W3CDTF">2023-10-12T07:47:53Z</dcterms:created>
  <dcterms:modified xsi:type="dcterms:W3CDTF">2023-10-23T13:27:07Z</dcterms:modified>
</cp:coreProperties>
</file>