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041A-534C-485A-9850-09A0E2BEF2BD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0EC2-F252-4D4B-8078-CCDA5726674C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0CAF-E46C-4B7D-8C22-2C2A4385A930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EED-4565-4A89-BD52-7A5AEA49D550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7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C167-D8EB-437D-881E-68598FE49B7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7C06-9741-4689-A8BB-DA7418EBD938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F4C-7E85-4433-91D4-C9176E376578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DB9D-0D7F-4B34-868C-8420B42CA120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B1AB-8665-4158-AB9E-16A21F056BC4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B08-5D4B-4799-89D4-82BA3C0D1CB5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31F-640D-4983-B742-87A8B362B37C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E0F-6EF8-444F-96C1-43EAAE09AD36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F11D-0AA5-45E9-9641-3385DF52E93D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7B53B2-5972-44EE-87C6-BEDA34CCA02D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E8F2EE-BA63-42C0-9BA4-BA622DF20B3E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1176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Visual World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88C4-8A5F-F4CB-0CFB-E75F660A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76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1DB7-B8BA-DF26-23CE-C4578245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VWP 101: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14B2-C859-C4F4-3993-385F13F7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VW experiments use similar logic and design</a:t>
            </a:r>
          </a:p>
          <a:p>
            <a:pPr lvl="1"/>
            <a:r>
              <a:rPr lang="en-US" dirty="0"/>
              <a:t>A visual workspace (typically pictures on a screen)</a:t>
            </a:r>
          </a:p>
          <a:p>
            <a:pPr lvl="1"/>
            <a:r>
              <a:rPr lang="en-US" dirty="0"/>
              <a:t>Speech (typically spoken sentence comprehension)</a:t>
            </a:r>
          </a:p>
          <a:p>
            <a:pPr lvl="1"/>
            <a:r>
              <a:rPr lang="en-US" dirty="0"/>
              <a:t>Eye tracking measurements (typically measures of eye looks at an object at a specified time)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52F25-C13E-8200-2309-DDB73DD3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C6BC-C799-E2FD-68C7-7C3CE9A2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VWP 101: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7717-CD48-DE72-0BDE-D5938AD8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picture may be referenced one or more time as language is spoken</a:t>
            </a:r>
          </a:p>
          <a:p>
            <a:r>
              <a:rPr lang="en-US" dirty="0"/>
              <a:t>The picture of interest at a given point in time is called the </a:t>
            </a:r>
            <a:r>
              <a:rPr lang="en-US" i="1" dirty="0"/>
              <a:t>target</a:t>
            </a:r>
          </a:p>
          <a:p>
            <a:r>
              <a:rPr lang="en-US" dirty="0"/>
              <a:t>Some pictures may be manipulated to be somehow similar to the target</a:t>
            </a:r>
          </a:p>
          <a:p>
            <a:pPr lvl="1"/>
            <a:r>
              <a:rPr lang="en-US" dirty="0"/>
              <a:t>These are called </a:t>
            </a:r>
            <a:r>
              <a:rPr lang="en-US" i="1" dirty="0"/>
              <a:t>competitors</a:t>
            </a:r>
            <a:endParaRPr lang="en-US" dirty="0"/>
          </a:p>
          <a:p>
            <a:pPr lvl="1"/>
            <a:r>
              <a:rPr lang="en-US" dirty="0"/>
              <a:t>Semantic, phonologic, shape, color, </a:t>
            </a:r>
            <a:r>
              <a:rPr lang="en-US"/>
              <a:t>features, etc</a:t>
            </a:r>
            <a:r>
              <a:rPr lang="en-US" dirty="0"/>
              <a:t>…</a:t>
            </a:r>
          </a:p>
          <a:p>
            <a:r>
              <a:rPr lang="en-US" dirty="0"/>
              <a:t>Unrelated pictures are called </a:t>
            </a:r>
            <a:r>
              <a:rPr lang="en-US" i="1" dirty="0"/>
              <a:t>distractors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BCE68-68D0-C170-8A08-DFC59A0A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E81A-AD86-3C68-F4F2-C971FD8E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B8AD-D192-8E53-1E9C-3D3F30B4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Visual World Paradigm has a long history</a:t>
            </a:r>
          </a:p>
          <a:p>
            <a:pPr lvl="1"/>
            <a:r>
              <a:rPr lang="en-US" dirty="0"/>
              <a:t>Proto version used in 1974</a:t>
            </a:r>
          </a:p>
          <a:p>
            <a:pPr lvl="1"/>
            <a:r>
              <a:rPr lang="en-US" dirty="0"/>
              <a:t>Found that listeners automatically look towards mentioned or relevant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0B14-F7B5-1944-AED9-899517B7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AD19-C704-3337-E786-E53B65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470D-A0DC-5C6F-9135-692E68A8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family of closely related experimental methods</a:t>
            </a:r>
          </a:p>
          <a:p>
            <a:pPr lvl="1"/>
            <a:r>
              <a:rPr lang="en-US" sz="2000" dirty="0"/>
              <a:t>Physical</a:t>
            </a:r>
          </a:p>
          <a:p>
            <a:pPr lvl="1"/>
            <a:r>
              <a:rPr lang="en-US" sz="2000" dirty="0"/>
              <a:t>On a screen</a:t>
            </a:r>
          </a:p>
          <a:p>
            <a:pPr lvl="1"/>
            <a:r>
              <a:rPr lang="en-US" sz="2000" dirty="0"/>
              <a:t>In VR</a:t>
            </a:r>
          </a:p>
          <a:p>
            <a:endParaRPr lang="en-US" sz="2400" dirty="0"/>
          </a:p>
          <a:p>
            <a:r>
              <a:rPr lang="en-US" sz="2400" dirty="0"/>
              <a:t>Participant eve movements are tracked while they listen to or produce language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F5820-79A6-5B8D-C431-05ABE068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BD64-268B-E6CF-38C5-3C31CDBB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F4DB8-8CEA-1940-F8B5-9FCF7127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Altmann 1999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2456D-D081-9593-6DAA-B22AAF3E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58" y="2165318"/>
            <a:ext cx="5447482" cy="405860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80B199C-B3E7-D489-EFB3-863743BD1854}"/>
              </a:ext>
            </a:extLst>
          </p:cNvPr>
          <p:cNvSpPr/>
          <p:nvPr/>
        </p:nvSpPr>
        <p:spPr>
          <a:xfrm>
            <a:off x="451514" y="2062299"/>
            <a:ext cx="2698595" cy="310003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boy will move the cake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6C7CBBC-FF9E-B5A9-8BF7-F49EE081E48C}"/>
              </a:ext>
            </a:extLst>
          </p:cNvPr>
          <p:cNvSpPr/>
          <p:nvPr/>
        </p:nvSpPr>
        <p:spPr>
          <a:xfrm>
            <a:off x="9249150" y="2062298"/>
            <a:ext cx="2698595" cy="310003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boy will eat the cake</a:t>
            </a:r>
          </a:p>
        </p:txBody>
      </p:sp>
    </p:spTree>
    <p:extLst>
      <p:ext uri="{BB962C8B-B14F-4D97-AF65-F5344CB8AC3E}">
        <p14:creationId xmlns:p14="http://schemas.microsoft.com/office/powerpoint/2010/main" val="183305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377C-C2F9-364B-A6C0-14274016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DDD-049E-B816-52F2-DCFB975E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Participants were more likely to make anticipatory eye movements to the target object when the semantics of the verb were consistent with only one of the objects</a:t>
            </a:r>
          </a:p>
          <a:p>
            <a:endParaRPr lang="en-US" sz="2400" dirty="0"/>
          </a:p>
          <a:p>
            <a:r>
              <a:rPr lang="en-US" sz="2400" dirty="0"/>
              <a:t>Only cake can be eaten, all items could be 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AA15E-598F-1961-E134-447E49BF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90B854-8A34-7BD4-801F-D3B8101B85B4}"/>
              </a:ext>
            </a:extLst>
          </p:cNvPr>
          <p:cNvSpPr/>
          <p:nvPr/>
        </p:nvSpPr>
        <p:spPr>
          <a:xfrm>
            <a:off x="5158510" y="3429000"/>
            <a:ext cx="1103745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90B854-8A34-7BD4-801F-D3B8101B85B4}"/>
              </a:ext>
            </a:extLst>
          </p:cNvPr>
          <p:cNvSpPr/>
          <p:nvPr/>
        </p:nvSpPr>
        <p:spPr>
          <a:xfrm>
            <a:off x="6857999" y="3375055"/>
            <a:ext cx="992907" cy="755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956FCE-8404-02B8-4E0A-438DDA54BC64}"/>
              </a:ext>
            </a:extLst>
          </p:cNvPr>
          <p:cNvSpPr/>
          <p:nvPr/>
        </p:nvSpPr>
        <p:spPr>
          <a:xfrm>
            <a:off x="5163126" y="4913794"/>
            <a:ext cx="1159161" cy="868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Eyetracking Lab Rotation Winter Semester 23-24 Chris Allison</vt:lpstr>
      <vt:lpstr>VWP 101: History</vt:lpstr>
      <vt:lpstr>VWP 101: What is it?</vt:lpstr>
      <vt:lpstr>VWP 101: What is it?</vt:lpstr>
      <vt:lpstr>VWP 101: What is it?</vt:lpstr>
      <vt:lpstr>VWP 101: What is it?</vt:lpstr>
      <vt:lpstr>VWP 101: What is it?</vt:lpstr>
      <vt:lpstr>VWP 101: What is it?</vt:lpstr>
      <vt:lpstr>VWP 101: What is it?</vt:lpstr>
      <vt:lpstr>VWP 101: Logic</vt:lpstr>
      <vt:lpstr>VWP 101: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ms003584@mslic.uni-kl.de</cp:lastModifiedBy>
  <cp:revision>1</cp:revision>
  <dcterms:created xsi:type="dcterms:W3CDTF">2023-10-23T09:01:52Z</dcterms:created>
  <dcterms:modified xsi:type="dcterms:W3CDTF">2023-10-23T14:11:36Z</dcterms:modified>
</cp:coreProperties>
</file>