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24-25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the most common environment for using R</a:t>
            </a:r>
          </a:p>
          <a:p>
            <a:pPr lvl="1"/>
            <a:endParaRPr lang="en-US" dirty="0"/>
          </a:p>
          <a:p>
            <a:r>
              <a:rPr lang="en-US" dirty="0"/>
              <a:t>We will use this to write, manage, run, and interpret our R code</a:t>
            </a:r>
          </a:p>
          <a:p>
            <a:endParaRPr lang="en-US" dirty="0"/>
          </a:p>
          <a:p>
            <a:r>
              <a:rPr lang="en-US" dirty="0"/>
              <a:t>If you’re already familiar with an R compatible IDE (e.g., VS Code) feel free to use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GitHub Desktop installation: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https://osdoc.cogsci.nl/</a:t>
            </a:r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A4FB-26F5-5188-A3B0-600A63E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AC9-6870-150A-E383-88DA1DE5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class will be an introduction to prediction in the brain and in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read the introductory material before we meet</a:t>
            </a:r>
          </a:p>
          <a:p>
            <a:pPr lvl="1"/>
            <a:r>
              <a:rPr lang="en-US" dirty="0"/>
              <a:t>Intro chapters folder, intro 1 and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89D-B4E2-0ACA-5704-B2DE28E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Paper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CC29-5F32-06D9-D20E-0C136D59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of the papers from the list</a:t>
            </a:r>
          </a:p>
          <a:p>
            <a:endParaRPr lang="en-US" dirty="0"/>
          </a:p>
          <a:p>
            <a:r>
              <a:rPr lang="en-US" dirty="0"/>
              <a:t>You’ll have to prepare a short discussion (~10 minutes) about the paper that you’ll present on 22</a:t>
            </a:r>
            <a:r>
              <a:rPr lang="en-US" baseline="30000" dirty="0"/>
              <a:t>nd</a:t>
            </a:r>
            <a:r>
              <a:rPr lang="en-US" dirty="0"/>
              <a:t> November.</a:t>
            </a:r>
          </a:p>
          <a:p>
            <a:endParaRPr lang="en-US" dirty="0"/>
          </a:p>
          <a:p>
            <a:r>
              <a:rPr lang="en-US" dirty="0"/>
              <a:t>Git exercise:</a:t>
            </a:r>
          </a:p>
          <a:p>
            <a:pPr lvl="1"/>
            <a:r>
              <a:rPr lang="en-US" dirty="0"/>
              <a:t>Create a folder with your name</a:t>
            </a:r>
          </a:p>
          <a:p>
            <a:pPr lvl="1"/>
            <a:r>
              <a:rPr lang="en-US" dirty="0"/>
              <a:t>Put the paper you choose in that folder</a:t>
            </a:r>
          </a:p>
          <a:p>
            <a:pPr lvl="1"/>
            <a:r>
              <a:rPr lang="en-US" dirty="0"/>
              <a:t>Push these changes to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4474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E23F-28F3-7E20-EC51-469F9D29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until the end of the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9AD7-55FC-C7C8-6856-1C3E0D25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1</a:t>
            </a:r>
            <a:r>
              <a:rPr lang="en-US" baseline="30000" dirty="0"/>
              <a:t>st</a:t>
            </a:r>
            <a:r>
              <a:rPr lang="en-US" dirty="0"/>
              <a:t>: Intro, Installations, Logistics</a:t>
            </a:r>
          </a:p>
          <a:p>
            <a:r>
              <a:rPr lang="en-US" dirty="0"/>
              <a:t>November 8</a:t>
            </a:r>
            <a:r>
              <a:rPr lang="en-US" baseline="30000" dirty="0"/>
              <a:t>th</a:t>
            </a:r>
            <a:r>
              <a:rPr lang="en-US" dirty="0"/>
              <a:t>: Literature Discussion – Prediction, Visual World Paradigm</a:t>
            </a:r>
          </a:p>
        </p:txBody>
      </p:sp>
    </p:spTree>
    <p:extLst>
      <p:ext uri="{BB962C8B-B14F-4D97-AF65-F5344CB8AC3E}">
        <p14:creationId xmlns:p14="http://schemas.microsoft.com/office/powerpoint/2010/main" val="23434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Data wrangling </a:t>
            </a:r>
          </a:p>
          <a:p>
            <a:pPr lvl="1"/>
            <a:r>
              <a:rPr lang="en-US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  <a:p>
            <a:r>
              <a:rPr lang="en-US" dirty="0"/>
              <a:t>We will use this to make sure we are all working with the same files, even if they’re being edited by multiple people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https://github.com/allisoct/ETLR24-25</a:t>
            </a:r>
          </a:p>
          <a:p>
            <a:r>
              <a:rPr lang="en-US" dirty="0"/>
              <a:t>We will use this to store our files online in a place accessible to everyone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  <a:p>
            <a:endParaRPr lang="en-US" dirty="0"/>
          </a:p>
          <a:p>
            <a:r>
              <a:rPr lang="en-US" dirty="0"/>
              <a:t>We will use this to modify the files we have stored, while Git makes sure that everyone keeps the same set of files</a:t>
            </a:r>
          </a:p>
          <a:p>
            <a:endParaRPr lang="en-US" dirty="0"/>
          </a:p>
          <a:p>
            <a:r>
              <a:rPr lang="en-US" dirty="0"/>
              <a:t>If you’re familiar with command line git, feel free to use that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7-48D2-ED32-DC50-05F63C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AC4-435C-387F-A6E9-9FC9955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workflow and terminology</a:t>
            </a:r>
          </a:p>
          <a:p>
            <a:r>
              <a:rPr lang="en-US" dirty="0"/>
              <a:t>First:</a:t>
            </a:r>
          </a:p>
          <a:p>
            <a:pPr lvl="1"/>
            <a:r>
              <a:rPr lang="en-US" dirty="0"/>
              <a:t>Clone: Create a new local repository that is linked to the main repository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Fetch: Make sure your version of the repository is up to date</a:t>
            </a:r>
          </a:p>
          <a:p>
            <a:pPr lvl="1"/>
            <a:r>
              <a:rPr lang="en-US" dirty="0"/>
              <a:t>Commit: Submit your changes along with a summary</a:t>
            </a:r>
          </a:p>
          <a:p>
            <a:pPr lvl="1"/>
            <a:r>
              <a:rPr lang="en-US" dirty="0"/>
              <a:t>Push: Send those changes to everyone else so that they can fetch them</a:t>
            </a:r>
          </a:p>
        </p:txBody>
      </p:sp>
    </p:spTree>
    <p:extLst>
      <p:ext uri="{BB962C8B-B14F-4D97-AF65-F5344CB8AC3E}">
        <p14:creationId xmlns:p14="http://schemas.microsoft.com/office/powerpoint/2010/main" val="35624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endParaRPr lang="en-US" dirty="0"/>
          </a:p>
          <a:p>
            <a:r>
              <a:rPr lang="en-US" dirty="0"/>
              <a:t>We will use this to create and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r>
              <a:rPr lang="en-US" dirty="0"/>
              <a:t>We will use R to deal with 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662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Quotable</vt:lpstr>
      <vt:lpstr>Eyetracking Lab Rotation Winter Semester 24-25 Chris Allison</vt:lpstr>
      <vt:lpstr>Overview until the end of the year</vt:lpstr>
      <vt:lpstr>Important Programs</vt:lpstr>
      <vt:lpstr>Git, Github, and Github Desktop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  <vt:lpstr>What to read for next class</vt:lpstr>
      <vt:lpstr>Homework: Paper Discussions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11</cp:revision>
  <dcterms:created xsi:type="dcterms:W3CDTF">2023-10-12T07:47:53Z</dcterms:created>
  <dcterms:modified xsi:type="dcterms:W3CDTF">2024-10-28T10:21:18Z</dcterms:modified>
</cp:coreProperties>
</file>