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4c7f31f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4c7f31f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may be using </a:t>
            </a:r>
            <a:r>
              <a:rPr lang="en"/>
              <a:t>bicycles</a:t>
            </a:r>
            <a:r>
              <a:rPr lang="en"/>
              <a:t> to go to work/school while casual riders use them for leisure or exercise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c7f31f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4c7f31f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c7f31fe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c7f31fe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ae4b212d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bae4b212d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c7f31fe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c7f31f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c7f31f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c7f31f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c7f31f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c7f31f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c7f31fe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c7f31fe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4c7f31fe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4c7f31fe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c7f31fe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c7f31fe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tmlpreview.github.io/?https://github.com/allison-barton/Capstone-Project/blob/main/report.html" TargetMode="External"/><Relationship Id="rId4" Type="http://schemas.openxmlformats.org/officeDocument/2006/relationships/hyperlink" Target="https://github.com/allison-barton/Capstone-Project/blob/main/report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Bike Share Performance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Allison Barton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12/5/2021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members use Cyclistic more heavily during weekends and summer months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use Cyclistic fairly consistently by week and follow seasonal patterns throughout the year</a:t>
            </a:r>
            <a:endParaRPr/>
          </a:p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Advertising during summertime and especially weekends may see an increase in memberships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 Notebook report of this presentation can be viewed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HTML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PDF</a:t>
            </a:r>
            <a:r>
              <a:rPr lang="en"/>
              <a:t> forms.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830250" y="4153000"/>
            <a:ext cx="74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public data used in this project was provided by Motivate International Inc.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Objective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Examining number of riders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Examining average trip duration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Conclusion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Objective: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differences between annual and casual riders.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number of riders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Year Membership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423651" y="1430950"/>
            <a:ext cx="3298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Ridership in both populations shows similar trend throughout the year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There tend to be more members than casual riders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Casual riders use Cyclistic more than members during summer months</a:t>
            </a:r>
            <a:endParaRPr sz="16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00" y="1266125"/>
            <a:ext cx="4664876" cy="3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Year Weekly Membership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5423651" y="1430950"/>
            <a:ext cx="3298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Members tend to use bikes approximately the same throughout the week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Casual riders show significant increase during weekends</a:t>
            </a:r>
            <a:endParaRPr sz="16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00" y="1266125"/>
            <a:ext cx="4664876" cy="33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00" y="1266125"/>
            <a:ext cx="4664876" cy="333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average trip duration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Year Average Ride Time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5423651" y="1430950"/>
            <a:ext cx="3298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Casual riders keep their bicycles longer per trip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Casual riders show a significant decrease during December and January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length of members’ trips are approximately the same throughout the year</a:t>
            </a:r>
            <a:endParaRPr sz="16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00" y="1266125"/>
            <a:ext cx="4664876" cy="33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00" y="1266125"/>
            <a:ext cx="5022851" cy="3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Year Weekly Average Ride Time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5423651" y="1430950"/>
            <a:ext cx="3298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Casual riders still keep their bicycles longer per trip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Members keep rides approximately the same length throughout the week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Slight increase in average time during the weekend for both types of riders</a:t>
            </a:r>
            <a:endParaRPr sz="16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00" y="1266125"/>
            <a:ext cx="4664876" cy="33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00" y="1266125"/>
            <a:ext cx="4664869" cy="33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00" y="1266125"/>
            <a:ext cx="5022851" cy="3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