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1149ce39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1149ce39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16f68feb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16f68feb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16f68feb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16f68feb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3a933352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3a933352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120dab66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120dab66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1149ce39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1149ce39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3885804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3885804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120dab66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120dab66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120dab66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120dab66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16f68fe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16f68fe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16f68feb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16f68feb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16f68feb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16f68feb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CUSUM- Initial Issues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964150"/>
            <a:ext cx="8394900" cy="36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Seasonal increases makes pinpointing outliers more difficult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Need to consider how to best to set parameters to find correct outliers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Currently: expected value= mean AQI value by county while the slack variable and threshold are set using standard deviations </a:t>
            </a:r>
            <a:endParaRPr sz="16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250" y="2249200"/>
            <a:ext cx="5206601" cy="283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5725"/>
            <a:ext cx="8839201" cy="3987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4"/>
          <p:cNvPicPr preferRelativeResize="0"/>
          <p:nvPr/>
        </p:nvPicPr>
        <p:blipFill rotWithShape="1">
          <a:blip r:embed="rId3">
            <a:alphaModFix/>
          </a:blip>
          <a:srcRect l="1483" r="4637"/>
          <a:stretch/>
        </p:blipFill>
        <p:spPr>
          <a:xfrm>
            <a:off x="-159275" y="7200"/>
            <a:ext cx="5363552" cy="2458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4"/>
          <p:cNvPicPr preferRelativeResize="0"/>
          <p:nvPr/>
        </p:nvPicPr>
        <p:blipFill rotWithShape="1">
          <a:blip r:embed="rId4">
            <a:alphaModFix/>
          </a:blip>
          <a:srcRect l="10623" t="17880" r="11718" b="18396"/>
          <a:stretch/>
        </p:blipFill>
        <p:spPr>
          <a:xfrm>
            <a:off x="31425" y="2571750"/>
            <a:ext cx="5172852" cy="238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Slack variable = 1*std, Threshold = mean + 4 * std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0572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Slack variable = 2*std, Threshold = mean + 10 * std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123476" cy="38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6"/>
          <p:cNvGrpSpPr/>
          <p:nvPr/>
        </p:nvGrpSpPr>
        <p:grpSpPr>
          <a:xfrm>
            <a:off x="0" y="150624"/>
            <a:ext cx="9143771" cy="2838331"/>
            <a:chOff x="0" y="-25426"/>
            <a:chExt cx="8126352" cy="2347474"/>
          </a:xfrm>
        </p:grpSpPr>
        <p:pic>
          <p:nvPicPr>
            <p:cNvPr id="74" name="Google Shape;7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38500" y="-25426"/>
              <a:ext cx="4387852" cy="2347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16"/>
            <p:cNvPicPr preferRelativeResize="0"/>
            <p:nvPr/>
          </p:nvPicPr>
          <p:blipFill rotWithShape="1">
            <a:blip r:embed="rId4">
              <a:alphaModFix/>
            </a:blip>
            <a:srcRect r="7398"/>
            <a:stretch/>
          </p:blipFill>
          <p:spPr>
            <a:xfrm>
              <a:off x="0" y="0"/>
              <a:ext cx="3927850" cy="22966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Slack variable = 1*std, Threshold = mean + 4 * std</a:t>
            </a:r>
            <a:endParaRPr/>
          </a:p>
        </p:txBody>
      </p:sp>
      <p:grpSp>
        <p:nvGrpSpPr>
          <p:cNvPr id="81" name="Google Shape;81;p17"/>
          <p:cNvGrpSpPr/>
          <p:nvPr/>
        </p:nvGrpSpPr>
        <p:grpSpPr>
          <a:xfrm>
            <a:off x="0" y="2258750"/>
            <a:ext cx="9144000" cy="2683525"/>
            <a:chOff x="0" y="2459975"/>
            <a:chExt cx="9144000" cy="2683525"/>
          </a:xfrm>
        </p:grpSpPr>
        <p:pic>
          <p:nvPicPr>
            <p:cNvPr id="82" name="Google Shape;82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61200" y="2491879"/>
              <a:ext cx="4682800" cy="26197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7"/>
            <p:cNvPicPr preferRelativeResize="0"/>
            <p:nvPr/>
          </p:nvPicPr>
          <p:blipFill rotWithShape="1">
            <a:blip r:embed="rId4">
              <a:alphaModFix/>
            </a:blip>
            <a:srcRect l="5321" r="5836"/>
            <a:stretch/>
          </p:blipFill>
          <p:spPr>
            <a:xfrm>
              <a:off x="0" y="2459975"/>
              <a:ext cx="4418049" cy="2683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4" name="Google Shape;84;p17"/>
          <p:cNvSpPr txBox="1"/>
          <p:nvPr/>
        </p:nvSpPr>
        <p:spPr>
          <a:xfrm>
            <a:off x="264750" y="1017725"/>
            <a:ext cx="8614500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Compared to county 1, counties 3 and 4 have more clear outliers,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But the same formula to set the parameters (see title) results in too many identified in county 3 and too few identified in county 4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Slack variable = 2*std, Threshold = mean + 6 * std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Here is an example where CUSUM doesn’t identify the outliers we would expect it too 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25" y="1982801"/>
            <a:ext cx="5384898" cy="298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promising initially than CUSUM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key parameters: eps (radius of neighborhood) and minPts (min # points to form cluster)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Currently,hardcoded both to 0.01 and 3 and the result was reasonable for all 4 test counties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actual implementation, would need a better approach to choosing them.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Finds high and low outliers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Doesn’t account for seasonality but we could potentially incorporate this by adding factor variables, e.g., for month, day of week, time of day,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4 example plots on slides 7-10, outliers = big black circles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9825"/>
            <a:ext cx="8839203" cy="3803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8625"/>
            <a:ext cx="8839202" cy="3812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On-screen Show (16:9)</PresentationFormat>
  <Paragraphs>19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CUSUM- Initial Issues</vt:lpstr>
      <vt:lpstr>Slack variable = 1*std, Threshold = mean + 4 * std</vt:lpstr>
      <vt:lpstr>Slack variable = 2*std, Threshold = mean + 10 * std</vt:lpstr>
      <vt:lpstr>PowerPoint Presentation</vt:lpstr>
      <vt:lpstr>Slack variable = 1*std, Threshold = mean + 4 * std</vt:lpstr>
      <vt:lpstr>Slack variable = 2*std, Threshold = mean + 6 * std</vt:lpstr>
      <vt:lpstr>DBSCAN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Allison Weber</cp:lastModifiedBy>
  <cp:revision>1</cp:revision>
  <dcterms:modified xsi:type="dcterms:W3CDTF">2024-08-04T19:22:00Z</dcterms:modified>
</cp:coreProperties>
</file>