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fntdata" ContentType="application/x-fontdata"/>
  <Default Extension="bmp" ContentType="image/bmp"/>
  <Default Extension="jpeg" ContentType="image/jpeg"/>
  <Default Extension="png" ContentType="image/png"/>
  <Default Extension="gif" ContentType="image/gif"/>
  <Default Extension="tif" ContentType="image/tif"/>
  <Default Extension="emf" ContentType="image/x-emf"/>
  <Default Extension="wmf" ContentType="image/x-wmf"/>
  <Default Extension="pct" ContentType="image/pct"/>
  <Default Extension="pcx" ContentType="image/pcx"/>
  <Default Extension="tga" ContentType="image/tga"/>
  <Default Extension="svg" ContentType="image/svg+xml"/>
  <Default Extension="avi" ContentType="video/avi"/>
  <Default Extension="wmv" ContentType="video/wmv"/>
  <Default Extension="mpg" ContentType="video/mpeg"/>
  <Default Extension="mpeg" ContentType="video/mpeg"/>
  <Default Extension="mp2" ContentType="video/mpeg"/>
  <Default Extension="mp4" ContentType="video/mpeg"/>
  <Default Extension="wma" ContentType="audio/x-ms-wma"/>
  <Default Extension="mid" ContentType="audio/unknown"/>
  <Default Extension="midi" ContentType="audio/unknown"/>
  <Default Extension="rmi" ContentType="audio/unknown"/>
  <Default Extension="mp3" ContentType="audio/unknown"/>
  <Default Extension="wav" ContentType="audio/wav"/>
  <Default Extension="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</Types>
</file>

<file path=_rels/.rels><?xml version="1.0" encoding="UTF-8" standalone="yes" 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</file>

<file path=ppt/presentation.xml><?xml version="1.0" encoding="utf-8"?>
<p:presentation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sldMasterIdLst>
    <p:sldMasterId id="2147483648" r:id="rId5"/>
  </p:sldMasterIdLst>
  <p:sldIdLst>
    <p:sldId id="259" r:id="rId6"/>
    <p:sldId id="260" r:id="rId7"/>
    <p:sldId id="258" r:id="rId8"/>
  </p:sldIdLst>
  <p:sldSz cx="12192000" cy="6858000"/>
  <p:notesSz cx="6858000" cy="12192000"/>
  <p:defaultTextStyle>
    <a:lvl1pPr marL="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1pPr>
    <a:lvl2pPr marL="4572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2pPr>
    <a:lvl3pPr marL="9144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3pPr>
    <a:lvl4pPr marL="13716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4pPr>
    <a:lvl5pPr marL="18288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5pPr>
    <a:lvl6pPr marL="22860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6pPr>
    <a:lvl7pPr marL="27432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7pPr>
    <a:lvl8pPr marL="32004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8pPr>
    <a:lvl9pPr marL="36576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9pPr>
  </p:defaultTextStyle>
</p:presentation>
</file>

<file path=ppt/presProps.xml><?xml version="1.0" encoding="utf-8"?>
<p:presentationPr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showPr showNarration="1">
    <p:penClr>
      <a:srgbClr val="0000FF"/>
    </p:penClr>
  </p:showPr>
  <p:extLst>
    <p:ext uri="smNativeData">
      <pr:smAppRevision xmlns:pr="smNativeData" xmlns="smNativeData" dt="1684413239" val="1062" rev64="64" revOS="3"/>
      <pr:smFileRevision xmlns:pr="smNativeData" xmlns="smNativeData" dt="1684413239" val="101"/>
      <pr:guideOptions xmlns:pr="smNativeData" xmlns="smNativeData" dt="1684413239" snapToGrid="1" snapToBorders="1" snapToGuides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slideViewPr>
    <p:cSldViewPr snapToObjects="1" showGuides="1">
      <p:cViewPr varScale="1">
        <p:scale>
          <a:sx n="59" d="100"/>
          <a:sy n="59" d="100"/>
        </p:scale>
        <p:origin x="1698" y="212"/>
      </p:cViewPr>
      <p:guideLst x="0" y="0"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sorterViewPr>
    <p:cViewPr>
      <p:scale>
        <a:sx n="13" d="100"/>
        <a:sy n="13" d="100"/>
      </p:scale>
      <p:origin x="0" y="0"/>
    </p:cViewPr>
  </p:sorterViewPr>
  <p:notesViewPr>
    <p:cSldViewPr snapToObjects="1" showGuides="1">
      <p:cViewPr>
        <p:scale>
          <a:sx n="59" d="100"/>
          <a:sy n="59" d="100"/>
        </p:scale>
        <p:origin x="1698" y="212"/>
      </p:cViewPr>
    </p:cSldViewPr>
  </p:notesViewPr>
  <p:gridSpacing cx="73477120" cy="73477120"/>
</p:viewPr>
</file>

<file path=ppt/_rels/presentation.xml.rels><?xml version="1.0" encoding="UTF-8" standalone="yes" 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tableStyles" Target="tableStyles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slideLayouts/_rels/slideLayout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NxtmZ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AUAABoNAABgRQAAJhYAABAAAAAmAAAACAAAAAEAAAAAAAAA"/>
              </a:ext>
            </a:extLst>
          </p:cNvSpPr>
          <p:nvPr>
            <p:ph type="ctrTitle"/>
          </p:nvPr>
        </p:nvSpPr>
        <p:spPr>
          <a:xfrm>
            <a:off x="914400" y="2129790"/>
            <a:ext cx="10363200" cy="1470660"/>
          </a:xfrm>
        </p:spPr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Subtitle1"/>
          <p:cNvSpPr>
            <a:spLocks noGrp="1" noChangeArrowheads="1"/>
            <a:extLst>
              <a:ext uri="smNativeData">
                <pr:smNativeData xmlns:pr="smNativeData" xmlns="smNativeData" val="SMDATA_15_NxtmZ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QAsAAOgXAADAPwAAsCIAABAAAAAmAAAACAAAAAGAAAAAAAAA"/>
              </a:ext>
            </a:extLst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pPr/>
            <a:r>
              <a:t>Click to edit Master subtitle style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xmlns="smNativeData" val="SMDATA_15_NxtmZ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BsnAAA/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06182113-5DEB-4DD7-A5A0-AB826FEE53FE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xmlns="smNativeData" val="SMDATA_15_NxtmZ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RkAABsnAABf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xmlns="smNativeData" val="SMDATA_15_NxtmZ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sAf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T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505A3BEC-A2BD-0FCD-F3E2-549875AC0501}" type="slidenum">
              <a:t/>
            </a:fld>
          </a:p>
        </p:txBody>
      </p:sp>
    </p:spTree>
  </p:cSld>
  <p:clrMapOvr>
    <a:masterClrMapping/>
  </p:clrMapOvr>
  <p:hf hdr="0" ftr="0"/>
</p:sldLayout>
</file>

<file path=ppt/slideLayouts/slideLayout10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NxtmZ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49Ij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LABAABARwAAuA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="smNativeData" val="SMDATA_15_NxtmZBMAAAAlAAAAZAAAAA8BAAAAkAAAAEgAAACQAAAASAAAAAAAAAAAAAAAAQ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NgJAABARwAAsCUAABAAAAAmAAAACAAAAAIAAAAAAAAA"/>
              </a:ext>
            </a:extLst>
          </p:cNvSpPr>
          <p:nvPr>
            <p:ph idx="1"/>
          </p:nvPr>
        </p:nvSpPr>
        <p:spPr/>
        <p:txBody>
          <a:bodyPr vert="vert" wrap="square" numCol="1" spcCol="215900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xmlns="smNativeData" val="SMDATA_15_NxtmZ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BsnAAA/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1E1191D-53DC-B4EF-9259-A5BA571764F0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xmlns="smNativeData" val="SMDATA_15_NxtmZ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E6c3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RkAABsnAABf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xmlns="smNativeData" val="SMDATA_15_NxtmZ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T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12F9131B-55FF-ACE5-B141-A3B05D0F47F6}" type="slidenum">
              <a:t/>
            </a:fld>
          </a:p>
        </p:txBody>
      </p:sp>
    </p:spTree>
  </p:cSld>
  <p:clrMapOvr>
    <a:masterClrMapping/>
  </p:clrMapOvr>
  <p:hf hdr="0" ftr="0"/>
</p:sldLayout>
</file>

<file path=ppt/slideLayouts/slideLayout11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NxtmZBMAAAAlAAAAZAAAAA8BAAAAkAAAAEgAAACQAAAASAAAAAAAAAACAAAAAQ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YDYAALABAABARwAAsCUAABAAAAAmAAAACAAAAIMAAAAAAAAA"/>
              </a:ext>
            </a:extLst>
          </p:cNvSpPr>
          <p:nvPr>
            <p:ph type="title"/>
          </p:nvPr>
        </p:nvSpPr>
        <p:spPr>
          <a:xfrm>
            <a:off x="8839200" y="274320"/>
            <a:ext cx="2743200" cy="5852160"/>
          </a:xfrm>
        </p:spPr>
        <p:txBody>
          <a:bodyPr vert="vert" wrap="square" numCol="1" spcCol="215900" anchor="b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="smNativeData" val="SMDATA_15_NxtmZBMAAAAlAAAAZAAAAA8BAAAAkAAAAEgAAACQAAAASAAAAAAAAAAAAAAAAQ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LABAAAfNQAAsCUAABAAAAAmAAAACAAAAAMAAAAAAAAA"/>
              </a:ext>
            </a:extLst>
          </p:cNvSpPr>
          <p:nvPr>
            <p:ph idx="1"/>
          </p:nvPr>
        </p:nvSpPr>
        <p:spPr>
          <a:xfrm>
            <a:off x="609600" y="274320"/>
            <a:ext cx="8025765" cy="5852160"/>
          </a:xfrm>
        </p:spPr>
        <p:txBody>
          <a:bodyPr vert="vert" wrap="square" numCol="1" spcCol="215900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xmlns="smNativeData" val="SMDATA_15_NxtmZ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BsnAAA/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6ED09A86-C883-856C-CD68-3E39D4263B6B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xmlns="smNativeData" val="SMDATA_15_NxtmZ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RkAABsnAABf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xmlns="smNativeData" val="SMDATA_15_NxtmZ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T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68FCB290-DE85-A944-CB44-2811FC0A3D7D}" type="slidenum">
              <a:t/>
            </a:fld>
          </a:p>
        </p:txBody>
      </p:sp>
    </p:spTree>
  </p:cSld>
  <p:clrMapOvr>
    <a:masterClrMapping/>
  </p:clrMapOvr>
  <p:hf hdr="0" ftr="0"/>
</p:sldLayout>
</file>

<file path=ppt/slideLayouts/slideLayout2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NxtmZ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LABAABARwAAuA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="smNativeData" val="SMDATA_15_NxtmZ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NgJAABARwAAsCUAABAAAAAmAAAACAAAAAAAAAAAAAAA"/>
              </a:ext>
            </a:extLst>
          </p:cNvSpPr>
          <p:nvPr>
            <p:ph idx="1"/>
          </p:nvPr>
        </p:nvSpPr>
        <p:spPr/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xmlns="smNativeData" val="SMDATA_15_NxtmZ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BsnAAA/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C0DEAB4-FAD1-581C-9FB5-0C49A4FB6959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xmlns="smNativeData" val="SMDATA_15_NxtmZ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RkAABsnAABf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xmlns="smNativeData" val="SMDATA_15_NxtmZ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T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6D3E25AF-E180-6BD3-CE86-17866BC83842}" type="slidenum">
              <a:t/>
            </a:fld>
          </a:p>
        </p:txBody>
      </p:sp>
    </p:spTree>
  </p:cSld>
  <p:clrMapOvr>
    <a:masterClrMapping/>
  </p:clrMapOvr>
  <p:hf hdr="0" ftr="0"/>
</p:sldLayout>
</file>

<file path=ppt/slideLayouts/slideLayout3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NxtmZ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7QUAABwbAACtRQAAfSMAABAAAAAmAAAACAAAAIGAAAAAAAAA"/>
              </a:ext>
            </a:extLst>
          </p:cNvSpPr>
          <p:nvPr>
            <p:ph type="title"/>
          </p:nvPr>
        </p:nvSpPr>
        <p:spPr>
          <a:xfrm>
            <a:off x="963295" y="4406900"/>
            <a:ext cx="10363200" cy="1362075"/>
          </a:xfrm>
        </p:spPr>
        <p:txBody>
          <a:bodyPr vert="horz" wrap="square" numCol="1" spcCol="215900" anchor="t">
            <a:prstTxWarp prst="textNoShape">
              <a:avLst/>
            </a:prstTxWarp>
          </a:bodyPr>
          <a:lstStyle>
            <a:lvl1pPr algn="l">
              <a:defRPr sz="4000" b="1" cap="all"/>
            </a:lvl1pPr>
          </a:lstStyle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="smNativeData" val="SMDATA_15_NxtmZB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7QUAAOERAACtRQAAHBsAABAAAAAmAAAACAAAAIGAAAAAAAAA"/>
              </a:ext>
            </a:extLst>
          </p:cNvSpPr>
          <p:nvPr>
            <p:ph idx="1"/>
          </p:nvPr>
        </p:nvSpPr>
        <p:spPr>
          <a:xfrm>
            <a:off x="963295" y="2906395"/>
            <a:ext cx="10363200" cy="1500505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marL="0" indent="0">
              <a:buNone/>
              <a:defRPr sz="2000" cap="none"/>
            </a:lvl1pPr>
            <a:lvl2pPr marL="457200" indent="0">
              <a:buNone/>
              <a:defRPr sz="1800" cap="none"/>
            </a:lvl2pPr>
            <a:lvl3pPr marL="914400" indent="0">
              <a:buNone/>
              <a:defRPr sz="1600" cap="none"/>
            </a:lvl3pPr>
            <a:lvl4pPr marL="1371600" indent="0">
              <a:buNone/>
              <a:defRPr sz="1400" cap="none"/>
            </a:lvl4pPr>
            <a:lvl5pPr marL="1828800" indent="0">
              <a:buNone/>
              <a:defRPr sz="1400" cap="none"/>
            </a:lvl5pPr>
            <a:lvl6pPr marL="2286000" indent="0">
              <a:buNone/>
              <a:defRPr sz="1400" cap="none"/>
            </a:lvl6pPr>
            <a:lvl7pPr marL="2743200" indent="0">
              <a:buNone/>
              <a:defRPr sz="1400" cap="none"/>
            </a:lvl7pPr>
            <a:lvl8pPr marL="3200400" indent="0">
              <a:buNone/>
              <a:defRPr sz="1400" cap="none"/>
            </a:lvl8pPr>
            <a:lvl9pPr marL="3657600" indent="0">
              <a:buNone/>
              <a:defRPr sz="1400" cap="none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xmlns="smNativeData" val="SMDATA_15_NxtmZ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BsnAAA/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751BD058-1698-4E26-D6A3-E0739EED20B5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xmlns="smNativeData" val="SMDATA_15_NxtmZ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RkAABsnAABf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xmlns="smNativeData" val="SMDATA_15_NxtmZ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T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63EC26F3-BD8E-B9D0-C054-4B85681A361E}" type="slidenum">
              <a:t/>
            </a:fld>
          </a:p>
        </p:txBody>
      </p:sp>
    </p:spTree>
  </p:cSld>
  <p:clrMapOvr>
    <a:masterClrMapping/>
  </p:clrMapOvr>
  <p:hf hdr="0" ftr="0"/>
</p:sldLayout>
</file>

<file path=ppt/slideLayouts/slideLayout4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woColTx">
  <p:cSld name="Title and 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NxtmZ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LABAABARwAAuA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xmlns="smNativeData" val="SMDATA_15_NxtmZ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NgJAADhJAAAsCUAABAAAAAmAAAACAAAAAGAAAAAAAAA"/>
              </a:ext>
            </a:extLst>
          </p:cNvSpPr>
          <p:nvPr>
            <p:ph idx="1"/>
          </p:nvPr>
        </p:nvSpPr>
        <p:spPr>
          <a:xfrm>
            <a:off x="609600" y="1600200"/>
            <a:ext cx="5385435" cy="4526280"/>
          </a:xfrm>
        </p:spPr>
        <p:txBody>
          <a:bodyPr/>
          <a:lstStyle>
            <a:lvl1pPr>
              <a:defRPr sz="2800" cap="none"/>
            </a:lvl1pPr>
            <a:lvl2pPr>
              <a:defRPr sz="2400" cap="none"/>
            </a:lvl2pPr>
            <a:lvl3pPr>
              <a:defRPr sz="2000" cap="none"/>
            </a:lvl3pPr>
            <a:lvl4pPr>
              <a:defRPr sz="1800" cap="none"/>
            </a:lvl4pPr>
            <a:lvl5pPr>
              <a:defRPr sz="1800" cap="none"/>
            </a:lvl5pPr>
            <a:lvl6pPr>
              <a:defRPr sz="1800" cap="none"/>
            </a:lvl6pPr>
            <a:lvl7pPr>
              <a:defRPr sz="1800" cap="none"/>
            </a:lvl7pPr>
            <a:lvl8pPr>
              <a:defRPr sz="1800" cap="none"/>
            </a:lvl8pPr>
            <a:lvl9pPr>
              <a:defRPr sz="1800" cap="none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xmlns="smNativeData" val="SMDATA_15_NxtmZ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HyYAANgJAABARwAAsCUAABAAAAAmAAAACAAAAAGAAAAAAAAA"/>
              </a:ext>
            </a:extLst>
          </p:cNvSpPr>
          <p:nvPr>
            <p:ph idx="2"/>
          </p:nvPr>
        </p:nvSpPr>
        <p:spPr>
          <a:xfrm>
            <a:off x="6196965" y="1600200"/>
            <a:ext cx="5385435" cy="4526280"/>
          </a:xfrm>
        </p:spPr>
        <p:txBody>
          <a:bodyPr/>
          <a:lstStyle>
            <a:lvl1pPr>
              <a:defRPr sz="2800" cap="none"/>
            </a:lvl1pPr>
            <a:lvl2pPr>
              <a:defRPr sz="2400" cap="none"/>
            </a:lvl2pPr>
            <a:lvl3pPr>
              <a:defRPr sz="2000" cap="none"/>
            </a:lvl3pPr>
            <a:lvl4pPr>
              <a:defRPr sz="1800" cap="none"/>
            </a:lvl4pPr>
            <a:lvl5pPr>
              <a:defRPr sz="1800" cap="none"/>
            </a:lvl5pPr>
            <a:lvl6pPr>
              <a:defRPr sz="1800" cap="none"/>
            </a:lvl6pPr>
            <a:lvl7pPr>
              <a:defRPr sz="1800" cap="none"/>
            </a:lvl7pPr>
            <a:lvl8pPr>
              <a:defRPr sz="1800" cap="none"/>
            </a:lvl8pPr>
            <a:lvl9pPr>
              <a:defRPr sz="1800" cap="none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xmlns="smNativeData" val="SMDATA_15_NxtmZ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BsnAAA/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7DD479CB-8590-818F-DE6C-73DA37222826}" type="datetime1">
              <a:t/>
            </a:fld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xmlns="smNativeData" val="SMDATA_15_NxtmZ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RkAABsnAABf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xmlns="smNativeData" val="SMDATA_15_NxtmZ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T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18D900F5-BBF5-8CF6-BB61-4DA34E2F4D18}" type="slidenum">
              <a:t/>
            </a:fld>
          </a:p>
        </p:txBody>
      </p:sp>
    </p:spTree>
  </p:cSld>
  <p:clrMapOvr>
    <a:masterClrMapping/>
  </p:clrMapOvr>
  <p:hf hdr="0" ftr="0"/>
</p:sldLayout>
</file>

<file path=ppt/slideLayouts/slideLayout5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NxtmZ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LABAABARwAAuA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3"/>
          <p:cNvSpPr>
            <a:spLocks noGrp="1" noChangeArrowheads="1"/>
            <a:extLst>
              <a:ext uri="smNativeData">
                <pr:smNativeData xmlns:pr="smNativeData" xmlns="smNativeData" val="SMDATA_15_NxtmZB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HEJAADjJAAAYQ0AABAAAAAmAAAACAAAAIGAAAAAAAAA"/>
              </a:ext>
            </a:extLst>
          </p:cNvSpPr>
          <p:nvPr>
            <p:ph idx="1"/>
          </p:nvPr>
        </p:nvSpPr>
        <p:spPr>
          <a:xfrm>
            <a:off x="609600" y="1534795"/>
            <a:ext cx="5386705" cy="64008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marL="0" indent="0">
              <a:buNone/>
              <a:defRPr sz="2400" b="1" cap="none"/>
            </a:lvl1pPr>
            <a:lvl2pPr marL="457200" indent="0">
              <a:buNone/>
              <a:defRPr sz="2000" b="1" cap="none"/>
            </a:lvl2pPr>
            <a:lvl3pPr marL="914400" indent="0">
              <a:buNone/>
              <a:defRPr sz="1800" b="1" cap="none"/>
            </a:lvl3pPr>
            <a:lvl4pPr marL="1371600" indent="0">
              <a:buNone/>
              <a:defRPr sz="1600" b="1" cap="none"/>
            </a:lvl4pPr>
            <a:lvl5pPr marL="1828800" indent="0">
              <a:buNone/>
              <a:defRPr sz="1600" b="1" cap="none"/>
            </a:lvl5pPr>
            <a:lvl6pPr marL="2286000" indent="0">
              <a:buNone/>
              <a:defRPr sz="1600" b="1" cap="none"/>
            </a:lvl6pPr>
            <a:lvl7pPr marL="2743200" indent="0">
              <a:buNone/>
              <a:defRPr sz="1600" b="1" cap="none"/>
            </a:lvl7pPr>
            <a:lvl8pPr marL="3200400" indent="0">
              <a:buNone/>
              <a:defRPr sz="1600" b="1" cap="none"/>
            </a:lvl8pPr>
            <a:lvl9pPr marL="3657600" indent="0">
              <a:buNone/>
              <a:defRPr sz="1600" b="1" cap="none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xmlns="smNativeData" val="SMDATA_15_NxtmZ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GENAADjJAAAsCUAABAAAAAmAAAACAAAAAGAAAAAAAAA"/>
              </a:ext>
            </a:extLst>
          </p:cNvSpPr>
          <p:nvPr>
            <p:ph idx="2"/>
          </p:nvPr>
        </p:nvSpPr>
        <p:spPr>
          <a:xfrm>
            <a:off x="609600" y="2174875"/>
            <a:ext cx="5386705" cy="3951605"/>
          </a:xfrm>
        </p:spPr>
        <p:txBody>
          <a:bodyPr/>
          <a:lstStyle>
            <a:lvl1pPr>
              <a:defRPr sz="2400" cap="none"/>
            </a:lvl1pPr>
            <a:lvl2pPr>
              <a:defRPr sz="2000" cap="none"/>
            </a:lvl2pPr>
            <a:lvl3pPr>
              <a:defRPr sz="1800" cap="none"/>
            </a:lvl3pPr>
            <a:lvl4pPr>
              <a:defRPr sz="1600" cap="none"/>
            </a:lvl4pPr>
            <a:lvl5pPr>
              <a:defRPr sz="1600" cap="none"/>
            </a:lvl5pPr>
            <a:lvl6pPr>
              <a:defRPr sz="1600" cap="none"/>
            </a:lvl6pPr>
            <a:lvl7pPr>
              <a:defRPr sz="1600" cap="none"/>
            </a:lvl7pPr>
            <a:lvl8pPr>
              <a:defRPr sz="1600" cap="none"/>
            </a:lvl8pPr>
            <a:lvl9pPr>
              <a:defRPr sz="1600" cap="none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SlideText2"/>
          <p:cNvSpPr>
            <a:spLocks noGrp="1" noChangeArrowheads="1"/>
            <a:extLst>
              <a:ext uri="smNativeData">
                <pr:smNativeData xmlns:pr="smNativeData" xmlns="smNativeData" val="SMDATA_15_NxtmZB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HSYAAHEJAABARwAAYQ0AABAAAAAmAAAACAAAAIGAAAAAAAAA"/>
              </a:ext>
            </a:extLst>
          </p:cNvSpPr>
          <p:nvPr>
            <p:ph idx="3"/>
          </p:nvPr>
        </p:nvSpPr>
        <p:spPr>
          <a:xfrm>
            <a:off x="6195695" y="1534795"/>
            <a:ext cx="5386705" cy="64008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marL="0" indent="0">
              <a:buNone/>
              <a:defRPr sz="2400" b="1" cap="none"/>
            </a:lvl1pPr>
            <a:lvl2pPr marL="457200" indent="0">
              <a:buNone/>
              <a:defRPr sz="2000" b="1" cap="none"/>
            </a:lvl2pPr>
            <a:lvl3pPr marL="914400" indent="0">
              <a:buNone/>
              <a:defRPr sz="1800" b="1" cap="none"/>
            </a:lvl3pPr>
            <a:lvl4pPr marL="1371600" indent="0">
              <a:buNone/>
              <a:defRPr sz="1600" b="1" cap="none"/>
            </a:lvl4pPr>
            <a:lvl5pPr marL="1828800" indent="0">
              <a:buNone/>
              <a:defRPr sz="1600" b="1" cap="none"/>
            </a:lvl5pPr>
            <a:lvl6pPr marL="2286000" indent="0">
              <a:buNone/>
              <a:defRPr sz="1600" b="1" cap="none"/>
            </a:lvl6pPr>
            <a:lvl7pPr marL="2743200" indent="0">
              <a:buNone/>
              <a:defRPr sz="1600" b="1" cap="none"/>
            </a:lvl7pPr>
            <a:lvl8pPr marL="3200400" indent="0">
              <a:buNone/>
              <a:defRPr sz="1600" b="1" cap="none"/>
            </a:lvl8pPr>
            <a:lvl9pPr marL="3657600" indent="0">
              <a:buNone/>
              <a:defRPr sz="1600" b="1" cap="none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6" name="SlideText4"/>
          <p:cNvSpPr>
            <a:spLocks noGrp="1" noChangeArrowheads="1"/>
            <a:extLst>
              <a:ext uri="smNativeData">
                <pr:smNativeData xmlns:pr="smNativeData" xmlns="smNativeData" val="SMDATA_15_NxtmZ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HSYAAGENAABARwAAsCUAABAAAAAmAAAACAAAAAGAAAAAAAAA"/>
              </a:ext>
            </a:extLst>
          </p:cNvSpPr>
          <p:nvPr>
            <p:ph idx="4"/>
          </p:nvPr>
        </p:nvSpPr>
        <p:spPr>
          <a:xfrm>
            <a:off x="6195695" y="2174875"/>
            <a:ext cx="5386705" cy="3951605"/>
          </a:xfrm>
        </p:spPr>
        <p:txBody>
          <a:bodyPr/>
          <a:lstStyle>
            <a:lvl1pPr>
              <a:defRPr sz="2400" cap="none"/>
            </a:lvl1pPr>
            <a:lvl2pPr>
              <a:defRPr sz="2000" cap="none"/>
            </a:lvl2pPr>
            <a:lvl3pPr>
              <a:defRPr sz="1800" cap="none"/>
            </a:lvl3pPr>
            <a:lvl4pPr>
              <a:defRPr sz="1600" cap="none"/>
            </a:lvl4pPr>
            <a:lvl5pPr>
              <a:defRPr sz="1600" cap="none"/>
            </a:lvl5pPr>
            <a:lvl6pPr>
              <a:defRPr sz="1600" cap="none"/>
            </a:lvl6pPr>
            <a:lvl7pPr>
              <a:defRPr sz="1600" cap="none"/>
            </a:lvl7pPr>
            <a:lvl8pPr>
              <a:defRPr sz="1600" cap="none"/>
            </a:lvl8pPr>
            <a:lvl9pPr>
              <a:defRPr sz="1600" cap="none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7" name="DateTimeArea1"/>
          <p:cNvSpPr>
            <a:spLocks noGrp="1" noChangeArrowheads="1"/>
            <a:extLst>
              <a:ext uri="smNativeData">
                <pr:smNativeData xmlns:pr="smNativeData" xmlns="smNativeData" val="SMDATA_15_NxtmZ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BsnAAA/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014C823B-75EC-1974-A2F4-8321CCBA54D6}" type="datetime1">
              <a:t/>
            </a:fld>
          </a:p>
        </p:txBody>
      </p:sp>
      <p:sp>
        <p:nvSpPr>
          <p:cNvPr id="8" name="FooterArea1"/>
          <p:cNvSpPr>
            <a:spLocks noGrp="1" noChangeArrowheads="1"/>
            <a:extLst>
              <a:ext uri="smNativeData">
                <pr:smNativeData xmlns:pr="smNativeData" xmlns="smNativeData" val="SMDATA_15_NxtmZ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RkAABsnAABf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9" name="SlideNumberArea1"/>
          <p:cNvSpPr>
            <a:spLocks noGrp="1" noChangeArrowheads="1"/>
            <a:extLst>
              <a:ext uri="smNativeData">
                <pr:smNativeData xmlns:pr="smNativeData" xmlns="smNativeData" val="SMDATA_15_NxtmZ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T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7BF7EB78-3696-A21D-D84F-C048A5012E95}" type="slidenum">
              <a:t/>
            </a:fld>
          </a:p>
        </p:txBody>
      </p:sp>
    </p:spTree>
  </p:cSld>
  <p:clrMapOvr>
    <a:masterClrMapping/>
  </p:clrMapOvr>
  <p:hf hdr="0" ftr="0"/>
</p:sldLayout>
</file>

<file path=ppt/slideLayouts/slideLayout6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NxtmZ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LABAABARwAAuA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DateTimeArea1"/>
          <p:cNvSpPr>
            <a:spLocks noGrp="1" noChangeArrowheads="1"/>
            <a:extLst>
              <a:ext uri="smNativeData">
                <pr:smNativeData xmlns:pr="smNativeData" xmlns="smNativeData" val="SMDATA_15_NxtmZ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BsnAAA/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44B8C7A-34D9-1E7A-97F3-C22FC2BD6197}" type="datetime1">
              <a:t/>
            </a:fld>
          </a:p>
        </p:txBody>
      </p:sp>
      <p:sp>
        <p:nvSpPr>
          <p:cNvPr id="4" name="FooterArea1"/>
          <p:cNvSpPr>
            <a:spLocks noGrp="1" noChangeArrowheads="1"/>
            <a:extLst>
              <a:ext uri="smNativeData">
                <pr:smNativeData xmlns:pr="smNativeData" xmlns="smNativeData" val="SMDATA_15_NxtmZ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RkAABsnAABf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5" name="SlideNumberArea1"/>
          <p:cNvSpPr>
            <a:spLocks noGrp="1" noChangeArrowheads="1"/>
            <a:extLst>
              <a:ext uri="smNativeData">
                <pr:smNativeData xmlns:pr="smNativeData" xmlns="smNativeData" val="SMDATA_15_NxtmZ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T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1A527AA3-EDF7-078C-B9EA-1BD934A44F4E}" type="slidenum">
              <a:t/>
            </a:fld>
          </a:p>
        </p:txBody>
      </p:sp>
    </p:spTree>
  </p:cSld>
  <p:clrMapOvr>
    <a:masterClrMapping/>
  </p:clrMapOvr>
  <p:hf hdr="0" ftr="0"/>
</p:sldLayout>
</file>

<file path=ppt/slideLayouts/slideLayout7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TimeArea1"/>
          <p:cNvSpPr>
            <a:spLocks noGrp="1" noChangeArrowheads="1"/>
            <a:extLst>
              <a:ext uri="smNativeData">
                <pr:smNativeData xmlns:pr="smNativeData" xmlns="smNativeData" val="SMDATA_15_NxtmZ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BsnAAA/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265C1875-3BCB-09EE-85E4-CDBB56AA7398}" type="datetime1">
              <a:t/>
            </a:fld>
          </a:p>
        </p:txBody>
      </p:sp>
      <p:sp>
        <p:nvSpPr>
          <p:cNvPr id="3" name="FooterArea1"/>
          <p:cNvSpPr>
            <a:spLocks noGrp="1" noChangeArrowheads="1"/>
            <a:extLst>
              <a:ext uri="smNativeData">
                <pr:smNativeData xmlns:pr="smNativeData" xmlns="smNativeData" val="SMDATA_15_NxtmZ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RkAABsnAABf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4" name="SlideNumberArea1"/>
          <p:cNvSpPr>
            <a:spLocks noGrp="1" noChangeArrowheads="1"/>
            <a:extLst>
              <a:ext uri="smNativeData">
                <pr:smNativeData xmlns:pr="smNativeData" xmlns="smNativeData" val="SMDATA_15_NxtmZ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T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0CECE9DB-95E1-B91F-AF54-634AA71A5936}" type="slidenum">
              <a:t/>
            </a:fld>
          </a:p>
        </p:txBody>
      </p:sp>
    </p:spTree>
  </p:cSld>
  <p:clrMapOvr>
    <a:masterClrMapping/>
  </p:clrMapOvr>
  <p:hf hdr="0" ftr="0"/>
</p:sldLayout>
</file>

<file path=ppt/slideLayouts/slideLayout8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NxtmZB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K4BAABtHAAA1AgAABAAAAAmAAAACAAAAIGAAAAAAAAA"/>
              </a:ext>
            </a:extLst>
          </p:cNvSpPr>
          <p:nvPr>
            <p:ph type="title"/>
          </p:nvPr>
        </p:nvSpPr>
        <p:spPr>
          <a:xfrm>
            <a:off x="609600" y="273050"/>
            <a:ext cx="4011295" cy="116205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algn="l">
              <a:defRPr sz="2000" b="1" cap="none"/>
            </a:lvl1pPr>
          </a:lstStyle>
          <a:p>
            <a:pPr/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xmlns="smNativeData" val="SMDATA_15_NxtmZ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Ux0AAK4BAABARwAAsCUAABAAAAAmAAAACAAAAAGAAAAAAAAA"/>
              </a:ext>
            </a:extLst>
          </p:cNvSpPr>
          <p:nvPr>
            <p:ph idx="1"/>
          </p:nvPr>
        </p:nvSpPr>
        <p:spPr>
          <a:xfrm>
            <a:off x="4766945" y="273050"/>
            <a:ext cx="6815455" cy="5853430"/>
          </a:xfrm>
        </p:spPr>
        <p:txBody>
          <a:bodyPr/>
          <a:lstStyle>
            <a:lvl1pPr>
              <a:defRPr sz="3200" cap="none"/>
            </a:lvl1pPr>
            <a:lvl2pPr>
              <a:defRPr sz="2800" cap="none"/>
            </a:lvl2pPr>
            <a:lvl3pPr>
              <a:defRPr sz="2400" cap="none"/>
            </a:lvl3pPr>
            <a:lvl4pPr>
              <a:defRPr sz="2000" cap="none"/>
            </a:lvl4pPr>
            <a:lvl5pPr>
              <a:defRPr sz="2000" cap="none"/>
            </a:lvl5pPr>
            <a:lvl6pPr>
              <a:defRPr sz="2000" cap="none"/>
            </a:lvl6pPr>
            <a:lvl7pPr>
              <a:defRPr sz="2000" cap="none"/>
            </a:lvl7pPr>
            <a:lvl8pPr>
              <a:defRPr sz="2000" cap="none"/>
            </a:lvl8pPr>
            <a:lvl9pPr>
              <a:defRPr sz="2000" cap="none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xmlns="smNativeData" val="SMDATA_15_NxtmZ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NQIAABtHAAAsCUAABAAAAAmAAAACAAAAAGAAAAAAAAA"/>
              </a:ext>
            </a:extLst>
          </p:cNvSpPr>
          <p:nvPr>
            <p:ph idx="2"/>
          </p:nvPr>
        </p:nvSpPr>
        <p:spPr>
          <a:xfrm>
            <a:off x="609600" y="1435100"/>
            <a:ext cx="4011295" cy="4691380"/>
          </a:xfrm>
        </p:spPr>
        <p:txBody>
          <a:bodyPr/>
          <a:lstStyle>
            <a:lvl1pPr marL="0" indent="0">
              <a:buNone/>
              <a:defRPr sz="1400" cap="none"/>
            </a:lvl1pPr>
            <a:lvl2pPr marL="457200" indent="0">
              <a:buNone/>
              <a:defRPr sz="1200" cap="none"/>
            </a:lvl2pPr>
            <a:lvl3pPr marL="914400" indent="0">
              <a:buNone/>
              <a:defRPr sz="1000" cap="none"/>
            </a:lvl3pPr>
            <a:lvl4pPr marL="1371600" indent="0">
              <a:buNone/>
              <a:defRPr sz="900" cap="none"/>
            </a:lvl4pPr>
            <a:lvl5pPr marL="1828800" indent="0">
              <a:buNone/>
              <a:defRPr sz="900" cap="none"/>
            </a:lvl5pPr>
            <a:lvl6pPr marL="2286000" indent="0">
              <a:buNone/>
              <a:defRPr sz="900" cap="none"/>
            </a:lvl6pPr>
            <a:lvl7pPr marL="2743200" indent="0">
              <a:buNone/>
              <a:defRPr sz="900" cap="none"/>
            </a:lvl7pPr>
            <a:lvl8pPr marL="3200400" indent="0">
              <a:buNone/>
              <a:defRPr sz="900" cap="none"/>
            </a:lvl8pPr>
            <a:lvl9pPr marL="3657600" indent="0">
              <a:buNone/>
              <a:defRPr sz="900" cap="none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xmlns="smNativeData" val="SMDATA_15_NxtmZ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BsnAAA/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0CFFF886-C8E1-AA0E-AF47-3E5BB609596B}" type="datetime1">
              <a:t/>
            </a:fld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xmlns="smNativeData" val="SMDATA_15_NxtmZ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NwY0I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RkAABsnAABf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xmlns="smNativeData" val="SMDATA_15_NxtmZ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T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5440CEA9-E7B9-1538-F7F8-116D80B60144}" type="slidenum">
              <a:t/>
            </a:fld>
          </a:p>
        </p:txBody>
      </p:sp>
    </p:spTree>
  </p:cSld>
  <p:clrMapOvr>
    <a:masterClrMapping/>
  </p:clrMapOvr>
  <p:hf hdr="0" ftr="0"/>
</p:sldLayout>
</file>

<file path=ppt/slideLayouts/slideLayout9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NxtmZB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sw4AAIgdAACzOwAABCEAABAAAAAmAAAACAAAAIGAAAAAAAAA"/>
              </a:ext>
            </a:extLst>
          </p:cNvSpPr>
          <p:nvPr>
            <p:ph type="title"/>
          </p:nvPr>
        </p:nvSpPr>
        <p:spPr>
          <a:xfrm>
            <a:off x="2389505" y="4800600"/>
            <a:ext cx="7315200" cy="56642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algn="l">
              <a:defRPr sz="2000" b="1" cap="none"/>
            </a:lvl1pPr>
          </a:lstStyle>
          <a:p>
            <a:pPr/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xmlns="smNativeData" val="SMDATA_15_NxtmZ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sw4AAMYDAACzOwAAFh0AABAAAAAmAAAACAAAAAGAAAAAAAAA"/>
              </a:ext>
            </a:extLst>
          </p:cNvSpPr>
          <p:nvPr>
            <p:ph idx="1"/>
          </p:nvPr>
        </p:nvSpPr>
        <p:spPr>
          <a:xfrm>
            <a:off x="2389505" y="613410"/>
            <a:ext cx="7315200" cy="4114800"/>
          </a:xfrm>
        </p:spPr>
        <p:txBody>
          <a:bodyPr/>
          <a:lstStyle>
            <a:lvl1pPr marL="0" indent="0">
              <a:buNone/>
              <a:defRPr sz="3200" cap="none"/>
            </a:lvl1pPr>
            <a:lvl2pPr marL="457200" indent="0">
              <a:buNone/>
              <a:defRPr sz="2800" cap="none"/>
            </a:lvl2pPr>
            <a:lvl3pPr marL="914400" indent="0">
              <a:buNone/>
              <a:defRPr sz="2400" cap="none"/>
            </a:lvl3pPr>
            <a:lvl4pPr marL="1371600" indent="0">
              <a:buNone/>
              <a:defRPr sz="2000" cap="none"/>
            </a:lvl4pPr>
            <a:lvl5pPr marL="1828800" indent="0">
              <a:buNone/>
              <a:defRPr sz="2000" cap="none"/>
            </a:lvl5pPr>
            <a:lvl6pPr marL="2286000" indent="0">
              <a:buNone/>
              <a:defRPr sz="2000" cap="none"/>
            </a:lvl6pPr>
            <a:lvl7pPr marL="2743200" indent="0">
              <a:buNone/>
              <a:defRPr sz="2000" cap="none"/>
            </a:lvl7pPr>
            <a:lvl8pPr marL="3200400" indent="0">
              <a:buNone/>
              <a:defRPr sz="2000" cap="none"/>
            </a:lvl8pPr>
            <a:lvl9pPr marL="3657600" indent="0">
              <a:buNone/>
              <a:defRPr sz="2000" cap="none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xmlns="smNativeData" val="SMDATA_15_NxtmZ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sw4AAAQhAACzOwAA+CUAABAAAAAmAAAACAAAAAGAAAAAAAAA"/>
              </a:ext>
            </a:extLst>
          </p:cNvSpPr>
          <p:nvPr>
            <p:ph idx="2"/>
          </p:nvPr>
        </p:nvSpPr>
        <p:spPr>
          <a:xfrm>
            <a:off x="2389505" y="5367020"/>
            <a:ext cx="7315200" cy="805180"/>
          </a:xfrm>
        </p:spPr>
        <p:txBody>
          <a:bodyPr/>
          <a:lstStyle>
            <a:lvl1pPr marL="0" indent="0">
              <a:buNone/>
              <a:defRPr sz="1400" cap="none"/>
            </a:lvl1pPr>
            <a:lvl2pPr marL="457200" indent="0">
              <a:buNone/>
              <a:defRPr sz="1200" cap="none"/>
            </a:lvl2pPr>
            <a:lvl3pPr marL="914400" indent="0">
              <a:buNone/>
              <a:defRPr sz="1000" cap="none"/>
            </a:lvl3pPr>
            <a:lvl4pPr marL="1371600" indent="0">
              <a:buNone/>
              <a:defRPr sz="900" cap="none"/>
            </a:lvl4pPr>
            <a:lvl5pPr marL="1828800" indent="0">
              <a:buNone/>
              <a:defRPr sz="900" cap="none"/>
            </a:lvl5pPr>
            <a:lvl6pPr marL="2286000" indent="0">
              <a:buNone/>
              <a:defRPr sz="900" cap="none"/>
            </a:lvl6pPr>
            <a:lvl7pPr marL="2743200" indent="0">
              <a:buNone/>
              <a:defRPr sz="900" cap="none"/>
            </a:lvl7pPr>
            <a:lvl8pPr marL="3200400" indent="0">
              <a:buNone/>
              <a:defRPr sz="900" cap="none"/>
            </a:lvl8pPr>
            <a:lvl9pPr marL="3657600" indent="0">
              <a:buNone/>
              <a:defRPr sz="900" cap="none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xmlns="smNativeData" val="SMDATA_15_NxtmZ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BsnAAA/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C3B6D8B-C5D1-6E9B-9F83-33CE23CD6966}" type="datetime1">
              <a:t/>
            </a:fld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xmlns="smNativeData" val="SMDATA_15_NxtmZ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RkAABsnAABf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xmlns="smNativeData" val="SMDATA_15_NxtmZ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T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4B41332F-61A6-14C5-E8F9-97907DB71EC2}" type="slidenum">
              <a:t/>
            </a:fld>
          </a:p>
        </p:txBody>
      </p:sp>
    </p:spTree>
  </p:cSld>
  <p:clrMapOvr>
    <a:masterClrMapping/>
  </p:clrMapOvr>
  <p:hf hdr="0" ftr="0"/>
</p:sldLayout>
</file>

<file path=ppt/slideMasters/_rels/slideMaster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cSld name="Default desig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NxtmZ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sAf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LABAABARwAAuAgAABAAAAAmAAAACAAAAP//////////"/>
              </a:ext>
            </a:extLst>
          </p:cNvSpPr>
          <p:nvPr>
            <p:ph type="title"/>
          </p:nvPr>
        </p:nvSpPr>
        <p:spPr>
          <a:xfrm>
            <a:off x="609600" y="274320"/>
            <a:ext cx="10972800" cy="1143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="smNativeData" val="SMDATA_15_NxtmZ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sAf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NgJAABARwAAsCUAABAAAAAmAAAACAAAAP//////////"/>
              </a:ext>
            </a:extLst>
          </p:cNvSpPr>
          <p:nvPr>
            <p:ph type="body" idx="1"/>
          </p:nvPr>
        </p:nvSpPr>
        <p:spPr>
          <a:xfrm>
            <a:off x="609600" y="1600200"/>
            <a:ext cx="10972800" cy="45262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xmlns="smNativeData" val="SMDATA_15_NxtmZ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sAf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BsnAAA/FQAAWSkAABAAAAAmAAAACAAAAP//////////"/>
              </a:ext>
            </a:extLst>
          </p:cNvSpPr>
          <p:nvPr>
            <p:ph type="dt" sz="quarter" idx="2"/>
          </p:nvPr>
        </p:nvSpPr>
        <p:spPr>
          <a:xfrm>
            <a:off x="609600" y="6356985"/>
            <a:ext cx="2844165" cy="3644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>
            <a:lvl1pPr algn="l">
              <a:defRPr sz="1200" cap="none"/>
            </a:lvl1pPr>
          </a:lstStyle>
          <a:p>
            <a:pPr/>
            <a:fld id="{5A6C1D94-DAB7-39EB-F9D4-2CBE539A0F79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xmlns="smNativeData" val="SMDATA_15_NxtmZ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RkAABsnAABfMQAAWSkAABAAAAAmAAAACAAAAP//////////"/>
              </a:ext>
            </a:extLst>
          </p:cNvSpPr>
          <p:nvPr>
            <p:ph type="ftr" sz="quarter" idx="3"/>
          </p:nvPr>
        </p:nvSpPr>
        <p:spPr>
          <a:xfrm>
            <a:off x="4166235" y="6356985"/>
            <a:ext cx="3859530" cy="3644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>
            <a:lvl1pPr algn="ctr">
              <a:defRPr sz="1200" cap="none"/>
            </a:lvl1pPr>
          </a:lstStyle>
          <a:p>
            <a:pPr/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xmlns="smNativeData" val="SMDATA_15_NxtmZ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/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TUAABsnAABARwAAWSkAABAAAAAmAAAACAAAAP//////////"/>
              </a:ext>
            </a:extLst>
          </p:cNvSpPr>
          <p:nvPr>
            <p:ph type="sldNum" sz="quarter" idx="4"/>
          </p:nvPr>
        </p:nvSpPr>
        <p:spPr>
          <a:xfrm>
            <a:off x="8738235" y="6356985"/>
            <a:ext cx="2844165" cy="3644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>
            <a:lvl1pPr algn="r">
              <a:defRPr sz="1200" cap="none"/>
            </a:lvl1pPr>
          </a:lstStyle>
          <a:p>
            <a:pPr/>
            <a:fld id="{5E14FECA-84B3-4108-FDAC-725DB0E20B27}" type="slidenum">
              <a:t/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marR="0" indent="0" algn="ctr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4400" b="0" i="0" u="none" strike="noStrike" kern="1" cap="none" spc="0" baseline="0">
          <a:solidFill>
            <a:schemeClr val="tx2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1pPr>
      <a:lvl2pPr marL="4572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2pPr>
      <a:lvl3pPr marL="9144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3pPr>
      <a:lvl4pPr marL="13716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4pPr>
      <a:lvl5pPr marL="18288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5pPr>
      <a:lvl6pPr marL="22860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6pPr>
      <a:lvl7pPr marL="27432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7pPr>
      <a:lvl8pPr marL="32004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8pPr>
      <a:lvl9pPr marL="36576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9pPr>
    </p:titleStyle>
    <p:bodyStyle>
      <a:lvl1pPr marL="342900" marR="0" indent="-3429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32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1pPr>
      <a:lvl2pPr marL="742950" marR="0" indent="-28575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sz="2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2pPr>
      <a:lvl3pPr marL="11430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4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3pPr>
      <a:lvl4pPr marL="16002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sz="20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4pPr>
      <a:lvl5pPr marL="20574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sz="20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5pPr>
      <a:lvl6pPr marL="25146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6pPr>
      <a:lvl7pPr marL="29718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7pPr>
      <a:lvl8pPr marL="34290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8pPr>
      <a:lvl9pPr marL="38862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9pPr>
    </p:bodyStyle>
    <p:otherStyle>
      <a:lvl1pPr marL="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1pPr>
      <a:lvl2pPr marL="4572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2pPr>
      <a:lvl3pPr marL="9144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3pPr>
      <a:lvl4pPr marL="13716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4pPr>
      <a:lvl5pPr marL="18288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5pPr>
      <a:lvl6pPr marL="22860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6pPr>
      <a:lvl7pPr marL="27432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7pPr>
      <a:lvl8pPr marL="32004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8pPr>
      <a:lvl9pPr marL="36576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9pPr>
    </p:otherStyle>
  </p:txStyles>
</p:sldMaster>
</file>

<file path=ppt/slides/_rels/slide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Override" Target="../theme/themeOverride1.xml"/></Relationships>
</file>

<file path=ppt/slides/_rels/slide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themeOverride" Target="../theme/themeOverride2.xml"/></Relationships>
</file>

<file path=ppt/slides/_rels/slide3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themeOverride" Target="../theme/themeOverride3.xml"/></Relationships>
</file>

<file path=ppt/slides/slide1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bg>
      <p:bgPr>
        <a:solidFill>
          <a:srgbClr val="219C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1"/>
          <p:cNvGraphicFramePr>
            <a:graphicFrameLocks noGrp="1"/>
          </p:cNvGraphicFramePr>
          <p:nvPr/>
        </p:nvGraphicFramePr>
        <p:xfrm>
          <a:off x="1722120" y="1798320"/>
          <a:ext cx="8128000" cy="224536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064000"/>
                <a:gridCol w="4064000"/>
              </a:tblGrid>
              <a:tr h="0">
                <a:tc>
                  <a:txBody>
                    <a:bodyPr wrap="square" numCol="1"/>
                    <a:lstStyle/>
                    <a:p>
                      <a:pPr marL="0" marR="0" indent="0" algn="l">
                        <a:buNone/>
                        <a:defRPr sz="2200" cap="none"/>
                      </a:pPr>
                      <a:r>
                        <a:t>FECHA:</a:t>
                      </a:r>
                    </a:p>
                  </a:txBody>
                  <a:tcPr marL="35560" marR="35560" marT="35560" marB="35560" vert="horz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>
                        <a:buNone/>
                      </a:pPr>
                    </a:p>
                  </a:txBody>
                  <a:tcPr marL="35560" marR="35560" marT="35560" marB="35560" vert="horz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84413239" type="auto" val="0"/>
                  </a:ext>
                </a:extLst>
              </a:tr>
              <a:tr h="0">
                <a:tc>
                  <a:txBody>
                    <a:bodyPr wrap="square" numCol="1"/>
                    <a:lstStyle/>
                    <a:p>
                      <a:pPr marL="0" marR="0" indent="0" algn="l">
                        <a:buNone/>
                        <a:defRPr sz="2200" cap="none"/>
                      </a:pPr>
                      <a:r>
                        <a:t>SEMANA:</a:t>
                      </a:r>
                    </a:p>
                  </a:txBody>
                  <a:tcPr marL="35560" marR="35560" marT="35560" marB="35560" vert="horz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>
                        <a:buNone/>
                      </a:pPr>
                    </a:p>
                  </a:txBody>
                  <a:tcPr marL="35560" marR="35560" marT="35560" marB="35560" vert="horz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84413239" type="auto" val="0"/>
                  </a:ext>
                </a:extLst>
              </a:tr>
              <a:tr h="0">
                <a:tc>
                  <a:txBody>
                    <a:bodyPr wrap="square" numCol="1"/>
                    <a:lstStyle/>
                    <a:p>
                      <a:pPr marL="0" marR="0" indent="0" algn="l">
                        <a:buNone/>
                        <a:defRPr sz="2200" cap="none"/>
                      </a:pPr>
                      <a:r>
                        <a:t>CLASE:</a:t>
                      </a:r>
                    </a:p>
                  </a:txBody>
                  <a:tcPr marL="35560" marR="35560" marT="35560" marB="35560" vert="horz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>
                        <a:buNone/>
                      </a:pPr>
                    </a:p>
                  </a:txBody>
                  <a:tcPr marL="35560" marR="35560" marT="35560" marB="35560" vert="horz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84413239" type="auto" val="0"/>
                  </a:ext>
                </a:extLst>
              </a:tr>
              <a:tr h="0">
                <a:tc>
                  <a:txBody>
                    <a:bodyPr wrap="square" numCol="1"/>
                    <a:lstStyle/>
                    <a:p>
                      <a:pPr marL="0" marR="0" indent="0" algn="l">
                        <a:buNone/>
                        <a:defRPr sz="2200" cap="none"/>
                      </a:pPr>
                      <a:r>
                        <a:t>COMPONENTE TEÓRICO:</a:t>
                      </a:r>
                    </a:p>
                  </a:txBody>
                  <a:tcPr marL="35560" marR="35560" marT="35560" marB="35560" vert="horz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>
                        <a:buNone/>
                      </a:pPr>
                      <a:r>
                        <a:t>Imagen de fondo e imagen con texto</a:t>
                      </a:r>
                    </a:p>
                  </a:txBody>
                  <a:tcPr marL="35560" marR="35560" marT="35560" marB="35560" vert="horz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84413239" type="auto" val="0"/>
                  </a:ext>
                </a:extLst>
              </a:tr>
              <a:tr h="0">
                <a:tc>
                  <a:txBody>
                    <a:bodyPr wrap="square" numCol="1"/>
                    <a:lstStyle/>
                    <a:p>
                      <a:pPr/>
                    </a:p>
                  </a:txBody>
                  <a:tcPr marL="35560" marR="35560" marT="35560" marB="35560" vert="horz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/>
                      <a:r>
                        <a:t>Insertar imagen de fondo e imagen con texto</a:t>
                      </a:r>
                    </a:p>
                  </a:txBody>
                  <a:tcPr marL="35560" marR="35560" marT="35560" marB="35560" vert="horz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684413239" type="auto" val="0"/>
                  </a:ext>
                </a:extLst>
              </a:tr>
            </a:tbl>
          </a:graphicData>
        </a:graphic>
      </p:graphicFrame>
      <p:sp>
        <p:nvSpPr>
          <p:cNvPr id="3" name="Textbox1"/>
          <p:cNvSpPr txBox="1">
            <a:extLst>
              <a:ext uri="smNativeData">
                <pr:smNativeData xmlns:pr="smNativeData" xmlns="smNativeData" val="SMDATA_15_NxtmZB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GoEAAD/fwAA/38AAAAAAAAJAAAABAAAACM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ja+HBR/E4AEAAAAAAAAAAAAAAAAAAAAAAAAAAAAAAAAAAAAAAAAAAP///wJ/f38AzMzMA8zMzADAwP8Af39/AAAAAAAAAAAAAAAAAAAAAAAAAAAAIQAAABgAAAAUAAAAxhAAAPkDAAAtNwAAWQcAAAAgAAAmAAAACAAAAP//////////"/>
              </a:ext>
            </a:extLst>
          </p:cNvSpPr>
          <p:nvPr/>
        </p:nvSpPr>
        <p:spPr>
          <a:xfrm>
            <a:off x="2726690" y="645795"/>
            <a:ext cx="6242685" cy="5486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sz="3000" cap="none"/>
            </a:pPr>
            <a:r>
              <a:t>AGENDA TRES PERÍODO</a:t>
            </a:r>
          </a:p>
        </p:txBody>
      </p:sp>
    </p:spTree>
  </p:cSld>
  <p:clrMapOvr>
    <a:overrideClrMapping bg1="dk1" tx1="lt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bg>
      <p:bgPr>
        <a:solidFill>
          <a:srgbClr val="219C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1"/>
          <p:cNvPicPr>
            <a:picLocks noChangeAspect="1"/>
            <a:extLst>
              <a:ext uri="smNativeData">
                <pr:smNativeData xmlns:pr="smNativeData" xmlns="smNativeData" val="SMDATA_17_NxtmZB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I2vhwUfxOABAAAAAAAAAAAAAAAAAAAAAAAAAAAAAAAAAAAAAAAAAAD///8Cf39/AMzMzAPMzMwAwMD/AH9/fwAAAAAAAAAAAAAAAAD///8AAAAAACEAAAAYAAAAFAAAAHgBAAAXAwAAt0kAAIomAAAA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238760" y="502285"/>
            <a:ext cx="11744325" cy="576262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overrideClrMapping bg1="dk1" tx1="lt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bg>
      <p:bgPr>
        <a:solidFill>
          <a:srgbClr val="219C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1"/>
          <p:cNvPicPr>
            <a:picLocks noChangeAspect="1"/>
            <a:extLst>
              <a:ext uri="smNativeData">
                <pr:smNativeData xmlns:pr="smNativeData" xmlns="smNativeData" val="SMDATA_17_NxtmZB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I2vhwUfxOABAAAAAAAAAAAAAAAAAAAAAAAAAAAAAAAAAAAAAAAAAAD///8Cf39/AMzMzAPMzMwAwMD/AH9/fwAAAAAAAAAAAAAAAAD///8AAAAAACEAAAAYAAAAFAAAABkSAABpAAAALTcAAA0pAAAA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2941955" y="66675"/>
            <a:ext cx="6027420" cy="660654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overrideClrMapping bg1="dk1" tx1="lt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535379"/>
      </a:accent3>
      <a:accent4>
        <a:srgbClr val="737359"/>
      </a:accent4>
      <a:accent5>
        <a:srgbClr val="939339"/>
      </a:accent5>
      <a:accent6>
        <a:srgbClr val="B3B319"/>
      </a:accent6>
      <a:hlink>
        <a:srgbClr val="009999"/>
      </a:hlink>
      <a:folHlink>
        <a:srgbClr val="99CC00"/>
      </a:folHlink>
    </a:clrScheme>
    <a:fontScheme name="Presentation">
      <a:majorFont>
        <a:latin typeface="Calibri"/>
        <a:ea typeface="SimSun"/>
        <a:cs typeface="Times New Roman"/>
      </a:majorFont>
      <a:minorFont>
        <a:latin typeface="Calibri"/>
        <a:ea typeface="SimSun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DF7986"/>
        </a:accent3>
        <a:accent4>
          <a:srgbClr val="BF59A6"/>
        </a:accent4>
        <a:accent5>
          <a:srgbClr val="9F39C6"/>
        </a:accent5>
        <a:accent6>
          <a:srgbClr val="7F19E6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ACACDF"/>
        </a:accent3>
        <a:accent4>
          <a:srgbClr val="9C9CBF"/>
        </a:accent4>
        <a:accent5>
          <a:srgbClr val="7C7C9F"/>
        </a:accent5>
        <a:accent6>
          <a:srgbClr val="5C5C7F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6DA6DF"/>
        </a:accent3>
        <a:accent4>
          <a:srgbClr val="4D86BF"/>
        </a:accent4>
        <a:accent5>
          <a:srgbClr val="2D669F"/>
        </a:accent5>
        <a:accent6>
          <a:srgbClr val="0D467F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53ACAC"/>
        </a:accent3>
        <a:accent4>
          <a:srgbClr val="738C8C"/>
        </a:accent4>
        <a:accent5>
          <a:srgbClr val="936C6C"/>
        </a:accent5>
        <a:accent6>
          <a:srgbClr val="B34C4C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FF"/>
        </a:dk1>
        <a:lt1>
          <a:srgbClr val="1FC4E0"/>
        </a:lt1>
        <a:dk2>
          <a:srgbClr val="FFFF99"/>
        </a:dk2>
        <a:lt2>
          <a:srgbClr val="CCCCCC"/>
        </a:lt2>
        <a:accent1>
          <a:srgbClr val="8DAF87"/>
        </a:accent1>
        <a:accent2>
          <a:srgbClr val="6D6FC7"/>
        </a:accent2>
        <a:accent3>
          <a:srgbClr val="6D8FA7"/>
        </a:accent3>
        <a:accent4>
          <a:srgbClr val="8DAF87"/>
        </a:accent4>
        <a:accent5>
          <a:srgbClr val="ADCF67"/>
        </a:accent5>
        <a:accent6>
          <a:srgbClr val="CDEF47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9E9980"/>
        </a:accent3>
        <a:accent4>
          <a:srgbClr val="7EB9A0"/>
        </a:accent4>
        <a:accent5>
          <a:srgbClr val="5EC9C0"/>
        </a:accent5>
        <a:accent6>
          <a:srgbClr val="3EE9E0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209020"/>
        </a:accent3>
        <a:accent4>
          <a:srgbClr val="407040"/>
        </a:accent4>
        <a:accent5>
          <a:srgbClr val="605060"/>
        </a:accent5>
        <a:accent6>
          <a:srgbClr val="80308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666A6B"/>
        </a:accent3>
        <a:accent4>
          <a:srgbClr val="864A8B"/>
        </a:accent4>
        <a:accent5>
          <a:srgbClr val="A62AAB"/>
        </a:accent5>
        <a:accent6>
          <a:srgbClr val="C60ACB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A07E88"/>
        </a:accent3>
        <a:accent4>
          <a:srgbClr val="C05E68"/>
        </a:accent4>
        <a:accent5>
          <a:srgbClr val="E03E48"/>
        </a:accent5>
        <a:accent6>
          <a:srgbClr val="FF1E28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8686DF"/>
        </a:accent3>
        <a:accent4>
          <a:srgbClr val="A6A6BF"/>
        </a:accent4>
        <a:accent5>
          <a:srgbClr val="C6C69F"/>
        </a:accent5>
        <a:accent6>
          <a:srgbClr val="E6E67F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8F7F4F"/>
        </a:accent3>
        <a:accent4>
          <a:srgbClr val="6F9F6F"/>
        </a:accent4>
        <a:accent5>
          <a:srgbClr val="4FBF8F"/>
        </a:accent5>
        <a:accent6>
          <a:srgbClr val="2FDFAF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Override1.xml><?xml version="1.0" encoding="utf-8"?>
<a:themeOverride xmlns:a="http://schemas.openxmlformats.org/drawingml/2006/main">
  <a:clrScheme name="Presentation 1">
    <a:dk1>
      <a:srgbClr val="1FC4E0"/>
    </a:dk1>
    <a:lt1>
      <a:srgbClr val="FFFFFF"/>
    </a:lt1>
    <a:dk2>
      <a:srgbClr val="FFFF99"/>
    </a:dk2>
    <a:lt2>
      <a:srgbClr val="CCCCCC"/>
    </a:lt2>
    <a:accent1>
      <a:srgbClr val="8DAF87"/>
    </a:accent1>
    <a:accent2>
      <a:srgbClr val="6D6FC7"/>
    </a:accent2>
    <a:accent3>
      <a:srgbClr val="6D8FA7"/>
    </a:accent3>
    <a:accent4>
      <a:srgbClr val="8DAF87"/>
    </a:accent4>
    <a:accent5>
      <a:srgbClr val="ADCF67"/>
    </a:accent5>
    <a:accent6>
      <a:srgbClr val="CDEF47"/>
    </a:accent6>
    <a:hlink>
      <a:srgbClr val="00FFFF"/>
    </a:hlink>
    <a:folHlink>
      <a:srgbClr val="00FF00"/>
    </a:folHlink>
  </a:clrScheme>
</a:themeOverride>
</file>

<file path=ppt/theme/themeOverride2.xml><?xml version="1.0" encoding="utf-8"?>
<a:themeOverride xmlns:a="http://schemas.openxmlformats.org/drawingml/2006/main">
  <a:clrScheme name="Presentation 1">
    <a:dk1>
      <a:srgbClr val="1FC4E0"/>
    </a:dk1>
    <a:lt1>
      <a:srgbClr val="FFFFFF"/>
    </a:lt1>
    <a:dk2>
      <a:srgbClr val="FFFF99"/>
    </a:dk2>
    <a:lt2>
      <a:srgbClr val="CCCCCC"/>
    </a:lt2>
    <a:accent1>
      <a:srgbClr val="8DAF87"/>
    </a:accent1>
    <a:accent2>
      <a:srgbClr val="6D6FC7"/>
    </a:accent2>
    <a:accent3>
      <a:srgbClr val="6D8FA7"/>
    </a:accent3>
    <a:accent4>
      <a:srgbClr val="8DAF87"/>
    </a:accent4>
    <a:accent5>
      <a:srgbClr val="ADCF67"/>
    </a:accent5>
    <a:accent6>
      <a:srgbClr val="CDEF47"/>
    </a:accent6>
    <a:hlink>
      <a:srgbClr val="00FFFF"/>
    </a:hlink>
    <a:folHlink>
      <a:srgbClr val="00FF00"/>
    </a:folHlink>
  </a:clrScheme>
</a:themeOverride>
</file>

<file path=ppt/theme/themeOverride3.xml><?xml version="1.0" encoding="utf-8"?>
<a:themeOverride xmlns:a="http://schemas.openxmlformats.org/drawingml/2006/main">
  <a:clrScheme name="Presentation 1">
    <a:dk1>
      <a:srgbClr val="1FC4E0"/>
    </a:dk1>
    <a:lt1>
      <a:srgbClr val="FFFFFF"/>
    </a:lt1>
    <a:dk2>
      <a:srgbClr val="FFFF99"/>
    </a:dk2>
    <a:lt2>
      <a:srgbClr val="CCCCCC"/>
    </a:lt2>
    <a:accent1>
      <a:srgbClr val="8DAF87"/>
    </a:accent1>
    <a:accent2>
      <a:srgbClr val="6D6FC7"/>
    </a:accent2>
    <a:accent3>
      <a:srgbClr val="6D8FA7"/>
    </a:accent3>
    <a:accent4>
      <a:srgbClr val="8DAF87"/>
    </a:accent4>
    <a:accent5>
      <a:srgbClr val="ADCF67"/>
    </a:accent5>
    <a:accent6>
      <a:srgbClr val="CDEF47"/>
    </a:accent6>
    <a:hlink>
      <a:srgbClr val="00FFFF"/>
    </a:hlink>
    <a:folHlink>
      <a:srgbClr val="00FF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>cerquera</cp:lastModifiedBy>
  <cp:revision>0</cp:revision>
  <dcterms:created xsi:type="dcterms:W3CDTF">2023-04-22T02:20:16Z</dcterms:created>
  <dcterms:modified xsi:type="dcterms:W3CDTF">2023-05-18T12:33:59Z</dcterms:modified>
</cp:coreProperties>
</file>