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44D7BB-6D87-4A71-A32A-21466B0FB4EB}">
  <a:tblStyle styleId="{2344D7BB-6D87-4A71-A32A-21466B0FB4E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Linked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AddFront Demo: Insert 100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1097280" y="1845734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216938" y="2691878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115338" y="232254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227" name="Google Shape;227;p22"/>
          <p:cNvGrpSpPr/>
          <p:nvPr/>
        </p:nvGrpSpPr>
        <p:grpSpPr>
          <a:xfrm>
            <a:off x="3889951" y="2041735"/>
            <a:ext cx="1493520" cy="1388154"/>
            <a:chOff x="3067191" y="3138690"/>
            <a:chExt cx="1493520" cy="1388154"/>
          </a:xfrm>
        </p:grpSpPr>
        <p:sp>
          <p:nvSpPr>
            <p:cNvPr id="228" name="Google Shape;228;p2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230" name="Google Shape;230;p22"/>
          <p:cNvCxnSpPr/>
          <p:nvPr/>
        </p:nvCxnSpPr>
        <p:spPr>
          <a:xfrm>
            <a:off x="2715905" y="2849922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22"/>
          <p:cNvCxnSpPr/>
          <p:nvPr/>
        </p:nvCxnSpPr>
        <p:spPr>
          <a:xfrm>
            <a:off x="5383471" y="2783730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7334894" y="2783730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22"/>
          <p:cNvCxnSpPr/>
          <p:nvPr/>
        </p:nvCxnSpPr>
        <p:spPr>
          <a:xfrm>
            <a:off x="9468494" y="2762246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22"/>
          <p:cNvCxnSpPr/>
          <p:nvPr/>
        </p:nvCxnSpPr>
        <p:spPr>
          <a:xfrm rot="10800000">
            <a:off x="11411737" y="2939719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2"/>
          <p:cNvCxnSpPr/>
          <p:nvPr/>
        </p:nvCxnSpPr>
        <p:spPr>
          <a:xfrm flipH="1" rot="10800000">
            <a:off x="11428810" y="2684114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11594687" y="3060179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2"/>
          <p:cNvCxnSpPr/>
          <p:nvPr/>
        </p:nvCxnSpPr>
        <p:spPr>
          <a:xfrm>
            <a:off x="11758527" y="2731270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2"/>
          <p:cNvSpPr txBox="1"/>
          <p:nvPr/>
        </p:nvSpPr>
        <p:spPr>
          <a:xfrm>
            <a:off x="1097280" y="5252738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Make a new node (containing 100).</a:t>
            </a:r>
            <a:endParaRPr/>
          </a:p>
        </p:txBody>
      </p:sp>
      <p:grpSp>
        <p:nvGrpSpPr>
          <p:cNvPr id="239" name="Google Shape;239;p22"/>
          <p:cNvGrpSpPr/>
          <p:nvPr/>
        </p:nvGrpSpPr>
        <p:grpSpPr>
          <a:xfrm>
            <a:off x="5810756" y="2041735"/>
            <a:ext cx="1493520" cy="1388154"/>
            <a:chOff x="3067191" y="3138690"/>
            <a:chExt cx="1493520" cy="1388154"/>
          </a:xfrm>
        </p:grpSpPr>
        <p:sp>
          <p:nvSpPr>
            <p:cNvPr id="240" name="Google Shape;240;p2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7974974" y="2053148"/>
            <a:ext cx="1493520" cy="1388154"/>
            <a:chOff x="3067191" y="3138690"/>
            <a:chExt cx="1493520" cy="1388154"/>
          </a:xfrm>
        </p:grpSpPr>
        <p:sp>
          <p:nvSpPr>
            <p:cNvPr id="243" name="Google Shape;243;p2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245" name="Google Shape;245;p22"/>
          <p:cNvGrpSpPr/>
          <p:nvPr/>
        </p:nvGrpSpPr>
        <p:grpSpPr>
          <a:xfrm>
            <a:off x="10101167" y="2008250"/>
            <a:ext cx="1493520" cy="1388154"/>
            <a:chOff x="3067191" y="3138690"/>
            <a:chExt cx="1493520" cy="1388154"/>
          </a:xfrm>
        </p:grpSpPr>
        <p:sp>
          <p:nvSpPr>
            <p:cNvPr id="246" name="Google Shape;246;p2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248" name="Google Shape;248;p22"/>
          <p:cNvSpPr/>
          <p:nvPr/>
        </p:nvSpPr>
        <p:spPr>
          <a:xfrm>
            <a:off x="1036320" y="4376907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934720" y="4007575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2709333" y="3726764"/>
            <a:ext cx="1493520" cy="1388154"/>
            <a:chOff x="3067191" y="3138690"/>
            <a:chExt cx="1493520" cy="1388154"/>
          </a:xfrm>
        </p:grpSpPr>
        <p:sp>
          <p:nvSpPr>
            <p:cNvPr id="251" name="Google Shape;251;p2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3381023" y="3635645"/>
              <a:ext cx="881460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</p:grpSp>
      <p:cxnSp>
        <p:nvCxnSpPr>
          <p:cNvPr id="253" name="Google Shape;253;p22"/>
          <p:cNvCxnSpPr/>
          <p:nvPr/>
        </p:nvCxnSpPr>
        <p:spPr>
          <a:xfrm>
            <a:off x="1535287" y="4534951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AddFront Demo: Insert 100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1097280" y="1845734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2216938" y="2691878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2115338" y="232254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262" name="Google Shape;262;p23"/>
          <p:cNvGrpSpPr/>
          <p:nvPr/>
        </p:nvGrpSpPr>
        <p:grpSpPr>
          <a:xfrm>
            <a:off x="3889951" y="2041735"/>
            <a:ext cx="1493520" cy="1388154"/>
            <a:chOff x="3067191" y="3138690"/>
            <a:chExt cx="1493520" cy="1388154"/>
          </a:xfrm>
        </p:grpSpPr>
        <p:sp>
          <p:nvSpPr>
            <p:cNvPr id="263" name="Google Shape;263;p2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265" name="Google Shape;265;p23"/>
          <p:cNvCxnSpPr/>
          <p:nvPr/>
        </p:nvCxnSpPr>
        <p:spPr>
          <a:xfrm>
            <a:off x="2715905" y="2849922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23"/>
          <p:cNvCxnSpPr/>
          <p:nvPr/>
        </p:nvCxnSpPr>
        <p:spPr>
          <a:xfrm>
            <a:off x="5383471" y="2783730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23"/>
          <p:cNvCxnSpPr/>
          <p:nvPr/>
        </p:nvCxnSpPr>
        <p:spPr>
          <a:xfrm>
            <a:off x="7334894" y="2783730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23"/>
          <p:cNvCxnSpPr/>
          <p:nvPr/>
        </p:nvCxnSpPr>
        <p:spPr>
          <a:xfrm>
            <a:off x="9468494" y="2762246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23"/>
          <p:cNvCxnSpPr/>
          <p:nvPr/>
        </p:nvCxnSpPr>
        <p:spPr>
          <a:xfrm rot="10800000">
            <a:off x="11411737" y="2939719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3"/>
          <p:cNvCxnSpPr/>
          <p:nvPr/>
        </p:nvCxnSpPr>
        <p:spPr>
          <a:xfrm flipH="1" rot="10800000">
            <a:off x="11428810" y="2684114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3"/>
          <p:cNvCxnSpPr/>
          <p:nvPr/>
        </p:nvCxnSpPr>
        <p:spPr>
          <a:xfrm>
            <a:off x="11594687" y="3060179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11758527" y="2731270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23"/>
          <p:cNvSpPr txBox="1"/>
          <p:nvPr/>
        </p:nvSpPr>
        <p:spPr>
          <a:xfrm>
            <a:off x="1097280" y="5252738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Connect the new node to the original front</a:t>
            </a:r>
            <a:endParaRPr/>
          </a:p>
        </p:txBody>
      </p:sp>
      <p:grpSp>
        <p:nvGrpSpPr>
          <p:cNvPr id="274" name="Google Shape;274;p23"/>
          <p:cNvGrpSpPr/>
          <p:nvPr/>
        </p:nvGrpSpPr>
        <p:grpSpPr>
          <a:xfrm>
            <a:off x="5810756" y="2041735"/>
            <a:ext cx="1493520" cy="1388154"/>
            <a:chOff x="3067191" y="3138690"/>
            <a:chExt cx="1493520" cy="1388154"/>
          </a:xfrm>
        </p:grpSpPr>
        <p:sp>
          <p:nvSpPr>
            <p:cNvPr id="275" name="Google Shape;275;p2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277" name="Google Shape;277;p23"/>
          <p:cNvGrpSpPr/>
          <p:nvPr/>
        </p:nvGrpSpPr>
        <p:grpSpPr>
          <a:xfrm>
            <a:off x="7974974" y="2053148"/>
            <a:ext cx="1493520" cy="1388154"/>
            <a:chOff x="3067191" y="3138690"/>
            <a:chExt cx="1493520" cy="1388154"/>
          </a:xfrm>
        </p:grpSpPr>
        <p:sp>
          <p:nvSpPr>
            <p:cNvPr id="278" name="Google Shape;278;p2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280" name="Google Shape;280;p23"/>
          <p:cNvGrpSpPr/>
          <p:nvPr/>
        </p:nvGrpSpPr>
        <p:grpSpPr>
          <a:xfrm>
            <a:off x="10101167" y="2008250"/>
            <a:ext cx="1493520" cy="1388154"/>
            <a:chOff x="3067191" y="3138690"/>
            <a:chExt cx="1493520" cy="1388154"/>
          </a:xfrm>
        </p:grpSpPr>
        <p:sp>
          <p:nvSpPr>
            <p:cNvPr id="281" name="Google Shape;281;p2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1036320" y="4376907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934720" y="4007575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23"/>
          <p:cNvGrpSpPr/>
          <p:nvPr/>
        </p:nvGrpSpPr>
        <p:grpSpPr>
          <a:xfrm>
            <a:off x="2709333" y="3726764"/>
            <a:ext cx="1493520" cy="1388154"/>
            <a:chOff x="3067191" y="3138690"/>
            <a:chExt cx="1493520" cy="1388154"/>
          </a:xfrm>
        </p:grpSpPr>
        <p:sp>
          <p:nvSpPr>
            <p:cNvPr id="286" name="Google Shape;286;p2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381023" y="3635645"/>
              <a:ext cx="881460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</p:grpSp>
      <p:cxnSp>
        <p:nvCxnSpPr>
          <p:cNvPr id="288" name="Google Shape;288;p23"/>
          <p:cNvCxnSpPr/>
          <p:nvPr/>
        </p:nvCxnSpPr>
        <p:spPr>
          <a:xfrm>
            <a:off x="1535287" y="4534951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23"/>
          <p:cNvCxnSpPr/>
          <p:nvPr/>
        </p:nvCxnSpPr>
        <p:spPr>
          <a:xfrm flipH="1" rot="10800000">
            <a:off x="3715473" y="3298785"/>
            <a:ext cx="370390" cy="427979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AddFront Demo: Insert 100</a:t>
            </a:r>
            <a:endParaRPr/>
          </a:p>
        </p:txBody>
      </p:sp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1097280" y="1845734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216938" y="2691878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2115338" y="232254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3889951" y="2041735"/>
            <a:ext cx="1493520" cy="1388154"/>
            <a:chOff x="3067191" y="3138690"/>
            <a:chExt cx="1493520" cy="1388154"/>
          </a:xfrm>
        </p:grpSpPr>
        <p:sp>
          <p:nvSpPr>
            <p:cNvPr id="299" name="Google Shape;299;p24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301" name="Google Shape;301;p24"/>
          <p:cNvCxnSpPr/>
          <p:nvPr/>
        </p:nvCxnSpPr>
        <p:spPr>
          <a:xfrm>
            <a:off x="5383471" y="2783730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24"/>
          <p:cNvCxnSpPr/>
          <p:nvPr/>
        </p:nvCxnSpPr>
        <p:spPr>
          <a:xfrm>
            <a:off x="7334894" y="2783730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24"/>
          <p:cNvCxnSpPr/>
          <p:nvPr/>
        </p:nvCxnSpPr>
        <p:spPr>
          <a:xfrm>
            <a:off x="9468494" y="2762246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11411737" y="2939719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4"/>
          <p:cNvCxnSpPr/>
          <p:nvPr/>
        </p:nvCxnSpPr>
        <p:spPr>
          <a:xfrm flipH="1" rot="10800000">
            <a:off x="11428810" y="2684114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4"/>
          <p:cNvCxnSpPr/>
          <p:nvPr/>
        </p:nvCxnSpPr>
        <p:spPr>
          <a:xfrm>
            <a:off x="11594687" y="3060179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11758527" y="2731270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4"/>
          <p:cNvSpPr txBox="1"/>
          <p:nvPr/>
        </p:nvSpPr>
        <p:spPr>
          <a:xfrm>
            <a:off x="1097280" y="5252738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Have front point to the new node</a:t>
            </a:r>
            <a:endParaRPr/>
          </a:p>
        </p:txBody>
      </p:sp>
      <p:grpSp>
        <p:nvGrpSpPr>
          <p:cNvPr id="309" name="Google Shape;309;p24"/>
          <p:cNvGrpSpPr/>
          <p:nvPr/>
        </p:nvGrpSpPr>
        <p:grpSpPr>
          <a:xfrm>
            <a:off x="5810756" y="2041735"/>
            <a:ext cx="1493520" cy="1388154"/>
            <a:chOff x="3067191" y="3138690"/>
            <a:chExt cx="1493520" cy="1388154"/>
          </a:xfrm>
        </p:grpSpPr>
        <p:sp>
          <p:nvSpPr>
            <p:cNvPr id="310" name="Google Shape;310;p24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312" name="Google Shape;312;p24"/>
          <p:cNvGrpSpPr/>
          <p:nvPr/>
        </p:nvGrpSpPr>
        <p:grpSpPr>
          <a:xfrm>
            <a:off x="7974974" y="2053148"/>
            <a:ext cx="1493520" cy="1388154"/>
            <a:chOff x="3067191" y="3138690"/>
            <a:chExt cx="1493520" cy="1388154"/>
          </a:xfrm>
        </p:grpSpPr>
        <p:sp>
          <p:nvSpPr>
            <p:cNvPr id="313" name="Google Shape;313;p24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315" name="Google Shape;315;p24"/>
          <p:cNvGrpSpPr/>
          <p:nvPr/>
        </p:nvGrpSpPr>
        <p:grpSpPr>
          <a:xfrm>
            <a:off x="10101167" y="2008250"/>
            <a:ext cx="1493520" cy="1388154"/>
            <a:chOff x="3067191" y="3138690"/>
            <a:chExt cx="1493520" cy="1388154"/>
          </a:xfrm>
        </p:grpSpPr>
        <p:sp>
          <p:nvSpPr>
            <p:cNvPr id="316" name="Google Shape;316;p24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318" name="Google Shape;318;p24"/>
          <p:cNvSpPr/>
          <p:nvPr/>
        </p:nvSpPr>
        <p:spPr>
          <a:xfrm>
            <a:off x="1036320" y="4376907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934720" y="4007575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4"/>
          <p:cNvGrpSpPr/>
          <p:nvPr/>
        </p:nvGrpSpPr>
        <p:grpSpPr>
          <a:xfrm>
            <a:off x="2709333" y="3726764"/>
            <a:ext cx="1493520" cy="1388154"/>
            <a:chOff x="3067191" y="3138690"/>
            <a:chExt cx="1493520" cy="1388154"/>
          </a:xfrm>
        </p:grpSpPr>
        <p:sp>
          <p:nvSpPr>
            <p:cNvPr id="321" name="Google Shape;321;p24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3381023" y="3635645"/>
              <a:ext cx="881460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</p:grpSp>
      <p:cxnSp>
        <p:nvCxnSpPr>
          <p:cNvPr id="323" name="Google Shape;323;p24"/>
          <p:cNvCxnSpPr/>
          <p:nvPr/>
        </p:nvCxnSpPr>
        <p:spPr>
          <a:xfrm>
            <a:off x="1535287" y="4534951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24"/>
          <p:cNvCxnSpPr/>
          <p:nvPr/>
        </p:nvCxnSpPr>
        <p:spPr>
          <a:xfrm flipH="1" rot="10800000">
            <a:off x="3715473" y="3298785"/>
            <a:ext cx="370390" cy="427979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p24"/>
          <p:cNvCxnSpPr/>
          <p:nvPr/>
        </p:nvCxnSpPr>
        <p:spPr>
          <a:xfrm>
            <a:off x="2709333" y="3055717"/>
            <a:ext cx="427406" cy="67104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Linked List Advantage</a:t>
            </a:r>
            <a:endParaRPr/>
          </a:p>
        </p:txBody>
      </p:sp>
      <p:sp>
        <p:nvSpPr>
          <p:cNvPr id="331" name="Google Shape;331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Takes the same number of steps to add/remove the front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Updating the front of a LL is </a:t>
            </a:r>
            <a:r>
              <a:rPr b="1" lang="en-US" sz="3200"/>
              <a:t>independent </a:t>
            </a:r>
            <a:r>
              <a:rPr lang="en-US" sz="3200"/>
              <a:t>of total # of elements in the list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Adding/Removing the front is </a:t>
            </a:r>
            <a:r>
              <a:rPr b="1" lang="en-US" sz="3200"/>
              <a:t>faster </a:t>
            </a:r>
            <a:r>
              <a:rPr lang="en-US" sz="3200"/>
              <a:t>than an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Traversal Demo</a:t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198880" y="2741640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1097280" y="237230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339" name="Google Shape;339;p26"/>
          <p:cNvGrpSpPr/>
          <p:nvPr/>
        </p:nvGrpSpPr>
        <p:grpSpPr>
          <a:xfrm>
            <a:off x="2871893" y="2091497"/>
            <a:ext cx="1493520" cy="1388154"/>
            <a:chOff x="3067191" y="3138690"/>
            <a:chExt cx="1493520" cy="1388154"/>
          </a:xfrm>
        </p:grpSpPr>
        <p:sp>
          <p:nvSpPr>
            <p:cNvPr id="340" name="Google Shape;340;p26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342" name="Google Shape;342;p26"/>
          <p:cNvCxnSpPr/>
          <p:nvPr/>
        </p:nvCxnSpPr>
        <p:spPr>
          <a:xfrm>
            <a:off x="1697847" y="2899684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26"/>
          <p:cNvCxnSpPr/>
          <p:nvPr/>
        </p:nvCxnSpPr>
        <p:spPr>
          <a:xfrm>
            <a:off x="4365413" y="2833492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26"/>
          <p:cNvCxnSpPr/>
          <p:nvPr/>
        </p:nvCxnSpPr>
        <p:spPr>
          <a:xfrm>
            <a:off x="6316836" y="2833492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26"/>
          <p:cNvCxnSpPr/>
          <p:nvPr/>
        </p:nvCxnSpPr>
        <p:spPr>
          <a:xfrm>
            <a:off x="8450436" y="2812008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26"/>
          <p:cNvCxnSpPr/>
          <p:nvPr/>
        </p:nvCxnSpPr>
        <p:spPr>
          <a:xfrm rot="10800000">
            <a:off x="10393679" y="2989481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6"/>
          <p:cNvCxnSpPr/>
          <p:nvPr/>
        </p:nvCxnSpPr>
        <p:spPr>
          <a:xfrm flipH="1" rot="10800000">
            <a:off x="10410752" y="27338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6"/>
          <p:cNvCxnSpPr/>
          <p:nvPr/>
        </p:nvCxnSpPr>
        <p:spPr>
          <a:xfrm>
            <a:off x="10576629" y="3109941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6"/>
          <p:cNvCxnSpPr/>
          <p:nvPr/>
        </p:nvCxnSpPr>
        <p:spPr>
          <a:xfrm>
            <a:off x="10740469" y="2781032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0" name="Google Shape;350;p26"/>
          <p:cNvGrpSpPr/>
          <p:nvPr/>
        </p:nvGrpSpPr>
        <p:grpSpPr>
          <a:xfrm>
            <a:off x="4792698" y="2091497"/>
            <a:ext cx="1493520" cy="1388154"/>
            <a:chOff x="3067191" y="3138690"/>
            <a:chExt cx="1493520" cy="1388154"/>
          </a:xfrm>
        </p:grpSpPr>
        <p:sp>
          <p:nvSpPr>
            <p:cNvPr id="351" name="Google Shape;351;p26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6956916" y="2102910"/>
            <a:ext cx="1493520" cy="1388154"/>
            <a:chOff x="3067191" y="3138690"/>
            <a:chExt cx="1493520" cy="1388154"/>
          </a:xfrm>
        </p:grpSpPr>
        <p:sp>
          <p:nvSpPr>
            <p:cNvPr id="354" name="Google Shape;354;p26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356" name="Google Shape;356;p26"/>
          <p:cNvGrpSpPr/>
          <p:nvPr/>
        </p:nvGrpSpPr>
        <p:grpSpPr>
          <a:xfrm>
            <a:off x="9083109" y="2058012"/>
            <a:ext cx="1493520" cy="1388154"/>
            <a:chOff x="3067191" y="3138690"/>
            <a:chExt cx="1493520" cy="1388154"/>
          </a:xfrm>
        </p:grpSpPr>
        <p:sp>
          <p:nvSpPr>
            <p:cNvPr id="357" name="Google Shape;357;p26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359" name="Google Shape;359;p26"/>
          <p:cNvSpPr txBox="1"/>
          <p:nvPr/>
        </p:nvSpPr>
        <p:spPr>
          <a:xfrm>
            <a:off x="2682784" y="4733899"/>
            <a:ext cx="6400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4 then move to the next node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Traversal Demo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8249120" y="3866387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4266171" y="4114291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164571" y="374495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369" name="Google Shape;369;p27"/>
          <p:cNvGrpSpPr/>
          <p:nvPr/>
        </p:nvGrpSpPr>
        <p:grpSpPr>
          <a:xfrm>
            <a:off x="2871893" y="2091497"/>
            <a:ext cx="1493520" cy="1388154"/>
            <a:chOff x="3067191" y="3138690"/>
            <a:chExt cx="1493520" cy="1388154"/>
          </a:xfrm>
        </p:grpSpPr>
        <p:sp>
          <p:nvSpPr>
            <p:cNvPr id="370" name="Google Shape;370;p27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372" name="Google Shape;372;p27"/>
          <p:cNvCxnSpPr/>
          <p:nvPr/>
        </p:nvCxnSpPr>
        <p:spPr>
          <a:xfrm>
            <a:off x="4365413" y="2833492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" name="Google Shape;373;p27"/>
          <p:cNvCxnSpPr/>
          <p:nvPr/>
        </p:nvCxnSpPr>
        <p:spPr>
          <a:xfrm>
            <a:off x="6316836" y="2833492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" name="Google Shape;374;p27"/>
          <p:cNvCxnSpPr/>
          <p:nvPr/>
        </p:nvCxnSpPr>
        <p:spPr>
          <a:xfrm>
            <a:off x="8450436" y="2812008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5" name="Google Shape;375;p27"/>
          <p:cNvCxnSpPr/>
          <p:nvPr/>
        </p:nvCxnSpPr>
        <p:spPr>
          <a:xfrm rot="10800000">
            <a:off x="10393679" y="2989481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27"/>
          <p:cNvCxnSpPr/>
          <p:nvPr/>
        </p:nvCxnSpPr>
        <p:spPr>
          <a:xfrm flipH="1" rot="10800000">
            <a:off x="10410752" y="27338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27"/>
          <p:cNvCxnSpPr/>
          <p:nvPr/>
        </p:nvCxnSpPr>
        <p:spPr>
          <a:xfrm>
            <a:off x="10576629" y="3109941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7"/>
          <p:cNvCxnSpPr/>
          <p:nvPr/>
        </p:nvCxnSpPr>
        <p:spPr>
          <a:xfrm>
            <a:off x="10740469" y="2781032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" name="Google Shape;379;p27"/>
          <p:cNvGrpSpPr/>
          <p:nvPr/>
        </p:nvGrpSpPr>
        <p:grpSpPr>
          <a:xfrm>
            <a:off x="4792698" y="2091497"/>
            <a:ext cx="1493520" cy="1388154"/>
            <a:chOff x="3067191" y="3138690"/>
            <a:chExt cx="1493520" cy="1388154"/>
          </a:xfrm>
        </p:grpSpPr>
        <p:sp>
          <p:nvSpPr>
            <p:cNvPr id="380" name="Google Shape;380;p27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382" name="Google Shape;382;p27"/>
          <p:cNvGrpSpPr/>
          <p:nvPr/>
        </p:nvGrpSpPr>
        <p:grpSpPr>
          <a:xfrm>
            <a:off x="6956916" y="2102910"/>
            <a:ext cx="1493520" cy="1388154"/>
            <a:chOff x="3067191" y="3138690"/>
            <a:chExt cx="1493520" cy="1388154"/>
          </a:xfrm>
        </p:grpSpPr>
        <p:sp>
          <p:nvSpPr>
            <p:cNvPr id="383" name="Google Shape;383;p27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385" name="Google Shape;385;p27"/>
          <p:cNvGrpSpPr/>
          <p:nvPr/>
        </p:nvGrpSpPr>
        <p:grpSpPr>
          <a:xfrm>
            <a:off x="9083109" y="2058012"/>
            <a:ext cx="1493520" cy="1388154"/>
            <a:chOff x="3067191" y="3138690"/>
            <a:chExt cx="1493520" cy="1388154"/>
          </a:xfrm>
        </p:grpSpPr>
        <p:sp>
          <p:nvSpPr>
            <p:cNvPr id="386" name="Google Shape;386;p27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388" name="Google Shape;388;p27"/>
          <p:cNvSpPr txBox="1"/>
          <p:nvPr/>
        </p:nvSpPr>
        <p:spPr>
          <a:xfrm>
            <a:off x="2682784" y="4733899"/>
            <a:ext cx="6400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8 then move to the next node</a:t>
            </a:r>
            <a:endParaRPr/>
          </a:p>
        </p:txBody>
      </p:sp>
      <p:cxnSp>
        <p:nvCxnSpPr>
          <p:cNvPr id="389" name="Google Shape;389;p27"/>
          <p:cNvCxnSpPr/>
          <p:nvPr/>
        </p:nvCxnSpPr>
        <p:spPr>
          <a:xfrm flipH="1" rot="10800000">
            <a:off x="4765139" y="3479651"/>
            <a:ext cx="397170" cy="63464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Traversal Demo</a:t>
            </a:r>
            <a:endParaRPr/>
          </a:p>
        </p:txBody>
      </p:sp>
      <p:sp>
        <p:nvSpPr>
          <p:cNvPr id="395" name="Google Shape;395;p28"/>
          <p:cNvSpPr txBox="1"/>
          <p:nvPr>
            <p:ph idx="1" type="body"/>
          </p:nvPr>
        </p:nvSpPr>
        <p:spPr>
          <a:xfrm>
            <a:off x="8249120" y="3866387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6461604" y="4314019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6360004" y="3944687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398" name="Google Shape;398;p28"/>
          <p:cNvGrpSpPr/>
          <p:nvPr/>
        </p:nvGrpSpPr>
        <p:grpSpPr>
          <a:xfrm>
            <a:off x="2871893" y="2091497"/>
            <a:ext cx="1493520" cy="1388154"/>
            <a:chOff x="3067191" y="3138690"/>
            <a:chExt cx="1493520" cy="1388154"/>
          </a:xfrm>
        </p:grpSpPr>
        <p:sp>
          <p:nvSpPr>
            <p:cNvPr id="399" name="Google Shape;399;p28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401" name="Google Shape;401;p28"/>
          <p:cNvCxnSpPr/>
          <p:nvPr/>
        </p:nvCxnSpPr>
        <p:spPr>
          <a:xfrm>
            <a:off x="4365413" y="2833492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28"/>
          <p:cNvCxnSpPr/>
          <p:nvPr/>
        </p:nvCxnSpPr>
        <p:spPr>
          <a:xfrm>
            <a:off x="6316836" y="2833492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28"/>
          <p:cNvCxnSpPr/>
          <p:nvPr/>
        </p:nvCxnSpPr>
        <p:spPr>
          <a:xfrm>
            <a:off x="8450436" y="2812008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28"/>
          <p:cNvCxnSpPr/>
          <p:nvPr/>
        </p:nvCxnSpPr>
        <p:spPr>
          <a:xfrm rot="10800000">
            <a:off x="10393679" y="2989481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28"/>
          <p:cNvCxnSpPr/>
          <p:nvPr/>
        </p:nvCxnSpPr>
        <p:spPr>
          <a:xfrm flipH="1" rot="10800000">
            <a:off x="10410752" y="27338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8"/>
          <p:cNvCxnSpPr/>
          <p:nvPr/>
        </p:nvCxnSpPr>
        <p:spPr>
          <a:xfrm>
            <a:off x="10576629" y="3109941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8"/>
          <p:cNvCxnSpPr/>
          <p:nvPr/>
        </p:nvCxnSpPr>
        <p:spPr>
          <a:xfrm>
            <a:off x="10740469" y="2781032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8" name="Google Shape;408;p28"/>
          <p:cNvGrpSpPr/>
          <p:nvPr/>
        </p:nvGrpSpPr>
        <p:grpSpPr>
          <a:xfrm>
            <a:off x="4792698" y="2091497"/>
            <a:ext cx="1493520" cy="1388154"/>
            <a:chOff x="3067191" y="3138690"/>
            <a:chExt cx="1493520" cy="1388154"/>
          </a:xfrm>
        </p:grpSpPr>
        <p:sp>
          <p:nvSpPr>
            <p:cNvPr id="409" name="Google Shape;409;p28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411" name="Google Shape;411;p28"/>
          <p:cNvGrpSpPr/>
          <p:nvPr/>
        </p:nvGrpSpPr>
        <p:grpSpPr>
          <a:xfrm>
            <a:off x="6956916" y="2102910"/>
            <a:ext cx="1493520" cy="1388154"/>
            <a:chOff x="3067191" y="3138690"/>
            <a:chExt cx="1493520" cy="1388154"/>
          </a:xfrm>
        </p:grpSpPr>
        <p:sp>
          <p:nvSpPr>
            <p:cNvPr id="412" name="Google Shape;412;p28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414" name="Google Shape;414;p28"/>
          <p:cNvGrpSpPr/>
          <p:nvPr/>
        </p:nvGrpSpPr>
        <p:grpSpPr>
          <a:xfrm>
            <a:off x="9083109" y="2058012"/>
            <a:ext cx="1493520" cy="1388154"/>
            <a:chOff x="3067191" y="3138690"/>
            <a:chExt cx="1493520" cy="1388154"/>
          </a:xfrm>
        </p:grpSpPr>
        <p:sp>
          <p:nvSpPr>
            <p:cNvPr id="415" name="Google Shape;415;p28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417" name="Google Shape;417;p28"/>
          <p:cNvSpPr txBox="1"/>
          <p:nvPr/>
        </p:nvSpPr>
        <p:spPr>
          <a:xfrm>
            <a:off x="2682784" y="4733899"/>
            <a:ext cx="6400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15 then move to the next node</a:t>
            </a:r>
            <a:endParaRPr/>
          </a:p>
        </p:txBody>
      </p:sp>
      <p:cxnSp>
        <p:nvCxnSpPr>
          <p:cNvPr id="418" name="Google Shape;418;p28"/>
          <p:cNvCxnSpPr/>
          <p:nvPr/>
        </p:nvCxnSpPr>
        <p:spPr>
          <a:xfrm flipH="1" rot="10800000">
            <a:off x="6769061" y="3361406"/>
            <a:ext cx="397170" cy="63464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Traversal Demo</a:t>
            </a:r>
            <a:endParaRPr/>
          </a:p>
        </p:txBody>
      </p:sp>
      <p:sp>
        <p:nvSpPr>
          <p:cNvPr id="424" name="Google Shape;424;p29"/>
          <p:cNvSpPr txBox="1"/>
          <p:nvPr>
            <p:ph idx="1" type="body"/>
          </p:nvPr>
        </p:nvSpPr>
        <p:spPr>
          <a:xfrm>
            <a:off x="8249120" y="3866387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8727509" y="4362269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8625909" y="3992937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2871893" y="2091497"/>
            <a:ext cx="1493520" cy="1388154"/>
            <a:chOff x="3067191" y="3138690"/>
            <a:chExt cx="1493520" cy="1388154"/>
          </a:xfrm>
        </p:grpSpPr>
        <p:sp>
          <p:nvSpPr>
            <p:cNvPr id="428" name="Google Shape;428;p29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430" name="Google Shape;430;p29"/>
          <p:cNvCxnSpPr/>
          <p:nvPr/>
        </p:nvCxnSpPr>
        <p:spPr>
          <a:xfrm>
            <a:off x="4365413" y="2833492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29"/>
          <p:cNvCxnSpPr/>
          <p:nvPr/>
        </p:nvCxnSpPr>
        <p:spPr>
          <a:xfrm>
            <a:off x="6316836" y="2833492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29"/>
          <p:cNvCxnSpPr/>
          <p:nvPr/>
        </p:nvCxnSpPr>
        <p:spPr>
          <a:xfrm>
            <a:off x="8450436" y="2812008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9"/>
          <p:cNvCxnSpPr/>
          <p:nvPr/>
        </p:nvCxnSpPr>
        <p:spPr>
          <a:xfrm rot="10800000">
            <a:off x="10393679" y="2989481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29"/>
          <p:cNvCxnSpPr/>
          <p:nvPr/>
        </p:nvCxnSpPr>
        <p:spPr>
          <a:xfrm flipH="1" rot="10800000">
            <a:off x="10410752" y="27338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9"/>
          <p:cNvCxnSpPr/>
          <p:nvPr/>
        </p:nvCxnSpPr>
        <p:spPr>
          <a:xfrm>
            <a:off x="10576629" y="3109941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9"/>
          <p:cNvCxnSpPr/>
          <p:nvPr/>
        </p:nvCxnSpPr>
        <p:spPr>
          <a:xfrm>
            <a:off x="10740469" y="2781032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7" name="Google Shape;437;p29"/>
          <p:cNvGrpSpPr/>
          <p:nvPr/>
        </p:nvGrpSpPr>
        <p:grpSpPr>
          <a:xfrm>
            <a:off x="4792698" y="2091497"/>
            <a:ext cx="1493520" cy="1388154"/>
            <a:chOff x="3067191" y="3138690"/>
            <a:chExt cx="1493520" cy="1388154"/>
          </a:xfrm>
        </p:grpSpPr>
        <p:sp>
          <p:nvSpPr>
            <p:cNvPr id="438" name="Google Shape;438;p29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440" name="Google Shape;440;p29"/>
          <p:cNvGrpSpPr/>
          <p:nvPr/>
        </p:nvGrpSpPr>
        <p:grpSpPr>
          <a:xfrm>
            <a:off x="6956916" y="2102910"/>
            <a:ext cx="1493520" cy="1388154"/>
            <a:chOff x="3067191" y="3138690"/>
            <a:chExt cx="1493520" cy="1388154"/>
          </a:xfrm>
        </p:grpSpPr>
        <p:sp>
          <p:nvSpPr>
            <p:cNvPr id="441" name="Google Shape;441;p29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443" name="Google Shape;443;p29"/>
          <p:cNvGrpSpPr/>
          <p:nvPr/>
        </p:nvGrpSpPr>
        <p:grpSpPr>
          <a:xfrm>
            <a:off x="9083109" y="2058012"/>
            <a:ext cx="1493520" cy="1388154"/>
            <a:chOff x="3067191" y="3138690"/>
            <a:chExt cx="1493520" cy="1388154"/>
          </a:xfrm>
        </p:grpSpPr>
        <p:sp>
          <p:nvSpPr>
            <p:cNvPr id="444" name="Google Shape;444;p29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446" name="Google Shape;446;p29"/>
          <p:cNvSpPr txBox="1"/>
          <p:nvPr/>
        </p:nvSpPr>
        <p:spPr>
          <a:xfrm>
            <a:off x="2682784" y="4733899"/>
            <a:ext cx="6400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16 then move to the next node</a:t>
            </a:r>
            <a:endParaRPr/>
          </a:p>
        </p:txBody>
      </p:sp>
      <p:cxnSp>
        <p:nvCxnSpPr>
          <p:cNvPr id="447" name="Google Shape;447;p29"/>
          <p:cNvCxnSpPr/>
          <p:nvPr/>
        </p:nvCxnSpPr>
        <p:spPr>
          <a:xfrm flipH="1" rot="10800000">
            <a:off x="9027982" y="3352306"/>
            <a:ext cx="397170" cy="63464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Traversal Demo</a:t>
            </a:r>
            <a:endParaRPr/>
          </a:p>
        </p:txBody>
      </p:sp>
      <p:sp>
        <p:nvSpPr>
          <p:cNvPr id="453" name="Google Shape;453;p30"/>
          <p:cNvSpPr txBox="1"/>
          <p:nvPr>
            <p:ph idx="1" type="body"/>
          </p:nvPr>
        </p:nvSpPr>
        <p:spPr>
          <a:xfrm>
            <a:off x="8249120" y="3866387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8727509" y="4362269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8625909" y="3992937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456" name="Google Shape;456;p30"/>
          <p:cNvGrpSpPr/>
          <p:nvPr/>
        </p:nvGrpSpPr>
        <p:grpSpPr>
          <a:xfrm>
            <a:off x="2871893" y="2091497"/>
            <a:ext cx="1493520" cy="1388154"/>
            <a:chOff x="3067191" y="3138690"/>
            <a:chExt cx="1493520" cy="1388154"/>
          </a:xfrm>
        </p:grpSpPr>
        <p:sp>
          <p:nvSpPr>
            <p:cNvPr id="457" name="Google Shape;457;p3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459" name="Google Shape;459;p30"/>
          <p:cNvCxnSpPr/>
          <p:nvPr/>
        </p:nvCxnSpPr>
        <p:spPr>
          <a:xfrm>
            <a:off x="4365413" y="2833492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30"/>
          <p:cNvCxnSpPr/>
          <p:nvPr/>
        </p:nvCxnSpPr>
        <p:spPr>
          <a:xfrm>
            <a:off x="6316836" y="2833492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p30"/>
          <p:cNvCxnSpPr/>
          <p:nvPr/>
        </p:nvCxnSpPr>
        <p:spPr>
          <a:xfrm>
            <a:off x="8450436" y="2812008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30"/>
          <p:cNvCxnSpPr/>
          <p:nvPr/>
        </p:nvCxnSpPr>
        <p:spPr>
          <a:xfrm rot="10800000">
            <a:off x="10393679" y="2989481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30"/>
          <p:cNvCxnSpPr/>
          <p:nvPr/>
        </p:nvCxnSpPr>
        <p:spPr>
          <a:xfrm flipH="1" rot="10800000">
            <a:off x="10410752" y="27338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0"/>
          <p:cNvCxnSpPr/>
          <p:nvPr/>
        </p:nvCxnSpPr>
        <p:spPr>
          <a:xfrm>
            <a:off x="10740469" y="2781032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5" name="Google Shape;465;p30"/>
          <p:cNvGrpSpPr/>
          <p:nvPr/>
        </p:nvGrpSpPr>
        <p:grpSpPr>
          <a:xfrm>
            <a:off x="4792698" y="2091497"/>
            <a:ext cx="1493520" cy="1388154"/>
            <a:chOff x="3067191" y="3138690"/>
            <a:chExt cx="1493520" cy="1388154"/>
          </a:xfrm>
        </p:grpSpPr>
        <p:sp>
          <p:nvSpPr>
            <p:cNvPr id="466" name="Google Shape;466;p3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468" name="Google Shape;468;p30"/>
          <p:cNvGrpSpPr/>
          <p:nvPr/>
        </p:nvGrpSpPr>
        <p:grpSpPr>
          <a:xfrm>
            <a:off x="6956916" y="2102910"/>
            <a:ext cx="1493520" cy="1388154"/>
            <a:chOff x="3067191" y="3138690"/>
            <a:chExt cx="1493520" cy="1388154"/>
          </a:xfrm>
        </p:grpSpPr>
        <p:sp>
          <p:nvSpPr>
            <p:cNvPr id="469" name="Google Shape;469;p3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471" name="Google Shape;471;p30"/>
          <p:cNvGrpSpPr/>
          <p:nvPr/>
        </p:nvGrpSpPr>
        <p:grpSpPr>
          <a:xfrm>
            <a:off x="9083109" y="2058012"/>
            <a:ext cx="1493520" cy="1388154"/>
            <a:chOff x="3067191" y="3138690"/>
            <a:chExt cx="1493520" cy="1388154"/>
          </a:xfrm>
        </p:grpSpPr>
        <p:sp>
          <p:nvSpPr>
            <p:cNvPr id="472" name="Google Shape;472;p3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474" name="Google Shape;474;p30"/>
          <p:cNvSpPr txBox="1"/>
          <p:nvPr/>
        </p:nvSpPr>
        <p:spPr>
          <a:xfrm>
            <a:off x="2682784" y="4733899"/>
            <a:ext cx="6400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is destroyed!!!!</a:t>
            </a:r>
            <a:endParaRPr/>
          </a:p>
        </p:txBody>
      </p:sp>
      <p:cxnSp>
        <p:nvCxnSpPr>
          <p:cNvPr id="475" name="Google Shape;475;p30"/>
          <p:cNvCxnSpPr/>
          <p:nvPr/>
        </p:nvCxnSpPr>
        <p:spPr>
          <a:xfrm flipH="1" rot="10800000">
            <a:off x="9210592" y="4476241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30"/>
          <p:cNvCxnSpPr/>
          <p:nvPr/>
        </p:nvCxnSpPr>
        <p:spPr>
          <a:xfrm>
            <a:off x="9540309" y="4523397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30"/>
          <p:cNvCxnSpPr/>
          <p:nvPr/>
        </p:nvCxnSpPr>
        <p:spPr>
          <a:xfrm>
            <a:off x="9315509" y="4847844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30"/>
          <p:cNvCxnSpPr/>
          <p:nvPr/>
        </p:nvCxnSpPr>
        <p:spPr>
          <a:xfrm>
            <a:off x="10515669" y="3163333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RemoveFront Demo</a:t>
            </a:r>
            <a:endParaRPr/>
          </a:p>
        </p:txBody>
      </p:sp>
      <p:sp>
        <p:nvSpPr>
          <p:cNvPr id="484" name="Google Shape;484;p31"/>
          <p:cNvSpPr txBox="1"/>
          <p:nvPr>
            <p:ph idx="1" type="body"/>
          </p:nvPr>
        </p:nvSpPr>
        <p:spPr>
          <a:xfrm>
            <a:off x="230494" y="1813517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>
            <a:off x="1350152" y="2659661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>
            <a:off x="1248552" y="22903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487" name="Google Shape;487;p31"/>
          <p:cNvGrpSpPr/>
          <p:nvPr/>
        </p:nvGrpSpPr>
        <p:grpSpPr>
          <a:xfrm>
            <a:off x="3023165" y="2009518"/>
            <a:ext cx="1493520" cy="1388154"/>
            <a:chOff x="3067191" y="3138690"/>
            <a:chExt cx="1493520" cy="1388154"/>
          </a:xfrm>
        </p:grpSpPr>
        <p:sp>
          <p:nvSpPr>
            <p:cNvPr id="488" name="Google Shape;488;p31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490" name="Google Shape;490;p31"/>
          <p:cNvCxnSpPr/>
          <p:nvPr/>
        </p:nvCxnSpPr>
        <p:spPr>
          <a:xfrm>
            <a:off x="1849119" y="2817705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4516685" y="2751513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31"/>
          <p:cNvCxnSpPr/>
          <p:nvPr/>
        </p:nvCxnSpPr>
        <p:spPr>
          <a:xfrm>
            <a:off x="6468108" y="2751513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3" name="Google Shape;493;p31"/>
          <p:cNvCxnSpPr/>
          <p:nvPr/>
        </p:nvCxnSpPr>
        <p:spPr>
          <a:xfrm>
            <a:off x="8601708" y="2730029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p31"/>
          <p:cNvCxnSpPr/>
          <p:nvPr/>
        </p:nvCxnSpPr>
        <p:spPr>
          <a:xfrm rot="10800000">
            <a:off x="10544951" y="2907502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31"/>
          <p:cNvCxnSpPr/>
          <p:nvPr/>
        </p:nvCxnSpPr>
        <p:spPr>
          <a:xfrm flipH="1" rot="10800000">
            <a:off x="10708861" y="27085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31"/>
          <p:cNvCxnSpPr/>
          <p:nvPr/>
        </p:nvCxnSpPr>
        <p:spPr>
          <a:xfrm>
            <a:off x="10708861" y="3051112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31"/>
          <p:cNvCxnSpPr/>
          <p:nvPr/>
        </p:nvCxnSpPr>
        <p:spPr>
          <a:xfrm>
            <a:off x="10891741" y="2699053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p31"/>
          <p:cNvSpPr txBox="1"/>
          <p:nvPr/>
        </p:nvSpPr>
        <p:spPr>
          <a:xfrm>
            <a:off x="1097280" y="5252738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Make a variable point to the node to delete</a:t>
            </a:r>
            <a:endParaRPr/>
          </a:p>
        </p:txBody>
      </p:sp>
      <p:grpSp>
        <p:nvGrpSpPr>
          <p:cNvPr id="499" name="Google Shape;499;p31"/>
          <p:cNvGrpSpPr/>
          <p:nvPr/>
        </p:nvGrpSpPr>
        <p:grpSpPr>
          <a:xfrm>
            <a:off x="4943970" y="2009518"/>
            <a:ext cx="1493520" cy="1388154"/>
            <a:chOff x="3067191" y="3138690"/>
            <a:chExt cx="1493520" cy="1388154"/>
          </a:xfrm>
        </p:grpSpPr>
        <p:sp>
          <p:nvSpPr>
            <p:cNvPr id="500" name="Google Shape;500;p31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502" name="Google Shape;502;p31"/>
          <p:cNvGrpSpPr/>
          <p:nvPr/>
        </p:nvGrpSpPr>
        <p:grpSpPr>
          <a:xfrm>
            <a:off x="7108188" y="2020931"/>
            <a:ext cx="1493520" cy="1388154"/>
            <a:chOff x="3067191" y="3138690"/>
            <a:chExt cx="1493520" cy="1388154"/>
          </a:xfrm>
        </p:grpSpPr>
        <p:sp>
          <p:nvSpPr>
            <p:cNvPr id="503" name="Google Shape;503;p31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505" name="Google Shape;505;p31"/>
          <p:cNvGrpSpPr/>
          <p:nvPr/>
        </p:nvGrpSpPr>
        <p:grpSpPr>
          <a:xfrm>
            <a:off x="9234381" y="1976033"/>
            <a:ext cx="1493520" cy="1388154"/>
            <a:chOff x="3067191" y="3138690"/>
            <a:chExt cx="1493520" cy="1388154"/>
          </a:xfrm>
        </p:grpSpPr>
        <p:sp>
          <p:nvSpPr>
            <p:cNvPr id="506" name="Google Shape;506;p31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508" name="Google Shape;508;p31"/>
          <p:cNvSpPr/>
          <p:nvPr/>
        </p:nvSpPr>
        <p:spPr>
          <a:xfrm>
            <a:off x="1382561" y="4167161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1280961" y="37978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1"/>
          <p:cNvCxnSpPr>
            <a:stCxn id="508" idx="3"/>
          </p:cNvCxnSpPr>
          <p:nvPr/>
        </p:nvCxnSpPr>
        <p:spPr>
          <a:xfrm flipH="1" rot="10800000">
            <a:off x="1881529" y="3212505"/>
            <a:ext cx="1278300" cy="11127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RemoveFront Demo</a:t>
            </a:r>
            <a:endParaRPr/>
          </a:p>
        </p:txBody>
      </p:sp>
      <p:sp>
        <p:nvSpPr>
          <p:cNvPr id="516" name="Google Shape;516;p32"/>
          <p:cNvSpPr txBox="1"/>
          <p:nvPr>
            <p:ph idx="1" type="body"/>
          </p:nvPr>
        </p:nvSpPr>
        <p:spPr>
          <a:xfrm>
            <a:off x="230494" y="1813517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517" name="Google Shape;517;p32"/>
          <p:cNvSpPr/>
          <p:nvPr/>
        </p:nvSpPr>
        <p:spPr>
          <a:xfrm>
            <a:off x="4114292" y="4260068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2"/>
          <p:cNvSpPr txBox="1"/>
          <p:nvPr/>
        </p:nvSpPr>
        <p:spPr>
          <a:xfrm>
            <a:off x="4012692" y="38907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519" name="Google Shape;519;p32"/>
          <p:cNvGrpSpPr/>
          <p:nvPr/>
        </p:nvGrpSpPr>
        <p:grpSpPr>
          <a:xfrm>
            <a:off x="3023165" y="2009518"/>
            <a:ext cx="1493520" cy="1388154"/>
            <a:chOff x="3067191" y="3138690"/>
            <a:chExt cx="1493520" cy="1388154"/>
          </a:xfrm>
        </p:grpSpPr>
        <p:sp>
          <p:nvSpPr>
            <p:cNvPr id="520" name="Google Shape;520;p3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522" name="Google Shape;522;p32"/>
          <p:cNvCxnSpPr/>
          <p:nvPr/>
        </p:nvCxnSpPr>
        <p:spPr>
          <a:xfrm>
            <a:off x="4516685" y="2751513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32"/>
          <p:cNvCxnSpPr/>
          <p:nvPr/>
        </p:nvCxnSpPr>
        <p:spPr>
          <a:xfrm>
            <a:off x="6468108" y="2751513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32"/>
          <p:cNvCxnSpPr/>
          <p:nvPr/>
        </p:nvCxnSpPr>
        <p:spPr>
          <a:xfrm>
            <a:off x="8601708" y="2730029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5" name="Google Shape;525;p32"/>
          <p:cNvCxnSpPr/>
          <p:nvPr/>
        </p:nvCxnSpPr>
        <p:spPr>
          <a:xfrm rot="10800000">
            <a:off x="10544951" y="2907502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32"/>
          <p:cNvCxnSpPr/>
          <p:nvPr/>
        </p:nvCxnSpPr>
        <p:spPr>
          <a:xfrm flipH="1" rot="10800000">
            <a:off x="10708861" y="27085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32"/>
          <p:cNvCxnSpPr/>
          <p:nvPr/>
        </p:nvCxnSpPr>
        <p:spPr>
          <a:xfrm>
            <a:off x="10708861" y="3051112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32"/>
          <p:cNvCxnSpPr/>
          <p:nvPr/>
        </p:nvCxnSpPr>
        <p:spPr>
          <a:xfrm>
            <a:off x="10891741" y="2699053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32"/>
          <p:cNvSpPr txBox="1"/>
          <p:nvPr/>
        </p:nvSpPr>
        <p:spPr>
          <a:xfrm>
            <a:off x="1097280" y="5252738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Move front to point to what should be the new front node</a:t>
            </a:r>
            <a:endParaRPr/>
          </a:p>
        </p:txBody>
      </p:sp>
      <p:grpSp>
        <p:nvGrpSpPr>
          <p:cNvPr id="530" name="Google Shape;530;p32"/>
          <p:cNvGrpSpPr/>
          <p:nvPr/>
        </p:nvGrpSpPr>
        <p:grpSpPr>
          <a:xfrm>
            <a:off x="4943970" y="2009518"/>
            <a:ext cx="1493520" cy="1388154"/>
            <a:chOff x="3067191" y="3138690"/>
            <a:chExt cx="1493520" cy="1388154"/>
          </a:xfrm>
        </p:grpSpPr>
        <p:sp>
          <p:nvSpPr>
            <p:cNvPr id="531" name="Google Shape;531;p3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533" name="Google Shape;533;p32"/>
          <p:cNvGrpSpPr/>
          <p:nvPr/>
        </p:nvGrpSpPr>
        <p:grpSpPr>
          <a:xfrm>
            <a:off x="7108188" y="2020931"/>
            <a:ext cx="1493520" cy="1388154"/>
            <a:chOff x="3067191" y="3138690"/>
            <a:chExt cx="1493520" cy="1388154"/>
          </a:xfrm>
        </p:grpSpPr>
        <p:sp>
          <p:nvSpPr>
            <p:cNvPr id="534" name="Google Shape;534;p3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536" name="Google Shape;536;p32"/>
          <p:cNvGrpSpPr/>
          <p:nvPr/>
        </p:nvGrpSpPr>
        <p:grpSpPr>
          <a:xfrm>
            <a:off x="9234381" y="1976033"/>
            <a:ext cx="1493520" cy="1388154"/>
            <a:chOff x="3067191" y="3138690"/>
            <a:chExt cx="1493520" cy="1388154"/>
          </a:xfrm>
        </p:grpSpPr>
        <p:sp>
          <p:nvSpPr>
            <p:cNvPr id="537" name="Google Shape;537;p32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539" name="Google Shape;539;p32"/>
          <p:cNvSpPr/>
          <p:nvPr/>
        </p:nvSpPr>
        <p:spPr>
          <a:xfrm>
            <a:off x="1382561" y="4167161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1280961" y="37978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32"/>
          <p:cNvCxnSpPr>
            <a:stCxn id="539" idx="3"/>
          </p:cNvCxnSpPr>
          <p:nvPr/>
        </p:nvCxnSpPr>
        <p:spPr>
          <a:xfrm flipH="1" rot="10800000">
            <a:off x="1881529" y="3212505"/>
            <a:ext cx="1278300" cy="11127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2" name="Google Shape;542;p32"/>
          <p:cNvCxnSpPr>
            <a:stCxn id="517" idx="3"/>
          </p:cNvCxnSpPr>
          <p:nvPr/>
        </p:nvCxnSpPr>
        <p:spPr>
          <a:xfrm flipH="1" rot="10800000">
            <a:off x="4613260" y="3364212"/>
            <a:ext cx="828000" cy="10539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RemoveFront Demo</a:t>
            </a:r>
            <a:endParaRPr/>
          </a:p>
        </p:txBody>
      </p:sp>
      <p:sp>
        <p:nvSpPr>
          <p:cNvPr id="548" name="Google Shape;548;p33"/>
          <p:cNvSpPr txBox="1"/>
          <p:nvPr>
            <p:ph idx="1" type="body"/>
          </p:nvPr>
        </p:nvSpPr>
        <p:spPr>
          <a:xfrm>
            <a:off x="230494" y="1813517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4114292" y="4260068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3"/>
          <p:cNvSpPr txBox="1"/>
          <p:nvPr/>
        </p:nvSpPr>
        <p:spPr>
          <a:xfrm>
            <a:off x="4012692" y="38907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551" name="Google Shape;551;p33"/>
          <p:cNvGrpSpPr/>
          <p:nvPr/>
        </p:nvGrpSpPr>
        <p:grpSpPr>
          <a:xfrm>
            <a:off x="3023165" y="2009518"/>
            <a:ext cx="1493520" cy="1388154"/>
            <a:chOff x="3067191" y="3138690"/>
            <a:chExt cx="1493520" cy="1388154"/>
          </a:xfrm>
        </p:grpSpPr>
        <p:sp>
          <p:nvSpPr>
            <p:cNvPr id="552" name="Google Shape;552;p3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554" name="Google Shape;554;p33"/>
          <p:cNvCxnSpPr/>
          <p:nvPr/>
        </p:nvCxnSpPr>
        <p:spPr>
          <a:xfrm>
            <a:off x="6468108" y="2751513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5" name="Google Shape;555;p33"/>
          <p:cNvCxnSpPr/>
          <p:nvPr/>
        </p:nvCxnSpPr>
        <p:spPr>
          <a:xfrm>
            <a:off x="8601708" y="2730029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6" name="Google Shape;556;p33"/>
          <p:cNvCxnSpPr/>
          <p:nvPr/>
        </p:nvCxnSpPr>
        <p:spPr>
          <a:xfrm rot="10800000">
            <a:off x="10544951" y="2907502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33"/>
          <p:cNvCxnSpPr/>
          <p:nvPr/>
        </p:nvCxnSpPr>
        <p:spPr>
          <a:xfrm flipH="1" rot="10800000">
            <a:off x="10708861" y="2708576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33"/>
          <p:cNvCxnSpPr/>
          <p:nvPr/>
        </p:nvCxnSpPr>
        <p:spPr>
          <a:xfrm>
            <a:off x="10708861" y="3051112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p33"/>
          <p:cNvCxnSpPr/>
          <p:nvPr/>
        </p:nvCxnSpPr>
        <p:spPr>
          <a:xfrm>
            <a:off x="10891741" y="2699053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0" name="Google Shape;560;p33"/>
          <p:cNvSpPr txBox="1"/>
          <p:nvPr/>
        </p:nvSpPr>
        <p:spPr>
          <a:xfrm>
            <a:off x="1097280" y="5252738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Sever connection from the original front to new front</a:t>
            </a:r>
            <a:endParaRPr/>
          </a:p>
        </p:txBody>
      </p:sp>
      <p:grpSp>
        <p:nvGrpSpPr>
          <p:cNvPr id="561" name="Google Shape;561;p33"/>
          <p:cNvGrpSpPr/>
          <p:nvPr/>
        </p:nvGrpSpPr>
        <p:grpSpPr>
          <a:xfrm>
            <a:off x="4943970" y="2009518"/>
            <a:ext cx="1493520" cy="1388154"/>
            <a:chOff x="3067191" y="3138690"/>
            <a:chExt cx="1493520" cy="1388154"/>
          </a:xfrm>
        </p:grpSpPr>
        <p:sp>
          <p:nvSpPr>
            <p:cNvPr id="562" name="Google Shape;562;p3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564" name="Google Shape;564;p33"/>
          <p:cNvGrpSpPr/>
          <p:nvPr/>
        </p:nvGrpSpPr>
        <p:grpSpPr>
          <a:xfrm>
            <a:off x="7108188" y="2020931"/>
            <a:ext cx="1493520" cy="1388154"/>
            <a:chOff x="3067191" y="3138690"/>
            <a:chExt cx="1493520" cy="1388154"/>
          </a:xfrm>
        </p:grpSpPr>
        <p:sp>
          <p:nvSpPr>
            <p:cNvPr id="565" name="Google Shape;565;p3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567" name="Google Shape;567;p33"/>
          <p:cNvGrpSpPr/>
          <p:nvPr/>
        </p:nvGrpSpPr>
        <p:grpSpPr>
          <a:xfrm>
            <a:off x="9234381" y="1976033"/>
            <a:ext cx="1493520" cy="1388154"/>
            <a:chOff x="3067191" y="3138690"/>
            <a:chExt cx="1493520" cy="1388154"/>
          </a:xfrm>
        </p:grpSpPr>
        <p:sp>
          <p:nvSpPr>
            <p:cNvPr id="568" name="Google Shape;568;p33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sp>
        <p:nvSpPr>
          <p:cNvPr id="570" name="Google Shape;570;p33"/>
          <p:cNvSpPr/>
          <p:nvPr/>
        </p:nvSpPr>
        <p:spPr>
          <a:xfrm>
            <a:off x="1382561" y="4167161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3"/>
          <p:cNvSpPr txBox="1"/>
          <p:nvPr/>
        </p:nvSpPr>
        <p:spPr>
          <a:xfrm>
            <a:off x="1280961" y="37978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Google Shape;572;p33"/>
          <p:cNvCxnSpPr>
            <a:stCxn id="570" idx="3"/>
          </p:cNvCxnSpPr>
          <p:nvPr/>
        </p:nvCxnSpPr>
        <p:spPr>
          <a:xfrm flipH="1" rot="10800000">
            <a:off x="1881529" y="3212505"/>
            <a:ext cx="1278300" cy="11127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33"/>
          <p:cNvCxnSpPr>
            <a:stCxn id="549" idx="3"/>
          </p:cNvCxnSpPr>
          <p:nvPr/>
        </p:nvCxnSpPr>
        <p:spPr>
          <a:xfrm flipH="1" rot="10800000">
            <a:off x="4613260" y="3364212"/>
            <a:ext cx="828000" cy="10539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p33"/>
          <p:cNvCxnSpPr/>
          <p:nvPr/>
        </p:nvCxnSpPr>
        <p:spPr>
          <a:xfrm flipH="1" rot="10800000">
            <a:off x="4526743" y="2674251"/>
            <a:ext cx="163364" cy="1858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33"/>
          <p:cNvCxnSpPr/>
          <p:nvPr/>
        </p:nvCxnSpPr>
        <p:spPr>
          <a:xfrm>
            <a:off x="4526743" y="3005780"/>
            <a:ext cx="253387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33"/>
          <p:cNvCxnSpPr/>
          <p:nvPr/>
        </p:nvCxnSpPr>
        <p:spPr>
          <a:xfrm>
            <a:off x="4709623" y="2653721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Linked List Disadvantage</a:t>
            </a:r>
            <a:endParaRPr/>
          </a:p>
        </p:txBody>
      </p:sp>
      <p:sp>
        <p:nvSpPr>
          <p:cNvPr id="582" name="Google Shape;582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No direct access to elements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Retrieving an element is </a:t>
            </a:r>
            <a:r>
              <a:rPr b="1" lang="en-US" sz="3200"/>
              <a:t>not </a:t>
            </a:r>
            <a:r>
              <a:rPr lang="en-US" sz="3200"/>
              <a:t>an instantaneous operation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Example: .get(5) will have to traverse through the first 6 elements of the Linked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To Think About When Writing LL Methods</a:t>
            </a:r>
            <a:endParaRPr/>
          </a:p>
        </p:txBody>
      </p:sp>
      <p:sp>
        <p:nvSpPr>
          <p:cNvPr id="588" name="Google Shape;588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1) What If The List is Empty?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2) What If It’s An Instance Variable ? (front)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These are the special cases people always forget about when they are writing methods.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Include tests that check for these scenarios in every method you write.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846667" y="1845734"/>
            <a:ext cx="10668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How To Store and Manipulate Data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Each Structure Has Advantages and Disadvantages (trade offs)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Example of Science aspect of Computer Science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Only Seen One Data Structure So Far: Arrays / ArrayLists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Array Advantages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Data Stored Contiguously In Memory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Direct Access To Each Element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Example:  .get(5) jumps an examines only the 6</a:t>
            </a:r>
            <a:r>
              <a:rPr baseline="30000" lang="en-US" sz="3200"/>
              <a:t>th</a:t>
            </a:r>
            <a:r>
              <a:rPr lang="en-US" sz="3200"/>
              <a:t> element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Array Disdvantages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Adding / Removing  to/from the </a:t>
            </a:r>
            <a:r>
              <a:rPr b="1" lang="en-US" sz="3200"/>
              <a:t>front</a:t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All Elements Must Slide During This Operation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Adding / Removing the front is </a:t>
            </a:r>
            <a:r>
              <a:rPr b="1" lang="en-US" sz="3200"/>
              <a:t>dependent </a:t>
            </a:r>
            <a:r>
              <a:rPr lang="en-US" sz="3200"/>
              <a:t>on number of elements</a:t>
            </a:r>
            <a:endParaRPr/>
          </a:p>
        </p:txBody>
      </p:sp>
      <p:graphicFrame>
        <p:nvGraphicFramePr>
          <p:cNvPr id="126" name="Google Shape;126;p17"/>
          <p:cNvGraphicFramePr/>
          <p:nvPr/>
        </p:nvGraphicFramePr>
        <p:xfrm>
          <a:off x="1196623" y="3243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{2344D7BB-6D87-4A71-A32A-21466B0FB4EB}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Linked Lists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097280" y="1845734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Data Stored Across The Heap (not consecutively)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097280" y="3104444"/>
            <a:ext cx="1295964" cy="1123246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495778" y="3666067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394178" y="3296735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246292" y="2646592"/>
            <a:ext cx="12112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3168791" y="2646592"/>
            <a:ext cx="1678939" cy="1757486"/>
            <a:chOff x="3168791" y="2646592"/>
            <a:chExt cx="1678939" cy="1757486"/>
          </a:xfrm>
        </p:grpSpPr>
        <p:grpSp>
          <p:nvGrpSpPr>
            <p:cNvPr id="144" name="Google Shape;144;p19"/>
            <p:cNvGrpSpPr/>
            <p:nvPr/>
          </p:nvGrpSpPr>
          <p:grpSpPr>
            <a:xfrm>
              <a:off x="3168791" y="3015924"/>
              <a:ext cx="1493520" cy="1388154"/>
              <a:chOff x="3067191" y="3138690"/>
              <a:chExt cx="1493520" cy="1388154"/>
            </a:xfrm>
          </p:grpSpPr>
          <p:sp>
            <p:nvSpPr>
              <p:cNvPr id="145" name="Google Shape;145;p19"/>
              <p:cNvSpPr/>
              <p:nvPr/>
            </p:nvSpPr>
            <p:spPr>
              <a:xfrm>
                <a:off x="3067191" y="3138690"/>
                <a:ext cx="1493520" cy="1388154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9"/>
              <p:cNvSpPr txBox="1"/>
              <p:nvPr/>
            </p:nvSpPr>
            <p:spPr>
              <a:xfrm>
                <a:off x="3257973" y="3290765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3826933" y="3344009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48" name="Google Shape;148;p19"/>
              <p:cNvSpPr txBox="1"/>
              <p:nvPr/>
            </p:nvSpPr>
            <p:spPr>
              <a:xfrm>
                <a:off x="3257973" y="3793689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  <a:endParaRPr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3826933" y="3846933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19"/>
            <p:cNvSpPr txBox="1"/>
            <p:nvPr/>
          </p:nvSpPr>
          <p:spPr>
            <a:xfrm>
              <a:off x="3508303" y="2646592"/>
              <a:ext cx="13394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ListNode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5256530" y="2650636"/>
            <a:ext cx="1678939" cy="1757486"/>
            <a:chOff x="3168791" y="2646592"/>
            <a:chExt cx="1678939" cy="1757486"/>
          </a:xfrm>
        </p:grpSpPr>
        <p:grpSp>
          <p:nvGrpSpPr>
            <p:cNvPr id="152" name="Google Shape;152;p19"/>
            <p:cNvGrpSpPr/>
            <p:nvPr/>
          </p:nvGrpSpPr>
          <p:grpSpPr>
            <a:xfrm>
              <a:off x="3168791" y="3015924"/>
              <a:ext cx="1493520" cy="1388154"/>
              <a:chOff x="3067191" y="3138690"/>
              <a:chExt cx="1493520" cy="1388154"/>
            </a:xfrm>
          </p:grpSpPr>
          <p:sp>
            <p:nvSpPr>
              <p:cNvPr id="153" name="Google Shape;153;p19"/>
              <p:cNvSpPr/>
              <p:nvPr/>
            </p:nvSpPr>
            <p:spPr>
              <a:xfrm>
                <a:off x="3067191" y="3138690"/>
                <a:ext cx="1493520" cy="1388154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9"/>
              <p:cNvSpPr txBox="1"/>
              <p:nvPr/>
            </p:nvSpPr>
            <p:spPr>
              <a:xfrm>
                <a:off x="3257973" y="3290765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3826933" y="3344009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  <p:sp>
            <p:nvSpPr>
              <p:cNvPr id="156" name="Google Shape;156;p19"/>
              <p:cNvSpPr txBox="1"/>
              <p:nvPr/>
            </p:nvSpPr>
            <p:spPr>
              <a:xfrm>
                <a:off x="3257973" y="3793689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3826933" y="3846933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158;p19"/>
            <p:cNvSpPr txBox="1"/>
            <p:nvPr/>
          </p:nvSpPr>
          <p:spPr>
            <a:xfrm>
              <a:off x="3508303" y="2646592"/>
              <a:ext cx="13394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ListNode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7319010" y="2655628"/>
            <a:ext cx="1678939" cy="1757486"/>
            <a:chOff x="3168791" y="2646592"/>
            <a:chExt cx="1678939" cy="1757486"/>
          </a:xfrm>
        </p:grpSpPr>
        <p:grpSp>
          <p:nvGrpSpPr>
            <p:cNvPr id="160" name="Google Shape;160;p19"/>
            <p:cNvGrpSpPr/>
            <p:nvPr/>
          </p:nvGrpSpPr>
          <p:grpSpPr>
            <a:xfrm>
              <a:off x="3168791" y="3015924"/>
              <a:ext cx="1493520" cy="1388154"/>
              <a:chOff x="3067191" y="3138690"/>
              <a:chExt cx="1493520" cy="1388154"/>
            </a:xfrm>
          </p:grpSpPr>
          <p:sp>
            <p:nvSpPr>
              <p:cNvPr id="161" name="Google Shape;161;p19"/>
              <p:cNvSpPr/>
              <p:nvPr/>
            </p:nvSpPr>
            <p:spPr>
              <a:xfrm>
                <a:off x="3067191" y="3138690"/>
                <a:ext cx="1493520" cy="1388154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9"/>
              <p:cNvSpPr txBox="1"/>
              <p:nvPr/>
            </p:nvSpPr>
            <p:spPr>
              <a:xfrm>
                <a:off x="3257973" y="3290765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3826933" y="3344009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/>
              </a:p>
            </p:txBody>
          </p:sp>
          <p:sp>
            <p:nvSpPr>
              <p:cNvPr id="164" name="Google Shape;164;p19"/>
              <p:cNvSpPr txBox="1"/>
              <p:nvPr/>
            </p:nvSpPr>
            <p:spPr>
              <a:xfrm>
                <a:off x="3257973" y="3793689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3826933" y="3846933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" name="Google Shape;166;p19"/>
            <p:cNvSpPr txBox="1"/>
            <p:nvPr/>
          </p:nvSpPr>
          <p:spPr>
            <a:xfrm>
              <a:off x="3508303" y="2646592"/>
              <a:ext cx="13394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ListNode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9332664" y="2646592"/>
            <a:ext cx="1678939" cy="1757486"/>
            <a:chOff x="3168791" y="2646592"/>
            <a:chExt cx="1678939" cy="1757486"/>
          </a:xfrm>
        </p:grpSpPr>
        <p:grpSp>
          <p:nvGrpSpPr>
            <p:cNvPr id="168" name="Google Shape;168;p19"/>
            <p:cNvGrpSpPr/>
            <p:nvPr/>
          </p:nvGrpSpPr>
          <p:grpSpPr>
            <a:xfrm>
              <a:off x="3168791" y="3015924"/>
              <a:ext cx="1493520" cy="1388154"/>
              <a:chOff x="3067191" y="3138690"/>
              <a:chExt cx="1493520" cy="1388154"/>
            </a:xfrm>
          </p:grpSpPr>
          <p:sp>
            <p:nvSpPr>
              <p:cNvPr id="169" name="Google Shape;169;p19"/>
              <p:cNvSpPr/>
              <p:nvPr/>
            </p:nvSpPr>
            <p:spPr>
              <a:xfrm>
                <a:off x="3067191" y="3138690"/>
                <a:ext cx="1493520" cy="1388154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9"/>
              <p:cNvSpPr txBox="1"/>
              <p:nvPr/>
            </p:nvSpPr>
            <p:spPr>
              <a:xfrm>
                <a:off x="3257973" y="3290765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3826933" y="3344009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  <p:sp>
            <p:nvSpPr>
              <p:cNvPr id="172" name="Google Shape;172;p19"/>
              <p:cNvSpPr txBox="1"/>
              <p:nvPr/>
            </p:nvSpPr>
            <p:spPr>
              <a:xfrm>
                <a:off x="3257973" y="3793689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3826933" y="3846933"/>
                <a:ext cx="498968" cy="316088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A65F0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9"/>
            <p:cNvSpPr txBox="1"/>
            <p:nvPr/>
          </p:nvSpPr>
          <p:spPr>
            <a:xfrm>
              <a:off x="3508303" y="2646592"/>
              <a:ext cx="13394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ListNode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5" name="Google Shape;175;p19"/>
          <p:cNvCxnSpPr/>
          <p:nvPr/>
        </p:nvCxnSpPr>
        <p:spPr>
          <a:xfrm>
            <a:off x="1994745" y="3824111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4427501" y="3886255"/>
            <a:ext cx="82296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6523989" y="3903243"/>
            <a:ext cx="82296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8586469" y="3913908"/>
            <a:ext cx="82296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19"/>
          <p:cNvCxnSpPr/>
          <p:nvPr/>
        </p:nvCxnSpPr>
        <p:spPr>
          <a:xfrm rot="10800000">
            <a:off x="10690577" y="3913908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9"/>
          <p:cNvCxnSpPr/>
          <p:nvPr/>
        </p:nvCxnSpPr>
        <p:spPr>
          <a:xfrm flipH="1" rot="10800000">
            <a:off x="10591374" y="3864625"/>
            <a:ext cx="564306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10812567" y="4217647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11011603" y="3903243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9"/>
          <p:cNvSpPr txBox="1"/>
          <p:nvPr/>
        </p:nvSpPr>
        <p:spPr>
          <a:xfrm>
            <a:off x="1097280" y="4917073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Where 4 Elements are added to the Linked List: 4, 8, 15 and 16.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You Should Visualize A Linked List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097280" y="1845734"/>
            <a:ext cx="10058400" cy="7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 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95778" y="3666067"/>
            <a:ext cx="498968" cy="31608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394178" y="3296735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3168791" y="3015924"/>
            <a:ext cx="1493520" cy="1388154"/>
            <a:chOff x="3067191" y="3138690"/>
            <a:chExt cx="1493520" cy="1388154"/>
          </a:xfrm>
        </p:grpSpPr>
        <p:sp>
          <p:nvSpPr>
            <p:cNvPr id="193" name="Google Shape;193;p2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cxnSp>
        <p:nvCxnSpPr>
          <p:cNvPr id="195" name="Google Shape;195;p20"/>
          <p:cNvCxnSpPr/>
          <p:nvPr/>
        </p:nvCxnSpPr>
        <p:spPr>
          <a:xfrm>
            <a:off x="1994745" y="3824111"/>
            <a:ext cx="11887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0"/>
          <p:cNvCxnSpPr/>
          <p:nvPr/>
        </p:nvCxnSpPr>
        <p:spPr>
          <a:xfrm>
            <a:off x="4662311" y="3757919"/>
            <a:ext cx="457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20"/>
          <p:cNvCxnSpPr/>
          <p:nvPr/>
        </p:nvCxnSpPr>
        <p:spPr>
          <a:xfrm>
            <a:off x="6613734" y="3757919"/>
            <a:ext cx="64008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8747334" y="3736435"/>
            <a:ext cx="73152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20"/>
          <p:cNvCxnSpPr/>
          <p:nvPr/>
        </p:nvCxnSpPr>
        <p:spPr>
          <a:xfrm rot="10800000">
            <a:off x="10690577" y="3913908"/>
            <a:ext cx="85453" cy="6824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0"/>
          <p:cNvCxnSpPr/>
          <p:nvPr/>
        </p:nvCxnSpPr>
        <p:spPr>
          <a:xfrm flipH="1" rot="10800000">
            <a:off x="10707650" y="3658303"/>
            <a:ext cx="365760" cy="1286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10873527" y="4034368"/>
            <a:ext cx="4496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11037367" y="3705459"/>
            <a:ext cx="0" cy="32444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 txBox="1"/>
          <p:nvPr/>
        </p:nvSpPr>
        <p:spPr>
          <a:xfrm>
            <a:off x="1097280" y="4917073"/>
            <a:ext cx="97653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Where 4 Elements are added to the Linked List: 4, 8, 15 and 16.</a:t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5089596" y="3015924"/>
            <a:ext cx="1493520" cy="1388154"/>
            <a:chOff x="3067191" y="3138690"/>
            <a:chExt cx="1493520" cy="1388154"/>
          </a:xfrm>
        </p:grpSpPr>
        <p:sp>
          <p:nvSpPr>
            <p:cNvPr id="205" name="Google Shape;205;p2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564467" y="3635645"/>
              <a:ext cx="498968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7253814" y="3027337"/>
            <a:ext cx="1493520" cy="1388154"/>
            <a:chOff x="3067191" y="3138690"/>
            <a:chExt cx="1493520" cy="1388154"/>
          </a:xfrm>
        </p:grpSpPr>
        <p:sp>
          <p:nvSpPr>
            <p:cNvPr id="208" name="Google Shape;208;p2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564467" y="3635645"/>
              <a:ext cx="546644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9380007" y="2982439"/>
            <a:ext cx="1493520" cy="1388154"/>
            <a:chOff x="3067191" y="3138690"/>
            <a:chExt cx="1493520" cy="1388154"/>
          </a:xfrm>
        </p:grpSpPr>
        <p:sp>
          <p:nvSpPr>
            <p:cNvPr id="211" name="Google Shape;211;p20"/>
            <p:cNvSpPr/>
            <p:nvPr/>
          </p:nvSpPr>
          <p:spPr>
            <a:xfrm>
              <a:off x="3067191" y="3138690"/>
              <a:ext cx="1493520" cy="138815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329878" y="3635645"/>
              <a:ext cx="733557" cy="3160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Eclipse Demo	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Code to Set Up Linked List and List Node inner class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