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7" r:id="rId1"/>
  </p:sldMasterIdLst>
  <p:sldIdLst>
    <p:sldId id="256" r:id="rId2"/>
    <p:sldId id="257" r:id="rId3"/>
    <p:sldId id="258" r:id="rId4"/>
    <p:sldId id="259" r:id="rId5"/>
    <p:sldId id="280" r:id="rId6"/>
    <p:sldId id="263" r:id="rId7"/>
    <p:sldId id="264" r:id="rId8"/>
    <p:sldId id="267" r:id="rId9"/>
    <p:sldId id="270" r:id="rId10"/>
    <p:sldId id="272" r:id="rId11"/>
    <p:sldId id="273" r:id="rId12"/>
    <p:sldId id="274" r:id="rId13"/>
    <p:sldId id="260" r:id="rId14"/>
    <p:sldId id="276" r:id="rId15"/>
    <p:sldId id="279" r:id="rId16"/>
    <p:sldId id="265" r:id="rId17"/>
    <p:sldId id="268" r:id="rId18"/>
    <p:sldId id="271" r:id="rId19"/>
    <p:sldId id="283" r:id="rId20"/>
    <p:sldId id="281" r:id="rId21"/>
    <p:sldId id="282" r:id="rId22"/>
    <p:sldId id="277" r:id="rId23"/>
    <p:sldId id="26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FB3503-8914-4385-1672-9FAE7FC7AD34}" v="1206" dt="2020-09-18T17:14:27.452"/>
    <p1510:client id="{3A8981D1-9E9B-4D94-B26A-8C9BCD7849E4}" v="3" dt="2020-09-18T21:25:09.952"/>
    <p1510:client id="{49DA3CC2-C1D7-B970-510F-48347A3FEC3B}" v="1135" dt="2020-09-18T21:36:46.582"/>
    <p1510:client id="{59370793-C75F-9552-691B-C9C05F563A7D}" v="110" dt="2020-09-18T17:28:02.451"/>
    <p1510:client id="{B3DD0347-62B9-422C-88FC-13440E4A8970}" v="1205" dt="2020-09-18T08:52:51.478"/>
    <p1510:client id="{D3D34CA9-08A3-0849-AFD4-849EB825211C}" v="41" dt="2020-09-18T21:41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6CAD22-2850-48A2-A57B-B0F5A498AFE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8BA5D8B7-2ACE-48A3-88E3-CC31FDE9DFB2}">
      <dgm:prSet/>
      <dgm:spPr/>
      <dgm:t>
        <a:bodyPr/>
        <a:lstStyle/>
        <a:p>
          <a:pPr rtl="0"/>
          <a:r>
            <a:rPr lang="es-ES"/>
            <a:t>Tamaño del vocabulario: </a:t>
          </a:r>
          <a:r>
            <a:rPr lang="es-ES">
              <a:latin typeface="Calibri Light" panose="020F0302020204030204"/>
            </a:rPr>
            <a:t>4563</a:t>
          </a:r>
          <a:r>
            <a:rPr lang="es-ES" b="0" i="0" u="none" strike="noStrike" cap="none" baseline="0" noProof="0">
              <a:latin typeface="Calibri Light"/>
              <a:cs typeface="Calibri Light"/>
            </a:rPr>
            <a:t> palabras</a:t>
          </a:r>
          <a:endParaRPr lang="es-ES"/>
        </a:p>
      </dgm:t>
    </dgm:pt>
    <dgm:pt modelId="{FD2E36D8-0445-4777-9C9C-7286BEA7E8E8}" type="parTrans" cxnId="{F091D2BA-54FE-498F-B111-AAF502B5E862}">
      <dgm:prSet/>
      <dgm:spPr/>
      <dgm:t>
        <a:bodyPr/>
        <a:lstStyle/>
        <a:p>
          <a:endParaRPr lang="es-ES"/>
        </a:p>
      </dgm:t>
    </dgm:pt>
    <dgm:pt modelId="{DC3EB255-BC85-4CD5-9ABC-50D3459413CF}" type="sibTrans" cxnId="{F091D2BA-54FE-498F-B111-AAF502B5E862}">
      <dgm:prSet/>
      <dgm:spPr/>
      <dgm:t>
        <a:bodyPr/>
        <a:lstStyle/>
        <a:p>
          <a:endParaRPr lang="es-ES"/>
        </a:p>
      </dgm:t>
    </dgm:pt>
    <dgm:pt modelId="{C3AAADAE-2EF8-4ED8-99AE-3DA897474ED8}">
      <dgm:prSet/>
      <dgm:spPr/>
      <dgm:t>
        <a:bodyPr/>
        <a:lstStyle/>
        <a:p>
          <a:pPr algn="l" rtl="0"/>
          <a:r>
            <a:rPr lang="es-ES"/>
            <a:t>Tamaño del corpus:</a:t>
          </a:r>
          <a:r>
            <a:rPr lang="es-ES">
              <a:latin typeface="Calibri Light" panose="020F0302020204030204"/>
            </a:rPr>
            <a:t> </a:t>
          </a:r>
          <a:r>
            <a:rPr lang="es-ES"/>
            <a:t> </a:t>
          </a:r>
          <a:r>
            <a:rPr lang="es-ES">
              <a:latin typeface="Calibri Light" panose="020F0302020204030204"/>
            </a:rPr>
            <a:t>19618</a:t>
          </a:r>
          <a:endParaRPr lang="es-ES"/>
        </a:p>
      </dgm:t>
    </dgm:pt>
    <dgm:pt modelId="{B16750A9-D653-4BB5-AEB2-D0CE30714ED7}" type="parTrans" cxnId="{92CDE57D-9252-429B-A626-AB341C2822F1}">
      <dgm:prSet/>
      <dgm:spPr/>
      <dgm:t>
        <a:bodyPr/>
        <a:lstStyle/>
        <a:p>
          <a:endParaRPr lang="es-ES"/>
        </a:p>
      </dgm:t>
    </dgm:pt>
    <dgm:pt modelId="{A2CD19E3-F8EE-4859-BE3E-28BDA809CC68}" type="sibTrans" cxnId="{92CDE57D-9252-429B-A626-AB341C2822F1}">
      <dgm:prSet/>
      <dgm:spPr/>
      <dgm:t>
        <a:bodyPr/>
        <a:lstStyle/>
        <a:p>
          <a:endParaRPr lang="es-ES"/>
        </a:p>
      </dgm:t>
    </dgm:pt>
    <dgm:pt modelId="{2FE0C962-0443-4477-9A17-D504AAC27C6B}" type="pres">
      <dgm:prSet presAssocID="{7D6CAD22-2850-48A2-A57B-B0F5A498AFE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66A5FC9-7EBD-4369-BED6-8CBD2BE0ADFD}" type="pres">
      <dgm:prSet presAssocID="{8BA5D8B7-2ACE-48A3-88E3-CC31FDE9DFB2}" presName="hierRoot1" presStyleCnt="0"/>
      <dgm:spPr/>
    </dgm:pt>
    <dgm:pt modelId="{F31EF331-7021-49DA-BEE4-909CF2BD1BF8}" type="pres">
      <dgm:prSet presAssocID="{8BA5D8B7-2ACE-48A3-88E3-CC31FDE9DFB2}" presName="composite" presStyleCnt="0"/>
      <dgm:spPr/>
    </dgm:pt>
    <dgm:pt modelId="{02D320FC-FF74-43B1-8B60-FF6C007A8D20}" type="pres">
      <dgm:prSet presAssocID="{8BA5D8B7-2ACE-48A3-88E3-CC31FDE9DFB2}" presName="background" presStyleLbl="node0" presStyleIdx="0" presStyleCnt="2"/>
      <dgm:spPr/>
    </dgm:pt>
    <dgm:pt modelId="{1C00DD7A-1019-4FAE-A2D0-A3AEBFE0F3F4}" type="pres">
      <dgm:prSet presAssocID="{8BA5D8B7-2ACE-48A3-88E3-CC31FDE9DFB2}" presName="text" presStyleLbl="fgAcc0" presStyleIdx="0" presStyleCnt="2">
        <dgm:presLayoutVars>
          <dgm:chPref val="3"/>
        </dgm:presLayoutVars>
      </dgm:prSet>
      <dgm:spPr/>
    </dgm:pt>
    <dgm:pt modelId="{C4C59DDD-5B0B-4380-B520-E6FFB70F1EED}" type="pres">
      <dgm:prSet presAssocID="{8BA5D8B7-2ACE-48A3-88E3-CC31FDE9DFB2}" presName="hierChild2" presStyleCnt="0"/>
      <dgm:spPr/>
    </dgm:pt>
    <dgm:pt modelId="{FB1E5C85-5790-412D-9562-E646770D4709}" type="pres">
      <dgm:prSet presAssocID="{C3AAADAE-2EF8-4ED8-99AE-3DA897474ED8}" presName="hierRoot1" presStyleCnt="0"/>
      <dgm:spPr/>
    </dgm:pt>
    <dgm:pt modelId="{671BBBF4-0199-4F3D-B8E5-B23B5DABF136}" type="pres">
      <dgm:prSet presAssocID="{C3AAADAE-2EF8-4ED8-99AE-3DA897474ED8}" presName="composite" presStyleCnt="0"/>
      <dgm:spPr/>
    </dgm:pt>
    <dgm:pt modelId="{F8AAA274-D998-4AC6-B3A7-907AFCEE9D4D}" type="pres">
      <dgm:prSet presAssocID="{C3AAADAE-2EF8-4ED8-99AE-3DA897474ED8}" presName="background" presStyleLbl="node0" presStyleIdx="1" presStyleCnt="2"/>
      <dgm:spPr/>
    </dgm:pt>
    <dgm:pt modelId="{06E34618-092C-4C14-A271-79A62B160BA5}" type="pres">
      <dgm:prSet presAssocID="{C3AAADAE-2EF8-4ED8-99AE-3DA897474ED8}" presName="text" presStyleLbl="fgAcc0" presStyleIdx="1" presStyleCnt="2">
        <dgm:presLayoutVars>
          <dgm:chPref val="3"/>
        </dgm:presLayoutVars>
      </dgm:prSet>
      <dgm:spPr/>
    </dgm:pt>
    <dgm:pt modelId="{80120A6B-2F7B-4503-BEA9-81D7A3BC8C3A}" type="pres">
      <dgm:prSet presAssocID="{C3AAADAE-2EF8-4ED8-99AE-3DA897474ED8}" presName="hierChild2" presStyleCnt="0"/>
      <dgm:spPr/>
    </dgm:pt>
  </dgm:ptLst>
  <dgm:cxnLst>
    <dgm:cxn modelId="{699CD732-D6C3-4B0A-A2A6-6D52522FBA15}" type="presOf" srcId="{8BA5D8B7-2ACE-48A3-88E3-CC31FDE9DFB2}" destId="{1C00DD7A-1019-4FAE-A2D0-A3AEBFE0F3F4}" srcOrd="0" destOrd="0" presId="urn:microsoft.com/office/officeart/2005/8/layout/hierarchy1"/>
    <dgm:cxn modelId="{F897D46D-5921-466D-BC12-CD1BCF94DAAA}" type="presOf" srcId="{C3AAADAE-2EF8-4ED8-99AE-3DA897474ED8}" destId="{06E34618-092C-4C14-A271-79A62B160BA5}" srcOrd="0" destOrd="0" presId="urn:microsoft.com/office/officeart/2005/8/layout/hierarchy1"/>
    <dgm:cxn modelId="{92CDE57D-9252-429B-A626-AB341C2822F1}" srcId="{7D6CAD22-2850-48A2-A57B-B0F5A498AFE4}" destId="{C3AAADAE-2EF8-4ED8-99AE-3DA897474ED8}" srcOrd="1" destOrd="0" parTransId="{B16750A9-D653-4BB5-AEB2-D0CE30714ED7}" sibTransId="{A2CD19E3-F8EE-4859-BE3E-28BDA809CC68}"/>
    <dgm:cxn modelId="{0AD5B192-C004-43C8-9835-144189B6233C}" type="presOf" srcId="{7D6CAD22-2850-48A2-A57B-B0F5A498AFE4}" destId="{2FE0C962-0443-4477-9A17-D504AAC27C6B}" srcOrd="0" destOrd="0" presId="urn:microsoft.com/office/officeart/2005/8/layout/hierarchy1"/>
    <dgm:cxn modelId="{F091D2BA-54FE-498F-B111-AAF502B5E862}" srcId="{7D6CAD22-2850-48A2-A57B-B0F5A498AFE4}" destId="{8BA5D8B7-2ACE-48A3-88E3-CC31FDE9DFB2}" srcOrd="0" destOrd="0" parTransId="{FD2E36D8-0445-4777-9C9C-7286BEA7E8E8}" sibTransId="{DC3EB255-BC85-4CD5-9ABC-50D3459413CF}"/>
    <dgm:cxn modelId="{BE47C427-A9D1-4A6A-8397-37DDE92648F4}" type="presParOf" srcId="{2FE0C962-0443-4477-9A17-D504AAC27C6B}" destId="{E66A5FC9-7EBD-4369-BED6-8CBD2BE0ADFD}" srcOrd="0" destOrd="0" presId="urn:microsoft.com/office/officeart/2005/8/layout/hierarchy1"/>
    <dgm:cxn modelId="{DC5C4F7D-442B-4D0C-BE55-3407F13CC45D}" type="presParOf" srcId="{E66A5FC9-7EBD-4369-BED6-8CBD2BE0ADFD}" destId="{F31EF331-7021-49DA-BEE4-909CF2BD1BF8}" srcOrd="0" destOrd="0" presId="urn:microsoft.com/office/officeart/2005/8/layout/hierarchy1"/>
    <dgm:cxn modelId="{ED64BCBE-2594-4BD8-B3CF-025D8603387E}" type="presParOf" srcId="{F31EF331-7021-49DA-BEE4-909CF2BD1BF8}" destId="{02D320FC-FF74-43B1-8B60-FF6C007A8D20}" srcOrd="0" destOrd="0" presId="urn:microsoft.com/office/officeart/2005/8/layout/hierarchy1"/>
    <dgm:cxn modelId="{B2EECC82-958F-4E45-89E3-B89779A6C397}" type="presParOf" srcId="{F31EF331-7021-49DA-BEE4-909CF2BD1BF8}" destId="{1C00DD7A-1019-4FAE-A2D0-A3AEBFE0F3F4}" srcOrd="1" destOrd="0" presId="urn:microsoft.com/office/officeart/2005/8/layout/hierarchy1"/>
    <dgm:cxn modelId="{8B557ACF-C48A-42EC-8953-04B2EDC36B89}" type="presParOf" srcId="{E66A5FC9-7EBD-4369-BED6-8CBD2BE0ADFD}" destId="{C4C59DDD-5B0B-4380-B520-E6FFB70F1EED}" srcOrd="1" destOrd="0" presId="urn:microsoft.com/office/officeart/2005/8/layout/hierarchy1"/>
    <dgm:cxn modelId="{EA36BAA5-AE9D-43C6-A272-5225F7DB74EA}" type="presParOf" srcId="{2FE0C962-0443-4477-9A17-D504AAC27C6B}" destId="{FB1E5C85-5790-412D-9562-E646770D4709}" srcOrd="1" destOrd="0" presId="urn:microsoft.com/office/officeart/2005/8/layout/hierarchy1"/>
    <dgm:cxn modelId="{8AB048E8-12DD-47A2-8F22-04062B4512DB}" type="presParOf" srcId="{FB1E5C85-5790-412D-9562-E646770D4709}" destId="{671BBBF4-0199-4F3D-B8E5-B23B5DABF136}" srcOrd="0" destOrd="0" presId="urn:microsoft.com/office/officeart/2005/8/layout/hierarchy1"/>
    <dgm:cxn modelId="{88CAA641-8EAD-4ECB-BC28-1B09558ED4BD}" type="presParOf" srcId="{671BBBF4-0199-4F3D-B8E5-B23B5DABF136}" destId="{F8AAA274-D998-4AC6-B3A7-907AFCEE9D4D}" srcOrd="0" destOrd="0" presId="urn:microsoft.com/office/officeart/2005/8/layout/hierarchy1"/>
    <dgm:cxn modelId="{4A590E22-DDE8-4434-A9CC-A03D9D8A71C9}" type="presParOf" srcId="{671BBBF4-0199-4F3D-B8E5-B23B5DABF136}" destId="{06E34618-092C-4C14-A271-79A62B160BA5}" srcOrd="1" destOrd="0" presId="urn:microsoft.com/office/officeart/2005/8/layout/hierarchy1"/>
    <dgm:cxn modelId="{1B841E25-32BA-4297-9EA6-37FE4225694D}" type="presParOf" srcId="{FB1E5C85-5790-412D-9562-E646770D4709}" destId="{80120A6B-2F7B-4503-BEA9-81D7A3BC8C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82DC633-C2F1-4344-A567-2B70A8D2AD0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s-ES"/>
        </a:p>
      </dgm:t>
    </dgm:pt>
    <dgm:pt modelId="{BA4409AC-B71B-4FC2-B4CD-19E6667ABACF}">
      <dgm:prSet/>
      <dgm:spPr/>
      <dgm:t>
        <a:bodyPr/>
        <a:lstStyle/>
        <a:p>
          <a:r>
            <a:rPr lang="es-ES"/>
            <a:t>Tokenización del corpus</a:t>
          </a:r>
        </a:p>
      </dgm:t>
    </dgm:pt>
    <dgm:pt modelId="{E793CF60-F3C5-4FC0-B645-03CF51C15C5C}" type="parTrans" cxnId="{94EA110A-5F3B-44EE-B13F-D117FDA08CEC}">
      <dgm:prSet/>
      <dgm:spPr/>
      <dgm:t>
        <a:bodyPr/>
        <a:lstStyle/>
        <a:p>
          <a:endParaRPr lang="es-ES"/>
        </a:p>
      </dgm:t>
    </dgm:pt>
    <dgm:pt modelId="{65C3E7F4-1DA4-4FA7-BD82-D3F0ECAE96B3}" type="sibTrans" cxnId="{94EA110A-5F3B-44EE-B13F-D117FDA08CEC}">
      <dgm:prSet/>
      <dgm:spPr/>
      <dgm:t>
        <a:bodyPr/>
        <a:lstStyle/>
        <a:p>
          <a:endParaRPr lang="es-ES"/>
        </a:p>
      </dgm:t>
    </dgm:pt>
    <dgm:pt modelId="{CE69ACF8-5CAB-4627-A4AA-9A78CC1E5448}">
      <dgm:prSet/>
      <dgm:spPr/>
      <dgm:t>
        <a:bodyPr/>
        <a:lstStyle/>
        <a:p>
          <a:r>
            <a:rPr lang="es-ES"/>
            <a:t>Remoción de stopwords </a:t>
          </a:r>
        </a:p>
      </dgm:t>
    </dgm:pt>
    <dgm:pt modelId="{DD92F6D9-2E8F-48FC-9DFA-5491BECA18DB}" type="parTrans" cxnId="{64DF5F6D-E4BB-4E55-ACFE-2E3C92E1BAEF}">
      <dgm:prSet/>
      <dgm:spPr/>
      <dgm:t>
        <a:bodyPr/>
        <a:lstStyle/>
        <a:p>
          <a:endParaRPr lang="es-ES"/>
        </a:p>
      </dgm:t>
    </dgm:pt>
    <dgm:pt modelId="{07AC68C9-1CF3-47B9-9FF5-4F2E43D95336}" type="sibTrans" cxnId="{64DF5F6D-E4BB-4E55-ACFE-2E3C92E1BAEF}">
      <dgm:prSet/>
      <dgm:spPr/>
      <dgm:t>
        <a:bodyPr/>
        <a:lstStyle/>
        <a:p>
          <a:endParaRPr lang="es-ES"/>
        </a:p>
      </dgm:t>
    </dgm:pt>
    <dgm:pt modelId="{E59FD403-93C1-4369-AA79-FDF664EE5ECF}">
      <dgm:prSet/>
      <dgm:spPr/>
      <dgm:t>
        <a:bodyPr/>
        <a:lstStyle/>
        <a:p>
          <a:r>
            <a:rPr lang="es-ES"/>
            <a:t>Stemización de los tokens</a:t>
          </a:r>
        </a:p>
      </dgm:t>
    </dgm:pt>
    <dgm:pt modelId="{46124EA6-B8EC-4888-ABC6-E8DBFF8F71F8}" type="parTrans" cxnId="{0B5944C8-61D0-45DA-A031-9BF9F0DF9B86}">
      <dgm:prSet/>
      <dgm:spPr/>
      <dgm:t>
        <a:bodyPr/>
        <a:lstStyle/>
        <a:p>
          <a:endParaRPr lang="es-ES"/>
        </a:p>
      </dgm:t>
    </dgm:pt>
    <dgm:pt modelId="{7851BF52-2BD7-4476-BB90-357FBFC4F1DB}" type="sibTrans" cxnId="{0B5944C8-61D0-45DA-A031-9BF9F0DF9B86}">
      <dgm:prSet/>
      <dgm:spPr/>
      <dgm:t>
        <a:bodyPr/>
        <a:lstStyle/>
        <a:p>
          <a:endParaRPr lang="es-ES"/>
        </a:p>
      </dgm:t>
    </dgm:pt>
    <dgm:pt modelId="{F1DBC112-309E-40F0-9044-FC7ED8DF87D6}">
      <dgm:prSet/>
      <dgm:spPr/>
      <dgm:t>
        <a:bodyPr/>
        <a:lstStyle/>
        <a:p>
          <a:r>
            <a:rPr lang="es-ES"/>
            <a:t>Análisis de componentes principales (131)</a:t>
          </a:r>
        </a:p>
      </dgm:t>
    </dgm:pt>
    <dgm:pt modelId="{B2F17F7F-3BF9-49FC-9F63-FE7FA36751BE}" type="parTrans" cxnId="{86FCAE99-3EFD-4DD0-8AE1-02C31A283E09}">
      <dgm:prSet/>
      <dgm:spPr/>
      <dgm:t>
        <a:bodyPr/>
        <a:lstStyle/>
        <a:p>
          <a:endParaRPr lang="es-ES"/>
        </a:p>
      </dgm:t>
    </dgm:pt>
    <dgm:pt modelId="{CFB41180-50FF-4F88-B83C-1A22F8F7A3DD}" type="sibTrans" cxnId="{86FCAE99-3EFD-4DD0-8AE1-02C31A283E09}">
      <dgm:prSet/>
      <dgm:spPr/>
      <dgm:t>
        <a:bodyPr/>
        <a:lstStyle/>
        <a:p>
          <a:endParaRPr lang="es-ES"/>
        </a:p>
      </dgm:t>
    </dgm:pt>
    <dgm:pt modelId="{08842E93-BADD-4C55-9B7D-D56634A8BFBC}">
      <dgm:prSet/>
      <dgm:spPr/>
      <dgm:t>
        <a:bodyPr/>
        <a:lstStyle/>
        <a:p>
          <a:r>
            <a:rPr lang="es-ES"/>
            <a:t>Elbow method para detectar el número de clusters (tópicos)</a:t>
          </a:r>
        </a:p>
      </dgm:t>
    </dgm:pt>
    <dgm:pt modelId="{BB2183E6-F957-463A-9D36-33E5A9F2C65F}" type="parTrans" cxnId="{C8F0E2B3-3646-47E5-A2BF-AFFC1801FDC4}">
      <dgm:prSet/>
      <dgm:spPr/>
      <dgm:t>
        <a:bodyPr/>
        <a:lstStyle/>
        <a:p>
          <a:endParaRPr lang="es-ES"/>
        </a:p>
      </dgm:t>
    </dgm:pt>
    <dgm:pt modelId="{54DC772D-C78E-46AB-9C6C-826732182340}" type="sibTrans" cxnId="{C8F0E2B3-3646-47E5-A2BF-AFFC1801FDC4}">
      <dgm:prSet/>
      <dgm:spPr/>
      <dgm:t>
        <a:bodyPr/>
        <a:lstStyle/>
        <a:p>
          <a:endParaRPr lang="es-ES"/>
        </a:p>
      </dgm:t>
    </dgm:pt>
    <dgm:pt modelId="{D6F24371-07F7-4EBB-ACB5-18316721A1FB}">
      <dgm:prSet/>
      <dgm:spPr/>
      <dgm:t>
        <a:bodyPr/>
        <a:lstStyle/>
        <a:p>
          <a:r>
            <a:rPr lang="es-ES"/>
            <a:t>Entrenamiento de los clusters y asignación de los tópicos.</a:t>
          </a:r>
        </a:p>
      </dgm:t>
    </dgm:pt>
    <dgm:pt modelId="{40BB210A-53D3-4EB3-8C62-29E935EC9639}" type="parTrans" cxnId="{E63A8474-1F10-4132-B5B4-24FE445B2C86}">
      <dgm:prSet/>
      <dgm:spPr/>
      <dgm:t>
        <a:bodyPr/>
        <a:lstStyle/>
        <a:p>
          <a:endParaRPr lang="es-ES"/>
        </a:p>
      </dgm:t>
    </dgm:pt>
    <dgm:pt modelId="{7F14DBD5-A34B-4589-8A65-09858E6D963F}" type="sibTrans" cxnId="{E63A8474-1F10-4132-B5B4-24FE445B2C86}">
      <dgm:prSet/>
      <dgm:spPr/>
      <dgm:t>
        <a:bodyPr/>
        <a:lstStyle/>
        <a:p>
          <a:endParaRPr lang="es-ES"/>
        </a:p>
      </dgm:t>
    </dgm:pt>
    <dgm:pt modelId="{B22BBFCA-03C6-4B91-8531-B1F6015AF6D0}" type="pres">
      <dgm:prSet presAssocID="{182DC633-C2F1-4344-A567-2B70A8D2AD09}" presName="linearFlow" presStyleCnt="0">
        <dgm:presLayoutVars>
          <dgm:resizeHandles val="exact"/>
        </dgm:presLayoutVars>
      </dgm:prSet>
      <dgm:spPr/>
    </dgm:pt>
    <dgm:pt modelId="{BD9386AD-D6A3-4482-B39D-3270F5044D36}" type="pres">
      <dgm:prSet presAssocID="{BA4409AC-B71B-4FC2-B4CD-19E6667ABACF}" presName="node" presStyleLbl="node1" presStyleIdx="0" presStyleCnt="6">
        <dgm:presLayoutVars>
          <dgm:bulletEnabled val="1"/>
        </dgm:presLayoutVars>
      </dgm:prSet>
      <dgm:spPr/>
    </dgm:pt>
    <dgm:pt modelId="{3DBD7B5B-8EF1-4B6C-864D-635A06850942}" type="pres">
      <dgm:prSet presAssocID="{65C3E7F4-1DA4-4FA7-BD82-D3F0ECAE96B3}" presName="sibTrans" presStyleLbl="sibTrans2D1" presStyleIdx="0" presStyleCnt="5"/>
      <dgm:spPr/>
    </dgm:pt>
    <dgm:pt modelId="{0D324E83-37F9-4800-8576-E36568CB83E5}" type="pres">
      <dgm:prSet presAssocID="{65C3E7F4-1DA4-4FA7-BD82-D3F0ECAE96B3}" presName="connectorText" presStyleLbl="sibTrans2D1" presStyleIdx="0" presStyleCnt="5"/>
      <dgm:spPr/>
    </dgm:pt>
    <dgm:pt modelId="{1442677E-6293-4C81-B2DC-0E98164C91E9}" type="pres">
      <dgm:prSet presAssocID="{CE69ACF8-5CAB-4627-A4AA-9A78CC1E5448}" presName="node" presStyleLbl="node1" presStyleIdx="1" presStyleCnt="6">
        <dgm:presLayoutVars>
          <dgm:bulletEnabled val="1"/>
        </dgm:presLayoutVars>
      </dgm:prSet>
      <dgm:spPr/>
    </dgm:pt>
    <dgm:pt modelId="{FF7D4EC4-97DA-4BB7-B3F5-E76E9EC30EAF}" type="pres">
      <dgm:prSet presAssocID="{07AC68C9-1CF3-47B9-9FF5-4F2E43D95336}" presName="sibTrans" presStyleLbl="sibTrans2D1" presStyleIdx="1" presStyleCnt="5"/>
      <dgm:spPr/>
    </dgm:pt>
    <dgm:pt modelId="{5784B8BC-8516-469A-9012-5D3CDBD081B7}" type="pres">
      <dgm:prSet presAssocID="{07AC68C9-1CF3-47B9-9FF5-4F2E43D95336}" presName="connectorText" presStyleLbl="sibTrans2D1" presStyleIdx="1" presStyleCnt="5"/>
      <dgm:spPr/>
    </dgm:pt>
    <dgm:pt modelId="{6B3CAFDF-E585-4E11-8214-DEFC903DD1B8}" type="pres">
      <dgm:prSet presAssocID="{E59FD403-93C1-4369-AA79-FDF664EE5ECF}" presName="node" presStyleLbl="node1" presStyleIdx="2" presStyleCnt="6">
        <dgm:presLayoutVars>
          <dgm:bulletEnabled val="1"/>
        </dgm:presLayoutVars>
      </dgm:prSet>
      <dgm:spPr/>
    </dgm:pt>
    <dgm:pt modelId="{9D43FD30-EE93-4BFA-83A4-E9006AB90107}" type="pres">
      <dgm:prSet presAssocID="{7851BF52-2BD7-4476-BB90-357FBFC4F1DB}" presName="sibTrans" presStyleLbl="sibTrans2D1" presStyleIdx="2" presStyleCnt="5"/>
      <dgm:spPr/>
    </dgm:pt>
    <dgm:pt modelId="{D6E665ED-D3E4-449C-B339-73D65CEE031C}" type="pres">
      <dgm:prSet presAssocID="{7851BF52-2BD7-4476-BB90-357FBFC4F1DB}" presName="connectorText" presStyleLbl="sibTrans2D1" presStyleIdx="2" presStyleCnt="5"/>
      <dgm:spPr/>
    </dgm:pt>
    <dgm:pt modelId="{86A7DD1E-61CA-4DDA-8502-E4FADAEF7354}" type="pres">
      <dgm:prSet presAssocID="{F1DBC112-309E-40F0-9044-FC7ED8DF87D6}" presName="node" presStyleLbl="node1" presStyleIdx="3" presStyleCnt="6">
        <dgm:presLayoutVars>
          <dgm:bulletEnabled val="1"/>
        </dgm:presLayoutVars>
      </dgm:prSet>
      <dgm:spPr/>
    </dgm:pt>
    <dgm:pt modelId="{F7B1EB0B-EF8A-4173-9CFB-E504EB7DF27C}" type="pres">
      <dgm:prSet presAssocID="{CFB41180-50FF-4F88-B83C-1A22F8F7A3DD}" presName="sibTrans" presStyleLbl="sibTrans2D1" presStyleIdx="3" presStyleCnt="5"/>
      <dgm:spPr/>
    </dgm:pt>
    <dgm:pt modelId="{166E47DA-FCA9-48E6-8F47-DD22E029602D}" type="pres">
      <dgm:prSet presAssocID="{CFB41180-50FF-4F88-B83C-1A22F8F7A3DD}" presName="connectorText" presStyleLbl="sibTrans2D1" presStyleIdx="3" presStyleCnt="5"/>
      <dgm:spPr/>
    </dgm:pt>
    <dgm:pt modelId="{4F9C3079-DDFF-4356-BA6C-078DBF76A942}" type="pres">
      <dgm:prSet presAssocID="{08842E93-BADD-4C55-9B7D-D56634A8BFBC}" presName="node" presStyleLbl="node1" presStyleIdx="4" presStyleCnt="6">
        <dgm:presLayoutVars>
          <dgm:bulletEnabled val="1"/>
        </dgm:presLayoutVars>
      </dgm:prSet>
      <dgm:spPr/>
    </dgm:pt>
    <dgm:pt modelId="{3B917ABC-E919-4AEC-9A75-16F30C5D7EE0}" type="pres">
      <dgm:prSet presAssocID="{54DC772D-C78E-46AB-9C6C-826732182340}" presName="sibTrans" presStyleLbl="sibTrans2D1" presStyleIdx="4" presStyleCnt="5"/>
      <dgm:spPr/>
    </dgm:pt>
    <dgm:pt modelId="{F0EB1D3D-1D5A-42A7-A2B5-5EEF013FA4F0}" type="pres">
      <dgm:prSet presAssocID="{54DC772D-C78E-46AB-9C6C-826732182340}" presName="connectorText" presStyleLbl="sibTrans2D1" presStyleIdx="4" presStyleCnt="5"/>
      <dgm:spPr/>
    </dgm:pt>
    <dgm:pt modelId="{FC3817E7-8FD8-4F08-958F-5D09554A327D}" type="pres">
      <dgm:prSet presAssocID="{D6F24371-07F7-4EBB-ACB5-18316721A1FB}" presName="node" presStyleLbl="node1" presStyleIdx="5" presStyleCnt="6">
        <dgm:presLayoutVars>
          <dgm:bulletEnabled val="1"/>
        </dgm:presLayoutVars>
      </dgm:prSet>
      <dgm:spPr/>
    </dgm:pt>
  </dgm:ptLst>
  <dgm:cxnLst>
    <dgm:cxn modelId="{94EA110A-5F3B-44EE-B13F-D117FDA08CEC}" srcId="{182DC633-C2F1-4344-A567-2B70A8D2AD09}" destId="{BA4409AC-B71B-4FC2-B4CD-19E6667ABACF}" srcOrd="0" destOrd="0" parTransId="{E793CF60-F3C5-4FC0-B645-03CF51C15C5C}" sibTransId="{65C3E7F4-1DA4-4FA7-BD82-D3F0ECAE96B3}"/>
    <dgm:cxn modelId="{8A9E8623-539F-4347-AC8E-5ECA457EE436}" type="presOf" srcId="{182DC633-C2F1-4344-A567-2B70A8D2AD09}" destId="{B22BBFCA-03C6-4B91-8531-B1F6015AF6D0}" srcOrd="0" destOrd="0" presId="urn:microsoft.com/office/officeart/2005/8/layout/process2"/>
    <dgm:cxn modelId="{BD70DD3E-B172-401E-89A3-D3690B840BFF}" type="presOf" srcId="{65C3E7F4-1DA4-4FA7-BD82-D3F0ECAE96B3}" destId="{0D324E83-37F9-4800-8576-E36568CB83E5}" srcOrd="1" destOrd="0" presId="urn:microsoft.com/office/officeart/2005/8/layout/process2"/>
    <dgm:cxn modelId="{91D0334B-F464-434E-87DB-1F2AD9528649}" type="presOf" srcId="{07AC68C9-1CF3-47B9-9FF5-4F2E43D95336}" destId="{FF7D4EC4-97DA-4BB7-B3F5-E76E9EC30EAF}" srcOrd="0" destOrd="0" presId="urn:microsoft.com/office/officeart/2005/8/layout/process2"/>
    <dgm:cxn modelId="{64DF5F6D-E4BB-4E55-ACFE-2E3C92E1BAEF}" srcId="{182DC633-C2F1-4344-A567-2B70A8D2AD09}" destId="{CE69ACF8-5CAB-4627-A4AA-9A78CC1E5448}" srcOrd="1" destOrd="0" parTransId="{DD92F6D9-2E8F-48FC-9DFA-5491BECA18DB}" sibTransId="{07AC68C9-1CF3-47B9-9FF5-4F2E43D95336}"/>
    <dgm:cxn modelId="{72917C72-820E-437B-9CD4-121876F19930}" type="presOf" srcId="{54DC772D-C78E-46AB-9C6C-826732182340}" destId="{F0EB1D3D-1D5A-42A7-A2B5-5EEF013FA4F0}" srcOrd="1" destOrd="0" presId="urn:microsoft.com/office/officeart/2005/8/layout/process2"/>
    <dgm:cxn modelId="{E63A8474-1F10-4132-B5B4-24FE445B2C86}" srcId="{182DC633-C2F1-4344-A567-2B70A8D2AD09}" destId="{D6F24371-07F7-4EBB-ACB5-18316721A1FB}" srcOrd="5" destOrd="0" parTransId="{40BB210A-53D3-4EB3-8C62-29E935EC9639}" sibTransId="{7F14DBD5-A34B-4589-8A65-09858E6D963F}"/>
    <dgm:cxn modelId="{3F9AFB54-5F5D-4929-8015-EEE909C48FC2}" type="presOf" srcId="{CFB41180-50FF-4F88-B83C-1A22F8F7A3DD}" destId="{F7B1EB0B-EF8A-4173-9CFB-E504EB7DF27C}" srcOrd="0" destOrd="0" presId="urn:microsoft.com/office/officeart/2005/8/layout/process2"/>
    <dgm:cxn modelId="{ED9C5155-1DDB-402E-9C8F-3EDC0AC7113C}" type="presOf" srcId="{54DC772D-C78E-46AB-9C6C-826732182340}" destId="{3B917ABC-E919-4AEC-9A75-16F30C5D7EE0}" srcOrd="0" destOrd="0" presId="urn:microsoft.com/office/officeart/2005/8/layout/process2"/>
    <dgm:cxn modelId="{DEEE455A-C4C2-4236-866E-E1A95553B2CE}" type="presOf" srcId="{BA4409AC-B71B-4FC2-B4CD-19E6667ABACF}" destId="{BD9386AD-D6A3-4482-B39D-3270F5044D36}" srcOrd="0" destOrd="0" presId="urn:microsoft.com/office/officeart/2005/8/layout/process2"/>
    <dgm:cxn modelId="{BAD8927C-B7E7-45C7-B66B-802FF9DA1D9E}" type="presOf" srcId="{CE69ACF8-5CAB-4627-A4AA-9A78CC1E5448}" destId="{1442677E-6293-4C81-B2DC-0E98164C91E9}" srcOrd="0" destOrd="0" presId="urn:microsoft.com/office/officeart/2005/8/layout/process2"/>
    <dgm:cxn modelId="{6FD2F580-24BC-4A96-88C8-32E33AE37D8E}" type="presOf" srcId="{D6F24371-07F7-4EBB-ACB5-18316721A1FB}" destId="{FC3817E7-8FD8-4F08-958F-5D09554A327D}" srcOrd="0" destOrd="0" presId="urn:microsoft.com/office/officeart/2005/8/layout/process2"/>
    <dgm:cxn modelId="{53A31483-4795-44E2-9DB5-E9049FD94373}" type="presOf" srcId="{7851BF52-2BD7-4476-BB90-357FBFC4F1DB}" destId="{D6E665ED-D3E4-449C-B339-73D65CEE031C}" srcOrd="1" destOrd="0" presId="urn:microsoft.com/office/officeart/2005/8/layout/process2"/>
    <dgm:cxn modelId="{86FCAE99-3EFD-4DD0-8AE1-02C31A283E09}" srcId="{182DC633-C2F1-4344-A567-2B70A8D2AD09}" destId="{F1DBC112-309E-40F0-9044-FC7ED8DF87D6}" srcOrd="3" destOrd="0" parTransId="{B2F17F7F-3BF9-49FC-9F63-FE7FA36751BE}" sibTransId="{CFB41180-50FF-4F88-B83C-1A22F8F7A3DD}"/>
    <dgm:cxn modelId="{63B4B9A3-2CA2-43EF-A0C6-27BD888C09DD}" type="presOf" srcId="{08842E93-BADD-4C55-9B7D-D56634A8BFBC}" destId="{4F9C3079-DDFF-4356-BA6C-078DBF76A942}" srcOrd="0" destOrd="0" presId="urn:microsoft.com/office/officeart/2005/8/layout/process2"/>
    <dgm:cxn modelId="{C8F0E2B3-3646-47E5-A2BF-AFFC1801FDC4}" srcId="{182DC633-C2F1-4344-A567-2B70A8D2AD09}" destId="{08842E93-BADD-4C55-9B7D-D56634A8BFBC}" srcOrd="4" destOrd="0" parTransId="{BB2183E6-F957-463A-9D36-33E5A9F2C65F}" sibTransId="{54DC772D-C78E-46AB-9C6C-826732182340}"/>
    <dgm:cxn modelId="{0B5944C8-61D0-45DA-A031-9BF9F0DF9B86}" srcId="{182DC633-C2F1-4344-A567-2B70A8D2AD09}" destId="{E59FD403-93C1-4369-AA79-FDF664EE5ECF}" srcOrd="2" destOrd="0" parTransId="{46124EA6-B8EC-4888-ABC6-E8DBFF8F71F8}" sibTransId="{7851BF52-2BD7-4476-BB90-357FBFC4F1DB}"/>
    <dgm:cxn modelId="{1A5E2DCC-4A94-4587-AD31-1AD52AC8F931}" type="presOf" srcId="{F1DBC112-309E-40F0-9044-FC7ED8DF87D6}" destId="{86A7DD1E-61CA-4DDA-8502-E4FADAEF7354}" srcOrd="0" destOrd="0" presId="urn:microsoft.com/office/officeart/2005/8/layout/process2"/>
    <dgm:cxn modelId="{8E76E5CD-CC93-42A3-99FE-ACAF94503284}" type="presOf" srcId="{CFB41180-50FF-4F88-B83C-1A22F8F7A3DD}" destId="{166E47DA-FCA9-48E6-8F47-DD22E029602D}" srcOrd="1" destOrd="0" presId="urn:microsoft.com/office/officeart/2005/8/layout/process2"/>
    <dgm:cxn modelId="{6F10FAD8-99C9-4DDD-81E4-BCCA5079D62A}" type="presOf" srcId="{E59FD403-93C1-4369-AA79-FDF664EE5ECF}" destId="{6B3CAFDF-E585-4E11-8214-DEFC903DD1B8}" srcOrd="0" destOrd="0" presId="urn:microsoft.com/office/officeart/2005/8/layout/process2"/>
    <dgm:cxn modelId="{380A57E4-FC12-4E99-A45D-922C93029177}" type="presOf" srcId="{65C3E7F4-1DA4-4FA7-BD82-D3F0ECAE96B3}" destId="{3DBD7B5B-8EF1-4B6C-864D-635A06850942}" srcOrd="0" destOrd="0" presId="urn:microsoft.com/office/officeart/2005/8/layout/process2"/>
    <dgm:cxn modelId="{B00961EC-FE3A-4E25-ACAA-5EA4C56298F9}" type="presOf" srcId="{7851BF52-2BD7-4476-BB90-357FBFC4F1DB}" destId="{9D43FD30-EE93-4BFA-83A4-E9006AB90107}" srcOrd="0" destOrd="0" presId="urn:microsoft.com/office/officeart/2005/8/layout/process2"/>
    <dgm:cxn modelId="{8653A9F2-1455-4AFB-96C4-46B0F10D279C}" type="presOf" srcId="{07AC68C9-1CF3-47B9-9FF5-4F2E43D95336}" destId="{5784B8BC-8516-469A-9012-5D3CDBD081B7}" srcOrd="1" destOrd="0" presId="urn:microsoft.com/office/officeart/2005/8/layout/process2"/>
    <dgm:cxn modelId="{49A75D80-132A-48CA-899C-2B922FF7A874}" type="presParOf" srcId="{B22BBFCA-03C6-4B91-8531-B1F6015AF6D0}" destId="{BD9386AD-D6A3-4482-B39D-3270F5044D36}" srcOrd="0" destOrd="0" presId="urn:microsoft.com/office/officeart/2005/8/layout/process2"/>
    <dgm:cxn modelId="{FDE16088-BA0B-4FAE-AA2F-18BFCEE658D4}" type="presParOf" srcId="{B22BBFCA-03C6-4B91-8531-B1F6015AF6D0}" destId="{3DBD7B5B-8EF1-4B6C-864D-635A06850942}" srcOrd="1" destOrd="0" presId="urn:microsoft.com/office/officeart/2005/8/layout/process2"/>
    <dgm:cxn modelId="{6A3B713C-91E6-42C9-BB53-14C516F82DF9}" type="presParOf" srcId="{3DBD7B5B-8EF1-4B6C-864D-635A06850942}" destId="{0D324E83-37F9-4800-8576-E36568CB83E5}" srcOrd="0" destOrd="0" presId="urn:microsoft.com/office/officeart/2005/8/layout/process2"/>
    <dgm:cxn modelId="{B9A66356-DCFC-487D-93F2-F82A8B0E8EB2}" type="presParOf" srcId="{B22BBFCA-03C6-4B91-8531-B1F6015AF6D0}" destId="{1442677E-6293-4C81-B2DC-0E98164C91E9}" srcOrd="2" destOrd="0" presId="urn:microsoft.com/office/officeart/2005/8/layout/process2"/>
    <dgm:cxn modelId="{BCCAFF53-392B-4CC8-A420-F44645EB6BA4}" type="presParOf" srcId="{B22BBFCA-03C6-4B91-8531-B1F6015AF6D0}" destId="{FF7D4EC4-97DA-4BB7-B3F5-E76E9EC30EAF}" srcOrd="3" destOrd="0" presId="urn:microsoft.com/office/officeart/2005/8/layout/process2"/>
    <dgm:cxn modelId="{0407D64E-F6C4-458A-9DDE-323810F0F7CB}" type="presParOf" srcId="{FF7D4EC4-97DA-4BB7-B3F5-E76E9EC30EAF}" destId="{5784B8BC-8516-469A-9012-5D3CDBD081B7}" srcOrd="0" destOrd="0" presId="urn:microsoft.com/office/officeart/2005/8/layout/process2"/>
    <dgm:cxn modelId="{38048A5F-BB62-462E-AAED-3F480303FDF9}" type="presParOf" srcId="{B22BBFCA-03C6-4B91-8531-B1F6015AF6D0}" destId="{6B3CAFDF-E585-4E11-8214-DEFC903DD1B8}" srcOrd="4" destOrd="0" presId="urn:microsoft.com/office/officeart/2005/8/layout/process2"/>
    <dgm:cxn modelId="{6CAEFEF0-9720-4984-81CA-8778B4F09FDF}" type="presParOf" srcId="{B22BBFCA-03C6-4B91-8531-B1F6015AF6D0}" destId="{9D43FD30-EE93-4BFA-83A4-E9006AB90107}" srcOrd="5" destOrd="0" presId="urn:microsoft.com/office/officeart/2005/8/layout/process2"/>
    <dgm:cxn modelId="{62278B5F-C424-41DB-AF47-4DB2CBBBA926}" type="presParOf" srcId="{9D43FD30-EE93-4BFA-83A4-E9006AB90107}" destId="{D6E665ED-D3E4-449C-B339-73D65CEE031C}" srcOrd="0" destOrd="0" presId="urn:microsoft.com/office/officeart/2005/8/layout/process2"/>
    <dgm:cxn modelId="{45A98790-DBFB-4FF1-B675-88EC8FB01C77}" type="presParOf" srcId="{B22BBFCA-03C6-4B91-8531-B1F6015AF6D0}" destId="{86A7DD1E-61CA-4DDA-8502-E4FADAEF7354}" srcOrd="6" destOrd="0" presId="urn:microsoft.com/office/officeart/2005/8/layout/process2"/>
    <dgm:cxn modelId="{3DCA2834-B69B-4847-97A5-E4E9AC2A0ACE}" type="presParOf" srcId="{B22BBFCA-03C6-4B91-8531-B1F6015AF6D0}" destId="{F7B1EB0B-EF8A-4173-9CFB-E504EB7DF27C}" srcOrd="7" destOrd="0" presId="urn:microsoft.com/office/officeart/2005/8/layout/process2"/>
    <dgm:cxn modelId="{66627CCC-ACDA-4BCD-977B-206F44542D16}" type="presParOf" srcId="{F7B1EB0B-EF8A-4173-9CFB-E504EB7DF27C}" destId="{166E47DA-FCA9-48E6-8F47-DD22E029602D}" srcOrd="0" destOrd="0" presId="urn:microsoft.com/office/officeart/2005/8/layout/process2"/>
    <dgm:cxn modelId="{B8F071AE-3611-4DD5-8B4D-F98925E0325F}" type="presParOf" srcId="{B22BBFCA-03C6-4B91-8531-B1F6015AF6D0}" destId="{4F9C3079-DDFF-4356-BA6C-078DBF76A942}" srcOrd="8" destOrd="0" presId="urn:microsoft.com/office/officeart/2005/8/layout/process2"/>
    <dgm:cxn modelId="{E0708362-D03E-4C4B-BC58-A321CF80A07B}" type="presParOf" srcId="{B22BBFCA-03C6-4B91-8531-B1F6015AF6D0}" destId="{3B917ABC-E919-4AEC-9A75-16F30C5D7EE0}" srcOrd="9" destOrd="0" presId="urn:microsoft.com/office/officeart/2005/8/layout/process2"/>
    <dgm:cxn modelId="{906D2357-4A00-4413-A3BC-3D223F079EA9}" type="presParOf" srcId="{3B917ABC-E919-4AEC-9A75-16F30C5D7EE0}" destId="{F0EB1D3D-1D5A-42A7-A2B5-5EEF013FA4F0}" srcOrd="0" destOrd="0" presId="urn:microsoft.com/office/officeart/2005/8/layout/process2"/>
    <dgm:cxn modelId="{C42E731D-642E-4E3C-8CE7-BE2009411496}" type="presParOf" srcId="{B22BBFCA-03C6-4B91-8531-B1F6015AF6D0}" destId="{FC3817E7-8FD8-4F08-958F-5D09554A327D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2DC633-C2F1-4344-A567-2B70A8D2AD0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6F24371-07F7-4EBB-ACB5-18316721A1FB}">
      <dgm:prSet phldr="0"/>
      <dgm:spPr/>
      <dgm:t>
        <a:bodyPr/>
        <a:lstStyle/>
        <a:p>
          <a:pPr rtl="0"/>
          <a:r>
            <a:rPr lang="es-ES"/>
            <a:t>Agregar atributo de relación entre precio unitario y cantidad adquirida.</a:t>
          </a:r>
          <a:endParaRPr lang="es-ES" b="0" i="0" u="none" strike="noStrike" cap="none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40BB210A-53D3-4EB3-8C62-29E935EC9639}" type="parTrans" cxnId="{E63A8474-1F10-4132-B5B4-24FE445B2C86}">
      <dgm:prSet/>
      <dgm:spPr/>
      <dgm:t>
        <a:bodyPr/>
        <a:lstStyle/>
        <a:p>
          <a:endParaRPr lang="es-ES"/>
        </a:p>
      </dgm:t>
    </dgm:pt>
    <dgm:pt modelId="{7F14DBD5-A34B-4589-8A65-09858E6D963F}" type="sibTrans" cxnId="{E63A8474-1F10-4132-B5B4-24FE445B2C86}">
      <dgm:prSet/>
      <dgm:spPr/>
      <dgm:t>
        <a:bodyPr/>
        <a:lstStyle/>
        <a:p>
          <a:endParaRPr lang="es-ES"/>
        </a:p>
      </dgm:t>
    </dgm:pt>
    <dgm:pt modelId="{1D842648-D6F2-4518-8CD0-C99A5B666DFD}">
      <dgm:prSet phldr="0"/>
      <dgm:spPr/>
      <dgm:t>
        <a:bodyPr/>
        <a:lstStyle/>
        <a:p>
          <a:pPr rtl="0"/>
          <a:r>
            <a:rPr lang="es-ES" b="0" i="0" u="none" strike="noStrike" cap="none" baseline="0" noProof="0"/>
            <a:t>Estandarización por grupos.</a:t>
          </a:r>
          <a:endParaRPr lang="es-ES" b="0" i="0" u="none" strike="noStrike" cap="none" baseline="0" noProof="0">
            <a:solidFill>
              <a:srgbClr val="010000"/>
            </a:solidFill>
            <a:latin typeface="Calibri Light"/>
            <a:cs typeface="Calibri Light"/>
          </a:endParaRPr>
        </a:p>
      </dgm:t>
    </dgm:pt>
    <dgm:pt modelId="{79F31E51-A9C5-4514-B0AB-6CC602BDF1C2}" type="parTrans" cxnId="{6E51F7D6-FFEA-48B5-B295-7DE8900F7E59}">
      <dgm:prSet/>
      <dgm:spPr/>
    </dgm:pt>
    <dgm:pt modelId="{45C2275E-9D07-44CD-8FA8-3E7973E5365C}" type="sibTrans" cxnId="{6E51F7D6-FFEA-48B5-B295-7DE8900F7E59}">
      <dgm:prSet/>
      <dgm:spPr/>
      <dgm:t>
        <a:bodyPr/>
        <a:lstStyle/>
        <a:p>
          <a:endParaRPr lang="es-ES"/>
        </a:p>
      </dgm:t>
    </dgm:pt>
    <dgm:pt modelId="{FBE65A72-E1F1-42AD-83DB-3305C79C4725}">
      <dgm:prSet phldr="0"/>
      <dgm:spPr/>
      <dgm:t>
        <a:bodyPr/>
        <a:lstStyle/>
        <a:p>
          <a:pPr rtl="0"/>
          <a:r>
            <a:rPr lang="es-ES" b="0" i="0" u="none" strike="noStrike" cap="none" baseline="0" noProof="0"/>
            <a:t>Análisis de componentes principales</a:t>
          </a:r>
          <a:endParaRPr lang="es-ES" b="0" i="0" u="none" strike="noStrike" cap="none" baseline="0" noProof="0">
            <a:latin typeface="Calibri Light"/>
            <a:cs typeface="Calibri Light"/>
          </a:endParaRPr>
        </a:p>
      </dgm:t>
    </dgm:pt>
    <dgm:pt modelId="{9F15066F-BF29-4886-94CA-F13E681C593E}" type="parTrans" cxnId="{834A3E93-D9A1-4042-8790-4BB37500BF81}">
      <dgm:prSet/>
      <dgm:spPr/>
    </dgm:pt>
    <dgm:pt modelId="{B3204661-9AD5-4EBC-B53D-575079D58AFE}" type="sibTrans" cxnId="{834A3E93-D9A1-4042-8790-4BB37500BF81}">
      <dgm:prSet/>
      <dgm:spPr/>
      <dgm:t>
        <a:bodyPr/>
        <a:lstStyle/>
        <a:p>
          <a:endParaRPr lang="es-ES"/>
        </a:p>
      </dgm:t>
    </dgm:pt>
    <dgm:pt modelId="{A177DF3F-2D9D-472E-9CFC-E36ED3DFA823}">
      <dgm:prSet phldr="0"/>
      <dgm:spPr/>
      <dgm:t>
        <a:bodyPr/>
        <a:lstStyle/>
        <a:p>
          <a:r>
            <a:rPr lang="es-ES" b="0" i="0" u="none" strike="noStrike" cap="none" baseline="0" noProof="0"/>
            <a:t>Entrenamiento de DBSCAN y asignación de grupos a los registros.</a:t>
          </a:r>
        </a:p>
      </dgm:t>
    </dgm:pt>
    <dgm:pt modelId="{DCD88AC2-D8FC-4AC0-A392-0CFA207AE639}" type="parTrans" cxnId="{2F2FEA50-07E7-4532-9E16-EFA32904C441}">
      <dgm:prSet/>
      <dgm:spPr/>
    </dgm:pt>
    <dgm:pt modelId="{A1E4A655-CDAE-4446-8497-3FEC0D073EF0}" type="sibTrans" cxnId="{2F2FEA50-07E7-4532-9E16-EFA32904C441}">
      <dgm:prSet/>
      <dgm:spPr/>
    </dgm:pt>
    <dgm:pt modelId="{B22BBFCA-03C6-4B91-8531-B1F6015AF6D0}" type="pres">
      <dgm:prSet presAssocID="{182DC633-C2F1-4344-A567-2B70A8D2AD09}" presName="linearFlow" presStyleCnt="0">
        <dgm:presLayoutVars>
          <dgm:resizeHandles val="exact"/>
        </dgm:presLayoutVars>
      </dgm:prSet>
      <dgm:spPr/>
    </dgm:pt>
    <dgm:pt modelId="{FC3817E7-8FD8-4F08-958F-5D09554A327D}" type="pres">
      <dgm:prSet presAssocID="{D6F24371-07F7-4EBB-ACB5-18316721A1FB}" presName="node" presStyleLbl="node1" presStyleIdx="0" presStyleCnt="4">
        <dgm:presLayoutVars>
          <dgm:bulletEnabled val="1"/>
        </dgm:presLayoutVars>
      </dgm:prSet>
      <dgm:spPr/>
    </dgm:pt>
    <dgm:pt modelId="{C4849CFB-C95B-406A-9F89-FB7B50339F3B}" type="pres">
      <dgm:prSet presAssocID="{7F14DBD5-A34B-4589-8A65-09858E6D963F}" presName="sibTrans" presStyleLbl="sibTrans2D1" presStyleIdx="0" presStyleCnt="3"/>
      <dgm:spPr/>
    </dgm:pt>
    <dgm:pt modelId="{50DE42B9-369B-4858-A95D-E729465B451C}" type="pres">
      <dgm:prSet presAssocID="{7F14DBD5-A34B-4589-8A65-09858E6D963F}" presName="connectorText" presStyleLbl="sibTrans2D1" presStyleIdx="0" presStyleCnt="3"/>
      <dgm:spPr/>
    </dgm:pt>
    <dgm:pt modelId="{43687DD6-6649-4644-87FF-077D26DB7A77}" type="pres">
      <dgm:prSet presAssocID="{1D842648-D6F2-4518-8CD0-C99A5B666DFD}" presName="node" presStyleLbl="node1" presStyleIdx="1" presStyleCnt="4">
        <dgm:presLayoutVars>
          <dgm:bulletEnabled val="1"/>
        </dgm:presLayoutVars>
      </dgm:prSet>
      <dgm:spPr/>
    </dgm:pt>
    <dgm:pt modelId="{372A011E-A8E3-4B6C-896D-7F5404123261}" type="pres">
      <dgm:prSet presAssocID="{45C2275E-9D07-44CD-8FA8-3E7973E5365C}" presName="sibTrans" presStyleLbl="sibTrans2D1" presStyleIdx="1" presStyleCnt="3"/>
      <dgm:spPr/>
    </dgm:pt>
    <dgm:pt modelId="{245C585A-1169-4689-8120-B383A3ECFE7A}" type="pres">
      <dgm:prSet presAssocID="{45C2275E-9D07-44CD-8FA8-3E7973E5365C}" presName="connectorText" presStyleLbl="sibTrans2D1" presStyleIdx="1" presStyleCnt="3"/>
      <dgm:spPr/>
    </dgm:pt>
    <dgm:pt modelId="{8A105BAD-E580-4C44-8B69-E90A91BC50D4}" type="pres">
      <dgm:prSet presAssocID="{FBE65A72-E1F1-42AD-83DB-3305C79C4725}" presName="node" presStyleLbl="node1" presStyleIdx="2" presStyleCnt="4">
        <dgm:presLayoutVars>
          <dgm:bulletEnabled val="1"/>
        </dgm:presLayoutVars>
      </dgm:prSet>
      <dgm:spPr/>
    </dgm:pt>
    <dgm:pt modelId="{1D35175E-AF81-4213-BA8D-90CD53BE0787}" type="pres">
      <dgm:prSet presAssocID="{B3204661-9AD5-4EBC-B53D-575079D58AFE}" presName="sibTrans" presStyleLbl="sibTrans2D1" presStyleIdx="2" presStyleCnt="3"/>
      <dgm:spPr/>
    </dgm:pt>
    <dgm:pt modelId="{DF4E2FE0-B8FB-4EFD-AD66-DBDA2290CA7C}" type="pres">
      <dgm:prSet presAssocID="{B3204661-9AD5-4EBC-B53D-575079D58AFE}" presName="connectorText" presStyleLbl="sibTrans2D1" presStyleIdx="2" presStyleCnt="3"/>
      <dgm:spPr/>
    </dgm:pt>
    <dgm:pt modelId="{2DBE8B6D-CF28-44E2-9EF0-CA94AE2A4886}" type="pres">
      <dgm:prSet presAssocID="{A177DF3F-2D9D-472E-9CFC-E36ED3DFA823}" presName="node" presStyleLbl="node1" presStyleIdx="3" presStyleCnt="4">
        <dgm:presLayoutVars>
          <dgm:bulletEnabled val="1"/>
        </dgm:presLayoutVars>
      </dgm:prSet>
      <dgm:spPr/>
    </dgm:pt>
  </dgm:ptLst>
  <dgm:cxnLst>
    <dgm:cxn modelId="{3455F520-3FC8-4BE7-8580-5CE027489B20}" type="presOf" srcId="{45C2275E-9D07-44CD-8FA8-3E7973E5365C}" destId="{245C585A-1169-4689-8120-B383A3ECFE7A}" srcOrd="1" destOrd="0" presId="urn:microsoft.com/office/officeart/2005/8/layout/process2"/>
    <dgm:cxn modelId="{8A9E8623-539F-4347-AC8E-5ECA457EE436}" type="presOf" srcId="{182DC633-C2F1-4344-A567-2B70A8D2AD09}" destId="{B22BBFCA-03C6-4B91-8531-B1F6015AF6D0}" srcOrd="0" destOrd="0" presId="urn:microsoft.com/office/officeart/2005/8/layout/process2"/>
    <dgm:cxn modelId="{D1840F2B-BC4E-4283-B94B-603BA46EBA36}" type="presOf" srcId="{A177DF3F-2D9D-472E-9CFC-E36ED3DFA823}" destId="{2DBE8B6D-CF28-44E2-9EF0-CA94AE2A4886}" srcOrd="0" destOrd="0" presId="urn:microsoft.com/office/officeart/2005/8/layout/process2"/>
    <dgm:cxn modelId="{C534522B-5561-4CF7-A382-2EAB5A47AD11}" type="presOf" srcId="{7F14DBD5-A34B-4589-8A65-09858E6D963F}" destId="{C4849CFB-C95B-406A-9F89-FB7B50339F3B}" srcOrd="0" destOrd="0" presId="urn:microsoft.com/office/officeart/2005/8/layout/process2"/>
    <dgm:cxn modelId="{FB78E03C-DC1E-490C-8ADB-7C6760912A1F}" type="presOf" srcId="{7F14DBD5-A34B-4589-8A65-09858E6D963F}" destId="{50DE42B9-369B-4858-A95D-E729465B451C}" srcOrd="1" destOrd="0" presId="urn:microsoft.com/office/officeart/2005/8/layout/process2"/>
    <dgm:cxn modelId="{DE93445F-B3E1-4B03-A41C-3B38CF0F4904}" type="presOf" srcId="{B3204661-9AD5-4EBC-B53D-575079D58AFE}" destId="{1D35175E-AF81-4213-BA8D-90CD53BE0787}" srcOrd="0" destOrd="0" presId="urn:microsoft.com/office/officeart/2005/8/layout/process2"/>
    <dgm:cxn modelId="{80715E63-49E4-47B8-9484-D273ACB032C2}" type="presOf" srcId="{D6F24371-07F7-4EBB-ACB5-18316721A1FB}" destId="{FC3817E7-8FD8-4F08-958F-5D09554A327D}" srcOrd="0" destOrd="0" presId="urn:microsoft.com/office/officeart/2005/8/layout/process2"/>
    <dgm:cxn modelId="{2F2FEA50-07E7-4532-9E16-EFA32904C441}" srcId="{182DC633-C2F1-4344-A567-2B70A8D2AD09}" destId="{A177DF3F-2D9D-472E-9CFC-E36ED3DFA823}" srcOrd="3" destOrd="0" parTransId="{DCD88AC2-D8FC-4AC0-A392-0CFA207AE639}" sibTransId="{A1E4A655-CDAE-4446-8497-3FEC0D073EF0}"/>
    <dgm:cxn modelId="{E63A8474-1F10-4132-B5B4-24FE445B2C86}" srcId="{182DC633-C2F1-4344-A567-2B70A8D2AD09}" destId="{D6F24371-07F7-4EBB-ACB5-18316721A1FB}" srcOrd="0" destOrd="0" parTransId="{40BB210A-53D3-4EB3-8C62-29E935EC9639}" sibTransId="{7F14DBD5-A34B-4589-8A65-09858E6D963F}"/>
    <dgm:cxn modelId="{834A3E93-D9A1-4042-8790-4BB37500BF81}" srcId="{182DC633-C2F1-4344-A567-2B70A8D2AD09}" destId="{FBE65A72-E1F1-42AD-83DB-3305C79C4725}" srcOrd="2" destOrd="0" parTransId="{9F15066F-BF29-4886-94CA-F13E681C593E}" sibTransId="{B3204661-9AD5-4EBC-B53D-575079D58AFE}"/>
    <dgm:cxn modelId="{5237159F-8D1E-4A2E-B522-36DBF93E51F4}" type="presOf" srcId="{FBE65A72-E1F1-42AD-83DB-3305C79C4725}" destId="{8A105BAD-E580-4C44-8B69-E90A91BC50D4}" srcOrd="0" destOrd="0" presId="urn:microsoft.com/office/officeart/2005/8/layout/process2"/>
    <dgm:cxn modelId="{E71330D5-68AC-4B2A-AEC0-3322B7DA0618}" type="presOf" srcId="{B3204661-9AD5-4EBC-B53D-575079D58AFE}" destId="{DF4E2FE0-B8FB-4EFD-AD66-DBDA2290CA7C}" srcOrd="1" destOrd="0" presId="urn:microsoft.com/office/officeart/2005/8/layout/process2"/>
    <dgm:cxn modelId="{6E51F7D6-FFEA-48B5-B295-7DE8900F7E59}" srcId="{182DC633-C2F1-4344-A567-2B70A8D2AD09}" destId="{1D842648-D6F2-4518-8CD0-C99A5B666DFD}" srcOrd="1" destOrd="0" parTransId="{79F31E51-A9C5-4514-B0AB-6CC602BDF1C2}" sibTransId="{45C2275E-9D07-44CD-8FA8-3E7973E5365C}"/>
    <dgm:cxn modelId="{A185BBE6-9265-45D1-8600-41D48327148A}" type="presOf" srcId="{1D842648-D6F2-4518-8CD0-C99A5B666DFD}" destId="{43687DD6-6649-4644-87FF-077D26DB7A77}" srcOrd="0" destOrd="0" presId="urn:microsoft.com/office/officeart/2005/8/layout/process2"/>
    <dgm:cxn modelId="{FA5376FE-535F-4A02-A1D2-34A0B53F0ADB}" type="presOf" srcId="{45C2275E-9D07-44CD-8FA8-3E7973E5365C}" destId="{372A011E-A8E3-4B6C-896D-7F5404123261}" srcOrd="0" destOrd="0" presId="urn:microsoft.com/office/officeart/2005/8/layout/process2"/>
    <dgm:cxn modelId="{80E69366-12AF-4FA1-9644-B85893230C7C}" type="presParOf" srcId="{B22BBFCA-03C6-4B91-8531-B1F6015AF6D0}" destId="{FC3817E7-8FD8-4F08-958F-5D09554A327D}" srcOrd="0" destOrd="0" presId="urn:microsoft.com/office/officeart/2005/8/layout/process2"/>
    <dgm:cxn modelId="{6118CF50-8B1B-4544-AD59-AEA21CDCFB41}" type="presParOf" srcId="{B22BBFCA-03C6-4B91-8531-B1F6015AF6D0}" destId="{C4849CFB-C95B-406A-9F89-FB7B50339F3B}" srcOrd="1" destOrd="0" presId="urn:microsoft.com/office/officeart/2005/8/layout/process2"/>
    <dgm:cxn modelId="{C28900A1-6719-45AE-A57D-AF129EC46836}" type="presParOf" srcId="{C4849CFB-C95B-406A-9F89-FB7B50339F3B}" destId="{50DE42B9-369B-4858-A95D-E729465B451C}" srcOrd="0" destOrd="0" presId="urn:microsoft.com/office/officeart/2005/8/layout/process2"/>
    <dgm:cxn modelId="{5E07A4A8-6321-45E2-A9BC-58758CFB1B22}" type="presParOf" srcId="{B22BBFCA-03C6-4B91-8531-B1F6015AF6D0}" destId="{43687DD6-6649-4644-87FF-077D26DB7A77}" srcOrd="2" destOrd="0" presId="urn:microsoft.com/office/officeart/2005/8/layout/process2"/>
    <dgm:cxn modelId="{F851C7B5-B395-4174-BE29-FA16D97A0BE8}" type="presParOf" srcId="{B22BBFCA-03C6-4B91-8531-B1F6015AF6D0}" destId="{372A011E-A8E3-4B6C-896D-7F5404123261}" srcOrd="3" destOrd="0" presId="urn:microsoft.com/office/officeart/2005/8/layout/process2"/>
    <dgm:cxn modelId="{C3F5F623-A657-44FB-B302-09A94B80EB67}" type="presParOf" srcId="{372A011E-A8E3-4B6C-896D-7F5404123261}" destId="{245C585A-1169-4689-8120-B383A3ECFE7A}" srcOrd="0" destOrd="0" presId="urn:microsoft.com/office/officeart/2005/8/layout/process2"/>
    <dgm:cxn modelId="{E1B01B48-BF69-43EA-8B44-3EFFFAFCFAAD}" type="presParOf" srcId="{B22BBFCA-03C6-4B91-8531-B1F6015AF6D0}" destId="{8A105BAD-E580-4C44-8B69-E90A91BC50D4}" srcOrd="4" destOrd="0" presId="urn:microsoft.com/office/officeart/2005/8/layout/process2"/>
    <dgm:cxn modelId="{E2685BB8-AFA4-4CC4-A203-592268938B83}" type="presParOf" srcId="{B22BBFCA-03C6-4B91-8531-B1F6015AF6D0}" destId="{1D35175E-AF81-4213-BA8D-90CD53BE0787}" srcOrd="5" destOrd="0" presId="urn:microsoft.com/office/officeart/2005/8/layout/process2"/>
    <dgm:cxn modelId="{9AD0C0CC-673A-457F-A262-2161C54EEF01}" type="presParOf" srcId="{1D35175E-AF81-4213-BA8D-90CD53BE0787}" destId="{DF4E2FE0-B8FB-4EFD-AD66-DBDA2290CA7C}" srcOrd="0" destOrd="0" presId="urn:microsoft.com/office/officeart/2005/8/layout/process2"/>
    <dgm:cxn modelId="{A334211C-0807-44C6-8DC0-F015A8AA456A}" type="presParOf" srcId="{B22BBFCA-03C6-4B91-8531-B1F6015AF6D0}" destId="{2DBE8B6D-CF28-44E2-9EF0-CA94AE2A4886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D58CBF-6CB4-4AD6-9E19-49FC5BE6C45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3BC41182-2722-44EF-973A-8EF4CBBA9B0A}">
      <dgm:prSet/>
      <dgm:spPr/>
      <dgm:t>
        <a:bodyPr/>
        <a:lstStyle/>
        <a:p>
          <a:r>
            <a:rPr lang="es-ES"/>
            <a:t>169 Proveedores</a:t>
          </a:r>
        </a:p>
      </dgm:t>
    </dgm:pt>
    <dgm:pt modelId="{A6DD7A88-F210-4969-8138-A7F728F125E0}" type="parTrans" cxnId="{61517088-24F5-4E7F-AEED-3ABBFE1182A8}">
      <dgm:prSet/>
      <dgm:spPr/>
      <dgm:t>
        <a:bodyPr/>
        <a:lstStyle/>
        <a:p>
          <a:endParaRPr lang="es-ES"/>
        </a:p>
      </dgm:t>
    </dgm:pt>
    <dgm:pt modelId="{BAF1021A-81C5-455D-96C0-21168DB16813}" type="sibTrans" cxnId="{61517088-24F5-4E7F-AEED-3ABBFE1182A8}">
      <dgm:prSet/>
      <dgm:spPr/>
      <dgm:t>
        <a:bodyPr/>
        <a:lstStyle/>
        <a:p>
          <a:endParaRPr lang="es-ES"/>
        </a:p>
      </dgm:t>
    </dgm:pt>
    <dgm:pt modelId="{902F17BC-DA95-41BC-AE3E-15CCBD33D19C}">
      <dgm:prSet/>
      <dgm:spPr/>
      <dgm:t>
        <a:bodyPr/>
        <a:lstStyle/>
        <a:p>
          <a:r>
            <a:rPr lang="es-ES"/>
            <a:t>44.68% del total de dinero gastado</a:t>
          </a:r>
        </a:p>
      </dgm:t>
    </dgm:pt>
    <dgm:pt modelId="{4F4BD276-269E-4C0A-9A56-01C04FFFF879}" type="parTrans" cxnId="{1EFD8558-0554-4E4A-835A-633DDFF3235F}">
      <dgm:prSet/>
      <dgm:spPr/>
      <dgm:t>
        <a:bodyPr/>
        <a:lstStyle/>
        <a:p>
          <a:endParaRPr lang="es-ES"/>
        </a:p>
      </dgm:t>
    </dgm:pt>
    <dgm:pt modelId="{CC633EE0-0657-4453-BD61-07AEC2B8F37B}" type="sibTrans" cxnId="{1EFD8558-0554-4E4A-835A-633DDFF3235F}">
      <dgm:prSet/>
      <dgm:spPr/>
      <dgm:t>
        <a:bodyPr/>
        <a:lstStyle/>
        <a:p>
          <a:endParaRPr lang="es-ES"/>
        </a:p>
      </dgm:t>
    </dgm:pt>
    <dgm:pt modelId="{02D41C9F-6BDE-43AD-ADCD-ADC13225AB11}">
      <dgm:prSet phldr="0"/>
      <dgm:spPr/>
      <dgm:t>
        <a:bodyPr/>
        <a:lstStyle/>
        <a:p>
          <a:r>
            <a:rPr lang="es-ES"/>
            <a:t>0.96% de los contratos dados</a:t>
          </a:r>
        </a:p>
      </dgm:t>
    </dgm:pt>
    <dgm:pt modelId="{E5E08FE3-DC4F-47B0-A5C4-DC948E57A779}" type="parTrans" cxnId="{45F4FB87-7FB1-43AC-A2BE-DF9D389C4F9E}">
      <dgm:prSet/>
      <dgm:spPr/>
    </dgm:pt>
    <dgm:pt modelId="{E1F2CAD7-4330-40FF-944C-7E0C00E6C425}" type="sibTrans" cxnId="{45F4FB87-7FB1-43AC-A2BE-DF9D389C4F9E}">
      <dgm:prSet/>
      <dgm:spPr/>
    </dgm:pt>
    <dgm:pt modelId="{55A38AF1-6DB9-4617-B129-E2140FEE5F23}">
      <dgm:prSet phldr="0"/>
      <dgm:spPr/>
      <dgm:t>
        <a:bodyPr/>
        <a:lstStyle/>
        <a:p>
          <a:pPr rtl="0"/>
          <a:r>
            <a:rPr lang="es-ES" b="1">
              <a:latin typeface="Calibri Light" panose="020F0302020204030204"/>
            </a:rPr>
            <a:t>190</a:t>
          </a:r>
          <a:r>
            <a:rPr lang="es-ES" b="1" i="0" u="none" strike="noStrike" cap="none" baseline="0" noProof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es-ES" b="1">
              <a:latin typeface="Calibri Light" panose="020F0302020204030204"/>
            </a:rPr>
            <a:t>Casos</a:t>
          </a:r>
        </a:p>
      </dgm:t>
    </dgm:pt>
    <dgm:pt modelId="{82C70125-EFED-4AF6-BABD-A72DCCF957AF}" type="parTrans" cxnId="{030B3D8B-20ED-42D7-82FB-ED26B54DBF2E}">
      <dgm:prSet/>
      <dgm:spPr/>
    </dgm:pt>
    <dgm:pt modelId="{29930636-0E00-4193-B17C-30816BD40A45}" type="sibTrans" cxnId="{030B3D8B-20ED-42D7-82FB-ED26B54DBF2E}">
      <dgm:prSet/>
      <dgm:spPr/>
    </dgm:pt>
    <dgm:pt modelId="{072C2E5F-F71C-41B0-AE8F-CF58C31EAF91}" type="pres">
      <dgm:prSet presAssocID="{89D58CBF-6CB4-4AD6-9E19-49FC5BE6C45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C7234F7-EF99-43F9-8CDF-D5AD8C42C37B}" type="pres">
      <dgm:prSet presAssocID="{55A38AF1-6DB9-4617-B129-E2140FEE5F23}" presName="hierRoot1" presStyleCnt="0"/>
      <dgm:spPr/>
    </dgm:pt>
    <dgm:pt modelId="{C2DC2152-3FBC-4736-9836-5E76C4706798}" type="pres">
      <dgm:prSet presAssocID="{55A38AF1-6DB9-4617-B129-E2140FEE5F23}" presName="composite" presStyleCnt="0"/>
      <dgm:spPr/>
    </dgm:pt>
    <dgm:pt modelId="{65F9AB35-49DC-4FA1-9389-E2D8C54D966C}" type="pres">
      <dgm:prSet presAssocID="{55A38AF1-6DB9-4617-B129-E2140FEE5F23}" presName="background" presStyleLbl="node0" presStyleIdx="0" presStyleCnt="4"/>
      <dgm:spPr/>
    </dgm:pt>
    <dgm:pt modelId="{248AFA51-79CD-4ECC-B264-5CAE3382B330}" type="pres">
      <dgm:prSet presAssocID="{55A38AF1-6DB9-4617-B129-E2140FEE5F23}" presName="text" presStyleLbl="fgAcc0" presStyleIdx="0" presStyleCnt="4">
        <dgm:presLayoutVars>
          <dgm:chPref val="3"/>
        </dgm:presLayoutVars>
      </dgm:prSet>
      <dgm:spPr/>
    </dgm:pt>
    <dgm:pt modelId="{E9CED8A6-E279-48BD-812D-B8C097AFA127}" type="pres">
      <dgm:prSet presAssocID="{55A38AF1-6DB9-4617-B129-E2140FEE5F23}" presName="hierChild2" presStyleCnt="0"/>
      <dgm:spPr/>
    </dgm:pt>
    <dgm:pt modelId="{B593B7DD-22A0-4207-85C9-2B3AEC3AC85C}" type="pres">
      <dgm:prSet presAssocID="{3BC41182-2722-44EF-973A-8EF4CBBA9B0A}" presName="hierRoot1" presStyleCnt="0"/>
      <dgm:spPr/>
    </dgm:pt>
    <dgm:pt modelId="{DAC9F642-69F1-488C-B668-9E868796C7C0}" type="pres">
      <dgm:prSet presAssocID="{3BC41182-2722-44EF-973A-8EF4CBBA9B0A}" presName="composite" presStyleCnt="0"/>
      <dgm:spPr/>
    </dgm:pt>
    <dgm:pt modelId="{B213F03D-ACE8-4067-AE17-C412E32658EA}" type="pres">
      <dgm:prSet presAssocID="{3BC41182-2722-44EF-973A-8EF4CBBA9B0A}" presName="background" presStyleLbl="node0" presStyleIdx="1" presStyleCnt="4"/>
      <dgm:spPr/>
    </dgm:pt>
    <dgm:pt modelId="{3258C5F3-FA28-4A95-A7C6-0FC11FECC293}" type="pres">
      <dgm:prSet presAssocID="{3BC41182-2722-44EF-973A-8EF4CBBA9B0A}" presName="text" presStyleLbl="fgAcc0" presStyleIdx="1" presStyleCnt="4">
        <dgm:presLayoutVars>
          <dgm:chPref val="3"/>
        </dgm:presLayoutVars>
      </dgm:prSet>
      <dgm:spPr/>
    </dgm:pt>
    <dgm:pt modelId="{512F87A8-8D3D-4C03-A673-FE20F365B990}" type="pres">
      <dgm:prSet presAssocID="{3BC41182-2722-44EF-973A-8EF4CBBA9B0A}" presName="hierChild2" presStyleCnt="0"/>
      <dgm:spPr/>
    </dgm:pt>
    <dgm:pt modelId="{ABF3BFAF-850B-4231-A360-635E3149D30C}" type="pres">
      <dgm:prSet presAssocID="{02D41C9F-6BDE-43AD-ADCD-ADC13225AB11}" presName="hierRoot1" presStyleCnt="0"/>
      <dgm:spPr/>
    </dgm:pt>
    <dgm:pt modelId="{F0E616F0-0358-44E3-846F-8B0992753537}" type="pres">
      <dgm:prSet presAssocID="{02D41C9F-6BDE-43AD-ADCD-ADC13225AB11}" presName="composite" presStyleCnt="0"/>
      <dgm:spPr/>
    </dgm:pt>
    <dgm:pt modelId="{DCCDA2FC-BBDA-4A8E-B899-38C2F6F03E53}" type="pres">
      <dgm:prSet presAssocID="{02D41C9F-6BDE-43AD-ADCD-ADC13225AB11}" presName="background" presStyleLbl="node0" presStyleIdx="2" presStyleCnt="4"/>
      <dgm:spPr/>
    </dgm:pt>
    <dgm:pt modelId="{AFF61115-86DD-4596-82CE-9A672E73C2CB}" type="pres">
      <dgm:prSet presAssocID="{02D41C9F-6BDE-43AD-ADCD-ADC13225AB11}" presName="text" presStyleLbl="fgAcc0" presStyleIdx="2" presStyleCnt="4">
        <dgm:presLayoutVars>
          <dgm:chPref val="3"/>
        </dgm:presLayoutVars>
      </dgm:prSet>
      <dgm:spPr/>
    </dgm:pt>
    <dgm:pt modelId="{E53980AF-032F-49C4-8C9D-C8A1B8FDA01A}" type="pres">
      <dgm:prSet presAssocID="{02D41C9F-6BDE-43AD-ADCD-ADC13225AB11}" presName="hierChild2" presStyleCnt="0"/>
      <dgm:spPr/>
    </dgm:pt>
    <dgm:pt modelId="{96171F5F-D98F-4DF6-BE52-BD27A968EB68}" type="pres">
      <dgm:prSet presAssocID="{902F17BC-DA95-41BC-AE3E-15CCBD33D19C}" presName="hierRoot1" presStyleCnt="0"/>
      <dgm:spPr/>
    </dgm:pt>
    <dgm:pt modelId="{427EE63E-4BE1-4B6A-BBFC-276628C87FD5}" type="pres">
      <dgm:prSet presAssocID="{902F17BC-DA95-41BC-AE3E-15CCBD33D19C}" presName="composite" presStyleCnt="0"/>
      <dgm:spPr/>
    </dgm:pt>
    <dgm:pt modelId="{D285B393-6EA5-4DF4-88CF-CEACA05275C0}" type="pres">
      <dgm:prSet presAssocID="{902F17BC-DA95-41BC-AE3E-15CCBD33D19C}" presName="background" presStyleLbl="node0" presStyleIdx="3" presStyleCnt="4"/>
      <dgm:spPr/>
    </dgm:pt>
    <dgm:pt modelId="{C5A36625-AB6A-4067-B930-D6D453B79C01}" type="pres">
      <dgm:prSet presAssocID="{902F17BC-DA95-41BC-AE3E-15CCBD33D19C}" presName="text" presStyleLbl="fgAcc0" presStyleIdx="3" presStyleCnt="4">
        <dgm:presLayoutVars>
          <dgm:chPref val="3"/>
        </dgm:presLayoutVars>
      </dgm:prSet>
      <dgm:spPr/>
    </dgm:pt>
    <dgm:pt modelId="{519222A6-D7AF-4034-982D-1407C118CA91}" type="pres">
      <dgm:prSet presAssocID="{902F17BC-DA95-41BC-AE3E-15CCBD33D19C}" presName="hierChild2" presStyleCnt="0"/>
      <dgm:spPr/>
    </dgm:pt>
  </dgm:ptLst>
  <dgm:cxnLst>
    <dgm:cxn modelId="{70207453-848C-409B-BBB7-69B61E0C3955}" type="presOf" srcId="{02D41C9F-6BDE-43AD-ADCD-ADC13225AB11}" destId="{AFF61115-86DD-4596-82CE-9A672E73C2CB}" srcOrd="0" destOrd="0" presId="urn:microsoft.com/office/officeart/2005/8/layout/hierarchy1"/>
    <dgm:cxn modelId="{3F25FE55-6EEF-4F36-A8B0-2E0327E51008}" type="presOf" srcId="{902F17BC-DA95-41BC-AE3E-15CCBD33D19C}" destId="{C5A36625-AB6A-4067-B930-D6D453B79C01}" srcOrd="0" destOrd="0" presId="urn:microsoft.com/office/officeart/2005/8/layout/hierarchy1"/>
    <dgm:cxn modelId="{1EFD8558-0554-4E4A-835A-633DDFF3235F}" srcId="{89D58CBF-6CB4-4AD6-9E19-49FC5BE6C45F}" destId="{902F17BC-DA95-41BC-AE3E-15CCBD33D19C}" srcOrd="3" destOrd="0" parTransId="{4F4BD276-269E-4C0A-9A56-01C04FFFF879}" sibTransId="{CC633EE0-0657-4453-BD61-07AEC2B8F37B}"/>
    <dgm:cxn modelId="{45F4FB87-7FB1-43AC-A2BE-DF9D389C4F9E}" srcId="{89D58CBF-6CB4-4AD6-9E19-49FC5BE6C45F}" destId="{02D41C9F-6BDE-43AD-ADCD-ADC13225AB11}" srcOrd="2" destOrd="0" parTransId="{E5E08FE3-DC4F-47B0-A5C4-DC948E57A779}" sibTransId="{E1F2CAD7-4330-40FF-944C-7E0C00E6C425}"/>
    <dgm:cxn modelId="{61517088-24F5-4E7F-AEED-3ABBFE1182A8}" srcId="{89D58CBF-6CB4-4AD6-9E19-49FC5BE6C45F}" destId="{3BC41182-2722-44EF-973A-8EF4CBBA9B0A}" srcOrd="1" destOrd="0" parTransId="{A6DD7A88-F210-4969-8138-A7F728F125E0}" sibTransId="{BAF1021A-81C5-455D-96C0-21168DB16813}"/>
    <dgm:cxn modelId="{030B3D8B-20ED-42D7-82FB-ED26B54DBF2E}" srcId="{89D58CBF-6CB4-4AD6-9E19-49FC5BE6C45F}" destId="{55A38AF1-6DB9-4617-B129-E2140FEE5F23}" srcOrd="0" destOrd="0" parTransId="{82C70125-EFED-4AF6-BABD-A72DCCF957AF}" sibTransId="{29930636-0E00-4193-B17C-30816BD40A45}"/>
    <dgm:cxn modelId="{EB795F90-C952-4922-A96E-1957A3A62C79}" type="presOf" srcId="{3BC41182-2722-44EF-973A-8EF4CBBA9B0A}" destId="{3258C5F3-FA28-4A95-A7C6-0FC11FECC293}" srcOrd="0" destOrd="0" presId="urn:microsoft.com/office/officeart/2005/8/layout/hierarchy1"/>
    <dgm:cxn modelId="{5705A9A3-7809-46F8-BAFD-B5A413F000C9}" type="presOf" srcId="{55A38AF1-6DB9-4617-B129-E2140FEE5F23}" destId="{248AFA51-79CD-4ECC-B264-5CAE3382B330}" srcOrd="0" destOrd="0" presId="urn:microsoft.com/office/officeart/2005/8/layout/hierarchy1"/>
    <dgm:cxn modelId="{501251F4-3033-4758-9C36-38BD885544E0}" type="presOf" srcId="{89D58CBF-6CB4-4AD6-9E19-49FC5BE6C45F}" destId="{072C2E5F-F71C-41B0-AE8F-CF58C31EAF91}" srcOrd="0" destOrd="0" presId="urn:microsoft.com/office/officeart/2005/8/layout/hierarchy1"/>
    <dgm:cxn modelId="{ADEDA749-8FFA-4C5A-91E8-3B6F8425C246}" type="presParOf" srcId="{072C2E5F-F71C-41B0-AE8F-CF58C31EAF91}" destId="{4C7234F7-EF99-43F9-8CDF-D5AD8C42C37B}" srcOrd="0" destOrd="0" presId="urn:microsoft.com/office/officeart/2005/8/layout/hierarchy1"/>
    <dgm:cxn modelId="{970788D3-2479-4EF7-B092-46512EAA85A7}" type="presParOf" srcId="{4C7234F7-EF99-43F9-8CDF-D5AD8C42C37B}" destId="{C2DC2152-3FBC-4736-9836-5E76C4706798}" srcOrd="0" destOrd="0" presId="urn:microsoft.com/office/officeart/2005/8/layout/hierarchy1"/>
    <dgm:cxn modelId="{EB49297E-FFA5-4494-8659-48459E36EEFB}" type="presParOf" srcId="{C2DC2152-3FBC-4736-9836-5E76C4706798}" destId="{65F9AB35-49DC-4FA1-9389-E2D8C54D966C}" srcOrd="0" destOrd="0" presId="urn:microsoft.com/office/officeart/2005/8/layout/hierarchy1"/>
    <dgm:cxn modelId="{08F6D4B0-7972-47CB-BB38-1B271EA7DD6D}" type="presParOf" srcId="{C2DC2152-3FBC-4736-9836-5E76C4706798}" destId="{248AFA51-79CD-4ECC-B264-5CAE3382B330}" srcOrd="1" destOrd="0" presId="urn:microsoft.com/office/officeart/2005/8/layout/hierarchy1"/>
    <dgm:cxn modelId="{78B241D2-3B6E-4998-B62E-5B49677FFEF5}" type="presParOf" srcId="{4C7234F7-EF99-43F9-8CDF-D5AD8C42C37B}" destId="{E9CED8A6-E279-48BD-812D-B8C097AFA127}" srcOrd="1" destOrd="0" presId="urn:microsoft.com/office/officeart/2005/8/layout/hierarchy1"/>
    <dgm:cxn modelId="{E52E2431-D704-49F3-903B-453BAF363B51}" type="presParOf" srcId="{072C2E5F-F71C-41B0-AE8F-CF58C31EAF91}" destId="{B593B7DD-22A0-4207-85C9-2B3AEC3AC85C}" srcOrd="1" destOrd="0" presId="urn:microsoft.com/office/officeart/2005/8/layout/hierarchy1"/>
    <dgm:cxn modelId="{DAB47828-90A6-49AB-8AA6-6BE8080516BA}" type="presParOf" srcId="{B593B7DD-22A0-4207-85C9-2B3AEC3AC85C}" destId="{DAC9F642-69F1-488C-B668-9E868796C7C0}" srcOrd="0" destOrd="0" presId="urn:microsoft.com/office/officeart/2005/8/layout/hierarchy1"/>
    <dgm:cxn modelId="{20E22A3A-7224-41BD-9603-95FF002B9B33}" type="presParOf" srcId="{DAC9F642-69F1-488C-B668-9E868796C7C0}" destId="{B213F03D-ACE8-4067-AE17-C412E32658EA}" srcOrd="0" destOrd="0" presId="urn:microsoft.com/office/officeart/2005/8/layout/hierarchy1"/>
    <dgm:cxn modelId="{100C7F6C-8B4B-4187-AC49-D6AC9FE43FC1}" type="presParOf" srcId="{DAC9F642-69F1-488C-B668-9E868796C7C0}" destId="{3258C5F3-FA28-4A95-A7C6-0FC11FECC293}" srcOrd="1" destOrd="0" presId="urn:microsoft.com/office/officeart/2005/8/layout/hierarchy1"/>
    <dgm:cxn modelId="{7036BE7A-B990-4F21-ABEF-875EB1EB7C7D}" type="presParOf" srcId="{B593B7DD-22A0-4207-85C9-2B3AEC3AC85C}" destId="{512F87A8-8D3D-4C03-A673-FE20F365B990}" srcOrd="1" destOrd="0" presId="urn:microsoft.com/office/officeart/2005/8/layout/hierarchy1"/>
    <dgm:cxn modelId="{A02911DA-4F4E-47A9-BB95-3679F05049E8}" type="presParOf" srcId="{072C2E5F-F71C-41B0-AE8F-CF58C31EAF91}" destId="{ABF3BFAF-850B-4231-A360-635E3149D30C}" srcOrd="2" destOrd="0" presId="urn:microsoft.com/office/officeart/2005/8/layout/hierarchy1"/>
    <dgm:cxn modelId="{C1E760C2-5DDD-414F-8FDA-A02074AE69C9}" type="presParOf" srcId="{ABF3BFAF-850B-4231-A360-635E3149D30C}" destId="{F0E616F0-0358-44E3-846F-8B0992753537}" srcOrd="0" destOrd="0" presId="urn:microsoft.com/office/officeart/2005/8/layout/hierarchy1"/>
    <dgm:cxn modelId="{EAF5B4D9-641F-448D-B796-3939D55256BC}" type="presParOf" srcId="{F0E616F0-0358-44E3-846F-8B0992753537}" destId="{DCCDA2FC-BBDA-4A8E-B899-38C2F6F03E53}" srcOrd="0" destOrd="0" presId="urn:microsoft.com/office/officeart/2005/8/layout/hierarchy1"/>
    <dgm:cxn modelId="{2542692B-239C-469E-B6CB-BBFEE2C2598D}" type="presParOf" srcId="{F0E616F0-0358-44E3-846F-8B0992753537}" destId="{AFF61115-86DD-4596-82CE-9A672E73C2CB}" srcOrd="1" destOrd="0" presId="urn:microsoft.com/office/officeart/2005/8/layout/hierarchy1"/>
    <dgm:cxn modelId="{A143BE5D-9D44-44D1-B034-9E33D4CED1C6}" type="presParOf" srcId="{ABF3BFAF-850B-4231-A360-635E3149D30C}" destId="{E53980AF-032F-49C4-8C9D-C8A1B8FDA01A}" srcOrd="1" destOrd="0" presId="urn:microsoft.com/office/officeart/2005/8/layout/hierarchy1"/>
    <dgm:cxn modelId="{5F2DBB07-3A37-4154-8FDE-66A55529A79A}" type="presParOf" srcId="{072C2E5F-F71C-41B0-AE8F-CF58C31EAF91}" destId="{96171F5F-D98F-4DF6-BE52-BD27A968EB68}" srcOrd="3" destOrd="0" presId="urn:microsoft.com/office/officeart/2005/8/layout/hierarchy1"/>
    <dgm:cxn modelId="{E524F6A6-0C80-4A11-BE5B-85C176AF42FC}" type="presParOf" srcId="{96171F5F-D98F-4DF6-BE52-BD27A968EB68}" destId="{427EE63E-4BE1-4B6A-BBFC-276628C87FD5}" srcOrd="0" destOrd="0" presId="urn:microsoft.com/office/officeart/2005/8/layout/hierarchy1"/>
    <dgm:cxn modelId="{9F2EB4C3-8089-44D1-BCC0-C3A824B2CE32}" type="presParOf" srcId="{427EE63E-4BE1-4B6A-BBFC-276628C87FD5}" destId="{D285B393-6EA5-4DF4-88CF-CEACA05275C0}" srcOrd="0" destOrd="0" presId="urn:microsoft.com/office/officeart/2005/8/layout/hierarchy1"/>
    <dgm:cxn modelId="{B100A044-727F-480A-94F0-0916AFF264EE}" type="presParOf" srcId="{427EE63E-4BE1-4B6A-BBFC-276628C87FD5}" destId="{C5A36625-AB6A-4067-B930-D6D453B79C01}" srcOrd="1" destOrd="0" presId="urn:microsoft.com/office/officeart/2005/8/layout/hierarchy1"/>
    <dgm:cxn modelId="{D6C5FB04-B54F-421D-A4EC-C5119B74E6B6}" type="presParOf" srcId="{96171F5F-D98F-4DF6-BE52-BD27A968EB68}" destId="{519222A6-D7AF-4034-982D-1407C118CA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320FC-FF74-43B1-8B60-FF6C007A8D20}">
      <dsp:nvSpPr>
        <dsp:cNvPr id="0" name=""/>
        <dsp:cNvSpPr/>
      </dsp:nvSpPr>
      <dsp:spPr>
        <a:xfrm>
          <a:off x="792" y="1598894"/>
          <a:ext cx="2781709" cy="176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00DD7A-1019-4FAE-A2D0-A3AEBFE0F3F4}">
      <dsp:nvSpPr>
        <dsp:cNvPr id="0" name=""/>
        <dsp:cNvSpPr/>
      </dsp:nvSpPr>
      <dsp:spPr>
        <a:xfrm>
          <a:off x="309871" y="1892519"/>
          <a:ext cx="2781709" cy="176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Tamaño del vocabulario: </a:t>
          </a:r>
          <a:r>
            <a:rPr lang="es-ES" sz="3200" kern="1200">
              <a:latin typeface="Calibri Light" panose="020F0302020204030204"/>
            </a:rPr>
            <a:t>4563</a:t>
          </a:r>
          <a:r>
            <a:rPr lang="es-ES" sz="3200" b="0" i="0" u="none" strike="noStrike" kern="1200" cap="none" baseline="0" noProof="0">
              <a:latin typeface="Calibri Light"/>
              <a:cs typeface="Calibri Light"/>
            </a:rPr>
            <a:t> palabras</a:t>
          </a:r>
          <a:endParaRPr lang="es-ES" sz="3200" kern="1200"/>
        </a:p>
      </dsp:txBody>
      <dsp:txXfrm>
        <a:off x="361607" y="1944255"/>
        <a:ext cx="2678237" cy="1662913"/>
      </dsp:txXfrm>
    </dsp:sp>
    <dsp:sp modelId="{F8AAA274-D998-4AC6-B3A7-907AFCEE9D4D}">
      <dsp:nvSpPr>
        <dsp:cNvPr id="0" name=""/>
        <dsp:cNvSpPr/>
      </dsp:nvSpPr>
      <dsp:spPr>
        <a:xfrm>
          <a:off x="3400659" y="1598894"/>
          <a:ext cx="2781709" cy="17663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E34618-092C-4C14-A271-79A62B160BA5}">
      <dsp:nvSpPr>
        <dsp:cNvPr id="0" name=""/>
        <dsp:cNvSpPr/>
      </dsp:nvSpPr>
      <dsp:spPr>
        <a:xfrm>
          <a:off x="3709738" y="1892519"/>
          <a:ext cx="2781709" cy="17663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kern="1200"/>
            <a:t>Tamaño del corpus:</a:t>
          </a:r>
          <a:r>
            <a:rPr lang="es-ES" sz="3200" kern="1200">
              <a:latin typeface="Calibri Light" panose="020F0302020204030204"/>
            </a:rPr>
            <a:t> </a:t>
          </a:r>
          <a:r>
            <a:rPr lang="es-ES" sz="3200" kern="1200"/>
            <a:t> </a:t>
          </a:r>
          <a:r>
            <a:rPr lang="es-ES" sz="3200" kern="1200">
              <a:latin typeface="Calibri Light" panose="020F0302020204030204"/>
            </a:rPr>
            <a:t>19618</a:t>
          </a:r>
          <a:endParaRPr lang="es-ES" sz="3200" kern="1200"/>
        </a:p>
      </dsp:txBody>
      <dsp:txXfrm>
        <a:off x="3761474" y="1944255"/>
        <a:ext cx="2678237" cy="16629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386AD-D6A3-4482-B39D-3270F5044D36}">
      <dsp:nvSpPr>
        <dsp:cNvPr id="0" name=""/>
        <dsp:cNvSpPr/>
      </dsp:nvSpPr>
      <dsp:spPr>
        <a:xfrm>
          <a:off x="2103862" y="2233"/>
          <a:ext cx="2544710" cy="661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Tokenización del corpus</a:t>
          </a:r>
        </a:p>
      </dsp:txBody>
      <dsp:txXfrm>
        <a:off x="2123245" y="21616"/>
        <a:ext cx="2505944" cy="623003"/>
      </dsp:txXfrm>
    </dsp:sp>
    <dsp:sp modelId="{3DBD7B5B-8EF1-4B6C-864D-635A06850942}">
      <dsp:nvSpPr>
        <dsp:cNvPr id="0" name=""/>
        <dsp:cNvSpPr/>
      </dsp:nvSpPr>
      <dsp:spPr>
        <a:xfrm rot="5400000">
          <a:off x="3252135" y="680547"/>
          <a:ext cx="248163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3286878" y="705364"/>
        <a:ext cx="178678" cy="173714"/>
      </dsp:txXfrm>
    </dsp:sp>
    <dsp:sp modelId="{1442677E-6293-4C81-B2DC-0E98164C91E9}">
      <dsp:nvSpPr>
        <dsp:cNvPr id="0" name=""/>
        <dsp:cNvSpPr/>
      </dsp:nvSpPr>
      <dsp:spPr>
        <a:xfrm>
          <a:off x="2103862" y="994887"/>
          <a:ext cx="2544710" cy="661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Remoción de stopwords </a:t>
          </a:r>
        </a:p>
      </dsp:txBody>
      <dsp:txXfrm>
        <a:off x="2123245" y="1014270"/>
        <a:ext cx="2505944" cy="623003"/>
      </dsp:txXfrm>
    </dsp:sp>
    <dsp:sp modelId="{FF7D4EC4-97DA-4BB7-B3F5-E76E9EC30EAF}">
      <dsp:nvSpPr>
        <dsp:cNvPr id="0" name=""/>
        <dsp:cNvSpPr/>
      </dsp:nvSpPr>
      <dsp:spPr>
        <a:xfrm rot="5400000">
          <a:off x="3252135" y="1673201"/>
          <a:ext cx="248163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3286878" y="1698018"/>
        <a:ext cx="178678" cy="173714"/>
      </dsp:txXfrm>
    </dsp:sp>
    <dsp:sp modelId="{6B3CAFDF-E585-4E11-8214-DEFC903DD1B8}">
      <dsp:nvSpPr>
        <dsp:cNvPr id="0" name=""/>
        <dsp:cNvSpPr/>
      </dsp:nvSpPr>
      <dsp:spPr>
        <a:xfrm>
          <a:off x="2103862" y="1987541"/>
          <a:ext cx="2544710" cy="661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Stemización de los tokens</a:t>
          </a:r>
        </a:p>
      </dsp:txBody>
      <dsp:txXfrm>
        <a:off x="2123245" y="2006924"/>
        <a:ext cx="2505944" cy="623003"/>
      </dsp:txXfrm>
    </dsp:sp>
    <dsp:sp modelId="{9D43FD30-EE93-4BFA-83A4-E9006AB90107}">
      <dsp:nvSpPr>
        <dsp:cNvPr id="0" name=""/>
        <dsp:cNvSpPr/>
      </dsp:nvSpPr>
      <dsp:spPr>
        <a:xfrm rot="5400000">
          <a:off x="3252135" y="2665855"/>
          <a:ext cx="248163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3286878" y="2690672"/>
        <a:ext cx="178678" cy="173714"/>
      </dsp:txXfrm>
    </dsp:sp>
    <dsp:sp modelId="{86A7DD1E-61CA-4DDA-8502-E4FADAEF7354}">
      <dsp:nvSpPr>
        <dsp:cNvPr id="0" name=""/>
        <dsp:cNvSpPr/>
      </dsp:nvSpPr>
      <dsp:spPr>
        <a:xfrm>
          <a:off x="2103862" y="2980195"/>
          <a:ext cx="2544710" cy="661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Análisis de componentes principales (131)</a:t>
          </a:r>
        </a:p>
      </dsp:txBody>
      <dsp:txXfrm>
        <a:off x="2123245" y="2999578"/>
        <a:ext cx="2505944" cy="623003"/>
      </dsp:txXfrm>
    </dsp:sp>
    <dsp:sp modelId="{F7B1EB0B-EF8A-4173-9CFB-E504EB7DF27C}">
      <dsp:nvSpPr>
        <dsp:cNvPr id="0" name=""/>
        <dsp:cNvSpPr/>
      </dsp:nvSpPr>
      <dsp:spPr>
        <a:xfrm rot="5400000">
          <a:off x="3252135" y="3658509"/>
          <a:ext cx="248163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3286878" y="3683326"/>
        <a:ext cx="178678" cy="173714"/>
      </dsp:txXfrm>
    </dsp:sp>
    <dsp:sp modelId="{4F9C3079-DDFF-4356-BA6C-078DBF76A942}">
      <dsp:nvSpPr>
        <dsp:cNvPr id="0" name=""/>
        <dsp:cNvSpPr/>
      </dsp:nvSpPr>
      <dsp:spPr>
        <a:xfrm>
          <a:off x="2103862" y="3972850"/>
          <a:ext cx="2544710" cy="661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Elbow method para detectar el número de clusters (tópicos)</a:t>
          </a:r>
        </a:p>
      </dsp:txBody>
      <dsp:txXfrm>
        <a:off x="2123245" y="3992233"/>
        <a:ext cx="2505944" cy="623003"/>
      </dsp:txXfrm>
    </dsp:sp>
    <dsp:sp modelId="{3B917ABC-E919-4AEC-9A75-16F30C5D7EE0}">
      <dsp:nvSpPr>
        <dsp:cNvPr id="0" name=""/>
        <dsp:cNvSpPr/>
      </dsp:nvSpPr>
      <dsp:spPr>
        <a:xfrm rot="5400000">
          <a:off x="3252135" y="4651163"/>
          <a:ext cx="248163" cy="2977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200" kern="1200"/>
        </a:p>
      </dsp:txBody>
      <dsp:txXfrm rot="-5400000">
        <a:off x="3286878" y="4675980"/>
        <a:ext cx="178678" cy="173714"/>
      </dsp:txXfrm>
    </dsp:sp>
    <dsp:sp modelId="{FC3817E7-8FD8-4F08-958F-5D09554A327D}">
      <dsp:nvSpPr>
        <dsp:cNvPr id="0" name=""/>
        <dsp:cNvSpPr/>
      </dsp:nvSpPr>
      <dsp:spPr>
        <a:xfrm>
          <a:off x="2103862" y="4965504"/>
          <a:ext cx="2544710" cy="66176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Entrenamiento de los clusters y asignación de los tópicos.</a:t>
          </a:r>
        </a:p>
      </dsp:txBody>
      <dsp:txXfrm>
        <a:off x="2123245" y="4984887"/>
        <a:ext cx="2505944" cy="6230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817E7-8FD8-4F08-958F-5D09554A327D}">
      <dsp:nvSpPr>
        <dsp:cNvPr id="0" name=""/>
        <dsp:cNvSpPr/>
      </dsp:nvSpPr>
      <dsp:spPr>
        <a:xfrm>
          <a:off x="1963824" y="2748"/>
          <a:ext cx="2824786" cy="1022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Agregar atributo de relación entre precio unitario y cantidad adquirida.</a:t>
          </a:r>
          <a:endParaRPr lang="es-ES" sz="1800" b="0" i="0" u="none" strike="noStrike" kern="1200" cap="none" baseline="0" noProof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993773" y="32697"/>
        <a:ext cx="2764888" cy="962649"/>
      </dsp:txXfrm>
    </dsp:sp>
    <dsp:sp modelId="{C4849CFB-C95B-406A-9F89-FB7B50339F3B}">
      <dsp:nvSpPr>
        <dsp:cNvPr id="0" name=""/>
        <dsp:cNvSpPr/>
      </dsp:nvSpPr>
      <dsp:spPr>
        <a:xfrm rot="5400000">
          <a:off x="3184489" y="1050859"/>
          <a:ext cx="383455" cy="460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 rot="-5400000">
        <a:off x="3238173" y="1089204"/>
        <a:ext cx="276088" cy="268419"/>
      </dsp:txXfrm>
    </dsp:sp>
    <dsp:sp modelId="{43687DD6-6649-4644-87FF-077D26DB7A77}">
      <dsp:nvSpPr>
        <dsp:cNvPr id="0" name=""/>
        <dsp:cNvSpPr/>
      </dsp:nvSpPr>
      <dsp:spPr>
        <a:xfrm>
          <a:off x="1963824" y="1536569"/>
          <a:ext cx="2824786" cy="1022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u="none" strike="noStrike" kern="1200" cap="none" baseline="0" noProof="0"/>
            <a:t>Estandarización por grupos.</a:t>
          </a:r>
          <a:endParaRPr lang="es-ES" sz="1800" b="0" i="0" u="none" strike="noStrike" kern="1200" cap="none" baseline="0" noProof="0">
            <a:solidFill>
              <a:srgbClr val="010000"/>
            </a:solidFill>
            <a:latin typeface="Calibri Light"/>
            <a:cs typeface="Calibri Light"/>
          </a:endParaRPr>
        </a:p>
      </dsp:txBody>
      <dsp:txXfrm>
        <a:off x="1993773" y="1566518"/>
        <a:ext cx="2764888" cy="962649"/>
      </dsp:txXfrm>
    </dsp:sp>
    <dsp:sp modelId="{372A011E-A8E3-4B6C-896D-7F5404123261}">
      <dsp:nvSpPr>
        <dsp:cNvPr id="0" name=""/>
        <dsp:cNvSpPr/>
      </dsp:nvSpPr>
      <dsp:spPr>
        <a:xfrm rot="5400000">
          <a:off x="3184489" y="2584680"/>
          <a:ext cx="383455" cy="460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 rot="-5400000">
        <a:off x="3238173" y="2623025"/>
        <a:ext cx="276088" cy="268419"/>
      </dsp:txXfrm>
    </dsp:sp>
    <dsp:sp modelId="{8A105BAD-E580-4C44-8B69-E90A91BC50D4}">
      <dsp:nvSpPr>
        <dsp:cNvPr id="0" name=""/>
        <dsp:cNvSpPr/>
      </dsp:nvSpPr>
      <dsp:spPr>
        <a:xfrm>
          <a:off x="1963824" y="3070390"/>
          <a:ext cx="2824786" cy="1022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u="none" strike="noStrike" kern="1200" cap="none" baseline="0" noProof="0"/>
            <a:t>Análisis de componentes principales</a:t>
          </a:r>
          <a:endParaRPr lang="es-ES" sz="1800" b="0" i="0" u="none" strike="noStrike" kern="1200" cap="none" baseline="0" noProof="0">
            <a:latin typeface="Calibri Light"/>
            <a:cs typeface="Calibri Light"/>
          </a:endParaRPr>
        </a:p>
      </dsp:txBody>
      <dsp:txXfrm>
        <a:off x="1993773" y="3100339"/>
        <a:ext cx="2764888" cy="962649"/>
      </dsp:txXfrm>
    </dsp:sp>
    <dsp:sp modelId="{1D35175E-AF81-4213-BA8D-90CD53BE0787}">
      <dsp:nvSpPr>
        <dsp:cNvPr id="0" name=""/>
        <dsp:cNvSpPr/>
      </dsp:nvSpPr>
      <dsp:spPr>
        <a:xfrm rot="5400000">
          <a:off x="3184489" y="4118501"/>
          <a:ext cx="383455" cy="46014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1400" kern="1200"/>
        </a:p>
      </dsp:txBody>
      <dsp:txXfrm rot="-5400000">
        <a:off x="3238173" y="4156846"/>
        <a:ext cx="276088" cy="268419"/>
      </dsp:txXfrm>
    </dsp:sp>
    <dsp:sp modelId="{2DBE8B6D-CF28-44E2-9EF0-CA94AE2A4886}">
      <dsp:nvSpPr>
        <dsp:cNvPr id="0" name=""/>
        <dsp:cNvSpPr/>
      </dsp:nvSpPr>
      <dsp:spPr>
        <a:xfrm>
          <a:off x="1963824" y="4604211"/>
          <a:ext cx="2824786" cy="102254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b="0" i="0" u="none" strike="noStrike" kern="1200" cap="none" baseline="0" noProof="0"/>
            <a:t>Entrenamiento de DBSCAN y asignación de grupos a los registros.</a:t>
          </a:r>
        </a:p>
      </dsp:txBody>
      <dsp:txXfrm>
        <a:off x="1993773" y="4634160"/>
        <a:ext cx="2764888" cy="9626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9AB35-49DC-4FA1-9389-E2D8C54D966C}">
      <dsp:nvSpPr>
        <dsp:cNvPr id="0" name=""/>
        <dsp:cNvSpPr/>
      </dsp:nvSpPr>
      <dsp:spPr>
        <a:xfrm>
          <a:off x="1902" y="2126046"/>
          <a:ext cx="1358044" cy="86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8AFA51-79CD-4ECC-B264-5CAE3382B330}">
      <dsp:nvSpPr>
        <dsp:cNvPr id="0" name=""/>
        <dsp:cNvSpPr/>
      </dsp:nvSpPr>
      <dsp:spPr>
        <a:xfrm>
          <a:off x="152795" y="2269395"/>
          <a:ext cx="1358044" cy="862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b="1" kern="1200">
              <a:latin typeface="Calibri Light" panose="020F0302020204030204"/>
            </a:rPr>
            <a:t>190</a:t>
          </a:r>
          <a:r>
            <a:rPr lang="es-ES" sz="1500" b="1" i="0" u="none" strike="noStrike" kern="1200" cap="none" baseline="0" noProof="0">
              <a:solidFill>
                <a:srgbClr val="010000"/>
              </a:solidFill>
              <a:latin typeface="Calibri Light"/>
              <a:cs typeface="Calibri Light"/>
            </a:rPr>
            <a:t> </a:t>
          </a:r>
          <a:r>
            <a:rPr lang="es-ES" sz="1500" b="1" kern="1200">
              <a:latin typeface="Calibri Light" panose="020F0302020204030204"/>
            </a:rPr>
            <a:t>Casos</a:t>
          </a:r>
        </a:p>
      </dsp:txBody>
      <dsp:txXfrm>
        <a:off x="178053" y="2294653"/>
        <a:ext cx="1307528" cy="811842"/>
      </dsp:txXfrm>
    </dsp:sp>
    <dsp:sp modelId="{B213F03D-ACE8-4067-AE17-C412E32658EA}">
      <dsp:nvSpPr>
        <dsp:cNvPr id="0" name=""/>
        <dsp:cNvSpPr/>
      </dsp:nvSpPr>
      <dsp:spPr>
        <a:xfrm>
          <a:off x="1661734" y="2126046"/>
          <a:ext cx="1358044" cy="86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58C5F3-FA28-4A95-A7C6-0FC11FECC293}">
      <dsp:nvSpPr>
        <dsp:cNvPr id="0" name=""/>
        <dsp:cNvSpPr/>
      </dsp:nvSpPr>
      <dsp:spPr>
        <a:xfrm>
          <a:off x="1812628" y="2269395"/>
          <a:ext cx="1358044" cy="862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169 Proveedores</a:t>
          </a:r>
        </a:p>
      </dsp:txBody>
      <dsp:txXfrm>
        <a:off x="1837886" y="2294653"/>
        <a:ext cx="1307528" cy="811842"/>
      </dsp:txXfrm>
    </dsp:sp>
    <dsp:sp modelId="{DCCDA2FC-BBDA-4A8E-B899-38C2F6F03E53}">
      <dsp:nvSpPr>
        <dsp:cNvPr id="0" name=""/>
        <dsp:cNvSpPr/>
      </dsp:nvSpPr>
      <dsp:spPr>
        <a:xfrm>
          <a:off x="3321566" y="2126046"/>
          <a:ext cx="1358044" cy="86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F61115-86DD-4596-82CE-9A672E73C2CB}">
      <dsp:nvSpPr>
        <dsp:cNvPr id="0" name=""/>
        <dsp:cNvSpPr/>
      </dsp:nvSpPr>
      <dsp:spPr>
        <a:xfrm>
          <a:off x="3472460" y="2269395"/>
          <a:ext cx="1358044" cy="862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0.96% de los contratos dados</a:t>
          </a:r>
        </a:p>
      </dsp:txBody>
      <dsp:txXfrm>
        <a:off x="3497718" y="2294653"/>
        <a:ext cx="1307528" cy="811842"/>
      </dsp:txXfrm>
    </dsp:sp>
    <dsp:sp modelId="{D285B393-6EA5-4DF4-88CF-CEACA05275C0}">
      <dsp:nvSpPr>
        <dsp:cNvPr id="0" name=""/>
        <dsp:cNvSpPr/>
      </dsp:nvSpPr>
      <dsp:spPr>
        <a:xfrm>
          <a:off x="4981399" y="2126046"/>
          <a:ext cx="1358044" cy="8623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A36625-AB6A-4067-B930-D6D453B79C01}">
      <dsp:nvSpPr>
        <dsp:cNvPr id="0" name=""/>
        <dsp:cNvSpPr/>
      </dsp:nvSpPr>
      <dsp:spPr>
        <a:xfrm>
          <a:off x="5132293" y="2269395"/>
          <a:ext cx="1358044" cy="8623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500" kern="1200"/>
            <a:t>44.68% del total de dinero gastado</a:t>
          </a:r>
        </a:p>
      </dsp:txBody>
      <dsp:txXfrm>
        <a:off x="5157551" y="2294653"/>
        <a:ext cx="1307528" cy="8118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16753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8371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990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8777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062156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87266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1034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14903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4340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01024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109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23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0000"/>
            <a:shade val="97000"/>
            <a:satMod val="1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" name="Straight Connector 11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3">
            <a:extLst>
              <a:ext uri="{FF2B5EF4-FFF2-40B4-BE49-F238E27FC236}">
                <a16:creationId xmlns:a16="http://schemas.microsoft.com/office/drawing/2014/main" id="{E54CE3AD-C754-4F1E-A76F-1EDDF71796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57897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877" y="643467"/>
            <a:ext cx="3467569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Detección de Redes de Corrupción en Ecuador utilizando fuentes heterogéneas</a:t>
            </a: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D238B743-4443-4735-BFC2-B514F6409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578973" y="0"/>
            <a:ext cx="761302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24206" y="643467"/>
            <a:ext cx="6104288" cy="5571065"/>
          </a:xfr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1800">
                <a:solidFill>
                  <a:srgbClr val="FFFFFF"/>
                </a:solidFill>
                <a:latin typeface="+mn-lt"/>
              </a:rPr>
              <a:t>Introducción a la Ciencia de Datos</a:t>
            </a:r>
          </a:p>
          <a:p>
            <a:endParaRPr lang="en-US" sz="1800">
              <a:solidFill>
                <a:srgbClr val="FFFFFF"/>
              </a:solidFill>
              <a:latin typeface="+mn-lt"/>
            </a:endParaRPr>
          </a:p>
          <a:p>
            <a:r>
              <a:rPr lang="en-US" sz="1800">
                <a:solidFill>
                  <a:srgbClr val="FFFFFF"/>
                </a:solidFill>
                <a:latin typeface="+mn-lt"/>
              </a:rPr>
              <a:t>Integrantes AFJ:</a:t>
            </a:r>
          </a:p>
          <a:p>
            <a:r>
              <a:rPr lang="en-US" sz="1800">
                <a:solidFill>
                  <a:srgbClr val="FFFFFF"/>
                </a:solidFill>
                <a:latin typeface="+mn-lt"/>
              </a:rPr>
              <a:t>Allison Barrezueta – Juan Francisco Lasso – Felipe González</a:t>
            </a:r>
          </a:p>
          <a:p>
            <a:endParaRPr lang="en-US" sz="1800">
              <a:solidFill>
                <a:srgbClr val="FFFFFF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290025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07BE1-311D-4DCD-A455-9AB4F1EB7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tx2"/>
                </a:solidFill>
                <a:cs typeface="Calibri Light"/>
              </a:rPr>
              <a:t>Métodos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9978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2A34E0-A433-454B-95D3-4EDC448B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Topic detection con NLP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6ECA237-ACA7-4948-AA5F-EB4BC501F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s-ES"/>
          </a:p>
        </p:txBody>
      </p:sp>
      <p:graphicFrame>
        <p:nvGraphicFramePr>
          <p:cNvPr id="5" name="Diagrama 3">
            <a:extLst>
              <a:ext uri="{FF2B5EF4-FFF2-40B4-BE49-F238E27FC236}">
                <a16:creationId xmlns:a16="http://schemas.microsoft.com/office/drawing/2014/main" id="{1ED6E008-3C20-4588-8715-F518C0EB86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5616704"/>
              </p:ext>
            </p:extLst>
          </p:nvPr>
        </p:nvGraphicFramePr>
        <p:xfrm>
          <a:off x="4995746" y="768691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Marcador de número de diapositiva 24">
            <a:extLst>
              <a:ext uri="{FF2B5EF4-FFF2-40B4-BE49-F238E27FC236}">
                <a16:creationId xmlns:a16="http://schemas.microsoft.com/office/drawing/2014/main" id="{00A7DB18-0CA5-470F-BBD8-3E043DB71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7687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15D3-8139-4F8E-8CA2-4F55B124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Topic detection con NLP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F03127-A2C8-4025-8465-A3F2A20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Proceso</a:t>
            </a:r>
            <a:endParaRPr lang="es-ES"/>
          </a:p>
        </p:txBody>
      </p:sp>
      <p:graphicFrame>
        <p:nvGraphicFramePr>
          <p:cNvPr id="5" name="Diagrama 5">
            <a:extLst>
              <a:ext uri="{FF2B5EF4-FFF2-40B4-BE49-F238E27FC236}">
                <a16:creationId xmlns:a16="http://schemas.microsoft.com/office/drawing/2014/main" id="{D604D31D-CF05-4EEA-9CAC-69CD4AE660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8627934"/>
              </p:ext>
            </p:extLst>
          </p:nvPr>
        </p:nvGraphicFramePr>
        <p:xfrm>
          <a:off x="4893527" y="545666"/>
          <a:ext cx="6752435" cy="5629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3" name="Marcador de número de diapositiva 52">
            <a:extLst>
              <a:ext uri="{FF2B5EF4-FFF2-40B4-BE49-F238E27FC236}">
                <a16:creationId xmlns:a16="http://schemas.microsoft.com/office/drawing/2014/main" id="{FB157A09-5C22-4E89-96E3-266346C95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456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14C1BA-8B23-49E9-AD6B-4D0C5D885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s-ES"/>
              <a:t>Métodos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21408A-8C04-49EE-BC93-7FAFCB4E7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059" y="1836441"/>
            <a:ext cx="5293402" cy="4106994"/>
          </a:xfrm>
        </p:spPr>
        <p:txBody>
          <a:bodyPr>
            <a:normAutofit/>
          </a:bodyPr>
          <a:lstStyle/>
          <a:p>
            <a:pPr lvl="2"/>
            <a:r>
              <a:rPr lang="es-ES" b="1"/>
              <a:t>Categorización por objeto contractual</a:t>
            </a:r>
          </a:p>
          <a:p>
            <a:pPr lvl="1"/>
            <a:r>
              <a:rPr lang="es-ES">
                <a:ea typeface="+mn-lt"/>
                <a:cs typeface="+mn-lt"/>
              </a:rPr>
              <a:t>Kits alimenticios y productos de primera necesidad. </a:t>
            </a:r>
          </a:p>
          <a:p>
            <a:pPr lvl="1"/>
            <a:r>
              <a:rPr lang="es-ES">
                <a:ea typeface="+mn-lt"/>
                <a:cs typeface="+mn-lt"/>
              </a:rPr>
              <a:t>Medicamentos e insumos médicos a hospitales.</a:t>
            </a:r>
          </a:p>
          <a:p>
            <a:pPr lvl="1"/>
            <a:r>
              <a:rPr lang="es-ES">
                <a:ea typeface="+mn-lt"/>
                <a:cs typeface="+mn-lt"/>
              </a:rPr>
              <a:t>Compra de mascarillas, guantes y elementos de protección de personal.</a:t>
            </a:r>
          </a:p>
          <a:p>
            <a:pPr lvl="1"/>
            <a:r>
              <a:rPr lang="es-ES">
                <a:ea typeface="+mn-lt"/>
                <a:cs typeface="+mn-lt"/>
              </a:rPr>
              <a:t>Insumos médicos y de protección y desinfección (agrupados por la palabra emergencia e Insumos, esto puede indicar que fueron compras hechas al inicio).</a:t>
            </a:r>
          </a:p>
          <a:p>
            <a:pPr lvl="1"/>
            <a:r>
              <a:rPr lang="es-ES">
                <a:ea typeface="+mn-lt"/>
                <a:cs typeface="+mn-lt"/>
              </a:rPr>
              <a:t>Kits alimenticios e insumos. Diferenciados del primer grupo por nombres largos, parecidos y específicos.</a:t>
            </a:r>
          </a:p>
          <a:p>
            <a:pPr lvl="1"/>
            <a:r>
              <a:rPr lang="es-ES">
                <a:ea typeface="+mn-lt"/>
                <a:cs typeface="+mn-lt"/>
              </a:rPr>
              <a:t>Compra de prendas y accesorios de protección para personal no hospitalario. </a:t>
            </a:r>
            <a:endParaRPr lang="es-ES"/>
          </a:p>
        </p:txBody>
      </p:sp>
      <p:pic>
        <p:nvPicPr>
          <p:cNvPr id="6" name="Imagen 4" descr="Imagen que contiene hombre, sostener, joven, agua&#10;&#10;Descripción generada automáticamente">
            <a:extLst>
              <a:ext uri="{FF2B5EF4-FFF2-40B4-BE49-F238E27FC236}">
                <a16:creationId xmlns:a16="http://schemas.microsoft.com/office/drawing/2014/main" id="{7D5793FB-E6AE-43B3-BA5F-76216879C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9838" y="231722"/>
            <a:ext cx="2015341" cy="1455094"/>
          </a:xfrm>
          <a:prstGeom prst="rect">
            <a:avLst/>
          </a:prstGeom>
        </p:spPr>
      </p:pic>
      <p:sp>
        <p:nvSpPr>
          <p:cNvPr id="8" name="Marcador de contenido 2">
            <a:extLst>
              <a:ext uri="{FF2B5EF4-FFF2-40B4-BE49-F238E27FC236}">
                <a16:creationId xmlns:a16="http://schemas.microsoft.com/office/drawing/2014/main" id="{BCB48761-1BD9-4E0B-96C3-D7C9585B21ED}"/>
              </a:ext>
            </a:extLst>
          </p:cNvPr>
          <p:cNvSpPr txBox="1">
            <a:spLocks/>
          </p:cNvSpPr>
          <p:nvPr/>
        </p:nvSpPr>
        <p:spPr>
          <a:xfrm>
            <a:off x="5987228" y="1322325"/>
            <a:ext cx="5712704" cy="478464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 algn="just">
              <a:lnSpc>
                <a:spcPct val="90000"/>
              </a:lnSpc>
              <a:buNone/>
            </a:pPr>
            <a:endParaRPr lang="es-ES" sz="1600" b="1">
              <a:ea typeface="+mn-lt"/>
              <a:cs typeface="+mn-lt"/>
            </a:endParaRPr>
          </a:p>
          <a:p>
            <a:pPr lvl="1" algn="just">
              <a:lnSpc>
                <a:spcPct val="90000"/>
              </a:lnSpc>
            </a:pPr>
            <a:r>
              <a:rPr lang="es-ES">
                <a:ea typeface="+mn-lt"/>
                <a:cs typeface="+mn-lt"/>
              </a:rPr>
              <a:t>Compra insumos de protección, medicinas y bioseguridad. (Agrupados por tener nombres cortos y específicos. Ej. “ADQUISICION DE KIT DE PROTECCION”).</a:t>
            </a:r>
            <a:endParaRPr lang="en-US">
              <a:ea typeface="+mn-lt"/>
              <a:cs typeface="+mn-lt"/>
            </a:endParaRPr>
          </a:p>
          <a:p>
            <a:pPr lvl="1" algn="just">
              <a:lnSpc>
                <a:spcPct val="90000"/>
              </a:lnSpc>
            </a:pPr>
            <a:r>
              <a:rPr lang="es-ES">
                <a:ea typeface="+mn-lt"/>
                <a:cs typeface="+mn-lt"/>
              </a:rPr>
              <a:t>Compra insumos de protección, medicinas, bioseguridad hecho a nivel cantonal, provincial o de parroquia. (Muchos </a:t>
            </a:r>
            <a:r>
              <a:rPr lang="es-ES" err="1">
                <a:ea typeface="+mn-lt"/>
                <a:cs typeface="+mn-lt"/>
              </a:rPr>
              <a:t>outliers</a:t>
            </a:r>
            <a:r>
              <a:rPr lang="es-ES">
                <a:ea typeface="+mn-lt"/>
                <a:cs typeface="+mn-lt"/>
              </a:rPr>
              <a:t>).</a:t>
            </a:r>
            <a:endParaRPr lang="en-US">
              <a:ea typeface="+mn-lt"/>
              <a:cs typeface="+mn-lt"/>
            </a:endParaRPr>
          </a:p>
          <a:p>
            <a:pPr lvl="1" algn="just">
              <a:lnSpc>
                <a:spcPct val="90000"/>
              </a:lnSpc>
            </a:pPr>
            <a:r>
              <a:rPr lang="es-ES">
                <a:ea typeface="+mn-lt"/>
                <a:cs typeface="+mn-lt"/>
              </a:rPr>
              <a:t>Compras para emergencia sanitaria no limitadas a insumos del grupo 4. (No contienen la palabra "Insumo" ,agrupados por la palabra emergencia, esto puede indicar que fueron compras hechas al inicio).</a:t>
            </a:r>
            <a:endParaRPr lang="en-US">
              <a:ea typeface="+mn-lt"/>
              <a:cs typeface="+mn-lt"/>
            </a:endParaRPr>
          </a:p>
          <a:p>
            <a:pPr lvl="1" algn="just">
              <a:lnSpc>
                <a:spcPct val="90000"/>
              </a:lnSpc>
            </a:pPr>
            <a:r>
              <a:rPr lang="es-ES">
                <a:ea typeface="+mn-lt"/>
                <a:cs typeface="+mn-lt"/>
              </a:rPr>
              <a:t>Compras catalogadas como dispositivos médicos (respiradores, jeringas, </a:t>
            </a:r>
            <a:r>
              <a:rPr lang="es-ES" err="1">
                <a:ea typeface="+mn-lt"/>
                <a:cs typeface="+mn-lt"/>
              </a:rPr>
              <a:t>etc</a:t>
            </a:r>
            <a:r>
              <a:rPr lang="es-ES">
                <a:ea typeface="+mn-lt"/>
                <a:cs typeface="+mn-lt"/>
              </a:rPr>
              <a:t>). En general, el objeto contractual incluye las palabras “dispositivos médicos”.</a:t>
            </a:r>
            <a:endParaRPr lang="en-US">
              <a:ea typeface="+mn-lt"/>
              <a:cs typeface="+mn-lt"/>
            </a:endParaRPr>
          </a:p>
          <a:p>
            <a:pPr lvl="1" algn="just">
              <a:lnSpc>
                <a:spcPct val="90000"/>
              </a:lnSpc>
            </a:pPr>
            <a:r>
              <a:rPr lang="es-ES">
                <a:ea typeface="+mn-lt"/>
                <a:cs typeface="+mn-lt"/>
              </a:rPr>
              <a:t>Compras catalogadas como equipos de protección de personal. Esto puede incluir equipos de desinfección, mascarillas, trajes, etc. (Se diferencian por tener las palabras “EQUIPOS DE PROTECCIÓN”)</a:t>
            </a:r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8D2D92A-D4A1-4D72-9CF7-6335129B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7444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615D3-8139-4F8E-8CA2-4F55B124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311912" cy="2286000"/>
          </a:xfrm>
        </p:spPr>
        <p:txBody>
          <a:bodyPr/>
          <a:lstStyle/>
          <a:p>
            <a:r>
              <a:rPr lang="es-ES">
                <a:ea typeface="+mj-lt"/>
                <a:cs typeface="+mj-lt"/>
              </a:rPr>
              <a:t>Detección de casos aberrantes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F03127-A2C8-4025-8465-A3F2A206A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Proceso</a:t>
            </a:r>
            <a:endParaRPr lang="es-ES"/>
          </a:p>
        </p:txBody>
      </p:sp>
      <p:graphicFrame>
        <p:nvGraphicFramePr>
          <p:cNvPr id="5" name="Diagrama 5">
            <a:extLst>
              <a:ext uri="{FF2B5EF4-FFF2-40B4-BE49-F238E27FC236}">
                <a16:creationId xmlns:a16="http://schemas.microsoft.com/office/drawing/2014/main" id="{D604D31D-CF05-4EEA-9CAC-69CD4AE660AB}"/>
              </a:ext>
            </a:extLst>
          </p:cNvPr>
          <p:cNvGraphicFramePr/>
          <p:nvPr/>
        </p:nvGraphicFramePr>
        <p:xfrm>
          <a:off x="4893527" y="545666"/>
          <a:ext cx="6752435" cy="5629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7" name="Marcador de número de diapositiva 36">
            <a:extLst>
              <a:ext uri="{FF2B5EF4-FFF2-40B4-BE49-F238E27FC236}">
                <a16:creationId xmlns:a16="http://schemas.microsoft.com/office/drawing/2014/main" id="{24B8482E-D37C-4188-83A1-BDAA6109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50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07BE1-311D-4DCD-A455-9AB4F1EB7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tx2"/>
                </a:solidFill>
                <a:cs typeface="Calibri Light"/>
              </a:rPr>
              <a:t>Resultados</a:t>
            </a:r>
            <a:endParaRPr lang="es-ES">
              <a:solidFill>
                <a:schemeClr val="tx2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081451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9EDCE-4801-442D-A9CC-2E9C447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s-ES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149B5-9344-4AF2-96EF-2A38C22C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255" y="1859166"/>
            <a:ext cx="5337948" cy="646020"/>
          </a:xfrm>
          <a:effectLst/>
        </p:spPr>
        <p:txBody>
          <a:bodyPr>
            <a:normAutofit/>
          </a:bodyPr>
          <a:lstStyle/>
          <a:p>
            <a:pPr algn="just"/>
            <a:r>
              <a:rPr lang="es-ES">
                <a:ea typeface="+mn-lt"/>
                <a:cs typeface="+mn-lt"/>
              </a:rPr>
              <a:t>Grafo Proveedores (negro) en relación a los accionistas (gris).</a:t>
            </a:r>
            <a:endParaRPr lang="es-ES">
              <a:solidFill>
                <a:srgbClr val="FFFFFF"/>
              </a:solidFill>
            </a:endParaRPr>
          </a:p>
        </p:txBody>
      </p:sp>
      <p:pic>
        <p:nvPicPr>
          <p:cNvPr id="4" name="Imagen 4" descr="Imagen que contiene dibujo&#10;&#10;Descripción generada automáticamente">
            <a:extLst>
              <a:ext uri="{FF2B5EF4-FFF2-40B4-BE49-F238E27FC236}">
                <a16:creationId xmlns:a16="http://schemas.microsoft.com/office/drawing/2014/main" id="{57A7861F-446E-47E9-9ABE-07DDEE465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703" y="2507076"/>
            <a:ext cx="3850256" cy="3748673"/>
          </a:xfrm>
          <a:prstGeom prst="rect">
            <a:avLst/>
          </a:prstGeom>
        </p:spPr>
      </p:pic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9C567A1-B8CB-4351-B6A4-2CE724553A34}"/>
              </a:ext>
            </a:extLst>
          </p:cNvPr>
          <p:cNvSpPr txBox="1">
            <a:spLocks/>
          </p:cNvSpPr>
          <p:nvPr/>
        </p:nvSpPr>
        <p:spPr>
          <a:xfrm>
            <a:off x="6115160" y="1737256"/>
            <a:ext cx="5524853" cy="6460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>
                <a:ea typeface="+mn-lt"/>
                <a:cs typeface="+mn-lt"/>
              </a:rPr>
              <a:t>Grafo Recuento de proveedor y entidad contratante</a:t>
            </a:r>
            <a:endParaRPr lang="es-ES">
              <a:solidFill>
                <a:srgbClr val="000000"/>
              </a:solidFill>
            </a:endParaRPr>
          </a:p>
        </p:txBody>
      </p:sp>
      <p:pic>
        <p:nvPicPr>
          <p:cNvPr id="7" name="Imagen 10" descr="Imagen que contiene alimentos, animal&#10;&#10;Descripción generada automáticamente">
            <a:extLst>
              <a:ext uri="{FF2B5EF4-FFF2-40B4-BE49-F238E27FC236}">
                <a16:creationId xmlns:a16="http://schemas.microsoft.com/office/drawing/2014/main" id="{2287E879-B84A-4E0A-A6D3-FE5FBC810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645" y="2381713"/>
            <a:ext cx="3792746" cy="3739203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0BDA650-A7D7-4B10-86B1-53009256D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1459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9EDCE-4801-442D-A9CC-2E9C447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/>
          </a:bodyPr>
          <a:lstStyle/>
          <a:p>
            <a:r>
              <a:rPr lang="es-ES"/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149B5-9344-4AF2-96EF-2A38C22C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03" y="1924214"/>
            <a:ext cx="5337948" cy="646020"/>
          </a:xfrm>
          <a:effectLst/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s-ES">
                <a:ea typeface="+mn-lt"/>
                <a:cs typeface="+mn-lt"/>
              </a:rPr>
              <a:t>Promedio de cantidades requeridas por </a:t>
            </a:r>
            <a:r>
              <a:rPr lang="es-ES" err="1">
                <a:ea typeface="+mn-lt"/>
                <a:cs typeface="+mn-lt"/>
              </a:rPr>
              <a:t>categoria</a:t>
            </a:r>
            <a:r>
              <a:rPr lang="es-ES">
                <a:ea typeface="+mn-lt"/>
                <a:cs typeface="+mn-lt"/>
              </a:rPr>
              <a:t> durante la pandemia. </a:t>
            </a:r>
            <a:endParaRPr lang="es-ES">
              <a:solidFill>
                <a:srgbClr val="FFFFFF"/>
              </a:solidFill>
              <a:cs typeface="Calibri" panose="020F0502020204030204"/>
            </a:endParaRP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9C567A1-B8CB-4351-B6A4-2CE724553A34}"/>
              </a:ext>
            </a:extLst>
          </p:cNvPr>
          <p:cNvSpPr txBox="1">
            <a:spLocks/>
          </p:cNvSpPr>
          <p:nvPr/>
        </p:nvSpPr>
        <p:spPr>
          <a:xfrm>
            <a:off x="6096574" y="1816244"/>
            <a:ext cx="5524853" cy="64602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>
                <a:ea typeface="+mn-lt"/>
                <a:cs typeface="+mn-lt"/>
              </a:rPr>
              <a:t>Total en dólares por categoria.</a:t>
            </a:r>
            <a:endParaRPr lang="es-ES">
              <a:solidFill>
                <a:srgbClr val="000000"/>
              </a:solidFill>
            </a:endParaRPr>
          </a:p>
        </p:txBody>
      </p:sp>
      <p:pic>
        <p:nvPicPr>
          <p:cNvPr id="9" name="Imagen 10" descr="Imagen que contiene alimentos&#10;&#10;Descripción generada automáticamente">
            <a:extLst>
              <a:ext uri="{FF2B5EF4-FFF2-40B4-BE49-F238E27FC236}">
                <a16:creationId xmlns:a16="http://schemas.microsoft.com/office/drawing/2014/main" id="{2190F9BC-EE58-4F46-ACA0-4798E7298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09" y="2500190"/>
            <a:ext cx="5474898" cy="3718467"/>
          </a:xfrm>
          <a:prstGeom prst="rect">
            <a:avLst/>
          </a:prstGeom>
        </p:spPr>
      </p:pic>
      <p:pic>
        <p:nvPicPr>
          <p:cNvPr id="11" name="Imagen 11" descr="Imagen que contiene alimentos, gabinete&#10;&#10;Descripción generada automáticamente">
            <a:extLst>
              <a:ext uri="{FF2B5EF4-FFF2-40B4-BE49-F238E27FC236}">
                <a16:creationId xmlns:a16="http://schemas.microsoft.com/office/drawing/2014/main" id="{F0771DF7-0100-4628-B84C-2251F1436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603" y="2383288"/>
            <a:ext cx="5546784" cy="3836693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C5C334-A6F5-4A89-8D6D-BD8836956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8609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9EDCE-4801-442D-A9CC-2E9C447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149B5-9344-4AF2-96EF-2A38C22C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>
            <a:normAutofit/>
          </a:bodyPr>
          <a:lstStyle/>
          <a:p>
            <a:r>
              <a:rPr lang="es-ES" sz="1500">
                <a:solidFill>
                  <a:srgbClr val="FFFFFF"/>
                </a:solidFill>
                <a:ea typeface="+mn-lt"/>
                <a:cs typeface="+mn-lt"/>
              </a:rPr>
              <a:t>Proveedores kits de alimentos. </a:t>
            </a:r>
            <a:endParaRPr lang="es-ES" sz="150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E3AF2224-3F63-4C49-9A36-E4DF836301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156" y="1408983"/>
            <a:ext cx="6798082" cy="333106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D84B31-1DB1-466E-90C2-518D71DB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8845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9EDCE-4801-442D-A9CC-2E9C447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Grupo 8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149B5-9344-4AF2-96EF-2A38C22C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Comprainsumosdeprotección,medicinas,bioseguridad hecho a nivel cantonal, provincial o de parroquia. (Muchos outliers). </a:t>
            </a:r>
          </a:p>
          <a:p>
            <a:pPr marL="0" indent="0">
              <a:buNone/>
            </a:pPr>
            <a:endParaRPr lang="en-US" sz="1500" cap="all" spc="200">
              <a:solidFill>
                <a:srgbClr val="FFFFFF"/>
              </a:solidFill>
              <a:latin typeface="+mj-lt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9AF40C-3699-7D47-B03C-07C6F90C3B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2017" y="1270609"/>
            <a:ext cx="6798082" cy="4316782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D84B31-1DB1-466E-90C2-518D71DB6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6113E31D-E2AB-40D1-8B51-AFA5AFEF393A}" type="slidenum">
              <a:rPr lang="en-US">
                <a:solidFill>
                  <a:schemeClr val="tx2"/>
                </a:solidFill>
              </a:rPr>
              <a:pPr>
                <a:spcAft>
                  <a:spcPts val="600"/>
                </a:spcAft>
              </a:pPr>
              <a:t>19</a:t>
            </a:fld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974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107B155-AF7D-4A3D-AD2A-9AF798913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es-ES"/>
              <a:t>Objetivos</a:t>
            </a:r>
          </a:p>
        </p:txBody>
      </p:sp>
      <p:pic>
        <p:nvPicPr>
          <p:cNvPr id="4" name="Imagen 4">
            <a:extLst>
              <a:ext uri="{FF2B5EF4-FFF2-40B4-BE49-F238E27FC236}">
                <a16:creationId xmlns:a16="http://schemas.microsoft.com/office/drawing/2014/main" id="{6ADEB5A6-142A-435E-8D52-523A01AE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92" y="1633491"/>
            <a:ext cx="5451627" cy="327097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92E2D-1BC7-4DAE-8E3C-747A3A9D3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 vert="horz" lIns="0" tIns="45720" rIns="0" bIns="45720" rtlCol="0" anchor="t">
            <a:normAutofit/>
          </a:bodyPr>
          <a:lstStyle/>
          <a:p>
            <a:r>
              <a:rPr lang="es-ES" dirty="0">
                <a:ea typeface="+mn-lt"/>
                <a:cs typeface="+mn-lt"/>
              </a:rPr>
              <a:t>Estudiar e investigar los contratos dados por el SERCOP durante la emergencia sanitaria.</a:t>
            </a:r>
          </a:p>
          <a:p>
            <a:r>
              <a:rPr lang="es-ES" dirty="0">
                <a:ea typeface="+mn-lt"/>
                <a:cs typeface="+mn-lt"/>
              </a:rPr>
              <a:t>Identificar aquellos contratos en los que se haya dado casos de corrupción. </a:t>
            </a:r>
          </a:p>
          <a:p>
            <a:r>
              <a:rPr lang="es-ES" dirty="0">
                <a:ea typeface="+mn-lt"/>
                <a:cs typeface="+mn-lt"/>
              </a:rPr>
              <a:t>Encontrar la viabilidad de aplicar una combinación de </a:t>
            </a:r>
            <a:r>
              <a:rPr lang="es-ES" dirty="0" err="1">
                <a:ea typeface="+mn-lt"/>
                <a:cs typeface="+mn-lt"/>
              </a:rPr>
              <a:t>Clustering,Natural</a:t>
            </a:r>
            <a:r>
              <a:rPr lang="es-ES" dirty="0">
                <a:ea typeface="+mn-lt"/>
                <a:cs typeface="+mn-lt"/>
              </a:rPr>
              <a:t> </a:t>
            </a:r>
            <a:r>
              <a:rPr lang="es-ES" dirty="0" err="1">
                <a:ea typeface="+mn-lt"/>
                <a:cs typeface="+mn-lt"/>
              </a:rPr>
              <a:t>Language</a:t>
            </a:r>
            <a:r>
              <a:rPr lang="es-ES" dirty="0">
                <a:ea typeface="+mn-lt"/>
                <a:cs typeface="+mn-lt"/>
              </a:rPr>
              <a:t> Processing y Social Network </a:t>
            </a:r>
            <a:r>
              <a:rPr lang="es-ES" dirty="0" err="1">
                <a:ea typeface="+mn-lt"/>
                <a:cs typeface="+mn-lt"/>
              </a:rPr>
              <a:t>Analysis</a:t>
            </a:r>
            <a:r>
              <a:rPr lang="es-ES" dirty="0">
                <a:ea typeface="+mn-lt"/>
                <a:cs typeface="+mn-lt"/>
              </a:rPr>
              <a:t> para encontrar dichos casos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E5970C5-1376-4C97-84EA-5AD3131F9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78398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9EDCE-4801-442D-A9CC-2E9C447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149B5-9344-4AF2-96EF-2A38C22C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r>
              <a:rPr lang="es-ES" sz="1800">
                <a:solidFill>
                  <a:srgbClr val="FFFFFF"/>
                </a:solidFill>
                <a:ea typeface="+mn-lt"/>
                <a:cs typeface="+mn-lt"/>
              </a:rPr>
              <a:t>Box </a:t>
            </a:r>
            <a:r>
              <a:rPr lang="es-ES" sz="1800" err="1">
                <a:solidFill>
                  <a:srgbClr val="FFFFFF"/>
                </a:solidFill>
                <a:ea typeface="+mn-lt"/>
                <a:cs typeface="+mn-lt"/>
              </a:rPr>
              <a:t>plot</a:t>
            </a:r>
            <a:r>
              <a:rPr lang="es-ES" sz="1800">
                <a:solidFill>
                  <a:srgbClr val="FFFFFF"/>
                </a:solidFill>
                <a:ea typeface="+mn-lt"/>
                <a:cs typeface="+mn-lt"/>
              </a:rPr>
              <a:t> de Precio unitario y Precio total por grupos.</a:t>
            </a:r>
          </a:p>
          <a:p>
            <a:pPr algn="just"/>
            <a:endParaRPr lang="es-ES" sz="1800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F4A3A3BC-2EA1-4F1D-8656-889E488F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5079" y="1252825"/>
            <a:ext cx="5938167" cy="5071218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5B2373-EDFD-4754-A209-3D69EDA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20918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8">
            <a:extLst>
              <a:ext uri="{FF2B5EF4-FFF2-40B4-BE49-F238E27FC236}">
                <a16:creationId xmlns:a16="http://schemas.microsoft.com/office/drawing/2014/main" id="{44CC594A-A820-450F-B363-C19201FCF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9FAB3DA-E9ED-4574-ABCC-378BC0FF1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2D9EDCE-4801-442D-A9CC-2E9C447D2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es-ES" sz="3600">
                <a:solidFill>
                  <a:srgbClr val="FFFFFF"/>
                </a:solidFill>
              </a:rPr>
              <a:t>Resultados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D149B5-9344-4AF2-96EF-2A38C22CB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71" y="2653800"/>
            <a:ext cx="3084844" cy="3335519"/>
          </a:xfrm>
        </p:spPr>
        <p:txBody>
          <a:bodyPr vert="horz" lIns="0" tIns="45720" rIns="0" bIns="45720" rtlCol="0" anchor="t">
            <a:normAutofit/>
          </a:bodyPr>
          <a:lstStyle/>
          <a:p>
            <a:pPr algn="just"/>
            <a:endParaRPr lang="es-ES" sz="1800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endParaRPr lang="es-ES" sz="1800">
              <a:solidFill>
                <a:srgbClr val="FFFFFF"/>
              </a:solidFill>
              <a:ea typeface="+mn-lt"/>
              <a:cs typeface="+mn-lt"/>
            </a:endParaRPr>
          </a:p>
          <a:p>
            <a:pPr algn="just"/>
            <a:r>
              <a:rPr lang="es-ES" sz="1800">
                <a:solidFill>
                  <a:srgbClr val="FFFFFF"/>
                </a:solidFill>
                <a:ea typeface="+mn-lt"/>
                <a:cs typeface="+mn-lt"/>
              </a:rPr>
              <a:t>Bar </a:t>
            </a:r>
            <a:r>
              <a:rPr lang="es-ES" sz="1800" err="1">
                <a:solidFill>
                  <a:srgbClr val="FFFFFF"/>
                </a:solidFill>
                <a:ea typeface="+mn-lt"/>
                <a:cs typeface="+mn-lt"/>
              </a:rPr>
              <a:t>plot</a:t>
            </a:r>
            <a:r>
              <a:rPr lang="es-ES" sz="1800">
                <a:solidFill>
                  <a:srgbClr val="FFFFFF"/>
                </a:solidFill>
                <a:ea typeface="+mn-lt"/>
                <a:cs typeface="+mn-lt"/>
              </a:rPr>
              <a:t> de la cantidad de ocurrencias por cada categoría </a:t>
            </a:r>
            <a:r>
              <a:rPr lang="es-ES" sz="1800" err="1">
                <a:solidFill>
                  <a:srgbClr val="FFFFFF"/>
                </a:solidFill>
                <a:ea typeface="+mn-lt"/>
                <a:cs typeface="+mn-lt"/>
              </a:rPr>
              <a:t>deobjeto</a:t>
            </a:r>
            <a:r>
              <a:rPr lang="es-ES" sz="1800">
                <a:solidFill>
                  <a:srgbClr val="FFFFFF"/>
                </a:solidFill>
                <a:ea typeface="+mn-lt"/>
                <a:cs typeface="+mn-lt"/>
              </a:rPr>
              <a:t> contractual y Box </a:t>
            </a:r>
            <a:r>
              <a:rPr lang="es-ES" sz="1800" err="1">
                <a:solidFill>
                  <a:srgbClr val="FFFFFF"/>
                </a:solidFill>
                <a:ea typeface="+mn-lt"/>
                <a:cs typeface="+mn-lt"/>
              </a:rPr>
              <a:t>plot</a:t>
            </a:r>
            <a:r>
              <a:rPr lang="es-ES" sz="1800">
                <a:solidFill>
                  <a:srgbClr val="FFFFFF"/>
                </a:solidFill>
                <a:ea typeface="+mn-lt"/>
                <a:cs typeface="+mn-lt"/>
              </a:rPr>
              <a:t> de relación del precio unitario con la cantidad adquirida.</a:t>
            </a:r>
            <a:endParaRPr lang="es-ES"/>
          </a:p>
          <a:p>
            <a:pPr algn="just"/>
            <a:endParaRPr lang="es-ES" sz="1800">
              <a:solidFill>
                <a:srgbClr val="FFFFFF"/>
              </a:solidFill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B8D6B0-55D6-48DC-86D8-FD95D5F11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4" descr="Imagen que contiene texto&#10;&#10;Descripción generada automáticamente">
            <a:extLst>
              <a:ext uri="{FF2B5EF4-FFF2-40B4-BE49-F238E27FC236}">
                <a16:creationId xmlns:a16="http://schemas.microsoft.com/office/drawing/2014/main" id="{2430345F-D2B6-4465-9117-B6570B038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021" y="1124109"/>
            <a:ext cx="5789069" cy="4739178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3D11E7-1D8D-43E7-85B1-109E8193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91352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B00784-8762-4FD0-918D-D195ACDD3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>
                <a:cs typeface="Calibri Light"/>
              </a:rPr>
              <a:t>Resultados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D65A551-543B-41CD-94EC-199641420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s-ES">
                <a:cs typeface="Calibri"/>
              </a:rPr>
              <a:t>Casos no comunes</a:t>
            </a:r>
            <a:endParaRPr lang="es-ES"/>
          </a:p>
        </p:txBody>
      </p:sp>
      <p:graphicFrame>
        <p:nvGraphicFramePr>
          <p:cNvPr id="31" name="Diagrama 3">
            <a:extLst>
              <a:ext uri="{FF2B5EF4-FFF2-40B4-BE49-F238E27FC236}">
                <a16:creationId xmlns:a16="http://schemas.microsoft.com/office/drawing/2014/main" id="{F85C1566-1692-43B0-B961-F80DBF92FD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1238867"/>
              </p:ext>
            </p:extLst>
          </p:nvPr>
        </p:nvGraphicFramePr>
        <p:xfrm>
          <a:off x="5060795" y="694349"/>
          <a:ext cx="649224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2" name="Marcador de número de diapositiva 31">
            <a:extLst>
              <a:ext uri="{FF2B5EF4-FFF2-40B4-BE49-F238E27FC236}">
                <a16:creationId xmlns:a16="http://schemas.microsoft.com/office/drawing/2014/main" id="{7C2F72B6-E634-419B-A602-804517760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9462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43AFC8-D8D0-4784-B08C-6324FA88E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4B1A56-8AFB-4D4F-8D98-1E832D6FFE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76362EB-6FF8-46CF-9BFE-77D84898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3" y="1111753"/>
            <a:ext cx="3720353" cy="4634494"/>
          </a:xfrm>
          <a:ln w="25400" cap="sq">
            <a:noFill/>
            <a:miter lim="800000"/>
          </a:ln>
        </p:spPr>
        <p:txBody>
          <a:bodyPr anchor="ctr">
            <a:normAutofit/>
          </a:bodyPr>
          <a:lstStyle/>
          <a:p>
            <a:pPr algn="ctr"/>
            <a:r>
              <a:rPr lang="es-ES" sz="3200">
                <a:solidFill>
                  <a:srgbClr val="FFFFFF"/>
                </a:solidFill>
              </a:rPr>
              <a:t>Conclusiones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E828FC-05B4-4BA4-92D3-3DF79D42D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chemeClr val="tx1">
              <a:lumMod val="75000"/>
              <a:lumOff val="2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0B0D97-C6E2-4EF5-AF5C-89080AB3E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206" y="1111753"/>
            <a:ext cx="5057396" cy="4628275"/>
          </a:xfrm>
        </p:spPr>
        <p:txBody>
          <a:bodyPr vert="horz" lIns="0" tIns="45720" rIns="0" bIns="45720" rtlCol="0" anchor="ctr">
            <a:normAutofit fontScale="92500" lnSpcReduction="10000"/>
          </a:bodyPr>
          <a:lstStyle/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Las empresas proveedoras en general tienen un solo accionista.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Los accionistas de las empresas proveedoras </a:t>
            </a:r>
            <a:r>
              <a:rPr lang="es-ES" dirty="0" err="1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comunmente</a:t>
            </a:r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 son accionistas en múltiples empresas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El sistema del SERCOP permite que los proveedores ofusquen datos. Sin embargo, esto podría ser un indicio de corrupción, por lo que conviene tomar en cuenta esta acción.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Los contratos catalogados como no comunes en el análisis corresponden a un valor cercano al 50% de lo gastado durante la emergencia sanitaria. </a:t>
            </a:r>
          </a:p>
          <a:p>
            <a:r>
              <a:rPr lang="es-ES" dirty="0">
                <a:solidFill>
                  <a:schemeClr val="tx1">
                    <a:lumMod val="85000"/>
                    <a:lumOff val="15000"/>
                  </a:schemeClr>
                </a:solidFill>
                <a:cs typeface="Calibri"/>
              </a:rPr>
              <a:t>Es posible establecer relaciones entre proveedores, que en mayor medida se dan dentro de mismas zonas geográficas.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F06BD1-EB30-4341-B940-E6D2081F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88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B83DF-7A82-4E95-886B-621432863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Corrupción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213FBE6-596A-4D7E-94EE-4CBB5DADE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7"/>
            <a:ext cx="5522498" cy="3636511"/>
          </a:xfrm>
        </p:spPr>
        <p:txBody>
          <a:bodyPr>
            <a:normAutofit/>
          </a:bodyPr>
          <a:lstStyle/>
          <a:p>
            <a:pPr algn="just"/>
            <a:r>
              <a:rPr lang="es-ES" sz="2400">
                <a:latin typeface="Trebuchet MS"/>
                <a:ea typeface="Trebuchet MS"/>
                <a:cs typeface="Trebuchet MS"/>
              </a:rPr>
              <a:t>Según la Organización Internacional de Transparencia, la corrupción se la define como un abuso del poder confiado para beneficio privado, esto genera una disminución en la confianza, debilita la democracia e impide el desarrollo socioeconómico (TIO, 2020).</a:t>
            </a:r>
            <a:endParaRPr lang="es-ES" sz="3200"/>
          </a:p>
        </p:txBody>
      </p:sp>
      <p:pic>
        <p:nvPicPr>
          <p:cNvPr id="9" name="Imagen 9" descr="Imagen que contiene dibujo&#10;&#10;Descripción generada automáticamente">
            <a:extLst>
              <a:ext uri="{FF2B5EF4-FFF2-40B4-BE49-F238E27FC236}">
                <a16:creationId xmlns:a16="http://schemas.microsoft.com/office/drawing/2014/main" id="{4C304C1B-4EE3-46AA-871B-05E930F8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5483" y="2761351"/>
            <a:ext cx="4419600" cy="2571750"/>
          </a:xfrm>
          <a:prstGeom prst="rect">
            <a:avLst/>
          </a:prstGeom>
        </p:spPr>
      </p:pic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3839B61-8815-4DA7-8BFC-35989853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2631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9">
            <a:extLst>
              <a:ext uri="{FF2B5EF4-FFF2-40B4-BE49-F238E27FC236}">
                <a16:creationId xmlns:a16="http://schemas.microsoft.com/office/drawing/2014/main" id="{90F35747-2822-4D06-BE10-CD33AC6B0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C2C4466-5B1B-4361-B9D9-39ED9A8A3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" y="0"/>
            <a:ext cx="754787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697E6F3-97C0-40AE-B8B5-717687B28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516835"/>
            <a:ext cx="5977937" cy="1666501"/>
          </a:xfrm>
        </p:spPr>
        <p:txBody>
          <a:bodyPr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C17F88-4FA6-4FBA-86C1-3CF1F0114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236304"/>
            <a:ext cx="5977938" cy="3652667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/>
            <a:r>
              <a:rPr lang="es-ES" b="1">
                <a:solidFill>
                  <a:srgbClr val="FFFFFF"/>
                </a:solidFill>
                <a:ea typeface="+mn-lt"/>
                <a:cs typeface="+mn-lt"/>
              </a:rPr>
              <a:t>Información sobre el </a:t>
            </a:r>
            <a:r>
              <a:rPr lang="es-ES" b="1" err="1">
                <a:solidFill>
                  <a:srgbClr val="FFFFFF"/>
                </a:solidFill>
                <a:ea typeface="+mn-lt"/>
                <a:cs typeface="+mn-lt"/>
              </a:rPr>
              <a:t>dataset</a:t>
            </a:r>
            <a:endParaRPr lang="es-ES" err="1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s-ES" sz="1800">
                <a:solidFill>
                  <a:srgbClr val="FFFFFF"/>
                </a:solidFill>
                <a:ea typeface="+mn-lt"/>
                <a:cs typeface="+mn-lt"/>
              </a:rPr>
              <a:t>Contrataciones: 19618</a:t>
            </a:r>
            <a:endParaRPr lang="es-ES" sz="1800">
              <a:solidFill>
                <a:srgbClr val="FFFFFF"/>
              </a:solidFill>
            </a:endParaRPr>
          </a:p>
          <a:p>
            <a:r>
              <a:rPr lang="es-ES" sz="1800">
                <a:solidFill>
                  <a:srgbClr val="FFFFFF"/>
                </a:solidFill>
                <a:ea typeface="+mn-lt"/>
                <a:cs typeface="+mn-lt"/>
              </a:rPr>
              <a:t>Proveedores: 956</a:t>
            </a:r>
            <a:endParaRPr lang="es-ES" sz="1800">
              <a:solidFill>
                <a:srgbClr val="FFFFFF"/>
              </a:solidFill>
            </a:endParaRPr>
          </a:p>
          <a:p>
            <a:pPr marL="383540" lvl="1"/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Periodo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b="1" err="1">
                <a:solidFill>
                  <a:srgbClr val="FFFFFF"/>
                </a:solidFill>
                <a:ea typeface="+mn-lt"/>
                <a:cs typeface="+mn-lt"/>
              </a:rPr>
              <a:t>tiempo</a:t>
            </a:r>
            <a:r>
              <a:rPr lang="en-US" b="1">
                <a:solidFill>
                  <a:srgbClr val="FFFFFF"/>
                </a:solidFill>
                <a:ea typeface="+mn-lt"/>
                <a:cs typeface="+mn-lt"/>
              </a:rPr>
              <a:t> del dataset</a:t>
            </a:r>
          </a:p>
          <a:p>
            <a:r>
              <a:rPr lang="en-US" sz="1800" err="1">
                <a:solidFill>
                  <a:srgbClr val="FFFFFF"/>
                </a:solidFill>
                <a:ea typeface="+mn-lt"/>
                <a:cs typeface="+mn-lt"/>
              </a:rPr>
              <a:t>Inicio</a:t>
            </a:r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: 17 de Marzo 2020</a:t>
            </a:r>
            <a:endParaRPr lang="en-US" sz="1800">
              <a:solidFill>
                <a:srgbClr val="FFFFFF"/>
              </a:solidFill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Final: 26 de Julio de 2020</a:t>
            </a:r>
            <a:br>
              <a:rPr lang="en-US" sz="1800"/>
            </a:br>
            <a:endParaRPr lang="en-US" sz="1800">
              <a:solidFill>
                <a:srgbClr val="FFFFFF"/>
              </a:solidFill>
              <a:cs typeface="Calibri"/>
            </a:endParaRPr>
          </a:p>
          <a:p>
            <a:pPr marL="383540" lvl="1"/>
            <a:r>
              <a:rPr lang="en-US" sz="2000" b="1">
                <a:solidFill>
                  <a:srgbClr val="FFFFFF"/>
                </a:solidFill>
                <a:ea typeface="+mn-lt"/>
                <a:cs typeface="+mn-lt"/>
              </a:rPr>
              <a:t>Total gastado</a:t>
            </a:r>
            <a:endParaRPr lang="en-US" sz="2000">
              <a:ea typeface="+mn-lt"/>
              <a:cs typeface="+mn-lt"/>
            </a:endParaRPr>
          </a:p>
          <a:p>
            <a:r>
              <a:rPr lang="en-US" sz="1800">
                <a:solidFill>
                  <a:srgbClr val="FFFFFF"/>
                </a:solidFill>
                <a:ea typeface="+mn-lt"/>
                <a:cs typeface="+mn-lt"/>
              </a:rPr>
              <a:t>$207,477,690.10</a:t>
            </a:r>
            <a:endParaRPr lang="en-US" sz="1800">
              <a:ea typeface="+mn-lt"/>
              <a:cs typeface="+mn-lt"/>
            </a:endParaRP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FD745DAE-5A8A-44FA-937C-CD65CF7AE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" name="Imagen 4" descr="Imagen que contiene dibujo, plato&#10;&#10;Descripción generada automáticamente">
            <a:extLst>
              <a:ext uri="{FF2B5EF4-FFF2-40B4-BE49-F238E27FC236}">
                <a16:creationId xmlns:a16="http://schemas.microsoft.com/office/drawing/2014/main" id="{9DCC0A08-8063-42BB-875E-04A12E2C3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4579" y="1256601"/>
            <a:ext cx="3609294" cy="10466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7696AA1-B1DD-4C75-9AC1-69EE9F65F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47894" y="3396996"/>
            <a:ext cx="464256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>
            <a:extLst>
              <a:ext uri="{FF2B5EF4-FFF2-40B4-BE49-F238E27FC236}">
                <a16:creationId xmlns:a16="http://schemas.microsoft.com/office/drawing/2014/main" id="{0FC8062B-B667-4E6F-8D05-B5C32987E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910" y="3782735"/>
            <a:ext cx="2590632" cy="2590632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D97E90-A176-4988-AD7D-60FA26A67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9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707BE1-311D-4DCD-A455-9AB4F1EB72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0928" y="965200"/>
            <a:ext cx="5999002" cy="4927600"/>
          </a:xfrm>
        </p:spPr>
        <p:txBody>
          <a:bodyPr anchor="ctr">
            <a:normAutofit/>
          </a:bodyPr>
          <a:lstStyle/>
          <a:p>
            <a:r>
              <a:rPr lang="es-ES">
                <a:solidFill>
                  <a:schemeClr val="tx2"/>
                </a:solidFill>
                <a:cs typeface="Calibri Light"/>
              </a:rPr>
              <a:t>Metodología</a:t>
            </a:r>
            <a:endParaRPr lang="es-E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0EEF5601-A8BC-411D-AA64-3E79320BA1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33209156-242F-4B26-8D07-CEB2B68A9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34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3648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F87243A-F810-42AD-AA74-3FA38B1D8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E4710C0A-057C-4274-BA2D-001F1025E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6" name="Straight Connector 14">
            <a:extLst>
              <a:ext uri="{FF2B5EF4-FFF2-40B4-BE49-F238E27FC236}">
                <a16:creationId xmlns:a16="http://schemas.microsoft.com/office/drawing/2014/main" id="{BEFAE2A0-B30D-40C7-BB2F-AE3D6D5D0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6">
            <a:extLst>
              <a:ext uri="{FF2B5EF4-FFF2-40B4-BE49-F238E27FC236}">
                <a16:creationId xmlns:a16="http://schemas.microsoft.com/office/drawing/2014/main" id="{7527CA15-1C7B-4C0C-86EE-385C1D6C9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ED643915-9209-40AB-8194-9D9125C0A3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7B86667-B6EE-4F77-9A2B-EA0DE68D0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C81360-B845-4C8D-9F0A-5361ECB85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>
                <a:solidFill>
                  <a:srgbClr val="FFFFFF"/>
                </a:solidFill>
                <a:latin typeface="+mj-lt"/>
              </a:rPr>
              <a:t>Métodos univariables y multivariables</a:t>
            </a:r>
          </a:p>
        </p:txBody>
      </p:sp>
      <p:pic>
        <p:nvPicPr>
          <p:cNvPr id="4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422587E3-9B3B-476E-8EC5-D2CADA61F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58" y="1342073"/>
            <a:ext cx="3312784" cy="2198750"/>
          </a:xfrm>
          <a:prstGeom prst="rect">
            <a:avLst/>
          </a:prstGeom>
        </p:spPr>
      </p:pic>
      <p:sp>
        <p:nvSpPr>
          <p:cNvPr id="22" name="Rectangle 20">
            <a:extLst>
              <a:ext uri="{FF2B5EF4-FFF2-40B4-BE49-F238E27FC236}">
                <a16:creationId xmlns:a16="http://schemas.microsoft.com/office/drawing/2014/main" id="{8A54198A-4950-48AB-BDD3-16D7F9084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553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5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98477260-B967-45C1-9A37-05CC8CBA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72" y="1349042"/>
            <a:ext cx="3312785" cy="2184812"/>
          </a:xfrm>
          <a:prstGeom prst="rect">
            <a:avLst/>
          </a:prstGeom>
        </p:spPr>
      </p:pic>
      <p:sp>
        <p:nvSpPr>
          <p:cNvPr id="24" name="Rectangle 22">
            <a:extLst>
              <a:ext uri="{FF2B5EF4-FFF2-40B4-BE49-F238E27FC236}">
                <a16:creationId xmlns:a16="http://schemas.microsoft.com/office/drawing/2014/main" id="{30F05B05-D1D0-4D96-A6C6-E0095E789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55969" y="886968"/>
            <a:ext cx="64008" cy="31089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6" descr="Imagen que contiene cuchillo&#10;&#10;Descripción generada automáticamente">
            <a:extLst>
              <a:ext uri="{FF2B5EF4-FFF2-40B4-BE49-F238E27FC236}">
                <a16:creationId xmlns:a16="http://schemas.microsoft.com/office/drawing/2014/main" id="{28F22942-74E0-4134-8581-063A9910A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289" y="1342161"/>
            <a:ext cx="3312784" cy="219857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561554E-8EEC-420C-93A0-4E77A8A0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38AF7A-A5B2-4585-9E86-70870457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79897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A4C9-41D2-47E4-90F8-217D96FE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D4622-92BC-497B-83D0-5F21CA8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49" y="1924921"/>
            <a:ext cx="3869103" cy="631644"/>
          </a:xfrm>
        </p:spPr>
        <p:txBody>
          <a:bodyPr/>
          <a:lstStyle/>
          <a:p>
            <a:r>
              <a:rPr lang="es-ES"/>
              <a:t>Registros de datos aberrantes</a:t>
            </a:r>
          </a:p>
        </p:txBody>
      </p:sp>
      <p:pic>
        <p:nvPicPr>
          <p:cNvPr id="4" name="Imagen 4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D194D699-F09B-4989-888B-802B5ED8E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46" y="2854083"/>
            <a:ext cx="4774878" cy="3188615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26B40DBE-3D44-44F6-BEEB-E70121C05717}"/>
              </a:ext>
            </a:extLst>
          </p:cNvPr>
          <p:cNvSpPr txBox="1">
            <a:spLocks/>
          </p:cNvSpPr>
          <p:nvPr/>
        </p:nvSpPr>
        <p:spPr>
          <a:xfrm>
            <a:off x="5733701" y="1824315"/>
            <a:ext cx="6183856" cy="106296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s-ES" sz="1600">
              <a:cs typeface="Calibri" panose="020F0502020204030204"/>
            </a:endParaRPr>
          </a:p>
        </p:txBody>
      </p:sp>
      <p:pic>
        <p:nvPicPr>
          <p:cNvPr id="8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10DD560-EB01-4E88-A527-CF8B03631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866" y="2854521"/>
            <a:ext cx="4212847" cy="3312223"/>
          </a:xfrm>
          <a:prstGeom prst="rect">
            <a:avLst/>
          </a:prstGeom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22B9FFF1-11A1-474B-8E1F-38D67FF2EF62}"/>
              </a:ext>
            </a:extLst>
          </p:cNvPr>
          <p:cNvSpPr txBox="1">
            <a:spLocks/>
          </p:cNvSpPr>
          <p:nvPr/>
        </p:nvSpPr>
        <p:spPr>
          <a:xfrm>
            <a:off x="6398039" y="1872882"/>
            <a:ext cx="5318761" cy="1128802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>
                <a:ea typeface="+mn-lt"/>
                <a:cs typeface="+mn-lt"/>
              </a:rPr>
              <a:t>Media de Cantidad, Precio Unitario, Precio total y Porcentaje de sobreprecio para contratos de adquisición de compra de bolsas para cadáveres.</a:t>
            </a:r>
            <a:endParaRPr lang="es-ES" sz="1600">
              <a:cs typeface="Calibri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632118-C8F0-4B57-8D4C-AB6C4C60D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758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A4C9-41D2-47E4-90F8-217D96FE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D4622-92BC-497B-83D0-5F21CA8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033" y="2366061"/>
            <a:ext cx="4386686" cy="2586963"/>
          </a:xfrm>
        </p:spPr>
        <p:txBody>
          <a:bodyPr>
            <a:normAutofit/>
          </a:bodyPr>
          <a:lstStyle/>
          <a:p>
            <a:pPr algn="just"/>
            <a:r>
              <a:rPr lang="es-ES" sz="2400">
                <a:ea typeface="+mn-lt"/>
                <a:cs typeface="+mn-lt"/>
              </a:rPr>
              <a:t>Top 5 de entidades con mayor gasto durante la pandemia en fundas y kits de salud </a:t>
            </a:r>
            <a:endParaRPr lang="es-ES" sz="2400"/>
          </a:p>
        </p:txBody>
      </p:sp>
      <p:pic>
        <p:nvPicPr>
          <p:cNvPr id="5" name="Imagen 5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8EF7B8B3-E76F-4B5D-85E9-9CB826E1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408" y="1734747"/>
            <a:ext cx="3597513" cy="4276042"/>
          </a:xfrm>
          <a:prstGeom prst="rect">
            <a:avLst/>
          </a:prstGeo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043550-8E7A-468F-A42D-7B7A5B494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94869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83A4C9-41D2-47E4-90F8-217D96FE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Metodología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0D4622-92BC-497B-83D0-5F21CA82F1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785" y="2170740"/>
            <a:ext cx="6025705" cy="717907"/>
          </a:xfrm>
        </p:spPr>
        <p:txBody>
          <a:bodyPr>
            <a:normAutofit/>
          </a:bodyPr>
          <a:lstStyle/>
          <a:p>
            <a:pPr algn="just"/>
            <a:r>
              <a:rPr lang="es-ES" sz="2000">
                <a:ea typeface="+mn-lt"/>
                <a:cs typeface="+mn-lt"/>
              </a:rPr>
              <a:t>Cantidad de empresas administradas por proveedor en promedio</a:t>
            </a:r>
            <a:endParaRPr lang="es-ES" sz="2000"/>
          </a:p>
        </p:txBody>
      </p:sp>
      <p:pic>
        <p:nvPicPr>
          <p:cNvPr id="4" name="Imagen 5" descr="Imagen que contiene agua&#10;&#10;Descripción generada automáticamente">
            <a:extLst>
              <a:ext uri="{FF2B5EF4-FFF2-40B4-BE49-F238E27FC236}">
                <a16:creationId xmlns:a16="http://schemas.microsoft.com/office/drawing/2014/main" id="{1CB52648-0774-48B2-B8C0-66A79F1FD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759" y="2862606"/>
            <a:ext cx="4642852" cy="3272383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1BECE6DA-0724-4450-9B6C-87AE2405A0AB}"/>
              </a:ext>
            </a:extLst>
          </p:cNvPr>
          <p:cNvSpPr txBox="1">
            <a:spLocks/>
          </p:cNvSpPr>
          <p:nvPr/>
        </p:nvSpPr>
        <p:spPr>
          <a:xfrm>
            <a:off x="6635791" y="1928990"/>
            <a:ext cx="5393101" cy="991076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s-ES" sz="2000">
                <a:ea typeface="+mn-lt"/>
                <a:cs typeface="+mn-lt"/>
              </a:rPr>
              <a:t>Distribución de año de nombramiento de personas proveedoras como administradores </a:t>
            </a:r>
            <a:endParaRPr lang="es-ES" sz="2000"/>
          </a:p>
        </p:txBody>
      </p:sp>
      <p:pic>
        <p:nvPicPr>
          <p:cNvPr id="8" name="Imagen 8">
            <a:extLst>
              <a:ext uri="{FF2B5EF4-FFF2-40B4-BE49-F238E27FC236}">
                <a16:creationId xmlns:a16="http://schemas.microsoft.com/office/drawing/2014/main" id="{28F92F45-2A0B-4D86-9018-47CBE776F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688" y="2930248"/>
            <a:ext cx="5143166" cy="305855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6FEC3B-D306-40DB-9C9C-583ECF0CB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66476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23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4" baseType="lpstr">
      <vt:lpstr>Retrospect</vt:lpstr>
      <vt:lpstr>Detección de Redes de Corrupción en Ecuador utilizando fuentes heterogéneas</vt:lpstr>
      <vt:lpstr>Objetivos</vt:lpstr>
      <vt:lpstr>Corrupción</vt:lpstr>
      <vt:lpstr>Dataset</vt:lpstr>
      <vt:lpstr>Metodología</vt:lpstr>
      <vt:lpstr>Metodología</vt:lpstr>
      <vt:lpstr>Metodología</vt:lpstr>
      <vt:lpstr>Metodología</vt:lpstr>
      <vt:lpstr>Metodología</vt:lpstr>
      <vt:lpstr>Métodos</vt:lpstr>
      <vt:lpstr>Topic detection con NLP</vt:lpstr>
      <vt:lpstr>Topic detection con NLP</vt:lpstr>
      <vt:lpstr>Métodos</vt:lpstr>
      <vt:lpstr>Detección de casos aberrantes</vt:lpstr>
      <vt:lpstr>Resultados</vt:lpstr>
      <vt:lpstr>Resultados</vt:lpstr>
      <vt:lpstr>Resultados</vt:lpstr>
      <vt:lpstr>Resultados</vt:lpstr>
      <vt:lpstr>Grupo 8</vt:lpstr>
      <vt:lpstr>Resultados</vt:lpstr>
      <vt:lpstr>Resultados</vt:lpstr>
      <vt:lpstr>Resultados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Detección de Redes de Corrupción en Ecuador utilizando fuentes heterogéneas</dc:title>
  <dc:creator>Allison Nicole Barrezueta Miranda</dc:creator>
  <cp:revision>444</cp:revision>
  <dcterms:created xsi:type="dcterms:W3CDTF">2020-09-18T21:41:46Z</dcterms:created>
  <dcterms:modified xsi:type="dcterms:W3CDTF">2020-09-18T22:51:19Z</dcterms:modified>
</cp:coreProperties>
</file>