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32918400"/>
  <p:notesSz cx="6858000" cy="9144000"/>
  <p:embeddedFontLst>
    <p:embeddedFont>
      <p:font typeface="Gill Sans" panose="020B0604020202020204" charset="0"/>
      <p:regular r:id="rId4"/>
      <p:bold r:id="rId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hak1RcmNBeaSnsHg8aAjoRDKctw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979" y="-135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0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0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0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177581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7" name="Google Shape;8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44083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9"/>
        <p:cNvGrpSpPr/>
        <p:nvPr/>
      </p:nvGrpSpPr>
      <p:grpSpPr>
        <a:xfrm>
          <a:off x="0" y="0"/>
          <a:ext cx="0" cy="0"/>
          <a:chOff x="0" y="0"/>
          <a:chExt cx="0" cy="0"/>
        </a:xfrm>
      </p:grpSpPr>
      <p:sp>
        <p:nvSpPr>
          <p:cNvPr id="20" name="Google Shape;20;p3"/>
          <p:cNvSpPr txBox="1">
            <a:spLocks noGrp="1"/>
          </p:cNvSpPr>
          <p:nvPr>
            <p:ph type="subTitle" idx="1"/>
          </p:nvPr>
        </p:nvSpPr>
        <p:spPr>
          <a:xfrm>
            <a:off x="6584245" y="18653125"/>
            <a:ext cx="30722712" cy="8413750"/>
          </a:xfrm>
          <a:prstGeom prst="rect">
            <a:avLst/>
          </a:prstGeom>
          <a:noFill/>
          <a:ln>
            <a:noFill/>
          </a:ln>
        </p:spPr>
        <p:txBody>
          <a:bodyPr spcFirstLastPara="1" wrap="square" lIns="470250" tIns="235125" rIns="470250" bIns="235125" anchor="t" anchorCtr="0">
            <a:noAutofit/>
          </a:bodyPr>
          <a:lstStyle>
            <a:lvl1pPr lvl="0" algn="ctr">
              <a:spcBef>
                <a:spcPts val="3300"/>
              </a:spcBef>
              <a:spcAft>
                <a:spcPts val="0"/>
              </a:spcAft>
              <a:buClr>
                <a:schemeClr val="dk1"/>
              </a:buClr>
              <a:buSzPts val="16500"/>
              <a:buFont typeface="Arial"/>
              <a:buNone/>
              <a:defRPr/>
            </a:lvl1pPr>
            <a:lvl2pPr lvl="1" algn="ctr">
              <a:spcBef>
                <a:spcPts val="2880"/>
              </a:spcBef>
              <a:spcAft>
                <a:spcPts val="0"/>
              </a:spcAft>
              <a:buClr>
                <a:schemeClr val="dk1"/>
              </a:buClr>
              <a:buSzPts val="14400"/>
              <a:buFont typeface="Arial"/>
              <a:buNone/>
              <a:defRPr/>
            </a:lvl2pPr>
            <a:lvl3pPr lvl="2" algn="ctr">
              <a:spcBef>
                <a:spcPts val="2460"/>
              </a:spcBef>
              <a:spcAft>
                <a:spcPts val="0"/>
              </a:spcAft>
              <a:buClr>
                <a:schemeClr val="dk1"/>
              </a:buClr>
              <a:buSzPts val="12300"/>
              <a:buFont typeface="Arial"/>
              <a:buNone/>
              <a:defRPr/>
            </a:lvl3pPr>
            <a:lvl4pPr lvl="3" algn="ctr">
              <a:spcBef>
                <a:spcPts val="2080"/>
              </a:spcBef>
              <a:spcAft>
                <a:spcPts val="0"/>
              </a:spcAft>
              <a:buClr>
                <a:schemeClr val="dk1"/>
              </a:buClr>
              <a:buSzPts val="10400"/>
              <a:buFont typeface="Arial"/>
              <a:buNone/>
              <a:defRPr/>
            </a:lvl4pPr>
            <a:lvl5pPr lvl="4" algn="ctr">
              <a:spcBef>
                <a:spcPts val="2080"/>
              </a:spcBef>
              <a:spcAft>
                <a:spcPts val="0"/>
              </a:spcAft>
              <a:buClr>
                <a:schemeClr val="dk1"/>
              </a:buClr>
              <a:buSzPts val="10400"/>
              <a:buFont typeface="Arial"/>
              <a:buNone/>
              <a:defRPr/>
            </a:lvl5pPr>
            <a:lvl6pPr lvl="5" algn="ctr">
              <a:spcBef>
                <a:spcPts val="2080"/>
              </a:spcBef>
              <a:spcAft>
                <a:spcPts val="0"/>
              </a:spcAft>
              <a:buClr>
                <a:schemeClr val="dk1"/>
              </a:buClr>
              <a:buSzPts val="10400"/>
              <a:buFont typeface="Arial"/>
              <a:buNone/>
              <a:defRPr/>
            </a:lvl6pPr>
            <a:lvl7pPr lvl="6" algn="ctr">
              <a:spcBef>
                <a:spcPts val="2080"/>
              </a:spcBef>
              <a:spcAft>
                <a:spcPts val="0"/>
              </a:spcAft>
              <a:buClr>
                <a:schemeClr val="dk1"/>
              </a:buClr>
              <a:buSzPts val="10400"/>
              <a:buFont typeface="Arial"/>
              <a:buNone/>
              <a:defRPr/>
            </a:lvl7pPr>
            <a:lvl8pPr lvl="7" algn="ctr">
              <a:spcBef>
                <a:spcPts val="2080"/>
              </a:spcBef>
              <a:spcAft>
                <a:spcPts val="0"/>
              </a:spcAft>
              <a:buClr>
                <a:schemeClr val="dk1"/>
              </a:buClr>
              <a:buSzPts val="10400"/>
              <a:buFont typeface="Arial"/>
              <a:buNone/>
              <a:defRPr/>
            </a:lvl8pPr>
            <a:lvl9pPr lvl="8" algn="ctr">
              <a:spcBef>
                <a:spcPts val="2080"/>
              </a:spcBef>
              <a:spcAft>
                <a:spcPts val="0"/>
              </a:spcAft>
              <a:buClr>
                <a:schemeClr val="dk1"/>
              </a:buClr>
              <a:buSzPts val="10400"/>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195513" y="1319213"/>
            <a:ext cx="39501763" cy="5486400"/>
          </a:xfrm>
          <a:prstGeom prst="rect">
            <a:avLst/>
          </a:prstGeom>
          <a:noFill/>
          <a:ln>
            <a:noFill/>
          </a:ln>
        </p:spPr>
        <p:txBody>
          <a:bodyPr spcFirstLastPara="1" wrap="square" lIns="470250" tIns="235125" rIns="470250" bIns="2351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1083925" y="-1206500"/>
            <a:ext cx="21724937" cy="39501763"/>
          </a:xfrm>
          <a:prstGeom prst="rect">
            <a:avLst/>
          </a:prstGeom>
          <a:noFill/>
          <a:ln>
            <a:noFill/>
          </a:ln>
        </p:spPr>
        <p:txBody>
          <a:bodyPr spcFirstLastPara="1" wrap="square" lIns="470250" tIns="235125" rIns="470250" bIns="2351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195513" y="29978350"/>
            <a:ext cx="10240962" cy="2286000"/>
          </a:xfrm>
          <a:prstGeom prst="rect">
            <a:avLst/>
          </a:prstGeom>
          <a:noFill/>
          <a:ln>
            <a:noFill/>
          </a:ln>
        </p:spPr>
        <p:txBody>
          <a:bodyPr spcFirstLastPara="1" wrap="square" lIns="470250" tIns="235125" rIns="470250" bIns="23512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4997113" y="29978350"/>
            <a:ext cx="13898562" cy="2286000"/>
          </a:xfrm>
          <a:prstGeom prst="rect">
            <a:avLst/>
          </a:prstGeom>
          <a:noFill/>
          <a:ln>
            <a:noFill/>
          </a:ln>
        </p:spPr>
        <p:txBody>
          <a:bodyPr spcFirstLastPara="1" wrap="square" lIns="470250" tIns="235125" rIns="470250" bIns="23512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31456313" y="29978350"/>
            <a:ext cx="10240962" cy="2286000"/>
          </a:xfrm>
          <a:prstGeom prst="rect">
            <a:avLst/>
          </a:prstGeom>
          <a:noFill/>
          <a:ln>
            <a:noFill/>
          </a:ln>
        </p:spPr>
        <p:txBody>
          <a:bodyPr spcFirstLastPara="1" wrap="square" lIns="470250" tIns="235125" rIns="470250" bIns="235125" anchor="t" anchorCtr="0">
            <a:noAutofit/>
          </a:bodyPr>
          <a:lstStyle>
            <a:lvl1pPr marL="0" marR="0" lvl="0" indent="0" algn="r">
              <a:spcBef>
                <a:spcPts val="0"/>
              </a:spcBef>
              <a:spcAft>
                <a:spcPts val="0"/>
              </a:spcAft>
              <a:buNone/>
              <a:defRPr sz="7200">
                <a:solidFill>
                  <a:schemeClr val="dk1"/>
                </a:solidFill>
                <a:latin typeface="Arial"/>
                <a:ea typeface="Arial"/>
                <a:cs typeface="Arial"/>
                <a:sym typeface="Arial"/>
              </a:defRPr>
            </a:lvl1pPr>
            <a:lvl2pPr marL="0" marR="0" lvl="1" indent="0" algn="r">
              <a:spcBef>
                <a:spcPts val="0"/>
              </a:spcBef>
              <a:spcAft>
                <a:spcPts val="0"/>
              </a:spcAft>
              <a:buNone/>
              <a:defRPr sz="7200">
                <a:solidFill>
                  <a:schemeClr val="dk1"/>
                </a:solidFill>
                <a:latin typeface="Arial"/>
                <a:ea typeface="Arial"/>
                <a:cs typeface="Arial"/>
                <a:sym typeface="Arial"/>
              </a:defRPr>
            </a:lvl2pPr>
            <a:lvl3pPr marL="0" marR="0" lvl="2" indent="0" algn="r">
              <a:spcBef>
                <a:spcPts val="0"/>
              </a:spcBef>
              <a:spcAft>
                <a:spcPts val="0"/>
              </a:spcAft>
              <a:buNone/>
              <a:defRPr sz="7200">
                <a:solidFill>
                  <a:schemeClr val="dk1"/>
                </a:solidFill>
                <a:latin typeface="Arial"/>
                <a:ea typeface="Arial"/>
                <a:cs typeface="Arial"/>
                <a:sym typeface="Arial"/>
              </a:defRPr>
            </a:lvl3pPr>
            <a:lvl4pPr marL="0" marR="0" lvl="3" indent="0" algn="r">
              <a:spcBef>
                <a:spcPts val="0"/>
              </a:spcBef>
              <a:spcAft>
                <a:spcPts val="0"/>
              </a:spcAft>
              <a:buNone/>
              <a:defRPr sz="7200">
                <a:solidFill>
                  <a:schemeClr val="dk1"/>
                </a:solidFill>
                <a:latin typeface="Arial"/>
                <a:ea typeface="Arial"/>
                <a:cs typeface="Arial"/>
                <a:sym typeface="Arial"/>
              </a:defRPr>
            </a:lvl4pPr>
            <a:lvl5pPr marL="0" marR="0" lvl="4" indent="0" algn="r">
              <a:spcBef>
                <a:spcPts val="0"/>
              </a:spcBef>
              <a:spcAft>
                <a:spcPts val="0"/>
              </a:spcAft>
              <a:buNone/>
              <a:defRPr sz="7200">
                <a:solidFill>
                  <a:schemeClr val="dk1"/>
                </a:solidFill>
                <a:latin typeface="Arial"/>
                <a:ea typeface="Arial"/>
                <a:cs typeface="Arial"/>
                <a:sym typeface="Arial"/>
              </a:defRPr>
            </a:lvl5pPr>
            <a:lvl6pPr marL="0" marR="0" lvl="5" indent="0" algn="r">
              <a:spcBef>
                <a:spcPts val="0"/>
              </a:spcBef>
              <a:spcAft>
                <a:spcPts val="0"/>
              </a:spcAft>
              <a:buNone/>
              <a:defRPr sz="7200">
                <a:solidFill>
                  <a:schemeClr val="dk1"/>
                </a:solidFill>
                <a:latin typeface="Arial"/>
                <a:ea typeface="Arial"/>
                <a:cs typeface="Arial"/>
                <a:sym typeface="Arial"/>
              </a:defRPr>
            </a:lvl6pPr>
            <a:lvl7pPr marL="0" marR="0" lvl="6" indent="0" algn="r">
              <a:spcBef>
                <a:spcPts val="0"/>
              </a:spcBef>
              <a:spcAft>
                <a:spcPts val="0"/>
              </a:spcAft>
              <a:buNone/>
              <a:defRPr sz="7200">
                <a:solidFill>
                  <a:schemeClr val="dk1"/>
                </a:solidFill>
                <a:latin typeface="Arial"/>
                <a:ea typeface="Arial"/>
                <a:cs typeface="Arial"/>
                <a:sym typeface="Arial"/>
              </a:defRPr>
            </a:lvl7pPr>
            <a:lvl8pPr marL="0" marR="0" lvl="7" indent="0" algn="r">
              <a:spcBef>
                <a:spcPts val="0"/>
              </a:spcBef>
              <a:spcAft>
                <a:spcPts val="0"/>
              </a:spcAft>
              <a:buNone/>
              <a:defRPr sz="7200">
                <a:solidFill>
                  <a:schemeClr val="dk1"/>
                </a:solidFill>
                <a:latin typeface="Arial"/>
                <a:ea typeface="Arial"/>
                <a:cs typeface="Arial"/>
                <a:sym typeface="Arial"/>
              </a:defRPr>
            </a:lvl8pPr>
            <a:lvl9pPr marL="0" marR="0" lvl="8" indent="0" algn="r">
              <a:spcBef>
                <a:spcPts val="0"/>
              </a:spcBef>
              <a:spcAft>
                <a:spcPts val="0"/>
              </a:spcAft>
              <a:buNone/>
              <a:defRPr sz="7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22715628" y="10425555"/>
            <a:ext cx="28087638" cy="9874956"/>
          </a:xfrm>
          <a:prstGeom prst="rect">
            <a:avLst/>
          </a:prstGeom>
          <a:noFill/>
          <a:ln>
            <a:noFill/>
          </a:ln>
        </p:spPr>
        <p:txBody>
          <a:bodyPr spcFirstLastPara="1" wrap="square" lIns="470250" tIns="235125" rIns="470250" bIns="2351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2897275" y="617627"/>
            <a:ext cx="28087638" cy="29490812"/>
          </a:xfrm>
          <a:prstGeom prst="rect">
            <a:avLst/>
          </a:prstGeom>
          <a:noFill/>
          <a:ln>
            <a:noFill/>
          </a:ln>
        </p:spPr>
        <p:txBody>
          <a:bodyPr spcFirstLastPara="1" wrap="square" lIns="470250" tIns="235125" rIns="470250" bIns="2351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195513" y="29978350"/>
            <a:ext cx="10240962" cy="2286000"/>
          </a:xfrm>
          <a:prstGeom prst="rect">
            <a:avLst/>
          </a:prstGeom>
          <a:noFill/>
          <a:ln>
            <a:noFill/>
          </a:ln>
        </p:spPr>
        <p:txBody>
          <a:bodyPr spcFirstLastPara="1" wrap="square" lIns="470250" tIns="235125" rIns="470250" bIns="23512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4997113" y="29978350"/>
            <a:ext cx="13898562" cy="2286000"/>
          </a:xfrm>
          <a:prstGeom prst="rect">
            <a:avLst/>
          </a:prstGeom>
          <a:noFill/>
          <a:ln>
            <a:noFill/>
          </a:ln>
        </p:spPr>
        <p:txBody>
          <a:bodyPr spcFirstLastPara="1" wrap="square" lIns="470250" tIns="235125" rIns="470250" bIns="23512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31456313" y="29978350"/>
            <a:ext cx="10240962" cy="2286000"/>
          </a:xfrm>
          <a:prstGeom prst="rect">
            <a:avLst/>
          </a:prstGeom>
          <a:noFill/>
          <a:ln>
            <a:noFill/>
          </a:ln>
        </p:spPr>
        <p:txBody>
          <a:bodyPr spcFirstLastPara="1" wrap="square" lIns="470250" tIns="235125" rIns="470250" bIns="235125" anchor="t" anchorCtr="0">
            <a:noAutofit/>
          </a:bodyPr>
          <a:lstStyle>
            <a:lvl1pPr marL="0" marR="0" lvl="0" indent="0" algn="r">
              <a:spcBef>
                <a:spcPts val="0"/>
              </a:spcBef>
              <a:spcAft>
                <a:spcPts val="0"/>
              </a:spcAft>
              <a:buNone/>
              <a:defRPr sz="7200">
                <a:solidFill>
                  <a:schemeClr val="dk1"/>
                </a:solidFill>
                <a:latin typeface="Arial"/>
                <a:ea typeface="Arial"/>
                <a:cs typeface="Arial"/>
                <a:sym typeface="Arial"/>
              </a:defRPr>
            </a:lvl1pPr>
            <a:lvl2pPr marL="0" marR="0" lvl="1" indent="0" algn="r">
              <a:spcBef>
                <a:spcPts val="0"/>
              </a:spcBef>
              <a:spcAft>
                <a:spcPts val="0"/>
              </a:spcAft>
              <a:buNone/>
              <a:defRPr sz="7200">
                <a:solidFill>
                  <a:schemeClr val="dk1"/>
                </a:solidFill>
                <a:latin typeface="Arial"/>
                <a:ea typeface="Arial"/>
                <a:cs typeface="Arial"/>
                <a:sym typeface="Arial"/>
              </a:defRPr>
            </a:lvl2pPr>
            <a:lvl3pPr marL="0" marR="0" lvl="2" indent="0" algn="r">
              <a:spcBef>
                <a:spcPts val="0"/>
              </a:spcBef>
              <a:spcAft>
                <a:spcPts val="0"/>
              </a:spcAft>
              <a:buNone/>
              <a:defRPr sz="7200">
                <a:solidFill>
                  <a:schemeClr val="dk1"/>
                </a:solidFill>
                <a:latin typeface="Arial"/>
                <a:ea typeface="Arial"/>
                <a:cs typeface="Arial"/>
                <a:sym typeface="Arial"/>
              </a:defRPr>
            </a:lvl3pPr>
            <a:lvl4pPr marL="0" marR="0" lvl="3" indent="0" algn="r">
              <a:spcBef>
                <a:spcPts val="0"/>
              </a:spcBef>
              <a:spcAft>
                <a:spcPts val="0"/>
              </a:spcAft>
              <a:buNone/>
              <a:defRPr sz="7200">
                <a:solidFill>
                  <a:schemeClr val="dk1"/>
                </a:solidFill>
                <a:latin typeface="Arial"/>
                <a:ea typeface="Arial"/>
                <a:cs typeface="Arial"/>
                <a:sym typeface="Arial"/>
              </a:defRPr>
            </a:lvl4pPr>
            <a:lvl5pPr marL="0" marR="0" lvl="4" indent="0" algn="r">
              <a:spcBef>
                <a:spcPts val="0"/>
              </a:spcBef>
              <a:spcAft>
                <a:spcPts val="0"/>
              </a:spcAft>
              <a:buNone/>
              <a:defRPr sz="7200">
                <a:solidFill>
                  <a:schemeClr val="dk1"/>
                </a:solidFill>
                <a:latin typeface="Arial"/>
                <a:ea typeface="Arial"/>
                <a:cs typeface="Arial"/>
                <a:sym typeface="Arial"/>
              </a:defRPr>
            </a:lvl5pPr>
            <a:lvl6pPr marL="0" marR="0" lvl="5" indent="0" algn="r">
              <a:spcBef>
                <a:spcPts val="0"/>
              </a:spcBef>
              <a:spcAft>
                <a:spcPts val="0"/>
              </a:spcAft>
              <a:buNone/>
              <a:defRPr sz="7200">
                <a:solidFill>
                  <a:schemeClr val="dk1"/>
                </a:solidFill>
                <a:latin typeface="Arial"/>
                <a:ea typeface="Arial"/>
                <a:cs typeface="Arial"/>
                <a:sym typeface="Arial"/>
              </a:defRPr>
            </a:lvl6pPr>
            <a:lvl7pPr marL="0" marR="0" lvl="6" indent="0" algn="r">
              <a:spcBef>
                <a:spcPts val="0"/>
              </a:spcBef>
              <a:spcAft>
                <a:spcPts val="0"/>
              </a:spcAft>
              <a:buNone/>
              <a:defRPr sz="7200">
                <a:solidFill>
                  <a:schemeClr val="dk1"/>
                </a:solidFill>
                <a:latin typeface="Arial"/>
                <a:ea typeface="Arial"/>
                <a:cs typeface="Arial"/>
                <a:sym typeface="Arial"/>
              </a:defRPr>
            </a:lvl7pPr>
            <a:lvl8pPr marL="0" marR="0" lvl="7" indent="0" algn="r">
              <a:spcBef>
                <a:spcPts val="0"/>
              </a:spcBef>
              <a:spcAft>
                <a:spcPts val="0"/>
              </a:spcAft>
              <a:buNone/>
              <a:defRPr sz="7200">
                <a:solidFill>
                  <a:schemeClr val="dk1"/>
                </a:solidFill>
                <a:latin typeface="Arial"/>
                <a:ea typeface="Arial"/>
                <a:cs typeface="Arial"/>
                <a:sym typeface="Arial"/>
              </a:defRPr>
            </a:lvl8pPr>
            <a:lvl9pPr marL="0" marR="0" lvl="8" indent="0" algn="r">
              <a:spcBef>
                <a:spcPts val="0"/>
              </a:spcBef>
              <a:spcAft>
                <a:spcPts val="0"/>
              </a:spcAft>
              <a:buNone/>
              <a:defRPr sz="7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2195513" y="1319213"/>
            <a:ext cx="39501763" cy="5486400"/>
          </a:xfrm>
          <a:prstGeom prst="rect">
            <a:avLst/>
          </a:prstGeom>
          <a:noFill/>
          <a:ln>
            <a:noFill/>
          </a:ln>
        </p:spPr>
        <p:txBody>
          <a:bodyPr spcFirstLastPara="1" wrap="square" lIns="470250" tIns="235125" rIns="470250" bIns="2351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2195513" y="7681913"/>
            <a:ext cx="39501763" cy="21724937"/>
          </a:xfrm>
          <a:prstGeom prst="rect">
            <a:avLst/>
          </a:prstGeom>
          <a:noFill/>
          <a:ln>
            <a:noFill/>
          </a:ln>
        </p:spPr>
        <p:txBody>
          <a:bodyPr spcFirstLastPara="1" wrap="square" lIns="470250" tIns="235125" rIns="470250" bIns="2351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2195513" y="29978350"/>
            <a:ext cx="10240962" cy="2286000"/>
          </a:xfrm>
          <a:prstGeom prst="rect">
            <a:avLst/>
          </a:prstGeom>
          <a:noFill/>
          <a:ln>
            <a:noFill/>
          </a:ln>
        </p:spPr>
        <p:txBody>
          <a:bodyPr spcFirstLastPara="1" wrap="square" lIns="470250" tIns="235125" rIns="470250" bIns="23512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4997113" y="29978350"/>
            <a:ext cx="13898562" cy="2286000"/>
          </a:xfrm>
          <a:prstGeom prst="rect">
            <a:avLst/>
          </a:prstGeom>
          <a:noFill/>
          <a:ln>
            <a:noFill/>
          </a:ln>
        </p:spPr>
        <p:txBody>
          <a:bodyPr spcFirstLastPara="1" wrap="square" lIns="470250" tIns="235125" rIns="470250" bIns="23512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31456313" y="29978350"/>
            <a:ext cx="10240962" cy="2286000"/>
          </a:xfrm>
          <a:prstGeom prst="rect">
            <a:avLst/>
          </a:prstGeom>
          <a:noFill/>
          <a:ln>
            <a:noFill/>
          </a:ln>
        </p:spPr>
        <p:txBody>
          <a:bodyPr spcFirstLastPara="1" wrap="square" lIns="470250" tIns="235125" rIns="470250" bIns="235125" anchor="t" anchorCtr="0">
            <a:noAutofit/>
          </a:bodyPr>
          <a:lstStyle>
            <a:lvl1pPr marL="0" marR="0" lvl="0" indent="0" algn="r">
              <a:spcBef>
                <a:spcPts val="0"/>
              </a:spcBef>
              <a:spcAft>
                <a:spcPts val="0"/>
              </a:spcAft>
              <a:buNone/>
              <a:defRPr sz="7200">
                <a:solidFill>
                  <a:schemeClr val="dk1"/>
                </a:solidFill>
                <a:latin typeface="Arial"/>
                <a:ea typeface="Arial"/>
                <a:cs typeface="Arial"/>
                <a:sym typeface="Arial"/>
              </a:defRPr>
            </a:lvl1pPr>
            <a:lvl2pPr marL="0" marR="0" lvl="1" indent="0" algn="r">
              <a:spcBef>
                <a:spcPts val="0"/>
              </a:spcBef>
              <a:spcAft>
                <a:spcPts val="0"/>
              </a:spcAft>
              <a:buNone/>
              <a:defRPr sz="7200">
                <a:solidFill>
                  <a:schemeClr val="dk1"/>
                </a:solidFill>
                <a:latin typeface="Arial"/>
                <a:ea typeface="Arial"/>
                <a:cs typeface="Arial"/>
                <a:sym typeface="Arial"/>
              </a:defRPr>
            </a:lvl2pPr>
            <a:lvl3pPr marL="0" marR="0" lvl="2" indent="0" algn="r">
              <a:spcBef>
                <a:spcPts val="0"/>
              </a:spcBef>
              <a:spcAft>
                <a:spcPts val="0"/>
              </a:spcAft>
              <a:buNone/>
              <a:defRPr sz="7200">
                <a:solidFill>
                  <a:schemeClr val="dk1"/>
                </a:solidFill>
                <a:latin typeface="Arial"/>
                <a:ea typeface="Arial"/>
                <a:cs typeface="Arial"/>
                <a:sym typeface="Arial"/>
              </a:defRPr>
            </a:lvl3pPr>
            <a:lvl4pPr marL="0" marR="0" lvl="3" indent="0" algn="r">
              <a:spcBef>
                <a:spcPts val="0"/>
              </a:spcBef>
              <a:spcAft>
                <a:spcPts val="0"/>
              </a:spcAft>
              <a:buNone/>
              <a:defRPr sz="7200">
                <a:solidFill>
                  <a:schemeClr val="dk1"/>
                </a:solidFill>
                <a:latin typeface="Arial"/>
                <a:ea typeface="Arial"/>
                <a:cs typeface="Arial"/>
                <a:sym typeface="Arial"/>
              </a:defRPr>
            </a:lvl4pPr>
            <a:lvl5pPr marL="0" marR="0" lvl="4" indent="0" algn="r">
              <a:spcBef>
                <a:spcPts val="0"/>
              </a:spcBef>
              <a:spcAft>
                <a:spcPts val="0"/>
              </a:spcAft>
              <a:buNone/>
              <a:defRPr sz="7200">
                <a:solidFill>
                  <a:schemeClr val="dk1"/>
                </a:solidFill>
                <a:latin typeface="Arial"/>
                <a:ea typeface="Arial"/>
                <a:cs typeface="Arial"/>
                <a:sym typeface="Arial"/>
              </a:defRPr>
            </a:lvl5pPr>
            <a:lvl6pPr marL="0" marR="0" lvl="5" indent="0" algn="r">
              <a:spcBef>
                <a:spcPts val="0"/>
              </a:spcBef>
              <a:spcAft>
                <a:spcPts val="0"/>
              </a:spcAft>
              <a:buNone/>
              <a:defRPr sz="7200">
                <a:solidFill>
                  <a:schemeClr val="dk1"/>
                </a:solidFill>
                <a:latin typeface="Arial"/>
                <a:ea typeface="Arial"/>
                <a:cs typeface="Arial"/>
                <a:sym typeface="Arial"/>
              </a:defRPr>
            </a:lvl6pPr>
            <a:lvl7pPr marL="0" marR="0" lvl="6" indent="0" algn="r">
              <a:spcBef>
                <a:spcPts val="0"/>
              </a:spcBef>
              <a:spcAft>
                <a:spcPts val="0"/>
              </a:spcAft>
              <a:buNone/>
              <a:defRPr sz="7200">
                <a:solidFill>
                  <a:schemeClr val="dk1"/>
                </a:solidFill>
                <a:latin typeface="Arial"/>
                <a:ea typeface="Arial"/>
                <a:cs typeface="Arial"/>
                <a:sym typeface="Arial"/>
              </a:defRPr>
            </a:lvl7pPr>
            <a:lvl8pPr marL="0" marR="0" lvl="7" indent="0" algn="r">
              <a:spcBef>
                <a:spcPts val="0"/>
              </a:spcBef>
              <a:spcAft>
                <a:spcPts val="0"/>
              </a:spcAft>
              <a:buNone/>
              <a:defRPr sz="7200">
                <a:solidFill>
                  <a:schemeClr val="dk1"/>
                </a:solidFill>
                <a:latin typeface="Arial"/>
                <a:ea typeface="Arial"/>
                <a:cs typeface="Arial"/>
                <a:sym typeface="Arial"/>
              </a:defRPr>
            </a:lvl8pPr>
            <a:lvl9pPr marL="0" marR="0" lvl="8" indent="0" algn="r">
              <a:spcBef>
                <a:spcPts val="0"/>
              </a:spcBef>
              <a:spcAft>
                <a:spcPts val="0"/>
              </a:spcAft>
              <a:buNone/>
              <a:defRPr sz="7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467101" y="21153439"/>
            <a:ext cx="37306958" cy="6537325"/>
          </a:xfrm>
          <a:prstGeom prst="rect">
            <a:avLst/>
          </a:prstGeom>
          <a:noFill/>
          <a:ln>
            <a:noFill/>
          </a:ln>
        </p:spPr>
        <p:txBody>
          <a:bodyPr spcFirstLastPara="1" wrap="square" lIns="470250" tIns="235125" rIns="470250" bIns="235125"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3467101" y="13952538"/>
            <a:ext cx="37306958" cy="7200900"/>
          </a:xfrm>
          <a:prstGeom prst="rect">
            <a:avLst/>
          </a:prstGeom>
          <a:noFill/>
          <a:ln>
            <a:noFill/>
          </a:ln>
        </p:spPr>
        <p:txBody>
          <a:bodyPr spcFirstLastPara="1" wrap="square" lIns="470250" tIns="235125" rIns="470250" bIns="235125"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0" name="Google Shape;30;p5"/>
          <p:cNvSpPr txBox="1">
            <a:spLocks noGrp="1"/>
          </p:cNvSpPr>
          <p:nvPr>
            <p:ph type="dt" idx="10"/>
          </p:nvPr>
        </p:nvSpPr>
        <p:spPr>
          <a:xfrm>
            <a:off x="2195513" y="29978350"/>
            <a:ext cx="10240962" cy="2286000"/>
          </a:xfrm>
          <a:prstGeom prst="rect">
            <a:avLst/>
          </a:prstGeom>
          <a:noFill/>
          <a:ln>
            <a:noFill/>
          </a:ln>
        </p:spPr>
        <p:txBody>
          <a:bodyPr spcFirstLastPara="1" wrap="square" lIns="470250" tIns="235125" rIns="470250" bIns="23512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4997113" y="29978350"/>
            <a:ext cx="13898562" cy="2286000"/>
          </a:xfrm>
          <a:prstGeom prst="rect">
            <a:avLst/>
          </a:prstGeom>
          <a:noFill/>
          <a:ln>
            <a:noFill/>
          </a:ln>
        </p:spPr>
        <p:txBody>
          <a:bodyPr spcFirstLastPara="1" wrap="square" lIns="470250" tIns="235125" rIns="470250" bIns="23512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1456313" y="29978350"/>
            <a:ext cx="10240962" cy="2286000"/>
          </a:xfrm>
          <a:prstGeom prst="rect">
            <a:avLst/>
          </a:prstGeom>
          <a:noFill/>
          <a:ln>
            <a:noFill/>
          </a:ln>
        </p:spPr>
        <p:txBody>
          <a:bodyPr spcFirstLastPara="1" wrap="square" lIns="470250" tIns="235125" rIns="470250" bIns="235125" anchor="t" anchorCtr="0">
            <a:noAutofit/>
          </a:bodyPr>
          <a:lstStyle>
            <a:lvl1pPr marL="0" marR="0" lvl="0" indent="0" algn="r">
              <a:spcBef>
                <a:spcPts val="0"/>
              </a:spcBef>
              <a:spcAft>
                <a:spcPts val="0"/>
              </a:spcAft>
              <a:buNone/>
              <a:defRPr sz="7200">
                <a:solidFill>
                  <a:schemeClr val="dk1"/>
                </a:solidFill>
                <a:latin typeface="Arial"/>
                <a:ea typeface="Arial"/>
                <a:cs typeface="Arial"/>
                <a:sym typeface="Arial"/>
              </a:defRPr>
            </a:lvl1pPr>
            <a:lvl2pPr marL="0" marR="0" lvl="1" indent="0" algn="r">
              <a:spcBef>
                <a:spcPts val="0"/>
              </a:spcBef>
              <a:spcAft>
                <a:spcPts val="0"/>
              </a:spcAft>
              <a:buNone/>
              <a:defRPr sz="7200">
                <a:solidFill>
                  <a:schemeClr val="dk1"/>
                </a:solidFill>
                <a:latin typeface="Arial"/>
                <a:ea typeface="Arial"/>
                <a:cs typeface="Arial"/>
                <a:sym typeface="Arial"/>
              </a:defRPr>
            </a:lvl2pPr>
            <a:lvl3pPr marL="0" marR="0" lvl="2" indent="0" algn="r">
              <a:spcBef>
                <a:spcPts val="0"/>
              </a:spcBef>
              <a:spcAft>
                <a:spcPts val="0"/>
              </a:spcAft>
              <a:buNone/>
              <a:defRPr sz="7200">
                <a:solidFill>
                  <a:schemeClr val="dk1"/>
                </a:solidFill>
                <a:latin typeface="Arial"/>
                <a:ea typeface="Arial"/>
                <a:cs typeface="Arial"/>
                <a:sym typeface="Arial"/>
              </a:defRPr>
            </a:lvl3pPr>
            <a:lvl4pPr marL="0" marR="0" lvl="3" indent="0" algn="r">
              <a:spcBef>
                <a:spcPts val="0"/>
              </a:spcBef>
              <a:spcAft>
                <a:spcPts val="0"/>
              </a:spcAft>
              <a:buNone/>
              <a:defRPr sz="7200">
                <a:solidFill>
                  <a:schemeClr val="dk1"/>
                </a:solidFill>
                <a:latin typeface="Arial"/>
                <a:ea typeface="Arial"/>
                <a:cs typeface="Arial"/>
                <a:sym typeface="Arial"/>
              </a:defRPr>
            </a:lvl4pPr>
            <a:lvl5pPr marL="0" marR="0" lvl="4" indent="0" algn="r">
              <a:spcBef>
                <a:spcPts val="0"/>
              </a:spcBef>
              <a:spcAft>
                <a:spcPts val="0"/>
              </a:spcAft>
              <a:buNone/>
              <a:defRPr sz="7200">
                <a:solidFill>
                  <a:schemeClr val="dk1"/>
                </a:solidFill>
                <a:latin typeface="Arial"/>
                <a:ea typeface="Arial"/>
                <a:cs typeface="Arial"/>
                <a:sym typeface="Arial"/>
              </a:defRPr>
            </a:lvl5pPr>
            <a:lvl6pPr marL="0" marR="0" lvl="5" indent="0" algn="r">
              <a:spcBef>
                <a:spcPts val="0"/>
              </a:spcBef>
              <a:spcAft>
                <a:spcPts val="0"/>
              </a:spcAft>
              <a:buNone/>
              <a:defRPr sz="7200">
                <a:solidFill>
                  <a:schemeClr val="dk1"/>
                </a:solidFill>
                <a:latin typeface="Arial"/>
                <a:ea typeface="Arial"/>
                <a:cs typeface="Arial"/>
                <a:sym typeface="Arial"/>
              </a:defRPr>
            </a:lvl6pPr>
            <a:lvl7pPr marL="0" marR="0" lvl="6" indent="0" algn="r">
              <a:spcBef>
                <a:spcPts val="0"/>
              </a:spcBef>
              <a:spcAft>
                <a:spcPts val="0"/>
              </a:spcAft>
              <a:buNone/>
              <a:defRPr sz="7200">
                <a:solidFill>
                  <a:schemeClr val="dk1"/>
                </a:solidFill>
                <a:latin typeface="Arial"/>
                <a:ea typeface="Arial"/>
                <a:cs typeface="Arial"/>
                <a:sym typeface="Arial"/>
              </a:defRPr>
            </a:lvl7pPr>
            <a:lvl8pPr marL="0" marR="0" lvl="7" indent="0" algn="r">
              <a:spcBef>
                <a:spcPts val="0"/>
              </a:spcBef>
              <a:spcAft>
                <a:spcPts val="0"/>
              </a:spcAft>
              <a:buNone/>
              <a:defRPr sz="7200">
                <a:solidFill>
                  <a:schemeClr val="dk1"/>
                </a:solidFill>
                <a:latin typeface="Arial"/>
                <a:ea typeface="Arial"/>
                <a:cs typeface="Arial"/>
                <a:sym typeface="Arial"/>
              </a:defRPr>
            </a:lvl8pPr>
            <a:lvl9pPr marL="0" marR="0" lvl="8" indent="0" algn="r">
              <a:spcBef>
                <a:spcPts val="0"/>
              </a:spcBef>
              <a:spcAft>
                <a:spcPts val="0"/>
              </a:spcAft>
              <a:buNone/>
              <a:defRPr sz="7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195513" y="1319213"/>
            <a:ext cx="39501763" cy="5486400"/>
          </a:xfrm>
          <a:prstGeom prst="rect">
            <a:avLst/>
          </a:prstGeom>
          <a:noFill/>
          <a:ln>
            <a:noFill/>
          </a:ln>
        </p:spPr>
        <p:txBody>
          <a:bodyPr spcFirstLastPara="1" wrap="square" lIns="470250" tIns="235125" rIns="470250" bIns="2351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2195689" y="7681914"/>
            <a:ext cx="19682178" cy="21724937"/>
          </a:xfrm>
          <a:prstGeom prst="rect">
            <a:avLst/>
          </a:prstGeom>
          <a:noFill/>
          <a:ln>
            <a:noFill/>
          </a:ln>
        </p:spPr>
        <p:txBody>
          <a:bodyPr spcFirstLastPara="1" wrap="square" lIns="470250" tIns="235125" rIns="470250" bIns="235125"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6" name="Google Shape;36;p6"/>
          <p:cNvSpPr txBox="1">
            <a:spLocks noGrp="1"/>
          </p:cNvSpPr>
          <p:nvPr>
            <p:ph type="body" idx="2"/>
          </p:nvPr>
        </p:nvSpPr>
        <p:spPr>
          <a:xfrm>
            <a:off x="22013334" y="7681914"/>
            <a:ext cx="19683589" cy="21724937"/>
          </a:xfrm>
          <a:prstGeom prst="rect">
            <a:avLst/>
          </a:prstGeom>
          <a:noFill/>
          <a:ln>
            <a:noFill/>
          </a:ln>
        </p:spPr>
        <p:txBody>
          <a:bodyPr spcFirstLastPara="1" wrap="square" lIns="470250" tIns="235125" rIns="470250" bIns="235125"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7" name="Google Shape;37;p6"/>
          <p:cNvSpPr txBox="1">
            <a:spLocks noGrp="1"/>
          </p:cNvSpPr>
          <p:nvPr>
            <p:ph type="dt" idx="10"/>
          </p:nvPr>
        </p:nvSpPr>
        <p:spPr>
          <a:xfrm>
            <a:off x="2195513" y="29978350"/>
            <a:ext cx="10240962" cy="2286000"/>
          </a:xfrm>
          <a:prstGeom prst="rect">
            <a:avLst/>
          </a:prstGeom>
          <a:noFill/>
          <a:ln>
            <a:noFill/>
          </a:ln>
        </p:spPr>
        <p:txBody>
          <a:bodyPr spcFirstLastPara="1" wrap="square" lIns="470250" tIns="235125" rIns="470250" bIns="23512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997113" y="29978350"/>
            <a:ext cx="13898562" cy="2286000"/>
          </a:xfrm>
          <a:prstGeom prst="rect">
            <a:avLst/>
          </a:prstGeom>
          <a:noFill/>
          <a:ln>
            <a:noFill/>
          </a:ln>
        </p:spPr>
        <p:txBody>
          <a:bodyPr spcFirstLastPara="1" wrap="square" lIns="470250" tIns="235125" rIns="470250" bIns="23512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1456313" y="29978350"/>
            <a:ext cx="10240962" cy="2286000"/>
          </a:xfrm>
          <a:prstGeom prst="rect">
            <a:avLst/>
          </a:prstGeom>
          <a:noFill/>
          <a:ln>
            <a:noFill/>
          </a:ln>
        </p:spPr>
        <p:txBody>
          <a:bodyPr spcFirstLastPara="1" wrap="square" lIns="470250" tIns="235125" rIns="470250" bIns="235125" anchor="t" anchorCtr="0">
            <a:noAutofit/>
          </a:bodyPr>
          <a:lstStyle>
            <a:lvl1pPr marL="0" marR="0" lvl="0" indent="0" algn="r">
              <a:spcBef>
                <a:spcPts val="0"/>
              </a:spcBef>
              <a:spcAft>
                <a:spcPts val="0"/>
              </a:spcAft>
              <a:buNone/>
              <a:defRPr sz="7200">
                <a:solidFill>
                  <a:schemeClr val="dk1"/>
                </a:solidFill>
                <a:latin typeface="Arial"/>
                <a:ea typeface="Arial"/>
                <a:cs typeface="Arial"/>
                <a:sym typeface="Arial"/>
              </a:defRPr>
            </a:lvl1pPr>
            <a:lvl2pPr marL="0" marR="0" lvl="1" indent="0" algn="r">
              <a:spcBef>
                <a:spcPts val="0"/>
              </a:spcBef>
              <a:spcAft>
                <a:spcPts val="0"/>
              </a:spcAft>
              <a:buNone/>
              <a:defRPr sz="7200">
                <a:solidFill>
                  <a:schemeClr val="dk1"/>
                </a:solidFill>
                <a:latin typeface="Arial"/>
                <a:ea typeface="Arial"/>
                <a:cs typeface="Arial"/>
                <a:sym typeface="Arial"/>
              </a:defRPr>
            </a:lvl2pPr>
            <a:lvl3pPr marL="0" marR="0" lvl="2" indent="0" algn="r">
              <a:spcBef>
                <a:spcPts val="0"/>
              </a:spcBef>
              <a:spcAft>
                <a:spcPts val="0"/>
              </a:spcAft>
              <a:buNone/>
              <a:defRPr sz="7200">
                <a:solidFill>
                  <a:schemeClr val="dk1"/>
                </a:solidFill>
                <a:latin typeface="Arial"/>
                <a:ea typeface="Arial"/>
                <a:cs typeface="Arial"/>
                <a:sym typeface="Arial"/>
              </a:defRPr>
            </a:lvl3pPr>
            <a:lvl4pPr marL="0" marR="0" lvl="3" indent="0" algn="r">
              <a:spcBef>
                <a:spcPts val="0"/>
              </a:spcBef>
              <a:spcAft>
                <a:spcPts val="0"/>
              </a:spcAft>
              <a:buNone/>
              <a:defRPr sz="7200">
                <a:solidFill>
                  <a:schemeClr val="dk1"/>
                </a:solidFill>
                <a:latin typeface="Arial"/>
                <a:ea typeface="Arial"/>
                <a:cs typeface="Arial"/>
                <a:sym typeface="Arial"/>
              </a:defRPr>
            </a:lvl4pPr>
            <a:lvl5pPr marL="0" marR="0" lvl="4" indent="0" algn="r">
              <a:spcBef>
                <a:spcPts val="0"/>
              </a:spcBef>
              <a:spcAft>
                <a:spcPts val="0"/>
              </a:spcAft>
              <a:buNone/>
              <a:defRPr sz="7200">
                <a:solidFill>
                  <a:schemeClr val="dk1"/>
                </a:solidFill>
                <a:latin typeface="Arial"/>
                <a:ea typeface="Arial"/>
                <a:cs typeface="Arial"/>
                <a:sym typeface="Arial"/>
              </a:defRPr>
            </a:lvl5pPr>
            <a:lvl6pPr marL="0" marR="0" lvl="5" indent="0" algn="r">
              <a:spcBef>
                <a:spcPts val="0"/>
              </a:spcBef>
              <a:spcAft>
                <a:spcPts val="0"/>
              </a:spcAft>
              <a:buNone/>
              <a:defRPr sz="7200">
                <a:solidFill>
                  <a:schemeClr val="dk1"/>
                </a:solidFill>
                <a:latin typeface="Arial"/>
                <a:ea typeface="Arial"/>
                <a:cs typeface="Arial"/>
                <a:sym typeface="Arial"/>
              </a:defRPr>
            </a:lvl6pPr>
            <a:lvl7pPr marL="0" marR="0" lvl="6" indent="0" algn="r">
              <a:spcBef>
                <a:spcPts val="0"/>
              </a:spcBef>
              <a:spcAft>
                <a:spcPts val="0"/>
              </a:spcAft>
              <a:buNone/>
              <a:defRPr sz="7200">
                <a:solidFill>
                  <a:schemeClr val="dk1"/>
                </a:solidFill>
                <a:latin typeface="Arial"/>
                <a:ea typeface="Arial"/>
                <a:cs typeface="Arial"/>
                <a:sym typeface="Arial"/>
              </a:defRPr>
            </a:lvl7pPr>
            <a:lvl8pPr marL="0" marR="0" lvl="7" indent="0" algn="r">
              <a:spcBef>
                <a:spcPts val="0"/>
              </a:spcBef>
              <a:spcAft>
                <a:spcPts val="0"/>
              </a:spcAft>
              <a:buNone/>
              <a:defRPr sz="7200">
                <a:solidFill>
                  <a:schemeClr val="dk1"/>
                </a:solidFill>
                <a:latin typeface="Arial"/>
                <a:ea typeface="Arial"/>
                <a:cs typeface="Arial"/>
                <a:sym typeface="Arial"/>
              </a:defRPr>
            </a:lvl8pPr>
            <a:lvl9pPr marL="0" marR="0" lvl="8" indent="0" algn="r">
              <a:spcBef>
                <a:spcPts val="0"/>
              </a:spcBef>
              <a:spcAft>
                <a:spcPts val="0"/>
              </a:spcAft>
              <a:buNone/>
              <a:defRPr sz="7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194279" y="1317625"/>
            <a:ext cx="39502642" cy="5486400"/>
          </a:xfrm>
          <a:prstGeom prst="rect">
            <a:avLst/>
          </a:prstGeom>
          <a:noFill/>
          <a:ln>
            <a:noFill/>
          </a:ln>
        </p:spPr>
        <p:txBody>
          <a:bodyPr spcFirstLastPara="1" wrap="square" lIns="470250" tIns="235125" rIns="470250" bIns="2351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2194278" y="7369176"/>
            <a:ext cx="19392900" cy="3070225"/>
          </a:xfrm>
          <a:prstGeom prst="rect">
            <a:avLst/>
          </a:prstGeom>
          <a:noFill/>
          <a:ln>
            <a:noFill/>
          </a:ln>
        </p:spPr>
        <p:txBody>
          <a:bodyPr spcFirstLastPara="1" wrap="square" lIns="470250" tIns="235125" rIns="470250" bIns="235125"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3" name="Google Shape;43;p7"/>
          <p:cNvSpPr txBox="1">
            <a:spLocks noGrp="1"/>
          </p:cNvSpPr>
          <p:nvPr>
            <p:ph type="body" idx="2"/>
          </p:nvPr>
        </p:nvSpPr>
        <p:spPr>
          <a:xfrm>
            <a:off x="2194278" y="10439401"/>
            <a:ext cx="19392900" cy="18965861"/>
          </a:xfrm>
          <a:prstGeom prst="rect">
            <a:avLst/>
          </a:prstGeom>
          <a:noFill/>
          <a:ln>
            <a:noFill/>
          </a:ln>
        </p:spPr>
        <p:txBody>
          <a:bodyPr spcFirstLastPara="1" wrap="square" lIns="470250" tIns="235125" rIns="470250" bIns="235125"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4" name="Google Shape;44;p7"/>
          <p:cNvSpPr txBox="1">
            <a:spLocks noGrp="1"/>
          </p:cNvSpPr>
          <p:nvPr>
            <p:ph type="body" idx="3"/>
          </p:nvPr>
        </p:nvSpPr>
        <p:spPr>
          <a:xfrm>
            <a:off x="22295555" y="7369176"/>
            <a:ext cx="19401368" cy="3070225"/>
          </a:xfrm>
          <a:prstGeom prst="rect">
            <a:avLst/>
          </a:prstGeom>
          <a:noFill/>
          <a:ln>
            <a:noFill/>
          </a:ln>
        </p:spPr>
        <p:txBody>
          <a:bodyPr spcFirstLastPara="1" wrap="square" lIns="470250" tIns="235125" rIns="470250" bIns="235125"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5" name="Google Shape;45;p7"/>
          <p:cNvSpPr txBox="1">
            <a:spLocks noGrp="1"/>
          </p:cNvSpPr>
          <p:nvPr>
            <p:ph type="body" idx="4"/>
          </p:nvPr>
        </p:nvSpPr>
        <p:spPr>
          <a:xfrm>
            <a:off x="22295555" y="10439401"/>
            <a:ext cx="19401368" cy="18965861"/>
          </a:xfrm>
          <a:prstGeom prst="rect">
            <a:avLst/>
          </a:prstGeom>
          <a:noFill/>
          <a:ln>
            <a:noFill/>
          </a:ln>
        </p:spPr>
        <p:txBody>
          <a:bodyPr spcFirstLastPara="1" wrap="square" lIns="470250" tIns="235125" rIns="470250" bIns="235125"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6" name="Google Shape;46;p7"/>
          <p:cNvSpPr txBox="1">
            <a:spLocks noGrp="1"/>
          </p:cNvSpPr>
          <p:nvPr>
            <p:ph type="dt" idx="10"/>
          </p:nvPr>
        </p:nvSpPr>
        <p:spPr>
          <a:xfrm>
            <a:off x="2195513" y="29978350"/>
            <a:ext cx="10240962" cy="2286000"/>
          </a:xfrm>
          <a:prstGeom prst="rect">
            <a:avLst/>
          </a:prstGeom>
          <a:noFill/>
          <a:ln>
            <a:noFill/>
          </a:ln>
        </p:spPr>
        <p:txBody>
          <a:bodyPr spcFirstLastPara="1" wrap="square" lIns="470250" tIns="235125" rIns="470250" bIns="23512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997113" y="29978350"/>
            <a:ext cx="13898562" cy="2286000"/>
          </a:xfrm>
          <a:prstGeom prst="rect">
            <a:avLst/>
          </a:prstGeom>
          <a:noFill/>
          <a:ln>
            <a:noFill/>
          </a:ln>
        </p:spPr>
        <p:txBody>
          <a:bodyPr spcFirstLastPara="1" wrap="square" lIns="470250" tIns="235125" rIns="470250" bIns="23512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1456313" y="29978350"/>
            <a:ext cx="10240962" cy="2286000"/>
          </a:xfrm>
          <a:prstGeom prst="rect">
            <a:avLst/>
          </a:prstGeom>
          <a:noFill/>
          <a:ln>
            <a:noFill/>
          </a:ln>
        </p:spPr>
        <p:txBody>
          <a:bodyPr spcFirstLastPara="1" wrap="square" lIns="470250" tIns="235125" rIns="470250" bIns="235125" anchor="t" anchorCtr="0">
            <a:noAutofit/>
          </a:bodyPr>
          <a:lstStyle>
            <a:lvl1pPr marL="0" marR="0" lvl="0" indent="0" algn="r">
              <a:spcBef>
                <a:spcPts val="0"/>
              </a:spcBef>
              <a:spcAft>
                <a:spcPts val="0"/>
              </a:spcAft>
              <a:buNone/>
              <a:defRPr sz="7200">
                <a:solidFill>
                  <a:schemeClr val="dk1"/>
                </a:solidFill>
                <a:latin typeface="Arial"/>
                <a:ea typeface="Arial"/>
                <a:cs typeface="Arial"/>
                <a:sym typeface="Arial"/>
              </a:defRPr>
            </a:lvl1pPr>
            <a:lvl2pPr marL="0" marR="0" lvl="1" indent="0" algn="r">
              <a:spcBef>
                <a:spcPts val="0"/>
              </a:spcBef>
              <a:spcAft>
                <a:spcPts val="0"/>
              </a:spcAft>
              <a:buNone/>
              <a:defRPr sz="7200">
                <a:solidFill>
                  <a:schemeClr val="dk1"/>
                </a:solidFill>
                <a:latin typeface="Arial"/>
                <a:ea typeface="Arial"/>
                <a:cs typeface="Arial"/>
                <a:sym typeface="Arial"/>
              </a:defRPr>
            </a:lvl2pPr>
            <a:lvl3pPr marL="0" marR="0" lvl="2" indent="0" algn="r">
              <a:spcBef>
                <a:spcPts val="0"/>
              </a:spcBef>
              <a:spcAft>
                <a:spcPts val="0"/>
              </a:spcAft>
              <a:buNone/>
              <a:defRPr sz="7200">
                <a:solidFill>
                  <a:schemeClr val="dk1"/>
                </a:solidFill>
                <a:latin typeface="Arial"/>
                <a:ea typeface="Arial"/>
                <a:cs typeface="Arial"/>
                <a:sym typeface="Arial"/>
              </a:defRPr>
            </a:lvl3pPr>
            <a:lvl4pPr marL="0" marR="0" lvl="3" indent="0" algn="r">
              <a:spcBef>
                <a:spcPts val="0"/>
              </a:spcBef>
              <a:spcAft>
                <a:spcPts val="0"/>
              </a:spcAft>
              <a:buNone/>
              <a:defRPr sz="7200">
                <a:solidFill>
                  <a:schemeClr val="dk1"/>
                </a:solidFill>
                <a:latin typeface="Arial"/>
                <a:ea typeface="Arial"/>
                <a:cs typeface="Arial"/>
                <a:sym typeface="Arial"/>
              </a:defRPr>
            </a:lvl4pPr>
            <a:lvl5pPr marL="0" marR="0" lvl="4" indent="0" algn="r">
              <a:spcBef>
                <a:spcPts val="0"/>
              </a:spcBef>
              <a:spcAft>
                <a:spcPts val="0"/>
              </a:spcAft>
              <a:buNone/>
              <a:defRPr sz="7200">
                <a:solidFill>
                  <a:schemeClr val="dk1"/>
                </a:solidFill>
                <a:latin typeface="Arial"/>
                <a:ea typeface="Arial"/>
                <a:cs typeface="Arial"/>
                <a:sym typeface="Arial"/>
              </a:defRPr>
            </a:lvl5pPr>
            <a:lvl6pPr marL="0" marR="0" lvl="5" indent="0" algn="r">
              <a:spcBef>
                <a:spcPts val="0"/>
              </a:spcBef>
              <a:spcAft>
                <a:spcPts val="0"/>
              </a:spcAft>
              <a:buNone/>
              <a:defRPr sz="7200">
                <a:solidFill>
                  <a:schemeClr val="dk1"/>
                </a:solidFill>
                <a:latin typeface="Arial"/>
                <a:ea typeface="Arial"/>
                <a:cs typeface="Arial"/>
                <a:sym typeface="Arial"/>
              </a:defRPr>
            </a:lvl6pPr>
            <a:lvl7pPr marL="0" marR="0" lvl="6" indent="0" algn="r">
              <a:spcBef>
                <a:spcPts val="0"/>
              </a:spcBef>
              <a:spcAft>
                <a:spcPts val="0"/>
              </a:spcAft>
              <a:buNone/>
              <a:defRPr sz="7200">
                <a:solidFill>
                  <a:schemeClr val="dk1"/>
                </a:solidFill>
                <a:latin typeface="Arial"/>
                <a:ea typeface="Arial"/>
                <a:cs typeface="Arial"/>
                <a:sym typeface="Arial"/>
              </a:defRPr>
            </a:lvl7pPr>
            <a:lvl8pPr marL="0" marR="0" lvl="7" indent="0" algn="r">
              <a:spcBef>
                <a:spcPts val="0"/>
              </a:spcBef>
              <a:spcAft>
                <a:spcPts val="0"/>
              </a:spcAft>
              <a:buNone/>
              <a:defRPr sz="7200">
                <a:solidFill>
                  <a:schemeClr val="dk1"/>
                </a:solidFill>
                <a:latin typeface="Arial"/>
                <a:ea typeface="Arial"/>
                <a:cs typeface="Arial"/>
                <a:sym typeface="Arial"/>
              </a:defRPr>
            </a:lvl8pPr>
            <a:lvl9pPr marL="0" marR="0" lvl="8" indent="0" algn="r">
              <a:spcBef>
                <a:spcPts val="0"/>
              </a:spcBef>
              <a:spcAft>
                <a:spcPts val="0"/>
              </a:spcAft>
              <a:buNone/>
              <a:defRPr sz="7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195513" y="1319213"/>
            <a:ext cx="39501763" cy="5486400"/>
          </a:xfrm>
          <a:prstGeom prst="rect">
            <a:avLst/>
          </a:prstGeom>
          <a:noFill/>
          <a:ln>
            <a:noFill/>
          </a:ln>
        </p:spPr>
        <p:txBody>
          <a:bodyPr spcFirstLastPara="1" wrap="square" lIns="470250" tIns="235125" rIns="470250" bIns="2351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2195513" y="29978350"/>
            <a:ext cx="10240962" cy="2286000"/>
          </a:xfrm>
          <a:prstGeom prst="rect">
            <a:avLst/>
          </a:prstGeom>
          <a:noFill/>
          <a:ln>
            <a:noFill/>
          </a:ln>
        </p:spPr>
        <p:txBody>
          <a:bodyPr spcFirstLastPara="1" wrap="square" lIns="470250" tIns="235125" rIns="470250" bIns="23512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997113" y="29978350"/>
            <a:ext cx="13898562" cy="2286000"/>
          </a:xfrm>
          <a:prstGeom prst="rect">
            <a:avLst/>
          </a:prstGeom>
          <a:noFill/>
          <a:ln>
            <a:noFill/>
          </a:ln>
        </p:spPr>
        <p:txBody>
          <a:bodyPr spcFirstLastPara="1" wrap="square" lIns="470250" tIns="235125" rIns="470250" bIns="23512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1456313" y="29978350"/>
            <a:ext cx="10240962" cy="2286000"/>
          </a:xfrm>
          <a:prstGeom prst="rect">
            <a:avLst/>
          </a:prstGeom>
          <a:noFill/>
          <a:ln>
            <a:noFill/>
          </a:ln>
        </p:spPr>
        <p:txBody>
          <a:bodyPr spcFirstLastPara="1" wrap="square" lIns="470250" tIns="235125" rIns="470250" bIns="235125" anchor="t" anchorCtr="0">
            <a:noAutofit/>
          </a:bodyPr>
          <a:lstStyle>
            <a:lvl1pPr marL="0" marR="0" lvl="0" indent="0" algn="r">
              <a:spcBef>
                <a:spcPts val="0"/>
              </a:spcBef>
              <a:spcAft>
                <a:spcPts val="0"/>
              </a:spcAft>
              <a:buNone/>
              <a:defRPr sz="7200">
                <a:solidFill>
                  <a:schemeClr val="dk1"/>
                </a:solidFill>
                <a:latin typeface="Arial"/>
                <a:ea typeface="Arial"/>
                <a:cs typeface="Arial"/>
                <a:sym typeface="Arial"/>
              </a:defRPr>
            </a:lvl1pPr>
            <a:lvl2pPr marL="0" marR="0" lvl="1" indent="0" algn="r">
              <a:spcBef>
                <a:spcPts val="0"/>
              </a:spcBef>
              <a:spcAft>
                <a:spcPts val="0"/>
              </a:spcAft>
              <a:buNone/>
              <a:defRPr sz="7200">
                <a:solidFill>
                  <a:schemeClr val="dk1"/>
                </a:solidFill>
                <a:latin typeface="Arial"/>
                <a:ea typeface="Arial"/>
                <a:cs typeface="Arial"/>
                <a:sym typeface="Arial"/>
              </a:defRPr>
            </a:lvl2pPr>
            <a:lvl3pPr marL="0" marR="0" lvl="2" indent="0" algn="r">
              <a:spcBef>
                <a:spcPts val="0"/>
              </a:spcBef>
              <a:spcAft>
                <a:spcPts val="0"/>
              </a:spcAft>
              <a:buNone/>
              <a:defRPr sz="7200">
                <a:solidFill>
                  <a:schemeClr val="dk1"/>
                </a:solidFill>
                <a:latin typeface="Arial"/>
                <a:ea typeface="Arial"/>
                <a:cs typeface="Arial"/>
                <a:sym typeface="Arial"/>
              </a:defRPr>
            </a:lvl3pPr>
            <a:lvl4pPr marL="0" marR="0" lvl="3" indent="0" algn="r">
              <a:spcBef>
                <a:spcPts val="0"/>
              </a:spcBef>
              <a:spcAft>
                <a:spcPts val="0"/>
              </a:spcAft>
              <a:buNone/>
              <a:defRPr sz="7200">
                <a:solidFill>
                  <a:schemeClr val="dk1"/>
                </a:solidFill>
                <a:latin typeface="Arial"/>
                <a:ea typeface="Arial"/>
                <a:cs typeface="Arial"/>
                <a:sym typeface="Arial"/>
              </a:defRPr>
            </a:lvl4pPr>
            <a:lvl5pPr marL="0" marR="0" lvl="4" indent="0" algn="r">
              <a:spcBef>
                <a:spcPts val="0"/>
              </a:spcBef>
              <a:spcAft>
                <a:spcPts val="0"/>
              </a:spcAft>
              <a:buNone/>
              <a:defRPr sz="7200">
                <a:solidFill>
                  <a:schemeClr val="dk1"/>
                </a:solidFill>
                <a:latin typeface="Arial"/>
                <a:ea typeface="Arial"/>
                <a:cs typeface="Arial"/>
                <a:sym typeface="Arial"/>
              </a:defRPr>
            </a:lvl5pPr>
            <a:lvl6pPr marL="0" marR="0" lvl="5" indent="0" algn="r">
              <a:spcBef>
                <a:spcPts val="0"/>
              </a:spcBef>
              <a:spcAft>
                <a:spcPts val="0"/>
              </a:spcAft>
              <a:buNone/>
              <a:defRPr sz="7200">
                <a:solidFill>
                  <a:schemeClr val="dk1"/>
                </a:solidFill>
                <a:latin typeface="Arial"/>
                <a:ea typeface="Arial"/>
                <a:cs typeface="Arial"/>
                <a:sym typeface="Arial"/>
              </a:defRPr>
            </a:lvl6pPr>
            <a:lvl7pPr marL="0" marR="0" lvl="6" indent="0" algn="r">
              <a:spcBef>
                <a:spcPts val="0"/>
              </a:spcBef>
              <a:spcAft>
                <a:spcPts val="0"/>
              </a:spcAft>
              <a:buNone/>
              <a:defRPr sz="7200">
                <a:solidFill>
                  <a:schemeClr val="dk1"/>
                </a:solidFill>
                <a:latin typeface="Arial"/>
                <a:ea typeface="Arial"/>
                <a:cs typeface="Arial"/>
                <a:sym typeface="Arial"/>
              </a:defRPr>
            </a:lvl7pPr>
            <a:lvl8pPr marL="0" marR="0" lvl="7" indent="0" algn="r">
              <a:spcBef>
                <a:spcPts val="0"/>
              </a:spcBef>
              <a:spcAft>
                <a:spcPts val="0"/>
              </a:spcAft>
              <a:buNone/>
              <a:defRPr sz="7200">
                <a:solidFill>
                  <a:schemeClr val="dk1"/>
                </a:solidFill>
                <a:latin typeface="Arial"/>
                <a:ea typeface="Arial"/>
                <a:cs typeface="Arial"/>
                <a:sym typeface="Arial"/>
              </a:defRPr>
            </a:lvl8pPr>
            <a:lvl9pPr marL="0" marR="0" lvl="8" indent="0" algn="r">
              <a:spcBef>
                <a:spcPts val="0"/>
              </a:spcBef>
              <a:spcAft>
                <a:spcPts val="0"/>
              </a:spcAft>
              <a:buNone/>
              <a:defRPr sz="7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2195513" y="29978350"/>
            <a:ext cx="10240962" cy="2286000"/>
          </a:xfrm>
          <a:prstGeom prst="rect">
            <a:avLst/>
          </a:prstGeom>
          <a:noFill/>
          <a:ln>
            <a:noFill/>
          </a:ln>
        </p:spPr>
        <p:txBody>
          <a:bodyPr spcFirstLastPara="1" wrap="square" lIns="470250" tIns="235125" rIns="470250" bIns="23512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4997113" y="29978350"/>
            <a:ext cx="13898562" cy="2286000"/>
          </a:xfrm>
          <a:prstGeom prst="rect">
            <a:avLst/>
          </a:prstGeom>
          <a:noFill/>
          <a:ln>
            <a:noFill/>
          </a:ln>
        </p:spPr>
        <p:txBody>
          <a:bodyPr spcFirstLastPara="1" wrap="square" lIns="470250" tIns="235125" rIns="470250" bIns="23512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31456313" y="29978350"/>
            <a:ext cx="10240962" cy="2286000"/>
          </a:xfrm>
          <a:prstGeom prst="rect">
            <a:avLst/>
          </a:prstGeom>
          <a:noFill/>
          <a:ln>
            <a:noFill/>
          </a:ln>
        </p:spPr>
        <p:txBody>
          <a:bodyPr spcFirstLastPara="1" wrap="square" lIns="470250" tIns="235125" rIns="470250" bIns="235125" anchor="t" anchorCtr="0">
            <a:noAutofit/>
          </a:bodyPr>
          <a:lstStyle>
            <a:lvl1pPr marL="0" marR="0" lvl="0" indent="0" algn="r">
              <a:spcBef>
                <a:spcPts val="0"/>
              </a:spcBef>
              <a:spcAft>
                <a:spcPts val="0"/>
              </a:spcAft>
              <a:buNone/>
              <a:defRPr sz="7200">
                <a:solidFill>
                  <a:schemeClr val="dk1"/>
                </a:solidFill>
                <a:latin typeface="Arial"/>
                <a:ea typeface="Arial"/>
                <a:cs typeface="Arial"/>
                <a:sym typeface="Arial"/>
              </a:defRPr>
            </a:lvl1pPr>
            <a:lvl2pPr marL="0" marR="0" lvl="1" indent="0" algn="r">
              <a:spcBef>
                <a:spcPts val="0"/>
              </a:spcBef>
              <a:spcAft>
                <a:spcPts val="0"/>
              </a:spcAft>
              <a:buNone/>
              <a:defRPr sz="7200">
                <a:solidFill>
                  <a:schemeClr val="dk1"/>
                </a:solidFill>
                <a:latin typeface="Arial"/>
                <a:ea typeface="Arial"/>
                <a:cs typeface="Arial"/>
                <a:sym typeface="Arial"/>
              </a:defRPr>
            </a:lvl2pPr>
            <a:lvl3pPr marL="0" marR="0" lvl="2" indent="0" algn="r">
              <a:spcBef>
                <a:spcPts val="0"/>
              </a:spcBef>
              <a:spcAft>
                <a:spcPts val="0"/>
              </a:spcAft>
              <a:buNone/>
              <a:defRPr sz="7200">
                <a:solidFill>
                  <a:schemeClr val="dk1"/>
                </a:solidFill>
                <a:latin typeface="Arial"/>
                <a:ea typeface="Arial"/>
                <a:cs typeface="Arial"/>
                <a:sym typeface="Arial"/>
              </a:defRPr>
            </a:lvl3pPr>
            <a:lvl4pPr marL="0" marR="0" lvl="3" indent="0" algn="r">
              <a:spcBef>
                <a:spcPts val="0"/>
              </a:spcBef>
              <a:spcAft>
                <a:spcPts val="0"/>
              </a:spcAft>
              <a:buNone/>
              <a:defRPr sz="7200">
                <a:solidFill>
                  <a:schemeClr val="dk1"/>
                </a:solidFill>
                <a:latin typeface="Arial"/>
                <a:ea typeface="Arial"/>
                <a:cs typeface="Arial"/>
                <a:sym typeface="Arial"/>
              </a:defRPr>
            </a:lvl4pPr>
            <a:lvl5pPr marL="0" marR="0" lvl="4" indent="0" algn="r">
              <a:spcBef>
                <a:spcPts val="0"/>
              </a:spcBef>
              <a:spcAft>
                <a:spcPts val="0"/>
              </a:spcAft>
              <a:buNone/>
              <a:defRPr sz="7200">
                <a:solidFill>
                  <a:schemeClr val="dk1"/>
                </a:solidFill>
                <a:latin typeface="Arial"/>
                <a:ea typeface="Arial"/>
                <a:cs typeface="Arial"/>
                <a:sym typeface="Arial"/>
              </a:defRPr>
            </a:lvl5pPr>
            <a:lvl6pPr marL="0" marR="0" lvl="5" indent="0" algn="r">
              <a:spcBef>
                <a:spcPts val="0"/>
              </a:spcBef>
              <a:spcAft>
                <a:spcPts val="0"/>
              </a:spcAft>
              <a:buNone/>
              <a:defRPr sz="7200">
                <a:solidFill>
                  <a:schemeClr val="dk1"/>
                </a:solidFill>
                <a:latin typeface="Arial"/>
                <a:ea typeface="Arial"/>
                <a:cs typeface="Arial"/>
                <a:sym typeface="Arial"/>
              </a:defRPr>
            </a:lvl6pPr>
            <a:lvl7pPr marL="0" marR="0" lvl="6" indent="0" algn="r">
              <a:spcBef>
                <a:spcPts val="0"/>
              </a:spcBef>
              <a:spcAft>
                <a:spcPts val="0"/>
              </a:spcAft>
              <a:buNone/>
              <a:defRPr sz="7200">
                <a:solidFill>
                  <a:schemeClr val="dk1"/>
                </a:solidFill>
                <a:latin typeface="Arial"/>
                <a:ea typeface="Arial"/>
                <a:cs typeface="Arial"/>
                <a:sym typeface="Arial"/>
              </a:defRPr>
            </a:lvl7pPr>
            <a:lvl8pPr marL="0" marR="0" lvl="7" indent="0" algn="r">
              <a:spcBef>
                <a:spcPts val="0"/>
              </a:spcBef>
              <a:spcAft>
                <a:spcPts val="0"/>
              </a:spcAft>
              <a:buNone/>
              <a:defRPr sz="7200">
                <a:solidFill>
                  <a:schemeClr val="dk1"/>
                </a:solidFill>
                <a:latin typeface="Arial"/>
                <a:ea typeface="Arial"/>
                <a:cs typeface="Arial"/>
                <a:sym typeface="Arial"/>
              </a:defRPr>
            </a:lvl8pPr>
            <a:lvl9pPr marL="0" marR="0" lvl="8" indent="0" algn="r">
              <a:spcBef>
                <a:spcPts val="0"/>
              </a:spcBef>
              <a:spcAft>
                <a:spcPts val="0"/>
              </a:spcAft>
              <a:buNone/>
              <a:defRPr sz="7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194278" y="1311275"/>
            <a:ext cx="14439900" cy="5576888"/>
          </a:xfrm>
          <a:prstGeom prst="rect">
            <a:avLst/>
          </a:prstGeom>
          <a:noFill/>
          <a:ln>
            <a:noFill/>
          </a:ln>
        </p:spPr>
        <p:txBody>
          <a:bodyPr spcFirstLastPara="1" wrap="square" lIns="470250" tIns="235125" rIns="470250" bIns="235125"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7160523" y="1311275"/>
            <a:ext cx="24536399" cy="28093989"/>
          </a:xfrm>
          <a:prstGeom prst="rect">
            <a:avLst/>
          </a:prstGeom>
          <a:noFill/>
          <a:ln>
            <a:noFill/>
          </a:ln>
        </p:spPr>
        <p:txBody>
          <a:bodyPr spcFirstLastPara="1" wrap="square" lIns="470250" tIns="235125" rIns="470250" bIns="235125"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1" name="Google Shape;61;p10"/>
          <p:cNvSpPr txBox="1">
            <a:spLocks noGrp="1"/>
          </p:cNvSpPr>
          <p:nvPr>
            <p:ph type="body" idx="2"/>
          </p:nvPr>
        </p:nvSpPr>
        <p:spPr>
          <a:xfrm>
            <a:off x="2194278" y="6888163"/>
            <a:ext cx="14439900" cy="22517100"/>
          </a:xfrm>
          <a:prstGeom prst="rect">
            <a:avLst/>
          </a:prstGeom>
          <a:noFill/>
          <a:ln>
            <a:noFill/>
          </a:ln>
        </p:spPr>
        <p:txBody>
          <a:bodyPr spcFirstLastPara="1" wrap="square" lIns="470250" tIns="235125" rIns="470250" bIns="235125"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2" name="Google Shape;62;p10"/>
          <p:cNvSpPr txBox="1">
            <a:spLocks noGrp="1"/>
          </p:cNvSpPr>
          <p:nvPr>
            <p:ph type="dt" idx="10"/>
          </p:nvPr>
        </p:nvSpPr>
        <p:spPr>
          <a:xfrm>
            <a:off x="2195513" y="29978350"/>
            <a:ext cx="10240962" cy="2286000"/>
          </a:xfrm>
          <a:prstGeom prst="rect">
            <a:avLst/>
          </a:prstGeom>
          <a:noFill/>
          <a:ln>
            <a:noFill/>
          </a:ln>
        </p:spPr>
        <p:txBody>
          <a:bodyPr spcFirstLastPara="1" wrap="square" lIns="470250" tIns="235125" rIns="470250" bIns="23512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4997113" y="29978350"/>
            <a:ext cx="13898562" cy="2286000"/>
          </a:xfrm>
          <a:prstGeom prst="rect">
            <a:avLst/>
          </a:prstGeom>
          <a:noFill/>
          <a:ln>
            <a:noFill/>
          </a:ln>
        </p:spPr>
        <p:txBody>
          <a:bodyPr spcFirstLastPara="1" wrap="square" lIns="470250" tIns="235125" rIns="470250" bIns="23512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31456313" y="29978350"/>
            <a:ext cx="10240962" cy="2286000"/>
          </a:xfrm>
          <a:prstGeom prst="rect">
            <a:avLst/>
          </a:prstGeom>
          <a:noFill/>
          <a:ln>
            <a:noFill/>
          </a:ln>
        </p:spPr>
        <p:txBody>
          <a:bodyPr spcFirstLastPara="1" wrap="square" lIns="470250" tIns="235125" rIns="470250" bIns="235125" anchor="t" anchorCtr="0">
            <a:noAutofit/>
          </a:bodyPr>
          <a:lstStyle>
            <a:lvl1pPr marL="0" marR="0" lvl="0" indent="0" algn="r">
              <a:spcBef>
                <a:spcPts val="0"/>
              </a:spcBef>
              <a:spcAft>
                <a:spcPts val="0"/>
              </a:spcAft>
              <a:buNone/>
              <a:defRPr sz="7200">
                <a:solidFill>
                  <a:schemeClr val="dk1"/>
                </a:solidFill>
                <a:latin typeface="Arial"/>
                <a:ea typeface="Arial"/>
                <a:cs typeface="Arial"/>
                <a:sym typeface="Arial"/>
              </a:defRPr>
            </a:lvl1pPr>
            <a:lvl2pPr marL="0" marR="0" lvl="1" indent="0" algn="r">
              <a:spcBef>
                <a:spcPts val="0"/>
              </a:spcBef>
              <a:spcAft>
                <a:spcPts val="0"/>
              </a:spcAft>
              <a:buNone/>
              <a:defRPr sz="7200">
                <a:solidFill>
                  <a:schemeClr val="dk1"/>
                </a:solidFill>
                <a:latin typeface="Arial"/>
                <a:ea typeface="Arial"/>
                <a:cs typeface="Arial"/>
                <a:sym typeface="Arial"/>
              </a:defRPr>
            </a:lvl2pPr>
            <a:lvl3pPr marL="0" marR="0" lvl="2" indent="0" algn="r">
              <a:spcBef>
                <a:spcPts val="0"/>
              </a:spcBef>
              <a:spcAft>
                <a:spcPts val="0"/>
              </a:spcAft>
              <a:buNone/>
              <a:defRPr sz="7200">
                <a:solidFill>
                  <a:schemeClr val="dk1"/>
                </a:solidFill>
                <a:latin typeface="Arial"/>
                <a:ea typeface="Arial"/>
                <a:cs typeface="Arial"/>
                <a:sym typeface="Arial"/>
              </a:defRPr>
            </a:lvl3pPr>
            <a:lvl4pPr marL="0" marR="0" lvl="3" indent="0" algn="r">
              <a:spcBef>
                <a:spcPts val="0"/>
              </a:spcBef>
              <a:spcAft>
                <a:spcPts val="0"/>
              </a:spcAft>
              <a:buNone/>
              <a:defRPr sz="7200">
                <a:solidFill>
                  <a:schemeClr val="dk1"/>
                </a:solidFill>
                <a:latin typeface="Arial"/>
                <a:ea typeface="Arial"/>
                <a:cs typeface="Arial"/>
                <a:sym typeface="Arial"/>
              </a:defRPr>
            </a:lvl4pPr>
            <a:lvl5pPr marL="0" marR="0" lvl="4" indent="0" algn="r">
              <a:spcBef>
                <a:spcPts val="0"/>
              </a:spcBef>
              <a:spcAft>
                <a:spcPts val="0"/>
              </a:spcAft>
              <a:buNone/>
              <a:defRPr sz="7200">
                <a:solidFill>
                  <a:schemeClr val="dk1"/>
                </a:solidFill>
                <a:latin typeface="Arial"/>
                <a:ea typeface="Arial"/>
                <a:cs typeface="Arial"/>
                <a:sym typeface="Arial"/>
              </a:defRPr>
            </a:lvl5pPr>
            <a:lvl6pPr marL="0" marR="0" lvl="5" indent="0" algn="r">
              <a:spcBef>
                <a:spcPts val="0"/>
              </a:spcBef>
              <a:spcAft>
                <a:spcPts val="0"/>
              </a:spcAft>
              <a:buNone/>
              <a:defRPr sz="7200">
                <a:solidFill>
                  <a:schemeClr val="dk1"/>
                </a:solidFill>
                <a:latin typeface="Arial"/>
                <a:ea typeface="Arial"/>
                <a:cs typeface="Arial"/>
                <a:sym typeface="Arial"/>
              </a:defRPr>
            </a:lvl6pPr>
            <a:lvl7pPr marL="0" marR="0" lvl="6" indent="0" algn="r">
              <a:spcBef>
                <a:spcPts val="0"/>
              </a:spcBef>
              <a:spcAft>
                <a:spcPts val="0"/>
              </a:spcAft>
              <a:buNone/>
              <a:defRPr sz="7200">
                <a:solidFill>
                  <a:schemeClr val="dk1"/>
                </a:solidFill>
                <a:latin typeface="Arial"/>
                <a:ea typeface="Arial"/>
                <a:cs typeface="Arial"/>
                <a:sym typeface="Arial"/>
              </a:defRPr>
            </a:lvl7pPr>
            <a:lvl8pPr marL="0" marR="0" lvl="7" indent="0" algn="r">
              <a:spcBef>
                <a:spcPts val="0"/>
              </a:spcBef>
              <a:spcAft>
                <a:spcPts val="0"/>
              </a:spcAft>
              <a:buNone/>
              <a:defRPr sz="7200">
                <a:solidFill>
                  <a:schemeClr val="dk1"/>
                </a:solidFill>
                <a:latin typeface="Arial"/>
                <a:ea typeface="Arial"/>
                <a:cs typeface="Arial"/>
                <a:sym typeface="Arial"/>
              </a:defRPr>
            </a:lvl8pPr>
            <a:lvl9pPr marL="0" marR="0" lvl="8" indent="0" algn="r">
              <a:spcBef>
                <a:spcPts val="0"/>
              </a:spcBef>
              <a:spcAft>
                <a:spcPts val="0"/>
              </a:spcAft>
              <a:buNone/>
              <a:defRPr sz="7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603545" y="23042564"/>
            <a:ext cx="26334157" cy="2720975"/>
          </a:xfrm>
          <a:prstGeom prst="rect">
            <a:avLst/>
          </a:prstGeom>
          <a:noFill/>
          <a:ln>
            <a:noFill/>
          </a:ln>
        </p:spPr>
        <p:txBody>
          <a:bodyPr spcFirstLastPara="1" wrap="square" lIns="470250" tIns="235125" rIns="470250" bIns="235125"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8603545" y="2941639"/>
            <a:ext cx="26334157" cy="19750088"/>
          </a:xfrm>
          <a:prstGeom prst="rect">
            <a:avLst/>
          </a:prstGeom>
          <a:noFill/>
          <a:ln>
            <a:noFill/>
          </a:ln>
        </p:spPr>
        <p:txBody>
          <a:bodyPr spcFirstLastPara="1" wrap="square" lIns="470250" tIns="235125" rIns="470250" bIns="235125"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1"/>
          <p:cNvSpPr txBox="1">
            <a:spLocks noGrp="1"/>
          </p:cNvSpPr>
          <p:nvPr>
            <p:ph type="body" idx="1"/>
          </p:nvPr>
        </p:nvSpPr>
        <p:spPr>
          <a:xfrm>
            <a:off x="8603545" y="25763539"/>
            <a:ext cx="26334157" cy="3862387"/>
          </a:xfrm>
          <a:prstGeom prst="rect">
            <a:avLst/>
          </a:prstGeom>
          <a:noFill/>
          <a:ln>
            <a:noFill/>
          </a:ln>
        </p:spPr>
        <p:txBody>
          <a:bodyPr spcFirstLastPara="1" wrap="square" lIns="470250" tIns="235125" rIns="470250" bIns="235125"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9" name="Google Shape;69;p11"/>
          <p:cNvSpPr txBox="1">
            <a:spLocks noGrp="1"/>
          </p:cNvSpPr>
          <p:nvPr>
            <p:ph type="dt" idx="10"/>
          </p:nvPr>
        </p:nvSpPr>
        <p:spPr>
          <a:xfrm>
            <a:off x="2195513" y="29978350"/>
            <a:ext cx="10240962" cy="2286000"/>
          </a:xfrm>
          <a:prstGeom prst="rect">
            <a:avLst/>
          </a:prstGeom>
          <a:noFill/>
          <a:ln>
            <a:noFill/>
          </a:ln>
        </p:spPr>
        <p:txBody>
          <a:bodyPr spcFirstLastPara="1" wrap="square" lIns="470250" tIns="235125" rIns="470250" bIns="23512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4997113" y="29978350"/>
            <a:ext cx="13898562" cy="2286000"/>
          </a:xfrm>
          <a:prstGeom prst="rect">
            <a:avLst/>
          </a:prstGeom>
          <a:noFill/>
          <a:ln>
            <a:noFill/>
          </a:ln>
        </p:spPr>
        <p:txBody>
          <a:bodyPr spcFirstLastPara="1" wrap="square" lIns="470250" tIns="235125" rIns="470250" bIns="23512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31456313" y="29978350"/>
            <a:ext cx="10240962" cy="2286000"/>
          </a:xfrm>
          <a:prstGeom prst="rect">
            <a:avLst/>
          </a:prstGeom>
          <a:noFill/>
          <a:ln>
            <a:noFill/>
          </a:ln>
        </p:spPr>
        <p:txBody>
          <a:bodyPr spcFirstLastPara="1" wrap="square" lIns="470250" tIns="235125" rIns="470250" bIns="235125" anchor="t" anchorCtr="0">
            <a:noAutofit/>
          </a:bodyPr>
          <a:lstStyle>
            <a:lvl1pPr marL="0" marR="0" lvl="0" indent="0" algn="r">
              <a:spcBef>
                <a:spcPts val="0"/>
              </a:spcBef>
              <a:spcAft>
                <a:spcPts val="0"/>
              </a:spcAft>
              <a:buNone/>
              <a:defRPr sz="7200">
                <a:solidFill>
                  <a:schemeClr val="dk1"/>
                </a:solidFill>
                <a:latin typeface="Arial"/>
                <a:ea typeface="Arial"/>
                <a:cs typeface="Arial"/>
                <a:sym typeface="Arial"/>
              </a:defRPr>
            </a:lvl1pPr>
            <a:lvl2pPr marL="0" marR="0" lvl="1" indent="0" algn="r">
              <a:spcBef>
                <a:spcPts val="0"/>
              </a:spcBef>
              <a:spcAft>
                <a:spcPts val="0"/>
              </a:spcAft>
              <a:buNone/>
              <a:defRPr sz="7200">
                <a:solidFill>
                  <a:schemeClr val="dk1"/>
                </a:solidFill>
                <a:latin typeface="Arial"/>
                <a:ea typeface="Arial"/>
                <a:cs typeface="Arial"/>
                <a:sym typeface="Arial"/>
              </a:defRPr>
            </a:lvl2pPr>
            <a:lvl3pPr marL="0" marR="0" lvl="2" indent="0" algn="r">
              <a:spcBef>
                <a:spcPts val="0"/>
              </a:spcBef>
              <a:spcAft>
                <a:spcPts val="0"/>
              </a:spcAft>
              <a:buNone/>
              <a:defRPr sz="7200">
                <a:solidFill>
                  <a:schemeClr val="dk1"/>
                </a:solidFill>
                <a:latin typeface="Arial"/>
                <a:ea typeface="Arial"/>
                <a:cs typeface="Arial"/>
                <a:sym typeface="Arial"/>
              </a:defRPr>
            </a:lvl3pPr>
            <a:lvl4pPr marL="0" marR="0" lvl="3" indent="0" algn="r">
              <a:spcBef>
                <a:spcPts val="0"/>
              </a:spcBef>
              <a:spcAft>
                <a:spcPts val="0"/>
              </a:spcAft>
              <a:buNone/>
              <a:defRPr sz="7200">
                <a:solidFill>
                  <a:schemeClr val="dk1"/>
                </a:solidFill>
                <a:latin typeface="Arial"/>
                <a:ea typeface="Arial"/>
                <a:cs typeface="Arial"/>
                <a:sym typeface="Arial"/>
              </a:defRPr>
            </a:lvl4pPr>
            <a:lvl5pPr marL="0" marR="0" lvl="4" indent="0" algn="r">
              <a:spcBef>
                <a:spcPts val="0"/>
              </a:spcBef>
              <a:spcAft>
                <a:spcPts val="0"/>
              </a:spcAft>
              <a:buNone/>
              <a:defRPr sz="7200">
                <a:solidFill>
                  <a:schemeClr val="dk1"/>
                </a:solidFill>
                <a:latin typeface="Arial"/>
                <a:ea typeface="Arial"/>
                <a:cs typeface="Arial"/>
                <a:sym typeface="Arial"/>
              </a:defRPr>
            </a:lvl5pPr>
            <a:lvl6pPr marL="0" marR="0" lvl="5" indent="0" algn="r">
              <a:spcBef>
                <a:spcPts val="0"/>
              </a:spcBef>
              <a:spcAft>
                <a:spcPts val="0"/>
              </a:spcAft>
              <a:buNone/>
              <a:defRPr sz="7200">
                <a:solidFill>
                  <a:schemeClr val="dk1"/>
                </a:solidFill>
                <a:latin typeface="Arial"/>
                <a:ea typeface="Arial"/>
                <a:cs typeface="Arial"/>
                <a:sym typeface="Arial"/>
              </a:defRPr>
            </a:lvl6pPr>
            <a:lvl7pPr marL="0" marR="0" lvl="6" indent="0" algn="r">
              <a:spcBef>
                <a:spcPts val="0"/>
              </a:spcBef>
              <a:spcAft>
                <a:spcPts val="0"/>
              </a:spcAft>
              <a:buNone/>
              <a:defRPr sz="7200">
                <a:solidFill>
                  <a:schemeClr val="dk1"/>
                </a:solidFill>
                <a:latin typeface="Arial"/>
                <a:ea typeface="Arial"/>
                <a:cs typeface="Arial"/>
                <a:sym typeface="Arial"/>
              </a:defRPr>
            </a:lvl7pPr>
            <a:lvl8pPr marL="0" marR="0" lvl="7" indent="0" algn="r">
              <a:spcBef>
                <a:spcPts val="0"/>
              </a:spcBef>
              <a:spcAft>
                <a:spcPts val="0"/>
              </a:spcAft>
              <a:buNone/>
              <a:defRPr sz="7200">
                <a:solidFill>
                  <a:schemeClr val="dk1"/>
                </a:solidFill>
                <a:latin typeface="Arial"/>
                <a:ea typeface="Arial"/>
                <a:cs typeface="Arial"/>
                <a:sym typeface="Arial"/>
              </a:defRPr>
            </a:lvl8pPr>
            <a:lvl9pPr marL="0" marR="0" lvl="8" indent="0" algn="r">
              <a:spcBef>
                <a:spcPts val="0"/>
              </a:spcBef>
              <a:spcAft>
                <a:spcPts val="0"/>
              </a:spcAft>
              <a:buNone/>
              <a:defRPr sz="7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195513" y="1319213"/>
            <a:ext cx="39501763" cy="5486400"/>
          </a:xfrm>
          <a:prstGeom prst="rect">
            <a:avLst/>
          </a:prstGeom>
          <a:noFill/>
          <a:ln>
            <a:noFill/>
          </a:ln>
        </p:spPr>
        <p:txBody>
          <a:bodyPr spcFirstLastPara="1" wrap="square" lIns="470250" tIns="235125" rIns="470250" bIns="235125" anchor="ctr" anchorCtr="0">
            <a:noAutofit/>
          </a:bodyPr>
          <a:lstStyle>
            <a:lvl1pPr marR="0" lvl="0" algn="ctr" rtl="0">
              <a:spcBef>
                <a:spcPts val="0"/>
              </a:spcBef>
              <a:spcAft>
                <a:spcPts val="0"/>
              </a:spcAft>
              <a:buSzPts val="1400"/>
              <a:buNone/>
              <a:defRPr sz="227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27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27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27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27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27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27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27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2700" b="0" i="0" u="none" strike="noStrike" cap="none">
                <a:solidFill>
                  <a:schemeClr val="dk2"/>
                </a:solidFill>
                <a:latin typeface="Arial"/>
                <a:ea typeface="Arial"/>
                <a:cs typeface="Arial"/>
                <a:sym typeface="Arial"/>
              </a:defRPr>
            </a:lvl9pPr>
          </a:lstStyle>
          <a:p>
            <a:endParaRPr/>
          </a:p>
        </p:txBody>
      </p:sp>
      <p:sp>
        <p:nvSpPr>
          <p:cNvPr id="11" name="Google Shape;11;p2"/>
          <p:cNvSpPr txBox="1">
            <a:spLocks noGrp="1"/>
          </p:cNvSpPr>
          <p:nvPr>
            <p:ph type="body" idx="1"/>
          </p:nvPr>
        </p:nvSpPr>
        <p:spPr>
          <a:xfrm>
            <a:off x="2195513" y="7681913"/>
            <a:ext cx="39501763" cy="21724937"/>
          </a:xfrm>
          <a:prstGeom prst="rect">
            <a:avLst/>
          </a:prstGeom>
          <a:noFill/>
          <a:ln>
            <a:noFill/>
          </a:ln>
        </p:spPr>
        <p:txBody>
          <a:bodyPr spcFirstLastPara="1" wrap="square" lIns="470250" tIns="235125" rIns="470250" bIns="235125" anchor="t" anchorCtr="0">
            <a:noAutofit/>
          </a:bodyPr>
          <a:lstStyle>
            <a:lvl1pPr marL="457200" marR="0" lvl="0" indent="-1276350" algn="l" rtl="0">
              <a:spcBef>
                <a:spcPts val="3300"/>
              </a:spcBef>
              <a:spcAft>
                <a:spcPts val="0"/>
              </a:spcAft>
              <a:buClr>
                <a:schemeClr val="dk1"/>
              </a:buClr>
              <a:buSzPts val="16500"/>
              <a:buFont typeface="Arial"/>
              <a:buChar char="•"/>
              <a:defRPr sz="16500" b="0" i="0" u="none" strike="noStrike" cap="none">
                <a:solidFill>
                  <a:schemeClr val="dk1"/>
                </a:solidFill>
                <a:latin typeface="Arial"/>
                <a:ea typeface="Arial"/>
                <a:cs typeface="Arial"/>
                <a:sym typeface="Arial"/>
              </a:defRPr>
            </a:lvl1pPr>
            <a:lvl2pPr marL="914400" marR="0" lvl="1" indent="-1143000" algn="l" rtl="0">
              <a:spcBef>
                <a:spcPts val="2880"/>
              </a:spcBef>
              <a:spcAft>
                <a:spcPts val="0"/>
              </a:spcAft>
              <a:buClr>
                <a:schemeClr val="dk1"/>
              </a:buClr>
              <a:buSzPts val="14400"/>
              <a:buFont typeface="Arial"/>
              <a:buChar char="–"/>
              <a:defRPr sz="14400" b="0" i="0" u="none" strike="noStrike" cap="none">
                <a:solidFill>
                  <a:schemeClr val="dk1"/>
                </a:solidFill>
                <a:latin typeface="Arial"/>
                <a:ea typeface="Arial"/>
                <a:cs typeface="Arial"/>
                <a:sym typeface="Arial"/>
              </a:defRPr>
            </a:lvl2pPr>
            <a:lvl3pPr marL="1371600" marR="0" lvl="2" indent="-1009650" algn="l" rtl="0">
              <a:spcBef>
                <a:spcPts val="2460"/>
              </a:spcBef>
              <a:spcAft>
                <a:spcPts val="0"/>
              </a:spcAft>
              <a:buClr>
                <a:schemeClr val="dk1"/>
              </a:buClr>
              <a:buSzPts val="12300"/>
              <a:buFont typeface="Arial"/>
              <a:buChar char="•"/>
              <a:defRPr sz="12300" b="0" i="0" u="none" strike="noStrike" cap="none">
                <a:solidFill>
                  <a:schemeClr val="dk1"/>
                </a:solidFill>
                <a:latin typeface="Arial"/>
                <a:ea typeface="Arial"/>
                <a:cs typeface="Arial"/>
                <a:sym typeface="Arial"/>
              </a:defRPr>
            </a:lvl3pPr>
            <a:lvl4pPr marL="1828800" marR="0" lvl="3" indent="-889000" algn="l" rtl="0">
              <a:spcBef>
                <a:spcPts val="2080"/>
              </a:spcBef>
              <a:spcAft>
                <a:spcPts val="0"/>
              </a:spcAft>
              <a:buClr>
                <a:schemeClr val="dk1"/>
              </a:buClr>
              <a:buSzPts val="10400"/>
              <a:buFont typeface="Arial"/>
              <a:buChar char="–"/>
              <a:defRPr sz="10400" b="0" i="0" u="none" strike="noStrike" cap="none">
                <a:solidFill>
                  <a:schemeClr val="dk1"/>
                </a:solidFill>
                <a:latin typeface="Arial"/>
                <a:ea typeface="Arial"/>
                <a:cs typeface="Arial"/>
                <a:sym typeface="Arial"/>
              </a:defRPr>
            </a:lvl4pPr>
            <a:lvl5pPr marL="2286000" marR="0" lvl="4" indent="-889000" algn="l" rtl="0">
              <a:spcBef>
                <a:spcPts val="2080"/>
              </a:spcBef>
              <a:spcAft>
                <a:spcPts val="0"/>
              </a:spcAft>
              <a:buClr>
                <a:schemeClr val="dk1"/>
              </a:buClr>
              <a:buSzPts val="10400"/>
              <a:buFont typeface="Arial"/>
              <a:buChar char="»"/>
              <a:defRPr sz="10400" b="0" i="0" u="none" strike="noStrike" cap="none">
                <a:solidFill>
                  <a:schemeClr val="dk1"/>
                </a:solidFill>
                <a:latin typeface="Arial"/>
                <a:ea typeface="Arial"/>
                <a:cs typeface="Arial"/>
                <a:sym typeface="Arial"/>
              </a:defRPr>
            </a:lvl5pPr>
            <a:lvl6pPr marL="2743200" marR="0" lvl="5" indent="-889000" algn="l" rtl="0">
              <a:spcBef>
                <a:spcPts val="2080"/>
              </a:spcBef>
              <a:spcAft>
                <a:spcPts val="0"/>
              </a:spcAft>
              <a:buClr>
                <a:schemeClr val="dk1"/>
              </a:buClr>
              <a:buSzPts val="10400"/>
              <a:buFont typeface="Arial"/>
              <a:buChar char="»"/>
              <a:defRPr sz="10400" b="0" i="0" u="none" strike="noStrike" cap="none">
                <a:solidFill>
                  <a:schemeClr val="dk1"/>
                </a:solidFill>
                <a:latin typeface="Arial"/>
                <a:ea typeface="Arial"/>
                <a:cs typeface="Arial"/>
                <a:sym typeface="Arial"/>
              </a:defRPr>
            </a:lvl6pPr>
            <a:lvl7pPr marL="3200400" marR="0" lvl="6" indent="-889000" algn="l" rtl="0">
              <a:spcBef>
                <a:spcPts val="2080"/>
              </a:spcBef>
              <a:spcAft>
                <a:spcPts val="0"/>
              </a:spcAft>
              <a:buClr>
                <a:schemeClr val="dk1"/>
              </a:buClr>
              <a:buSzPts val="10400"/>
              <a:buFont typeface="Arial"/>
              <a:buChar char="»"/>
              <a:defRPr sz="10400" b="0" i="0" u="none" strike="noStrike" cap="none">
                <a:solidFill>
                  <a:schemeClr val="dk1"/>
                </a:solidFill>
                <a:latin typeface="Arial"/>
                <a:ea typeface="Arial"/>
                <a:cs typeface="Arial"/>
                <a:sym typeface="Arial"/>
              </a:defRPr>
            </a:lvl7pPr>
            <a:lvl8pPr marL="3657600" marR="0" lvl="7" indent="-889000" algn="l" rtl="0">
              <a:spcBef>
                <a:spcPts val="2080"/>
              </a:spcBef>
              <a:spcAft>
                <a:spcPts val="0"/>
              </a:spcAft>
              <a:buClr>
                <a:schemeClr val="dk1"/>
              </a:buClr>
              <a:buSzPts val="10400"/>
              <a:buFont typeface="Arial"/>
              <a:buChar char="»"/>
              <a:defRPr sz="10400" b="0" i="0" u="none" strike="noStrike" cap="none">
                <a:solidFill>
                  <a:schemeClr val="dk1"/>
                </a:solidFill>
                <a:latin typeface="Arial"/>
                <a:ea typeface="Arial"/>
                <a:cs typeface="Arial"/>
                <a:sym typeface="Arial"/>
              </a:defRPr>
            </a:lvl8pPr>
            <a:lvl9pPr marL="4114800" marR="0" lvl="8" indent="-889000" algn="l" rtl="0">
              <a:spcBef>
                <a:spcPts val="2080"/>
              </a:spcBef>
              <a:spcAft>
                <a:spcPts val="0"/>
              </a:spcAft>
              <a:buClr>
                <a:schemeClr val="dk1"/>
              </a:buClr>
              <a:buSzPts val="10400"/>
              <a:buFont typeface="Arial"/>
              <a:buChar char="»"/>
              <a:defRPr sz="10400"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dt" idx="10"/>
          </p:nvPr>
        </p:nvSpPr>
        <p:spPr>
          <a:xfrm>
            <a:off x="2195513" y="29978350"/>
            <a:ext cx="10240962" cy="2286000"/>
          </a:xfrm>
          <a:prstGeom prst="rect">
            <a:avLst/>
          </a:prstGeom>
          <a:noFill/>
          <a:ln>
            <a:noFill/>
          </a:ln>
        </p:spPr>
        <p:txBody>
          <a:bodyPr spcFirstLastPara="1" wrap="square" lIns="470250" tIns="235125" rIns="470250" bIns="235125" anchor="t" anchorCtr="0">
            <a:noAutofit/>
          </a:bodyPr>
          <a:lstStyle>
            <a:lvl1pPr marR="0" lvl="0" algn="l" rtl="0">
              <a:spcBef>
                <a:spcPts val="0"/>
              </a:spcBef>
              <a:spcAft>
                <a:spcPts val="0"/>
              </a:spcAft>
              <a:buSzPts val="1400"/>
              <a:buNone/>
              <a:defRPr sz="7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000"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14997113" y="29978350"/>
            <a:ext cx="13898562" cy="2286000"/>
          </a:xfrm>
          <a:prstGeom prst="rect">
            <a:avLst/>
          </a:prstGeom>
          <a:noFill/>
          <a:ln>
            <a:noFill/>
          </a:ln>
        </p:spPr>
        <p:txBody>
          <a:bodyPr spcFirstLastPara="1" wrap="square" lIns="470250" tIns="235125" rIns="470250" bIns="235125" anchor="t" anchorCtr="0">
            <a:noAutofit/>
          </a:bodyPr>
          <a:lstStyle>
            <a:lvl1pPr marR="0" lvl="0" algn="ctr" rtl="0">
              <a:spcBef>
                <a:spcPts val="0"/>
              </a:spcBef>
              <a:spcAft>
                <a:spcPts val="0"/>
              </a:spcAft>
              <a:buSzPts val="1400"/>
              <a:buNone/>
              <a:defRPr sz="7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0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31456313" y="29978350"/>
            <a:ext cx="10240962" cy="2286000"/>
          </a:xfrm>
          <a:prstGeom prst="rect">
            <a:avLst/>
          </a:prstGeom>
          <a:noFill/>
          <a:ln>
            <a:noFill/>
          </a:ln>
        </p:spPr>
        <p:txBody>
          <a:bodyPr spcFirstLastPara="1" wrap="square" lIns="470250" tIns="235125" rIns="470250" bIns="235125" anchor="t" anchorCtr="0">
            <a:noAutofit/>
          </a:bodyPr>
          <a:lstStyle>
            <a:lvl1pPr marL="0" marR="0" lvl="0" indent="0" algn="r" rtl="0">
              <a:spcBef>
                <a:spcPts val="0"/>
              </a:spcBef>
              <a:spcAft>
                <a:spcPts val="0"/>
              </a:spcAft>
              <a:buNone/>
              <a:defRPr sz="72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72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72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72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72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72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72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72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7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2"/>
          <p:cNvPicPr preferRelativeResize="0"/>
          <p:nvPr/>
        </p:nvPicPr>
        <p:blipFill rotWithShape="1">
          <a:blip r:embed="rId13">
            <a:alphaModFix/>
          </a:blip>
          <a:srcRect/>
          <a:stretch/>
        </p:blipFill>
        <p:spPr>
          <a:xfrm rot="-5400000">
            <a:off x="-9245600" y="16459200"/>
            <a:ext cx="15367000" cy="1562100"/>
          </a:xfrm>
          <a:prstGeom prst="rect">
            <a:avLst/>
          </a:prstGeom>
          <a:noFill/>
          <a:ln>
            <a:noFill/>
          </a:ln>
        </p:spPr>
      </p:pic>
      <p:pic>
        <p:nvPicPr>
          <p:cNvPr id="16" name="Google Shape;16;p2"/>
          <p:cNvPicPr preferRelativeResize="0"/>
          <p:nvPr/>
        </p:nvPicPr>
        <p:blipFill rotWithShape="1">
          <a:blip r:embed="rId13">
            <a:alphaModFix/>
          </a:blip>
          <a:srcRect/>
          <a:stretch/>
        </p:blipFill>
        <p:spPr>
          <a:xfrm rot="5400000">
            <a:off x="37769800" y="16459200"/>
            <a:ext cx="15367000" cy="1562100"/>
          </a:xfrm>
          <a:prstGeom prst="rect">
            <a:avLst/>
          </a:prstGeom>
          <a:noFill/>
          <a:ln>
            <a:noFill/>
          </a:ln>
        </p:spPr>
      </p:pic>
      <p:pic>
        <p:nvPicPr>
          <p:cNvPr id="17" name="Google Shape;17;p2"/>
          <p:cNvPicPr preferRelativeResize="0"/>
          <p:nvPr/>
        </p:nvPicPr>
        <p:blipFill rotWithShape="1">
          <a:blip r:embed="rId14">
            <a:alphaModFix/>
          </a:blip>
          <a:srcRect/>
          <a:stretch/>
        </p:blipFill>
        <p:spPr>
          <a:xfrm>
            <a:off x="57150" y="33426400"/>
            <a:ext cx="43776900" cy="2019300"/>
          </a:xfrm>
          <a:prstGeom prst="rect">
            <a:avLst/>
          </a:prstGeom>
          <a:noFill/>
          <a:ln>
            <a:noFill/>
          </a:ln>
        </p:spPr>
      </p:pic>
      <p:sp>
        <p:nvSpPr>
          <p:cNvPr id="18" name="Google Shape;18;p2"/>
          <p:cNvSpPr/>
          <p:nvPr/>
        </p:nvSpPr>
        <p:spPr>
          <a:xfrm>
            <a:off x="57150" y="33997900"/>
            <a:ext cx="21945600" cy="127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6360" b="0" i="0" u="none" strike="noStrike" cap="none">
                <a:solidFill>
                  <a:srgbClr val="808080"/>
                </a:solidFill>
                <a:latin typeface="Arial"/>
                <a:ea typeface="Arial"/>
                <a:cs typeface="Arial"/>
                <a:sym typeface="Arial"/>
              </a:rPr>
              <a:t>Template ID: greenapple  Size: 36x48</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hyperlink" Target="https://www.impulsifyinc.com/" TargetMode="Externa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8D8D8"/>
            </a:gs>
            <a:gs pos="75000">
              <a:srgbClr val="F8F8F8"/>
            </a:gs>
            <a:gs pos="100000">
              <a:srgbClr val="F8F8F8"/>
            </a:gs>
          </a:gsLst>
          <a:lin ang="5400000" scaled="0"/>
        </a:gradFill>
        <a:effectLst/>
      </p:bgPr>
    </p:bg>
    <p:spTree>
      <p:nvGrpSpPr>
        <p:cNvPr id="1" name="Shape 88"/>
        <p:cNvGrpSpPr/>
        <p:nvPr/>
      </p:nvGrpSpPr>
      <p:grpSpPr>
        <a:xfrm>
          <a:off x="0" y="0"/>
          <a:ext cx="0" cy="0"/>
          <a:chOff x="0" y="0"/>
          <a:chExt cx="0" cy="0"/>
        </a:xfrm>
      </p:grpSpPr>
      <p:sp>
        <p:nvSpPr>
          <p:cNvPr id="89" name="Google Shape;89;p1"/>
          <p:cNvSpPr/>
          <p:nvPr/>
        </p:nvSpPr>
        <p:spPr>
          <a:xfrm>
            <a:off x="68263" y="76200"/>
            <a:ext cx="43730862" cy="3886200"/>
          </a:xfrm>
          <a:prstGeom prst="rect">
            <a:avLst/>
          </a:prstGeom>
          <a:solidFill>
            <a:srgbClr val="393939"/>
          </a:solidFill>
          <a:ln w="38100" cap="flat" cmpd="sng">
            <a:solidFill>
              <a:schemeClr val="dk1"/>
            </a:solidFill>
            <a:prstDash val="solid"/>
            <a:miter lim="800000"/>
            <a:headEnd type="none" w="sm" len="sm"/>
            <a:tailEnd type="none" w="sm" len="sm"/>
          </a:ln>
        </p:spPr>
        <p:txBody>
          <a:bodyPr spcFirstLastPara="1" wrap="square" lIns="137150" tIns="68575" rIns="137150" bIns="68575" anchor="ctr" anchorCtr="0">
            <a:noAutofit/>
          </a:bodyPr>
          <a:lstStyle/>
          <a:p>
            <a:pPr marL="0" marR="0" lvl="0" indent="0" algn="ctr" rtl="0">
              <a:spcBef>
                <a:spcPts val="0"/>
              </a:spcBef>
              <a:spcAft>
                <a:spcPts val="0"/>
              </a:spcAft>
              <a:buNone/>
            </a:pPr>
            <a:r>
              <a:rPr lang="en-US" sz="9900" b="1" i="0" u="none" strike="noStrike" cap="none">
                <a:solidFill>
                  <a:srgbClr val="3C8890"/>
                </a:solidFill>
                <a:latin typeface="Arial"/>
                <a:ea typeface="Arial"/>
                <a:cs typeface="Arial"/>
                <a:sym typeface="Arial"/>
              </a:rPr>
              <a:t>Feeling the Impulse to Join Us?</a:t>
            </a:r>
            <a:endParaRPr sz="9900" b="1" i="0" u="none" strike="noStrike" cap="none">
              <a:solidFill>
                <a:srgbClr val="3C8890"/>
              </a:solidFill>
              <a:latin typeface="Arial"/>
              <a:ea typeface="Arial"/>
              <a:cs typeface="Arial"/>
              <a:sym typeface="Arial"/>
            </a:endParaRPr>
          </a:p>
          <a:p>
            <a:pPr marL="0" marR="0" lvl="0" indent="0" algn="ctr" rtl="0">
              <a:spcBef>
                <a:spcPts val="0"/>
              </a:spcBef>
              <a:spcAft>
                <a:spcPts val="0"/>
              </a:spcAft>
              <a:buNone/>
            </a:pPr>
            <a:r>
              <a:rPr lang="en-US" sz="5400" b="1" i="0" u="none" strike="noStrike" cap="none">
                <a:solidFill>
                  <a:srgbClr val="DADADA"/>
                </a:solidFill>
                <a:latin typeface="Arial"/>
                <a:ea typeface="Arial"/>
                <a:cs typeface="Arial"/>
                <a:sym typeface="Arial"/>
              </a:rPr>
              <a:t>Allison Hengemuhle</a:t>
            </a:r>
            <a:endParaRPr sz="5400" b="1" i="0" u="none" strike="noStrike" cap="none">
              <a:solidFill>
                <a:srgbClr val="DADADA"/>
              </a:solidFill>
              <a:latin typeface="Arial"/>
              <a:ea typeface="Arial"/>
              <a:cs typeface="Arial"/>
              <a:sym typeface="Arial"/>
            </a:endParaRPr>
          </a:p>
        </p:txBody>
      </p:sp>
      <p:sp>
        <p:nvSpPr>
          <p:cNvPr id="90" name="Google Shape;90;p1"/>
          <p:cNvSpPr/>
          <p:nvPr/>
        </p:nvSpPr>
        <p:spPr>
          <a:xfrm>
            <a:off x="428950" y="4385300"/>
            <a:ext cx="10358400" cy="1028700"/>
          </a:xfrm>
          <a:prstGeom prst="rect">
            <a:avLst/>
          </a:prstGeom>
          <a:solidFill>
            <a:srgbClr val="3C8890"/>
          </a:solidFill>
          <a:ln w="28575" cap="flat" cmpd="sng">
            <a:solidFill>
              <a:schemeClr val="dk1"/>
            </a:solidFill>
            <a:prstDash val="solid"/>
            <a:round/>
            <a:headEnd type="none" w="sm" len="sm"/>
            <a:tailEnd type="none" w="sm" len="sm"/>
          </a:ln>
        </p:spPr>
        <p:txBody>
          <a:bodyPr spcFirstLastPara="1" wrap="square" lIns="137150" tIns="68575" rIns="137150" bIns="68575" anchor="ctr" anchorCtr="0">
            <a:noAutofit/>
          </a:bodyPr>
          <a:lstStyle/>
          <a:p>
            <a:pPr marL="0" marR="0" lvl="0" indent="0" algn="ctr" rtl="0">
              <a:spcBef>
                <a:spcPts val="0"/>
              </a:spcBef>
              <a:spcAft>
                <a:spcPts val="0"/>
              </a:spcAft>
              <a:buNone/>
            </a:pPr>
            <a:r>
              <a:rPr lang="en-US" sz="5700" b="1" i="0" u="none" strike="noStrike" cap="none">
                <a:solidFill>
                  <a:schemeClr val="lt1"/>
                </a:solidFill>
                <a:latin typeface="Arial"/>
                <a:ea typeface="Arial"/>
                <a:cs typeface="Arial"/>
                <a:sym typeface="Arial"/>
              </a:rPr>
              <a:t>Background</a:t>
            </a:r>
            <a:endParaRPr/>
          </a:p>
        </p:txBody>
      </p:sp>
      <p:sp>
        <p:nvSpPr>
          <p:cNvPr id="91" name="Google Shape;91;p1"/>
          <p:cNvSpPr/>
          <p:nvPr/>
        </p:nvSpPr>
        <p:spPr>
          <a:xfrm>
            <a:off x="428950" y="19202398"/>
            <a:ext cx="10358400" cy="1028700"/>
          </a:xfrm>
          <a:prstGeom prst="rect">
            <a:avLst/>
          </a:prstGeom>
          <a:solidFill>
            <a:srgbClr val="3C8890"/>
          </a:solidFill>
          <a:ln w="28575" cap="flat" cmpd="sng">
            <a:solidFill>
              <a:srgbClr val="000000"/>
            </a:solidFill>
            <a:prstDash val="solid"/>
            <a:round/>
            <a:headEnd type="none" w="sm" len="sm"/>
            <a:tailEnd type="none" w="sm" len="sm"/>
          </a:ln>
        </p:spPr>
        <p:txBody>
          <a:bodyPr spcFirstLastPara="1" wrap="square" lIns="137150" tIns="68575" rIns="137150" bIns="68575" anchor="ctr" anchorCtr="0">
            <a:noAutofit/>
          </a:bodyPr>
          <a:lstStyle/>
          <a:p>
            <a:pPr marL="0" marR="0" lvl="0" indent="0" algn="ctr" rtl="0">
              <a:spcBef>
                <a:spcPts val="0"/>
              </a:spcBef>
              <a:spcAft>
                <a:spcPts val="0"/>
              </a:spcAft>
              <a:buNone/>
            </a:pPr>
            <a:r>
              <a:rPr lang="en-US" sz="5700" b="1" i="0" u="none" strike="noStrike" cap="none">
                <a:solidFill>
                  <a:srgbClr val="FFFFFF"/>
                </a:solidFill>
                <a:latin typeface="Arial"/>
                <a:ea typeface="Arial"/>
                <a:cs typeface="Arial"/>
                <a:sym typeface="Arial"/>
              </a:rPr>
              <a:t>Objectives</a:t>
            </a:r>
            <a:endParaRPr/>
          </a:p>
        </p:txBody>
      </p:sp>
      <p:sp>
        <p:nvSpPr>
          <p:cNvPr id="92" name="Google Shape;92;p1"/>
          <p:cNvSpPr/>
          <p:nvPr/>
        </p:nvSpPr>
        <p:spPr>
          <a:xfrm>
            <a:off x="428951" y="25474150"/>
            <a:ext cx="10358400" cy="1028700"/>
          </a:xfrm>
          <a:prstGeom prst="rect">
            <a:avLst/>
          </a:prstGeom>
          <a:solidFill>
            <a:srgbClr val="3C8890"/>
          </a:solidFill>
          <a:ln w="28575" cap="flat" cmpd="sng">
            <a:solidFill>
              <a:srgbClr val="000000"/>
            </a:solidFill>
            <a:prstDash val="solid"/>
            <a:round/>
            <a:headEnd type="none" w="sm" len="sm"/>
            <a:tailEnd type="none" w="sm" len="sm"/>
          </a:ln>
        </p:spPr>
        <p:txBody>
          <a:bodyPr spcFirstLastPara="1" wrap="square" lIns="137150" tIns="68575" rIns="137150" bIns="68575" anchor="ctr" anchorCtr="0">
            <a:noAutofit/>
          </a:bodyPr>
          <a:lstStyle/>
          <a:p>
            <a:pPr marL="0" marR="0" lvl="0" indent="0" algn="ctr" rtl="0">
              <a:spcBef>
                <a:spcPts val="0"/>
              </a:spcBef>
              <a:spcAft>
                <a:spcPts val="0"/>
              </a:spcAft>
              <a:buNone/>
            </a:pPr>
            <a:r>
              <a:rPr lang="en-US" sz="5700" b="1" i="0" u="none" strike="noStrike" cap="none">
                <a:solidFill>
                  <a:schemeClr val="lt1"/>
                </a:solidFill>
                <a:latin typeface="Arial"/>
                <a:ea typeface="Arial"/>
                <a:cs typeface="Arial"/>
                <a:sym typeface="Arial"/>
              </a:rPr>
              <a:t>The Data</a:t>
            </a:r>
            <a:endParaRPr sz="5700" b="1" i="0" u="none" strike="noStrike" cap="none">
              <a:solidFill>
                <a:schemeClr val="lt1"/>
              </a:solidFill>
              <a:latin typeface="Arial"/>
              <a:ea typeface="Arial"/>
              <a:cs typeface="Arial"/>
              <a:sym typeface="Arial"/>
            </a:endParaRPr>
          </a:p>
        </p:txBody>
      </p:sp>
      <p:sp>
        <p:nvSpPr>
          <p:cNvPr id="93" name="Google Shape;93;p1"/>
          <p:cNvSpPr/>
          <p:nvPr/>
        </p:nvSpPr>
        <p:spPr>
          <a:xfrm>
            <a:off x="33109200" y="4400550"/>
            <a:ext cx="10358400" cy="1028700"/>
          </a:xfrm>
          <a:prstGeom prst="rect">
            <a:avLst/>
          </a:prstGeom>
          <a:solidFill>
            <a:srgbClr val="3C8890"/>
          </a:solidFill>
          <a:ln w="28575" cap="flat" cmpd="sng">
            <a:solidFill>
              <a:srgbClr val="000000"/>
            </a:solidFill>
            <a:prstDash val="solid"/>
            <a:round/>
            <a:headEnd type="none" w="sm" len="sm"/>
            <a:tailEnd type="none" w="sm" len="sm"/>
          </a:ln>
        </p:spPr>
        <p:txBody>
          <a:bodyPr spcFirstLastPara="1" wrap="square" lIns="137150" tIns="68575" rIns="137150" bIns="68575" anchor="ctr" anchorCtr="0">
            <a:noAutofit/>
          </a:bodyPr>
          <a:lstStyle/>
          <a:p>
            <a:pPr marL="0" marR="0" lvl="0" indent="0" algn="ctr" rtl="0">
              <a:spcBef>
                <a:spcPts val="0"/>
              </a:spcBef>
              <a:spcAft>
                <a:spcPts val="0"/>
              </a:spcAft>
              <a:buNone/>
            </a:pPr>
            <a:r>
              <a:rPr lang="en-US" sz="5700" b="1" i="0" u="none" strike="noStrike" cap="none">
                <a:solidFill>
                  <a:srgbClr val="FFFFFF"/>
                </a:solidFill>
                <a:latin typeface="Arial"/>
                <a:ea typeface="Arial"/>
                <a:cs typeface="Arial"/>
                <a:sym typeface="Arial"/>
              </a:rPr>
              <a:t>Results</a:t>
            </a:r>
            <a:endParaRPr/>
          </a:p>
        </p:txBody>
      </p:sp>
      <p:sp>
        <p:nvSpPr>
          <p:cNvPr id="94" name="Google Shape;94;p1"/>
          <p:cNvSpPr/>
          <p:nvPr/>
        </p:nvSpPr>
        <p:spPr>
          <a:xfrm>
            <a:off x="11446473" y="24806800"/>
            <a:ext cx="21001200" cy="1028700"/>
          </a:xfrm>
          <a:prstGeom prst="rect">
            <a:avLst/>
          </a:prstGeom>
          <a:solidFill>
            <a:srgbClr val="3C8890"/>
          </a:solidFill>
          <a:ln w="28575" cap="flat" cmpd="sng">
            <a:solidFill>
              <a:srgbClr val="000000"/>
            </a:solidFill>
            <a:prstDash val="solid"/>
            <a:round/>
            <a:headEnd type="none" w="sm" len="sm"/>
            <a:tailEnd type="none" w="sm" len="sm"/>
          </a:ln>
        </p:spPr>
        <p:txBody>
          <a:bodyPr spcFirstLastPara="1" wrap="square" lIns="137150" tIns="68575" rIns="137150" bIns="68575" anchor="ctr" anchorCtr="0">
            <a:noAutofit/>
          </a:bodyPr>
          <a:lstStyle/>
          <a:p>
            <a:pPr marL="0" marR="0" lvl="0" indent="0" algn="ctr" rtl="0">
              <a:spcBef>
                <a:spcPts val="0"/>
              </a:spcBef>
              <a:spcAft>
                <a:spcPts val="0"/>
              </a:spcAft>
              <a:buNone/>
            </a:pPr>
            <a:r>
              <a:rPr lang="en-US" sz="5700" b="1" i="0" u="none" strike="noStrike" cap="none">
                <a:solidFill>
                  <a:srgbClr val="FFFFFF"/>
                </a:solidFill>
                <a:latin typeface="Arial"/>
                <a:ea typeface="Arial"/>
                <a:cs typeface="Arial"/>
                <a:sym typeface="Arial"/>
              </a:rPr>
              <a:t>Discussion</a:t>
            </a:r>
            <a:endParaRPr/>
          </a:p>
        </p:txBody>
      </p:sp>
      <p:sp>
        <p:nvSpPr>
          <p:cNvPr id="95" name="Google Shape;95;p1"/>
          <p:cNvSpPr/>
          <p:nvPr/>
        </p:nvSpPr>
        <p:spPr>
          <a:xfrm>
            <a:off x="33109188" y="23203075"/>
            <a:ext cx="10358400" cy="1028700"/>
          </a:xfrm>
          <a:prstGeom prst="rect">
            <a:avLst/>
          </a:prstGeom>
          <a:solidFill>
            <a:srgbClr val="3C8890"/>
          </a:solidFill>
          <a:ln w="28575" cap="flat" cmpd="sng">
            <a:solidFill>
              <a:srgbClr val="000000"/>
            </a:solidFill>
            <a:prstDash val="solid"/>
            <a:round/>
            <a:headEnd type="none" w="sm" len="sm"/>
            <a:tailEnd type="none" w="sm" len="sm"/>
          </a:ln>
        </p:spPr>
        <p:txBody>
          <a:bodyPr spcFirstLastPara="1" wrap="square" lIns="137150" tIns="68575" rIns="137150" bIns="68575" anchor="ctr" anchorCtr="0">
            <a:noAutofit/>
          </a:bodyPr>
          <a:lstStyle/>
          <a:p>
            <a:pPr marL="0" marR="0" lvl="0" indent="0" algn="ctr" rtl="0">
              <a:spcBef>
                <a:spcPts val="0"/>
              </a:spcBef>
              <a:spcAft>
                <a:spcPts val="0"/>
              </a:spcAft>
              <a:buNone/>
            </a:pPr>
            <a:r>
              <a:rPr lang="en-US" sz="5700" b="1" i="0" u="none" strike="noStrike" cap="none">
                <a:solidFill>
                  <a:srgbClr val="FFFFFF"/>
                </a:solidFill>
                <a:latin typeface="Arial"/>
                <a:ea typeface="Arial"/>
                <a:cs typeface="Arial"/>
                <a:sym typeface="Arial"/>
              </a:rPr>
              <a:t>Conclusion</a:t>
            </a:r>
            <a:endParaRPr/>
          </a:p>
        </p:txBody>
      </p:sp>
      <p:sp>
        <p:nvSpPr>
          <p:cNvPr id="96" name="Google Shape;96;p1"/>
          <p:cNvSpPr/>
          <p:nvPr/>
        </p:nvSpPr>
        <p:spPr>
          <a:xfrm>
            <a:off x="33109200" y="26733900"/>
            <a:ext cx="10358400" cy="1028700"/>
          </a:xfrm>
          <a:prstGeom prst="rect">
            <a:avLst/>
          </a:prstGeom>
          <a:solidFill>
            <a:srgbClr val="3C8890"/>
          </a:solidFill>
          <a:ln w="28575" cap="flat" cmpd="sng">
            <a:solidFill>
              <a:srgbClr val="000000"/>
            </a:solidFill>
            <a:prstDash val="solid"/>
            <a:round/>
            <a:headEnd type="none" w="sm" len="sm"/>
            <a:tailEnd type="none" w="sm" len="sm"/>
          </a:ln>
        </p:spPr>
        <p:txBody>
          <a:bodyPr spcFirstLastPara="1" wrap="square" lIns="137150" tIns="68575" rIns="137150" bIns="68575" anchor="ctr" anchorCtr="0">
            <a:noAutofit/>
          </a:bodyPr>
          <a:lstStyle/>
          <a:p>
            <a:pPr marL="0" marR="0" lvl="0" indent="0" algn="ctr" rtl="0">
              <a:spcBef>
                <a:spcPts val="0"/>
              </a:spcBef>
              <a:spcAft>
                <a:spcPts val="0"/>
              </a:spcAft>
              <a:buNone/>
            </a:pPr>
            <a:r>
              <a:rPr lang="en-US" sz="5700" b="1" i="0" u="none" strike="noStrike" cap="none">
                <a:solidFill>
                  <a:srgbClr val="FFFFFF"/>
                </a:solidFill>
                <a:latin typeface="Arial"/>
                <a:ea typeface="Arial"/>
                <a:cs typeface="Arial"/>
                <a:sym typeface="Arial"/>
              </a:rPr>
              <a:t>References</a:t>
            </a:r>
            <a:endParaRPr/>
          </a:p>
        </p:txBody>
      </p:sp>
      <p:sp>
        <p:nvSpPr>
          <p:cNvPr id="97" name="Google Shape;97;p1"/>
          <p:cNvSpPr/>
          <p:nvPr/>
        </p:nvSpPr>
        <p:spPr>
          <a:xfrm>
            <a:off x="11673475" y="18258313"/>
            <a:ext cx="20580600" cy="1028700"/>
          </a:xfrm>
          <a:prstGeom prst="rect">
            <a:avLst/>
          </a:prstGeom>
          <a:solidFill>
            <a:srgbClr val="3C8890"/>
          </a:solidFill>
          <a:ln w="28575" cap="flat" cmpd="sng">
            <a:solidFill>
              <a:srgbClr val="000000"/>
            </a:solidFill>
            <a:prstDash val="solid"/>
            <a:round/>
            <a:headEnd type="none" w="sm" len="sm"/>
            <a:tailEnd type="none" w="sm" len="sm"/>
          </a:ln>
        </p:spPr>
        <p:txBody>
          <a:bodyPr spcFirstLastPara="1" wrap="square" lIns="137150" tIns="68575" rIns="137150" bIns="68575" anchor="ctr" anchorCtr="0">
            <a:noAutofit/>
          </a:bodyPr>
          <a:lstStyle/>
          <a:p>
            <a:pPr marL="0" marR="0" lvl="0" indent="0" algn="ctr" rtl="0">
              <a:spcBef>
                <a:spcPts val="0"/>
              </a:spcBef>
              <a:spcAft>
                <a:spcPts val="0"/>
              </a:spcAft>
              <a:buNone/>
            </a:pPr>
            <a:r>
              <a:rPr lang="en-US" sz="5700" b="1" i="0" u="none" strike="noStrike" cap="none">
                <a:solidFill>
                  <a:srgbClr val="FFFFFF"/>
                </a:solidFill>
                <a:latin typeface="Arial"/>
                <a:ea typeface="Arial"/>
                <a:cs typeface="Arial"/>
                <a:sym typeface="Arial"/>
              </a:rPr>
              <a:t>Measures</a:t>
            </a:r>
            <a:endParaRPr/>
          </a:p>
        </p:txBody>
      </p:sp>
      <p:sp>
        <p:nvSpPr>
          <p:cNvPr id="98" name="Google Shape;98;p1"/>
          <p:cNvSpPr txBox="1"/>
          <p:nvPr/>
        </p:nvSpPr>
        <p:spPr>
          <a:xfrm>
            <a:off x="629800" y="5697338"/>
            <a:ext cx="9956700" cy="8698800"/>
          </a:xfrm>
          <a:prstGeom prst="rect">
            <a:avLst/>
          </a:prstGeom>
          <a:noFill/>
          <a:ln>
            <a:noFill/>
          </a:ln>
        </p:spPr>
        <p:txBody>
          <a:bodyPr spcFirstLastPara="1" wrap="square" lIns="137150" tIns="68575" rIns="137150" bIns="68575" anchor="t" anchorCtr="0">
            <a:spAutoFit/>
          </a:bodyPr>
          <a:lstStyle/>
          <a:p>
            <a:pPr marL="0" marR="0" lvl="0" indent="0" algn="l" rtl="0">
              <a:spcBef>
                <a:spcPts val="0"/>
              </a:spcBef>
              <a:spcAft>
                <a:spcPts val="0"/>
              </a:spcAft>
              <a:buNone/>
            </a:pPr>
            <a:r>
              <a:rPr lang="en-US" sz="4200" b="0" i="1" u="none" strike="noStrike" cap="none">
                <a:solidFill>
                  <a:srgbClr val="393939"/>
                </a:solidFill>
                <a:latin typeface="Gill Sans"/>
                <a:ea typeface="Gill Sans"/>
                <a:cs typeface="Gill Sans"/>
                <a:sym typeface="Gill Sans"/>
              </a:rPr>
              <a:t>ImpulsePoint by Impulsify is a top-rated front desk point-of-sale and retail management system for hotel lobbies. It automates nearly the entire retail system, from inventory maintenance to guest checkout. This system is built on data and it allows hotels to focus on exactly what guests want and respond accordingly. </a:t>
            </a:r>
            <a:endParaRPr sz="4200" b="0" i="1" u="none" strike="noStrike" cap="none">
              <a:solidFill>
                <a:srgbClr val="393939"/>
              </a:solidFill>
              <a:latin typeface="Gill Sans"/>
              <a:ea typeface="Gill Sans"/>
              <a:cs typeface="Gill Sans"/>
              <a:sym typeface="Gill Sans"/>
            </a:endParaRPr>
          </a:p>
          <a:p>
            <a:pPr marL="0" marR="0" lvl="0" indent="0" algn="l" rtl="0">
              <a:spcBef>
                <a:spcPts val="2100"/>
              </a:spcBef>
              <a:spcAft>
                <a:spcPts val="0"/>
              </a:spcAft>
              <a:buNone/>
            </a:pPr>
            <a:endParaRPr sz="4200" i="1">
              <a:solidFill>
                <a:srgbClr val="393939"/>
              </a:solidFill>
              <a:latin typeface="Gill Sans"/>
              <a:ea typeface="Gill Sans"/>
              <a:cs typeface="Gill Sans"/>
              <a:sym typeface="Gill Sans"/>
            </a:endParaRPr>
          </a:p>
          <a:p>
            <a:pPr marL="0" marR="0" lvl="0" indent="0" algn="l" rtl="0">
              <a:spcBef>
                <a:spcPts val="2100"/>
              </a:spcBef>
              <a:spcAft>
                <a:spcPts val="0"/>
              </a:spcAft>
              <a:buNone/>
            </a:pPr>
            <a:endParaRPr sz="4200" b="0" i="1" u="none" strike="noStrike" cap="none">
              <a:solidFill>
                <a:srgbClr val="393939"/>
              </a:solidFill>
              <a:latin typeface="Gill Sans"/>
              <a:ea typeface="Gill Sans"/>
              <a:cs typeface="Gill Sans"/>
              <a:sym typeface="Gill Sans"/>
            </a:endParaRPr>
          </a:p>
        </p:txBody>
      </p:sp>
      <p:sp>
        <p:nvSpPr>
          <p:cNvPr id="99" name="Google Shape;99;p1"/>
          <p:cNvSpPr txBox="1"/>
          <p:nvPr/>
        </p:nvSpPr>
        <p:spPr>
          <a:xfrm>
            <a:off x="11109250" y="31355275"/>
            <a:ext cx="21336600" cy="2112000"/>
          </a:xfrm>
          <a:prstGeom prst="rect">
            <a:avLst/>
          </a:prstGeom>
          <a:noFill/>
          <a:ln>
            <a:noFill/>
          </a:ln>
        </p:spPr>
        <p:txBody>
          <a:bodyPr spcFirstLastPara="1" wrap="square" lIns="137150" tIns="68575" rIns="137150" bIns="68575" anchor="t" anchorCtr="0">
            <a:spAutoFit/>
          </a:bodyPr>
          <a:lstStyle/>
          <a:p>
            <a:pPr marL="0" marR="0" lvl="0" indent="0" algn="ctr" rtl="0">
              <a:spcBef>
                <a:spcPts val="0"/>
              </a:spcBef>
              <a:spcAft>
                <a:spcPts val="0"/>
              </a:spcAft>
              <a:buNone/>
            </a:pPr>
            <a:r>
              <a:rPr lang="en-US" sz="4200" i="1">
                <a:solidFill>
                  <a:srgbClr val="393939"/>
                </a:solidFill>
                <a:latin typeface="Gill Sans"/>
                <a:ea typeface="Gill Sans"/>
                <a:cs typeface="Gill Sans"/>
                <a:sym typeface="Gill Sans"/>
              </a:rPr>
              <a:t>Hotel performance varies hugely. It’s dependant on all of the features, but even within brands and flags, the number of rooms and the type of service are indicative of how a retail space might do. </a:t>
            </a:r>
            <a:endParaRPr sz="4200" i="1">
              <a:solidFill>
                <a:srgbClr val="393939"/>
              </a:solidFill>
              <a:latin typeface="Gill Sans"/>
              <a:ea typeface="Gill Sans"/>
              <a:cs typeface="Gill Sans"/>
              <a:sym typeface="Gill Sans"/>
            </a:endParaRPr>
          </a:p>
          <a:p>
            <a:pPr marL="0" marR="0" lvl="0" indent="0" algn="l" rtl="0">
              <a:spcBef>
                <a:spcPts val="0"/>
              </a:spcBef>
              <a:spcAft>
                <a:spcPts val="0"/>
              </a:spcAft>
              <a:buNone/>
            </a:pPr>
            <a:endParaRPr sz="4200" i="1">
              <a:solidFill>
                <a:srgbClr val="393939"/>
              </a:solidFill>
              <a:latin typeface="Gill Sans"/>
              <a:ea typeface="Gill Sans"/>
              <a:cs typeface="Gill Sans"/>
              <a:sym typeface="Gill Sans"/>
            </a:endParaRPr>
          </a:p>
          <a:p>
            <a:pPr marL="0" marR="0" lvl="0" indent="0" algn="l" rtl="0">
              <a:spcBef>
                <a:spcPts val="0"/>
              </a:spcBef>
              <a:spcAft>
                <a:spcPts val="0"/>
              </a:spcAft>
              <a:buNone/>
            </a:pPr>
            <a:endParaRPr sz="4200" i="1">
              <a:solidFill>
                <a:srgbClr val="393939"/>
              </a:solidFill>
              <a:latin typeface="Gill Sans"/>
              <a:ea typeface="Gill Sans"/>
              <a:cs typeface="Gill Sans"/>
              <a:sym typeface="Gill Sans"/>
            </a:endParaRPr>
          </a:p>
        </p:txBody>
      </p:sp>
      <p:sp>
        <p:nvSpPr>
          <p:cNvPr id="100" name="Google Shape;100;p1"/>
          <p:cNvSpPr txBox="1"/>
          <p:nvPr/>
        </p:nvSpPr>
        <p:spPr>
          <a:xfrm>
            <a:off x="629800" y="19571151"/>
            <a:ext cx="9956700" cy="4116900"/>
          </a:xfrm>
          <a:prstGeom prst="rect">
            <a:avLst/>
          </a:prstGeom>
          <a:noFill/>
          <a:ln>
            <a:noFill/>
          </a:ln>
        </p:spPr>
        <p:txBody>
          <a:bodyPr spcFirstLastPara="1" wrap="square" lIns="171450" tIns="85725" rIns="171450" bIns="85725" anchor="t" anchorCtr="0">
            <a:spAutoFit/>
          </a:bodyPr>
          <a:lstStyle/>
          <a:p>
            <a:pPr marL="0" marR="0" lvl="0" indent="0" algn="l" rtl="0">
              <a:spcBef>
                <a:spcPts val="0"/>
              </a:spcBef>
              <a:spcAft>
                <a:spcPts val="0"/>
              </a:spcAft>
              <a:buNone/>
            </a:pPr>
            <a:endParaRPr sz="4200" b="0" i="1" u="none" strike="noStrike" cap="none">
              <a:solidFill>
                <a:srgbClr val="393939"/>
              </a:solidFill>
              <a:latin typeface="Gill Sans"/>
              <a:ea typeface="Gill Sans"/>
              <a:cs typeface="Gill Sans"/>
              <a:sym typeface="Gill Sans"/>
            </a:endParaRPr>
          </a:p>
          <a:p>
            <a:pPr marL="0" marR="0" lvl="0" indent="0" algn="l" rtl="0">
              <a:spcBef>
                <a:spcPts val="2100"/>
              </a:spcBef>
              <a:spcAft>
                <a:spcPts val="0"/>
              </a:spcAft>
              <a:buNone/>
            </a:pPr>
            <a:r>
              <a:rPr lang="en-US" sz="4200" b="0" i="1" u="none" strike="noStrike" cap="none">
                <a:solidFill>
                  <a:srgbClr val="393939"/>
                </a:solidFill>
                <a:latin typeface="Gill Sans"/>
                <a:ea typeface="Gill Sans"/>
                <a:cs typeface="Gill Sans"/>
                <a:sym typeface="Gill Sans"/>
              </a:rPr>
              <a:t>Create a live app that would let customers input their brand, the number of rooms in their hotel, the current average monthly revenue for pre-existing retail space, and their current profit or profit margin. These metrics would be used to predict </a:t>
            </a:r>
            <a:r>
              <a:rPr lang="en-US" sz="4200" i="1">
                <a:solidFill>
                  <a:srgbClr val="393939"/>
                </a:solidFill>
                <a:latin typeface="Gill Sans"/>
                <a:ea typeface="Gill Sans"/>
                <a:cs typeface="Gill Sans"/>
                <a:sym typeface="Gill Sans"/>
              </a:rPr>
              <a:t>potential performance if they use an Impulsify System.</a:t>
            </a:r>
            <a:endParaRPr sz="4200" b="0" i="1" u="none" strike="noStrike" cap="none">
              <a:solidFill>
                <a:srgbClr val="393939"/>
              </a:solidFill>
              <a:latin typeface="Gill Sans"/>
              <a:ea typeface="Gill Sans"/>
              <a:cs typeface="Gill Sans"/>
              <a:sym typeface="Gill Sans"/>
            </a:endParaRPr>
          </a:p>
        </p:txBody>
      </p:sp>
      <p:sp>
        <p:nvSpPr>
          <p:cNvPr id="101" name="Google Shape;101;p1"/>
          <p:cNvSpPr txBox="1"/>
          <p:nvPr/>
        </p:nvSpPr>
        <p:spPr>
          <a:xfrm>
            <a:off x="33140200" y="14023974"/>
            <a:ext cx="10101300" cy="8119929"/>
          </a:xfrm>
          <a:prstGeom prst="rect">
            <a:avLst/>
          </a:prstGeom>
          <a:solidFill>
            <a:schemeClr val="lt1"/>
          </a:solidFill>
          <a:ln>
            <a:noFill/>
          </a:ln>
        </p:spPr>
        <p:txBody>
          <a:bodyPr spcFirstLastPara="1" wrap="square" lIns="103900" tIns="51950" rIns="103900" bIns="51950" anchor="t" anchorCtr="0">
            <a:spAutoFit/>
          </a:bodyPr>
          <a:lstStyle/>
          <a:p>
            <a:pPr marL="0" marR="0" lvl="0" indent="0" algn="l" rtl="0">
              <a:lnSpc>
                <a:spcPct val="50000"/>
              </a:lnSpc>
              <a:spcBef>
                <a:spcPts val="0"/>
              </a:spcBef>
              <a:spcAft>
                <a:spcPts val="0"/>
              </a:spcAft>
              <a:buNone/>
            </a:pPr>
            <a:endParaRPr sz="2800" b="1" dirty="0">
              <a:solidFill>
                <a:schemeClr val="dk1"/>
              </a:solidFill>
            </a:endParaRPr>
          </a:p>
          <a:p>
            <a:pPr marL="0" marR="0" lvl="0" indent="0" algn="l" rtl="0">
              <a:lnSpc>
                <a:spcPct val="50000"/>
              </a:lnSpc>
              <a:spcBef>
                <a:spcPts val="0"/>
              </a:spcBef>
              <a:spcAft>
                <a:spcPts val="0"/>
              </a:spcAft>
              <a:buNone/>
            </a:pPr>
            <a:endParaRPr sz="2800" b="1" dirty="0">
              <a:solidFill>
                <a:schemeClr val="dk1"/>
              </a:solidFill>
            </a:endParaRPr>
          </a:p>
          <a:p>
            <a:pPr marL="0" marR="0" lvl="0" indent="0" algn="l" rtl="0">
              <a:lnSpc>
                <a:spcPct val="50000"/>
              </a:lnSpc>
              <a:spcBef>
                <a:spcPts val="0"/>
              </a:spcBef>
              <a:spcAft>
                <a:spcPts val="0"/>
              </a:spcAft>
              <a:buNone/>
            </a:pPr>
            <a:r>
              <a:rPr lang="en-US" sz="3600" b="1" i="0" u="none" strike="noStrike" cap="none" dirty="0" smtClean="0">
                <a:solidFill>
                  <a:schemeClr val="dk1"/>
                </a:solidFill>
                <a:latin typeface="Arial"/>
                <a:ea typeface="Arial"/>
                <a:cs typeface="Arial"/>
                <a:sym typeface="Arial"/>
              </a:rPr>
              <a:t>  Test </a:t>
            </a:r>
            <a:r>
              <a:rPr lang="en-US" sz="3600" b="1" i="0" u="none" strike="noStrike" cap="none" dirty="0">
                <a:solidFill>
                  <a:schemeClr val="dk1"/>
                </a:solidFill>
                <a:latin typeface="Arial"/>
                <a:ea typeface="Arial"/>
                <a:cs typeface="Arial"/>
                <a:sym typeface="Arial"/>
              </a:rPr>
              <a:t>Hotel #1</a:t>
            </a:r>
            <a:endParaRPr sz="3600" b="0" i="0" u="none" strike="noStrike" cap="none" dirty="0">
              <a:solidFill>
                <a:schemeClr val="dk1"/>
              </a:solidFill>
              <a:latin typeface="Arial"/>
              <a:ea typeface="Arial"/>
              <a:cs typeface="Arial"/>
              <a:sym typeface="Arial"/>
            </a:endParaRPr>
          </a:p>
          <a:p>
            <a:pPr marL="0" marR="0" lvl="0" indent="0" algn="l" rtl="0">
              <a:lnSpc>
                <a:spcPct val="25000"/>
              </a:lnSpc>
              <a:spcBef>
                <a:spcPts val="1400"/>
              </a:spcBef>
              <a:spcAft>
                <a:spcPts val="0"/>
              </a:spcAft>
              <a:buNone/>
            </a:pPr>
            <a:r>
              <a:rPr lang="en-US" sz="2800" b="0" i="0" u="none" strike="noStrike" cap="none" dirty="0">
                <a:solidFill>
                  <a:schemeClr val="dk1"/>
                </a:solidFill>
                <a:latin typeface="Arial"/>
                <a:ea typeface="Arial"/>
                <a:cs typeface="Arial"/>
                <a:sym typeface="Arial"/>
              </a:rPr>
              <a:t>   --------------------------------------------------------------------------------</a:t>
            </a:r>
            <a:endParaRPr dirty="0"/>
          </a:p>
          <a:p>
            <a:pPr marL="0" marR="0" lvl="0" indent="457200" algn="l" rtl="0">
              <a:lnSpc>
                <a:spcPct val="25000"/>
              </a:lnSpc>
              <a:spcBef>
                <a:spcPts val="1400"/>
              </a:spcBef>
              <a:spcAft>
                <a:spcPts val="0"/>
              </a:spcAft>
              <a:buNone/>
            </a:pPr>
            <a:r>
              <a:rPr lang="en-US" sz="3000" b="1" i="0" u="none" strike="noStrike" cap="none" dirty="0">
                <a:solidFill>
                  <a:schemeClr val="dk1"/>
                </a:solidFill>
              </a:rPr>
              <a:t>Input Data	</a:t>
            </a:r>
            <a:endParaRPr sz="3000" b="1" dirty="0"/>
          </a:p>
          <a:p>
            <a:pPr marL="0" marR="0" lvl="0" indent="0" algn="l" rtl="0">
              <a:lnSpc>
                <a:spcPct val="25000"/>
              </a:lnSpc>
              <a:spcBef>
                <a:spcPts val="1400"/>
              </a:spcBef>
              <a:spcAft>
                <a:spcPts val="0"/>
              </a:spcAft>
              <a:buNone/>
            </a:pPr>
            <a:r>
              <a:rPr lang="en-US" sz="2800" b="0" i="0" u="none" strike="noStrike" cap="none" dirty="0">
                <a:solidFill>
                  <a:schemeClr val="dk1"/>
                </a:solidFill>
                <a:latin typeface="Arial"/>
                <a:ea typeface="Arial"/>
                <a:cs typeface="Arial"/>
                <a:sym typeface="Arial"/>
              </a:rPr>
              <a:t> </a:t>
            </a:r>
            <a:r>
              <a:rPr lang="en-US" sz="2800" dirty="0">
                <a:solidFill>
                  <a:schemeClr val="dk1"/>
                </a:solidFill>
              </a:rPr>
              <a:t> </a:t>
            </a:r>
            <a:r>
              <a:rPr lang="en-US" sz="2800" dirty="0" smtClean="0">
                <a:solidFill>
                  <a:schemeClr val="dk1"/>
                </a:solidFill>
              </a:rPr>
              <a:t> </a:t>
            </a:r>
            <a:r>
              <a:rPr lang="en-US" sz="2800" b="0" i="0" u="none" strike="noStrike" cap="none" dirty="0" smtClean="0">
                <a:solidFill>
                  <a:schemeClr val="dk1"/>
                </a:solidFill>
                <a:latin typeface="Arial"/>
                <a:ea typeface="Arial"/>
                <a:cs typeface="Arial"/>
                <a:sym typeface="Arial"/>
              </a:rPr>
              <a:t>--------------------------------------------------------------------------------</a:t>
            </a:r>
            <a:endParaRPr dirty="0"/>
          </a:p>
          <a:p>
            <a:pPr marL="0" marR="0" lvl="0" indent="0" algn="l" rtl="0">
              <a:lnSpc>
                <a:spcPct val="50000"/>
              </a:lnSpc>
              <a:spcBef>
                <a:spcPts val="1400"/>
              </a:spcBef>
              <a:spcAft>
                <a:spcPts val="0"/>
              </a:spcAft>
              <a:buNone/>
            </a:pPr>
            <a:r>
              <a:rPr lang="en-US" sz="2800" b="0" i="0" u="none" strike="noStrike" cap="none" dirty="0">
                <a:solidFill>
                  <a:schemeClr val="dk1"/>
                </a:solidFill>
                <a:latin typeface="Arial"/>
                <a:ea typeface="Arial"/>
                <a:cs typeface="Arial"/>
                <a:sym typeface="Arial"/>
              </a:rPr>
              <a:t>     Name	                                      The Make Believe Crowne</a:t>
            </a:r>
            <a:endParaRPr sz="2800" b="0" i="0" u="none" strike="noStrike" cap="none" dirty="0">
              <a:solidFill>
                <a:schemeClr val="dk1"/>
              </a:solidFill>
              <a:latin typeface="Arial"/>
              <a:ea typeface="Arial"/>
              <a:cs typeface="Arial"/>
              <a:sym typeface="Arial"/>
            </a:endParaRPr>
          </a:p>
          <a:p>
            <a:pPr marL="0" marR="0" lvl="0" indent="0" algn="l" rtl="0">
              <a:lnSpc>
                <a:spcPct val="50000"/>
              </a:lnSpc>
              <a:spcBef>
                <a:spcPts val="1400"/>
              </a:spcBef>
              <a:spcAft>
                <a:spcPts val="0"/>
              </a:spcAft>
              <a:buNone/>
            </a:pPr>
            <a:r>
              <a:rPr lang="en-US" sz="2800" b="0" i="0" u="none" strike="noStrike" cap="none" dirty="0">
                <a:solidFill>
                  <a:schemeClr val="dk1"/>
                </a:solidFill>
                <a:latin typeface="Arial"/>
                <a:ea typeface="Arial"/>
                <a:cs typeface="Arial"/>
                <a:sym typeface="Arial"/>
              </a:rPr>
              <a:t>     Brand	                                                                          IHG</a:t>
            </a:r>
            <a:endParaRPr sz="2800" b="0" i="0" u="none" strike="noStrike" cap="none" dirty="0">
              <a:solidFill>
                <a:schemeClr val="dk1"/>
              </a:solidFill>
              <a:latin typeface="Arial"/>
              <a:ea typeface="Arial"/>
              <a:cs typeface="Arial"/>
              <a:sym typeface="Arial"/>
            </a:endParaRPr>
          </a:p>
          <a:p>
            <a:pPr marL="0" marR="0" lvl="0" indent="0" algn="l" rtl="0">
              <a:lnSpc>
                <a:spcPct val="50000"/>
              </a:lnSpc>
              <a:spcBef>
                <a:spcPts val="1400"/>
              </a:spcBef>
              <a:spcAft>
                <a:spcPts val="0"/>
              </a:spcAft>
              <a:buNone/>
            </a:pPr>
            <a:r>
              <a:rPr lang="en-US" sz="2800" b="0" i="0" u="none" strike="noStrike" cap="none" dirty="0">
                <a:solidFill>
                  <a:schemeClr val="dk1"/>
                </a:solidFill>
                <a:latin typeface="Arial"/>
                <a:ea typeface="Arial"/>
                <a:cs typeface="Arial"/>
                <a:sym typeface="Arial"/>
              </a:rPr>
              <a:t>     Flag	                          				</a:t>
            </a:r>
            <a:r>
              <a:rPr lang="en-US" sz="2800" dirty="0">
                <a:solidFill>
                  <a:schemeClr val="dk1"/>
                </a:solidFill>
              </a:rPr>
              <a:t> </a:t>
            </a:r>
            <a:r>
              <a:rPr lang="en-US" sz="2800" dirty="0" smtClean="0">
                <a:solidFill>
                  <a:schemeClr val="dk1"/>
                </a:solidFill>
              </a:rPr>
              <a:t> </a:t>
            </a:r>
            <a:r>
              <a:rPr lang="en-US" sz="2800" b="0" i="0" u="none" strike="noStrike" cap="none" dirty="0" smtClean="0">
                <a:solidFill>
                  <a:schemeClr val="dk1"/>
                </a:solidFill>
                <a:latin typeface="Arial"/>
                <a:ea typeface="Arial"/>
                <a:cs typeface="Arial"/>
                <a:sym typeface="Arial"/>
              </a:rPr>
              <a:t>Crowne </a:t>
            </a:r>
            <a:r>
              <a:rPr lang="en-US" sz="2800" b="0" i="0" u="none" strike="noStrike" cap="none" dirty="0">
                <a:solidFill>
                  <a:schemeClr val="dk1"/>
                </a:solidFill>
                <a:latin typeface="Arial"/>
                <a:ea typeface="Arial"/>
                <a:cs typeface="Arial"/>
                <a:sym typeface="Arial"/>
              </a:rPr>
              <a:t>Plaza</a:t>
            </a:r>
            <a:endParaRPr sz="2800" b="0" i="0" u="none" strike="noStrike" cap="none" dirty="0">
              <a:solidFill>
                <a:schemeClr val="dk1"/>
              </a:solidFill>
              <a:latin typeface="Arial"/>
              <a:ea typeface="Arial"/>
              <a:cs typeface="Arial"/>
              <a:sym typeface="Arial"/>
            </a:endParaRPr>
          </a:p>
          <a:p>
            <a:pPr marL="0" marR="0" lvl="0" indent="0" algn="l" rtl="0">
              <a:lnSpc>
                <a:spcPct val="50000"/>
              </a:lnSpc>
              <a:spcBef>
                <a:spcPts val="1400"/>
              </a:spcBef>
              <a:spcAft>
                <a:spcPts val="0"/>
              </a:spcAft>
              <a:buNone/>
            </a:pPr>
            <a:r>
              <a:rPr lang="en-US" sz="2800" b="0" i="0" u="none" strike="noStrike" cap="none" dirty="0">
                <a:solidFill>
                  <a:schemeClr val="dk1"/>
                </a:solidFill>
                <a:latin typeface="Arial"/>
                <a:ea typeface="Arial"/>
                <a:cs typeface="Arial"/>
                <a:sym typeface="Arial"/>
              </a:rPr>
              <a:t>     Number of Rooms	                                                        </a:t>
            </a:r>
            <a:r>
              <a:rPr lang="en-US" sz="2800" dirty="0">
                <a:solidFill>
                  <a:schemeClr val="dk1"/>
                </a:solidFill>
              </a:rPr>
              <a:t>3</a:t>
            </a:r>
            <a:r>
              <a:rPr lang="en-US" sz="2800" b="0" i="0" u="none" strike="noStrike" cap="none" dirty="0">
                <a:solidFill>
                  <a:schemeClr val="dk1"/>
                </a:solidFill>
                <a:latin typeface="Arial"/>
                <a:ea typeface="Arial"/>
                <a:cs typeface="Arial"/>
                <a:sym typeface="Arial"/>
              </a:rPr>
              <a:t>03</a:t>
            </a:r>
            <a:endParaRPr sz="2800" b="0" i="0" u="none" strike="noStrike" cap="none" dirty="0">
              <a:solidFill>
                <a:schemeClr val="dk1"/>
              </a:solidFill>
              <a:latin typeface="Arial"/>
              <a:ea typeface="Arial"/>
              <a:cs typeface="Arial"/>
              <a:sym typeface="Arial"/>
            </a:endParaRPr>
          </a:p>
          <a:p>
            <a:pPr marL="0" marR="0" lvl="0" indent="0" algn="l" rtl="0">
              <a:lnSpc>
                <a:spcPct val="50000"/>
              </a:lnSpc>
              <a:spcBef>
                <a:spcPts val="1400"/>
              </a:spcBef>
              <a:spcAft>
                <a:spcPts val="0"/>
              </a:spcAft>
              <a:buNone/>
            </a:pPr>
            <a:r>
              <a:rPr lang="en-US" sz="2800" b="0" i="0" u="none" strike="noStrike" cap="none" dirty="0">
                <a:solidFill>
                  <a:schemeClr val="dk1"/>
                </a:solidFill>
                <a:latin typeface="Arial"/>
                <a:ea typeface="Arial"/>
                <a:cs typeface="Arial"/>
                <a:sym typeface="Arial"/>
              </a:rPr>
              <a:t>  </a:t>
            </a:r>
            <a:r>
              <a:rPr lang="en-US" sz="2800" dirty="0">
                <a:solidFill>
                  <a:schemeClr val="dk1"/>
                </a:solidFill>
              </a:rPr>
              <a:t>   Specialty Service       </a:t>
            </a:r>
            <a:r>
              <a:rPr lang="en-US" sz="2800" b="0" i="0" u="none" strike="noStrike" cap="none" dirty="0">
                <a:solidFill>
                  <a:schemeClr val="dk1"/>
                </a:solidFill>
                <a:latin typeface="Arial"/>
                <a:ea typeface="Arial"/>
                <a:cs typeface="Arial"/>
                <a:sym typeface="Arial"/>
              </a:rPr>
              <a:t>                                                   </a:t>
            </a:r>
            <a:r>
              <a:rPr lang="en-US" sz="2800" dirty="0">
                <a:solidFill>
                  <a:schemeClr val="dk1"/>
                </a:solidFill>
              </a:rPr>
              <a:t>None</a:t>
            </a:r>
            <a:endParaRPr dirty="0"/>
          </a:p>
          <a:p>
            <a:pPr marL="0" marR="0" lvl="0" indent="0" algn="l" rtl="0">
              <a:lnSpc>
                <a:spcPct val="50000"/>
              </a:lnSpc>
              <a:spcBef>
                <a:spcPts val="1400"/>
              </a:spcBef>
              <a:spcAft>
                <a:spcPts val="0"/>
              </a:spcAft>
              <a:buNone/>
            </a:pPr>
            <a:r>
              <a:rPr lang="en-US" sz="2800" b="0" i="0" u="none" strike="noStrike" cap="none" dirty="0">
                <a:solidFill>
                  <a:schemeClr val="dk1"/>
                </a:solidFill>
                <a:latin typeface="Arial"/>
                <a:ea typeface="Arial"/>
                <a:cs typeface="Arial"/>
                <a:sym typeface="Arial"/>
              </a:rPr>
              <a:t>     </a:t>
            </a:r>
            <a:r>
              <a:rPr lang="en-US" sz="2800" dirty="0">
                <a:solidFill>
                  <a:schemeClr val="dk1"/>
                </a:solidFill>
              </a:rPr>
              <a:t>Average </a:t>
            </a:r>
            <a:r>
              <a:rPr lang="en-US" sz="2800" dirty="0" smtClean="0">
                <a:solidFill>
                  <a:schemeClr val="dk1"/>
                </a:solidFill>
              </a:rPr>
              <a:t>Occupancy </a:t>
            </a:r>
            <a:r>
              <a:rPr lang="en-US" sz="2800" dirty="0">
                <a:solidFill>
                  <a:schemeClr val="dk1"/>
                </a:solidFill>
              </a:rPr>
              <a:t>Rate					</a:t>
            </a:r>
            <a:r>
              <a:rPr lang="en-US" sz="2800" dirty="0" smtClean="0">
                <a:solidFill>
                  <a:schemeClr val="dk1"/>
                </a:solidFill>
              </a:rPr>
              <a:t>0.8 </a:t>
            </a:r>
            <a:r>
              <a:rPr lang="en-US" sz="2800" dirty="0">
                <a:solidFill>
                  <a:schemeClr val="dk1"/>
                </a:solidFill>
              </a:rPr>
              <a:t>(80%)</a:t>
            </a:r>
            <a:endParaRPr dirty="0"/>
          </a:p>
          <a:p>
            <a:pPr marL="0" marR="0" lvl="0" indent="0" algn="l" rtl="0">
              <a:lnSpc>
                <a:spcPct val="50000"/>
              </a:lnSpc>
              <a:spcBef>
                <a:spcPts val="1400"/>
              </a:spcBef>
              <a:spcAft>
                <a:spcPts val="0"/>
              </a:spcAft>
              <a:buNone/>
            </a:pPr>
            <a:r>
              <a:rPr lang="en-US" sz="2800" b="0" i="0" u="none" strike="noStrike" cap="none" dirty="0">
                <a:solidFill>
                  <a:schemeClr val="dk1"/>
                </a:solidFill>
                <a:latin typeface="Arial"/>
                <a:ea typeface="Arial"/>
                <a:cs typeface="Arial"/>
                <a:sym typeface="Arial"/>
              </a:rPr>
              <a:t>     </a:t>
            </a:r>
            <a:r>
              <a:rPr lang="en-US" sz="2800" dirty="0">
                <a:solidFill>
                  <a:schemeClr val="dk1"/>
                </a:solidFill>
              </a:rPr>
              <a:t>Revenue					</a:t>
            </a:r>
            <a:r>
              <a:rPr lang="en-US" sz="2800" dirty="0">
                <a:solidFill>
                  <a:schemeClr val="dk1"/>
                </a:solidFill>
              </a:rPr>
              <a:t> </a:t>
            </a:r>
            <a:r>
              <a:rPr lang="en-US" sz="2800" dirty="0" smtClean="0">
                <a:solidFill>
                  <a:schemeClr val="dk1"/>
                </a:solidFill>
              </a:rPr>
              <a:t>       </a:t>
            </a:r>
            <a:r>
              <a:rPr lang="en-US" sz="2800" dirty="0" smtClean="0">
                <a:solidFill>
                  <a:schemeClr val="dk1"/>
                </a:solidFill>
              </a:rPr>
              <a:t>$</a:t>
            </a:r>
            <a:r>
              <a:rPr lang="en-US" sz="2800" dirty="0">
                <a:solidFill>
                  <a:schemeClr val="dk1"/>
                </a:solidFill>
              </a:rPr>
              <a:t>20,018.67 / </a:t>
            </a:r>
            <a:r>
              <a:rPr lang="en-US" sz="2800" dirty="0" err="1">
                <a:solidFill>
                  <a:schemeClr val="dk1"/>
                </a:solidFill>
              </a:rPr>
              <a:t>mo</a:t>
            </a:r>
            <a:endParaRPr dirty="0"/>
          </a:p>
          <a:p>
            <a:pPr marL="0" marR="0" lvl="0" indent="0" algn="l" rtl="0">
              <a:lnSpc>
                <a:spcPct val="50000"/>
              </a:lnSpc>
              <a:spcBef>
                <a:spcPts val="1400"/>
              </a:spcBef>
              <a:spcAft>
                <a:spcPts val="0"/>
              </a:spcAft>
              <a:buNone/>
            </a:pPr>
            <a:r>
              <a:rPr lang="en-US" sz="2800" b="0" i="0" u="none" strike="noStrike" cap="none" dirty="0">
                <a:solidFill>
                  <a:schemeClr val="dk1"/>
                </a:solidFill>
                <a:latin typeface="Arial"/>
                <a:ea typeface="Arial"/>
                <a:cs typeface="Arial"/>
                <a:sym typeface="Arial"/>
              </a:rPr>
              <a:t>     </a:t>
            </a:r>
            <a:r>
              <a:rPr lang="en-US" sz="2800" dirty="0">
                <a:solidFill>
                  <a:schemeClr val="dk1"/>
                </a:solidFill>
              </a:rPr>
              <a:t>Profit Margin						</a:t>
            </a:r>
            <a:r>
              <a:rPr lang="en-US" sz="2800" dirty="0">
                <a:solidFill>
                  <a:schemeClr val="dk1"/>
                </a:solidFill>
              </a:rPr>
              <a:t> </a:t>
            </a:r>
            <a:r>
              <a:rPr lang="en-US" sz="2800" dirty="0" smtClean="0">
                <a:solidFill>
                  <a:schemeClr val="dk1"/>
                </a:solidFill>
              </a:rPr>
              <a:t>      </a:t>
            </a:r>
            <a:r>
              <a:rPr lang="en-US" sz="2800" b="0" i="0" u="none" strike="noStrike" cap="none" dirty="0" smtClean="0">
                <a:solidFill>
                  <a:schemeClr val="dk1"/>
                </a:solidFill>
                <a:latin typeface="Arial"/>
                <a:ea typeface="Arial"/>
                <a:cs typeface="Arial"/>
                <a:sym typeface="Arial"/>
              </a:rPr>
              <a:t>0.</a:t>
            </a:r>
            <a:r>
              <a:rPr lang="en-US" sz="2800" dirty="0" smtClean="0">
                <a:solidFill>
                  <a:schemeClr val="dk1"/>
                </a:solidFill>
              </a:rPr>
              <a:t>45 </a:t>
            </a:r>
            <a:r>
              <a:rPr lang="en-US" sz="2800" dirty="0">
                <a:solidFill>
                  <a:schemeClr val="dk1"/>
                </a:solidFill>
              </a:rPr>
              <a:t>(45</a:t>
            </a:r>
            <a:r>
              <a:rPr lang="en-US" sz="2800" dirty="0" smtClean="0">
                <a:solidFill>
                  <a:schemeClr val="dk1"/>
                </a:solidFill>
              </a:rPr>
              <a:t>%)</a:t>
            </a:r>
            <a:endParaRPr dirty="0"/>
          </a:p>
          <a:p>
            <a:pPr marL="0" marR="0" lvl="0" indent="0" algn="l" rtl="0">
              <a:lnSpc>
                <a:spcPct val="25000"/>
              </a:lnSpc>
              <a:spcBef>
                <a:spcPts val="1400"/>
              </a:spcBef>
              <a:spcAft>
                <a:spcPts val="0"/>
              </a:spcAft>
              <a:buNone/>
            </a:pPr>
            <a:r>
              <a:rPr lang="en-US" sz="2800" b="0" i="0" u="none" strike="noStrike" cap="none" dirty="0">
                <a:solidFill>
                  <a:schemeClr val="dk1"/>
                </a:solidFill>
                <a:latin typeface="Arial"/>
                <a:ea typeface="Arial"/>
                <a:cs typeface="Arial"/>
                <a:sym typeface="Arial"/>
              </a:rPr>
              <a:t>  ---------------------------------------------------------------------------------</a:t>
            </a:r>
            <a:endParaRPr dirty="0"/>
          </a:p>
          <a:p>
            <a:pPr marL="0" marR="0" lvl="0" indent="457200" algn="l" rtl="0">
              <a:lnSpc>
                <a:spcPct val="50000"/>
              </a:lnSpc>
              <a:spcBef>
                <a:spcPts val="1400"/>
              </a:spcBef>
              <a:spcAft>
                <a:spcPts val="0"/>
              </a:spcAft>
              <a:buNone/>
            </a:pPr>
            <a:r>
              <a:rPr lang="en-US" sz="3000" b="1" dirty="0">
                <a:solidFill>
                  <a:schemeClr val="dk1"/>
                </a:solidFill>
              </a:rPr>
              <a:t>Output Performance</a:t>
            </a:r>
            <a:endParaRPr sz="3000" b="1" dirty="0">
              <a:solidFill>
                <a:schemeClr val="dk1"/>
              </a:solidFill>
            </a:endParaRPr>
          </a:p>
          <a:p>
            <a:pPr marL="0" lvl="0" indent="0" algn="l" rtl="0">
              <a:lnSpc>
                <a:spcPct val="25000"/>
              </a:lnSpc>
              <a:spcBef>
                <a:spcPts val="1400"/>
              </a:spcBef>
              <a:spcAft>
                <a:spcPts val="0"/>
              </a:spcAft>
              <a:buClr>
                <a:schemeClr val="dk1"/>
              </a:buClr>
              <a:buFont typeface="Arial"/>
              <a:buNone/>
            </a:pPr>
            <a:r>
              <a:rPr lang="en-US" sz="2800" dirty="0">
                <a:solidFill>
                  <a:schemeClr val="dk1"/>
                </a:solidFill>
              </a:rPr>
              <a:t>  ---------------------------------------------------------------------------------</a:t>
            </a:r>
            <a:endParaRPr dirty="0">
              <a:solidFill>
                <a:schemeClr val="dk1"/>
              </a:solidFill>
            </a:endParaRPr>
          </a:p>
          <a:p>
            <a:pPr marL="0" marR="0" lvl="0" indent="0" algn="l" rtl="0">
              <a:lnSpc>
                <a:spcPct val="50000"/>
              </a:lnSpc>
              <a:spcBef>
                <a:spcPts val="1400"/>
              </a:spcBef>
              <a:spcAft>
                <a:spcPts val="0"/>
              </a:spcAft>
              <a:buNone/>
            </a:pPr>
            <a:r>
              <a:rPr lang="en-US" sz="2800" b="1" dirty="0">
                <a:solidFill>
                  <a:schemeClr val="dk1"/>
                </a:solidFill>
              </a:rPr>
              <a:t> </a:t>
            </a:r>
            <a:r>
              <a:rPr lang="en-US" sz="2800" b="1" dirty="0" smtClean="0">
                <a:solidFill>
                  <a:schemeClr val="dk1"/>
                </a:solidFill>
              </a:rPr>
              <a:t>    </a:t>
            </a:r>
            <a:r>
              <a:rPr lang="en-US" sz="2800" dirty="0" smtClean="0">
                <a:solidFill>
                  <a:schemeClr val="dk1"/>
                </a:solidFill>
              </a:rPr>
              <a:t>Sales </a:t>
            </a:r>
            <a:r>
              <a:rPr lang="en-US" sz="2800" dirty="0">
                <a:solidFill>
                  <a:schemeClr val="dk1"/>
                </a:solidFill>
              </a:rPr>
              <a:t>Per Occupied Room (SPOR)		</a:t>
            </a:r>
            <a:r>
              <a:rPr lang="en-US" sz="2800" dirty="0">
                <a:solidFill>
                  <a:schemeClr val="dk1"/>
                </a:solidFill>
              </a:rPr>
              <a:t> </a:t>
            </a:r>
            <a:r>
              <a:rPr lang="en-US" sz="2800" dirty="0" smtClean="0">
                <a:solidFill>
                  <a:schemeClr val="dk1"/>
                </a:solidFill>
              </a:rPr>
              <a:t>             </a:t>
            </a:r>
            <a:r>
              <a:rPr lang="en-US" sz="2800" dirty="0" smtClean="0">
                <a:solidFill>
                  <a:schemeClr val="dk1"/>
                </a:solidFill>
              </a:rPr>
              <a:t> </a:t>
            </a:r>
            <a:r>
              <a:rPr lang="en-US" sz="2800" dirty="0">
                <a:solidFill>
                  <a:schemeClr val="dk1"/>
                </a:solidFill>
              </a:rPr>
              <a:t>$1.50</a:t>
            </a:r>
            <a:endParaRPr sz="2800" dirty="0">
              <a:solidFill>
                <a:schemeClr val="dk1"/>
              </a:solidFill>
            </a:endParaRPr>
          </a:p>
          <a:p>
            <a:pPr marL="0" marR="0" lvl="0" indent="0" algn="l" rtl="0">
              <a:lnSpc>
                <a:spcPct val="50000"/>
              </a:lnSpc>
              <a:spcBef>
                <a:spcPts val="1400"/>
              </a:spcBef>
              <a:spcAft>
                <a:spcPts val="0"/>
              </a:spcAft>
              <a:buNone/>
            </a:pPr>
            <a:r>
              <a:rPr lang="en-US" sz="2800" dirty="0">
                <a:solidFill>
                  <a:schemeClr val="dk1"/>
                </a:solidFill>
              </a:rPr>
              <a:t> </a:t>
            </a:r>
            <a:r>
              <a:rPr lang="en-US" sz="2800" dirty="0" smtClean="0">
                <a:solidFill>
                  <a:schemeClr val="dk1"/>
                </a:solidFill>
              </a:rPr>
              <a:t>    </a:t>
            </a:r>
            <a:r>
              <a:rPr lang="en-US" sz="2800" dirty="0" smtClean="0">
                <a:solidFill>
                  <a:schemeClr val="dk1"/>
                </a:solidFill>
              </a:rPr>
              <a:t>New </a:t>
            </a:r>
            <a:r>
              <a:rPr lang="en-US" sz="2800" dirty="0">
                <a:solidFill>
                  <a:schemeClr val="dk1"/>
                </a:solidFill>
              </a:rPr>
              <a:t>Profit Margin				</a:t>
            </a:r>
            <a:r>
              <a:rPr lang="en-US" sz="2800" dirty="0">
                <a:solidFill>
                  <a:schemeClr val="dk1"/>
                </a:solidFill>
              </a:rPr>
              <a:t> </a:t>
            </a:r>
            <a:r>
              <a:rPr lang="en-US" sz="2800" dirty="0" smtClean="0">
                <a:solidFill>
                  <a:schemeClr val="dk1"/>
                </a:solidFill>
              </a:rPr>
              <a:t>               </a:t>
            </a:r>
            <a:r>
              <a:rPr lang="en-US" sz="2800" dirty="0" smtClean="0">
                <a:solidFill>
                  <a:schemeClr val="dk1"/>
                </a:solidFill>
              </a:rPr>
              <a:t>0.68 </a:t>
            </a:r>
            <a:r>
              <a:rPr lang="en-US" sz="2800" dirty="0">
                <a:solidFill>
                  <a:schemeClr val="dk1"/>
                </a:solidFill>
              </a:rPr>
              <a:t>(68%)</a:t>
            </a:r>
            <a:endParaRPr sz="2800" dirty="0">
              <a:solidFill>
                <a:schemeClr val="dk1"/>
              </a:solidFill>
            </a:endParaRPr>
          </a:p>
          <a:p>
            <a:pPr marL="0" marR="0" lvl="0" indent="0" algn="l" rtl="0">
              <a:lnSpc>
                <a:spcPct val="50000"/>
              </a:lnSpc>
              <a:spcBef>
                <a:spcPts val="1400"/>
              </a:spcBef>
              <a:spcAft>
                <a:spcPts val="0"/>
              </a:spcAft>
              <a:buNone/>
            </a:pPr>
            <a:r>
              <a:rPr lang="en-US" sz="2800" dirty="0">
                <a:solidFill>
                  <a:schemeClr val="dk1"/>
                </a:solidFill>
              </a:rPr>
              <a:t> </a:t>
            </a:r>
            <a:r>
              <a:rPr lang="en-US" sz="2800" dirty="0" smtClean="0">
                <a:solidFill>
                  <a:schemeClr val="dk1"/>
                </a:solidFill>
              </a:rPr>
              <a:t>    </a:t>
            </a:r>
            <a:r>
              <a:rPr lang="en-US" sz="2800" dirty="0" smtClean="0">
                <a:solidFill>
                  <a:schemeClr val="dk1"/>
                </a:solidFill>
              </a:rPr>
              <a:t>New </a:t>
            </a:r>
            <a:r>
              <a:rPr lang="en-US" sz="2800" dirty="0">
                <a:solidFill>
                  <a:schemeClr val="dk1"/>
                </a:solidFill>
              </a:rPr>
              <a:t>Revenue				</a:t>
            </a:r>
            <a:r>
              <a:rPr lang="en-US" sz="2800" dirty="0">
                <a:solidFill>
                  <a:schemeClr val="dk1"/>
                </a:solidFill>
              </a:rPr>
              <a:t> </a:t>
            </a:r>
            <a:r>
              <a:rPr lang="en-US" sz="2800" dirty="0" smtClean="0">
                <a:solidFill>
                  <a:schemeClr val="dk1"/>
                </a:solidFill>
              </a:rPr>
              <a:t>               </a:t>
            </a:r>
            <a:r>
              <a:rPr lang="en-US" sz="2800" dirty="0" smtClean="0">
                <a:solidFill>
                  <a:schemeClr val="dk1"/>
                </a:solidFill>
              </a:rPr>
              <a:t> </a:t>
            </a:r>
            <a:r>
              <a:rPr lang="en-US" sz="2800" dirty="0">
                <a:solidFill>
                  <a:schemeClr val="dk1"/>
                </a:solidFill>
              </a:rPr>
              <a:t>$25,873.45 / </a:t>
            </a:r>
            <a:r>
              <a:rPr lang="en-US" sz="2800" dirty="0" err="1">
                <a:solidFill>
                  <a:schemeClr val="dk1"/>
                </a:solidFill>
              </a:rPr>
              <a:t>mo</a:t>
            </a:r>
            <a:endParaRPr sz="2800" dirty="0">
              <a:solidFill>
                <a:schemeClr val="dk1"/>
              </a:solidFill>
            </a:endParaRPr>
          </a:p>
          <a:p>
            <a:pPr marL="0" marR="0" lvl="0" indent="0" algn="l" rtl="0">
              <a:lnSpc>
                <a:spcPct val="50000"/>
              </a:lnSpc>
              <a:spcBef>
                <a:spcPts val="1200"/>
              </a:spcBef>
              <a:spcAft>
                <a:spcPts val="0"/>
              </a:spcAft>
              <a:buNone/>
            </a:pPr>
            <a:r>
              <a:rPr lang="en-US" sz="2400" b="1" dirty="0">
                <a:solidFill>
                  <a:schemeClr val="dk1"/>
                </a:solidFill>
              </a:rPr>
              <a:t> </a:t>
            </a:r>
            <a:r>
              <a:rPr lang="en-US" sz="2400" b="1" dirty="0" smtClean="0">
                <a:solidFill>
                  <a:schemeClr val="dk1"/>
                </a:solidFill>
              </a:rPr>
              <a:t>     </a:t>
            </a:r>
            <a:r>
              <a:rPr lang="en-US" sz="2800" b="1" dirty="0" smtClean="0">
                <a:solidFill>
                  <a:schemeClr val="dk1"/>
                </a:solidFill>
              </a:rPr>
              <a:t>Increase </a:t>
            </a:r>
            <a:r>
              <a:rPr lang="en-US" sz="2800" b="1" dirty="0">
                <a:solidFill>
                  <a:schemeClr val="dk1"/>
                </a:solidFill>
              </a:rPr>
              <a:t>in Profit Margin                            </a:t>
            </a:r>
            <a:r>
              <a:rPr lang="en-US" sz="2800" b="1" dirty="0" smtClean="0">
                <a:solidFill>
                  <a:schemeClr val="dk1"/>
                </a:solidFill>
              </a:rPr>
              <a:t>      0.23 </a:t>
            </a:r>
            <a:r>
              <a:rPr lang="en-US" sz="2800" b="1" dirty="0">
                <a:solidFill>
                  <a:schemeClr val="dk1"/>
                </a:solidFill>
              </a:rPr>
              <a:t>(</a:t>
            </a:r>
            <a:r>
              <a:rPr lang="en-US" sz="2800" b="1" dirty="0" smtClean="0">
                <a:solidFill>
                  <a:schemeClr val="dk1"/>
                </a:solidFill>
              </a:rPr>
              <a:t>23%)</a:t>
            </a:r>
          </a:p>
          <a:p>
            <a:pPr marL="0" marR="0" lvl="0" indent="0" algn="l" rtl="0">
              <a:lnSpc>
                <a:spcPct val="50000"/>
              </a:lnSpc>
              <a:spcBef>
                <a:spcPts val="1200"/>
              </a:spcBef>
              <a:spcAft>
                <a:spcPts val="0"/>
              </a:spcAft>
              <a:buNone/>
            </a:pPr>
            <a:r>
              <a:rPr lang="en-US" sz="2800" b="1" dirty="0">
                <a:solidFill>
                  <a:schemeClr val="dk1"/>
                </a:solidFill>
              </a:rPr>
              <a:t> </a:t>
            </a:r>
            <a:r>
              <a:rPr lang="en-US" sz="2800" b="1" dirty="0" smtClean="0">
                <a:solidFill>
                  <a:schemeClr val="dk1"/>
                </a:solidFill>
              </a:rPr>
              <a:t>    </a:t>
            </a:r>
            <a:r>
              <a:rPr lang="en-US" sz="2800" b="1" dirty="0" smtClean="0">
                <a:solidFill>
                  <a:schemeClr val="dk1"/>
                </a:solidFill>
              </a:rPr>
              <a:t>Increase </a:t>
            </a:r>
            <a:r>
              <a:rPr lang="en-US" sz="2800" b="1" dirty="0">
                <a:solidFill>
                  <a:schemeClr val="dk1"/>
                </a:solidFill>
              </a:rPr>
              <a:t>in Revenue			</a:t>
            </a:r>
            <a:r>
              <a:rPr lang="en-US" sz="2800" b="1" dirty="0">
                <a:solidFill>
                  <a:schemeClr val="dk1"/>
                </a:solidFill>
              </a:rPr>
              <a:t> </a:t>
            </a:r>
            <a:r>
              <a:rPr lang="en-US" sz="2800" b="1" dirty="0" smtClean="0">
                <a:solidFill>
                  <a:schemeClr val="dk1"/>
                </a:solidFill>
              </a:rPr>
              <a:t>         </a:t>
            </a:r>
            <a:r>
              <a:rPr lang="en-US" sz="2800" b="1" dirty="0" smtClean="0">
                <a:solidFill>
                  <a:schemeClr val="dk1"/>
                </a:solidFill>
              </a:rPr>
              <a:t>$</a:t>
            </a:r>
            <a:r>
              <a:rPr lang="en-US" sz="2800" b="1" dirty="0">
                <a:solidFill>
                  <a:schemeClr val="dk1"/>
                </a:solidFill>
              </a:rPr>
              <a:t>5854.78 / </a:t>
            </a:r>
            <a:r>
              <a:rPr lang="en-US" sz="2800" b="1" dirty="0" err="1">
                <a:solidFill>
                  <a:schemeClr val="dk1"/>
                </a:solidFill>
              </a:rPr>
              <a:t>mo</a:t>
            </a:r>
            <a:endParaRPr sz="2800" b="1" dirty="0">
              <a:solidFill>
                <a:schemeClr val="dk1"/>
              </a:solidFill>
            </a:endParaRPr>
          </a:p>
          <a:p>
            <a:pPr marL="0" marR="0" lvl="0" indent="0" algn="l" rtl="0">
              <a:lnSpc>
                <a:spcPct val="50000"/>
              </a:lnSpc>
              <a:spcBef>
                <a:spcPts val="1200"/>
              </a:spcBef>
              <a:spcAft>
                <a:spcPts val="0"/>
              </a:spcAft>
              <a:buNone/>
            </a:pPr>
            <a:r>
              <a:rPr lang="en-US" sz="2800" b="1" dirty="0">
                <a:solidFill>
                  <a:schemeClr val="dk1"/>
                </a:solidFill>
              </a:rPr>
              <a:t> </a:t>
            </a:r>
            <a:r>
              <a:rPr lang="en-US" sz="2800" b="1" dirty="0" smtClean="0">
                <a:solidFill>
                  <a:schemeClr val="dk1"/>
                </a:solidFill>
              </a:rPr>
              <a:t>    </a:t>
            </a:r>
            <a:r>
              <a:rPr lang="en-US" sz="2800" b="1" dirty="0" smtClean="0">
                <a:solidFill>
                  <a:schemeClr val="dk1"/>
                </a:solidFill>
              </a:rPr>
              <a:t>Return </a:t>
            </a:r>
            <a:r>
              <a:rPr lang="en-US" sz="2800" b="1" dirty="0">
                <a:solidFill>
                  <a:schemeClr val="dk1"/>
                </a:solidFill>
              </a:rPr>
              <a:t>on Investment					</a:t>
            </a:r>
            <a:r>
              <a:rPr lang="en-US" sz="2800" b="1" dirty="0">
                <a:solidFill>
                  <a:schemeClr val="dk1"/>
                </a:solidFill>
              </a:rPr>
              <a:t> </a:t>
            </a:r>
            <a:r>
              <a:rPr lang="en-US" sz="2800" b="1" dirty="0" smtClean="0">
                <a:solidFill>
                  <a:schemeClr val="dk1"/>
                </a:solidFill>
              </a:rPr>
              <a:t>    </a:t>
            </a:r>
            <a:r>
              <a:rPr lang="en-US" sz="2800" b="1" dirty="0" smtClean="0">
                <a:solidFill>
                  <a:schemeClr val="dk1"/>
                </a:solidFill>
              </a:rPr>
              <a:t> </a:t>
            </a:r>
            <a:r>
              <a:rPr lang="en-US" sz="2800" b="1" dirty="0">
                <a:solidFill>
                  <a:schemeClr val="dk1"/>
                </a:solidFill>
              </a:rPr>
              <a:t>285</a:t>
            </a:r>
            <a:r>
              <a:rPr lang="en-US" sz="2800" b="1" dirty="0" smtClean="0">
                <a:solidFill>
                  <a:schemeClr val="dk1"/>
                </a:solidFill>
              </a:rPr>
              <a:t>% </a:t>
            </a:r>
            <a:endParaRPr sz="2800" b="1" dirty="0">
              <a:solidFill>
                <a:schemeClr val="dk1"/>
              </a:solidFill>
            </a:endParaRPr>
          </a:p>
        </p:txBody>
      </p:sp>
      <p:sp>
        <p:nvSpPr>
          <p:cNvPr id="102" name="Google Shape;102;p1"/>
          <p:cNvSpPr txBox="1"/>
          <p:nvPr/>
        </p:nvSpPr>
        <p:spPr>
          <a:xfrm>
            <a:off x="33106788" y="24326838"/>
            <a:ext cx="10363200" cy="2112000"/>
          </a:xfrm>
          <a:prstGeom prst="rect">
            <a:avLst/>
          </a:prstGeom>
          <a:noFill/>
          <a:ln>
            <a:noFill/>
          </a:ln>
        </p:spPr>
        <p:txBody>
          <a:bodyPr spcFirstLastPara="1" wrap="square" lIns="171450" tIns="85725" rIns="171450" bIns="85725" anchor="t" anchorCtr="0">
            <a:spAutoFit/>
          </a:bodyPr>
          <a:lstStyle/>
          <a:p>
            <a:pPr marL="0" marR="0" lvl="0" indent="0" algn="l" rtl="0">
              <a:spcBef>
                <a:spcPts val="0"/>
              </a:spcBef>
              <a:spcAft>
                <a:spcPts val="0"/>
              </a:spcAft>
              <a:buNone/>
            </a:pPr>
            <a:r>
              <a:rPr lang="en-US" sz="4200" b="0" i="1" u="none" strike="noStrike" cap="none">
                <a:solidFill>
                  <a:srgbClr val="393939"/>
                </a:solidFill>
                <a:latin typeface="Gill Sans"/>
                <a:ea typeface="Gill Sans"/>
                <a:cs typeface="Gill Sans"/>
                <a:sym typeface="Gill Sans"/>
              </a:rPr>
              <a:t>When given fake data points for a made up hotel, the flask app provided details to help make an informed decision.</a:t>
            </a:r>
            <a:endParaRPr sz="3400" b="0" i="1" u="none" strike="noStrike" cap="none">
              <a:solidFill>
                <a:srgbClr val="393939"/>
              </a:solidFill>
              <a:latin typeface="Gill Sans"/>
              <a:ea typeface="Gill Sans"/>
              <a:cs typeface="Gill Sans"/>
              <a:sym typeface="Gill Sans"/>
            </a:endParaRPr>
          </a:p>
        </p:txBody>
      </p:sp>
      <p:sp>
        <p:nvSpPr>
          <p:cNvPr id="103" name="Google Shape;103;p1"/>
          <p:cNvSpPr txBox="1"/>
          <p:nvPr/>
        </p:nvSpPr>
        <p:spPr>
          <a:xfrm>
            <a:off x="33411600" y="27739956"/>
            <a:ext cx="9753600" cy="6385500"/>
          </a:xfrm>
          <a:prstGeom prst="rect">
            <a:avLst/>
          </a:prstGeom>
          <a:noFill/>
          <a:ln>
            <a:noFill/>
          </a:ln>
        </p:spPr>
        <p:txBody>
          <a:bodyPr spcFirstLastPara="1" wrap="square" lIns="171450" tIns="85725" rIns="171450" bIns="85725" anchor="t" anchorCtr="0">
            <a:spAutoFit/>
          </a:bodyPr>
          <a:lstStyle/>
          <a:p>
            <a:pPr marL="514350" marR="0" lvl="0" indent="-533400" algn="l" rtl="0">
              <a:spcBef>
                <a:spcPts val="0"/>
              </a:spcBef>
              <a:spcAft>
                <a:spcPts val="0"/>
              </a:spcAft>
              <a:buClr>
                <a:srgbClr val="393939"/>
              </a:buClr>
              <a:buSzPts val="4800"/>
              <a:buFont typeface="Gill Sans"/>
              <a:buAutoNum type="arabicPeriod"/>
            </a:pPr>
            <a:r>
              <a:rPr lang="en-US" sz="4800" i="1" u="none" strike="noStrike" cap="none">
                <a:solidFill>
                  <a:srgbClr val="393939"/>
                </a:solidFill>
                <a:latin typeface="Gill Sans"/>
                <a:ea typeface="Gill Sans"/>
                <a:cs typeface="Gill Sans"/>
                <a:sym typeface="Gill Sans"/>
              </a:rPr>
              <a:t> A</a:t>
            </a:r>
            <a:r>
              <a:rPr lang="en-US" sz="4800" i="1">
                <a:solidFill>
                  <a:srgbClr val="24292E"/>
                </a:solidFill>
                <a:highlight>
                  <a:srgbClr val="FFFFFF"/>
                </a:highlight>
                <a:latin typeface="Gill Sans"/>
                <a:ea typeface="Gill Sans"/>
                <a:cs typeface="Gill Sans"/>
                <a:sym typeface="Gill Sans"/>
              </a:rPr>
              <a:t>ll data is proprietary property of     Impulsify Inc. </a:t>
            </a:r>
            <a:endParaRPr sz="4800" i="1">
              <a:solidFill>
                <a:srgbClr val="24292E"/>
              </a:solidFill>
              <a:highlight>
                <a:srgbClr val="FFFFFF"/>
              </a:highlight>
              <a:latin typeface="Gill Sans"/>
              <a:ea typeface="Gill Sans"/>
              <a:cs typeface="Gill Sans"/>
              <a:sym typeface="Gill Sans"/>
            </a:endParaRPr>
          </a:p>
          <a:p>
            <a:pPr marL="457200" lvl="0" indent="-533400" algn="l" rtl="0">
              <a:lnSpc>
                <a:spcPct val="115000"/>
              </a:lnSpc>
              <a:spcBef>
                <a:spcPts val="0"/>
              </a:spcBef>
              <a:spcAft>
                <a:spcPts val="0"/>
              </a:spcAft>
              <a:buClr>
                <a:srgbClr val="24292E"/>
              </a:buClr>
              <a:buSzPts val="4800"/>
              <a:buFont typeface="Gill Sans"/>
              <a:buAutoNum type="arabicPeriod"/>
            </a:pPr>
            <a:r>
              <a:rPr lang="en-US" sz="4800" i="1">
                <a:solidFill>
                  <a:srgbClr val="24292E"/>
                </a:solidFill>
                <a:highlight>
                  <a:srgbClr val="FFFFFF"/>
                </a:highlight>
                <a:latin typeface="Gill Sans"/>
                <a:ea typeface="Gill Sans"/>
                <a:cs typeface="Gill Sans"/>
                <a:sym typeface="Gill Sans"/>
              </a:rPr>
              <a:t>The Impulsify logo and store front are both images provided by Impulsify and can be found at </a:t>
            </a:r>
            <a:r>
              <a:rPr lang="en-US" sz="4800" i="1">
                <a:solidFill>
                  <a:srgbClr val="0366D6"/>
                </a:solidFill>
                <a:highlight>
                  <a:srgbClr val="FFFFFF"/>
                </a:highlight>
                <a:uFill>
                  <a:noFill/>
                </a:uFill>
                <a:latin typeface="Gill Sans"/>
                <a:ea typeface="Gill Sans"/>
                <a:cs typeface="Gill Sans"/>
                <a:sym typeface="Gill Sans"/>
                <a:hlinkClick r:id="rId3"/>
              </a:rPr>
              <a:t>www.impulsifyinc.com</a:t>
            </a:r>
            <a:r>
              <a:rPr lang="en-US" sz="4800" i="1">
                <a:solidFill>
                  <a:srgbClr val="24292E"/>
                </a:solidFill>
                <a:highlight>
                  <a:srgbClr val="FFFFFF"/>
                </a:highlight>
                <a:latin typeface="Gill Sans"/>
                <a:ea typeface="Gill Sans"/>
                <a:cs typeface="Gill Sans"/>
                <a:sym typeface="Gill Sans"/>
              </a:rPr>
              <a:t>.</a:t>
            </a:r>
            <a:endParaRPr sz="4800" i="1">
              <a:solidFill>
                <a:srgbClr val="24292E"/>
              </a:solidFill>
              <a:highlight>
                <a:srgbClr val="FFFFFF"/>
              </a:highlight>
              <a:latin typeface="Gill Sans"/>
              <a:ea typeface="Gill Sans"/>
              <a:cs typeface="Gill Sans"/>
              <a:sym typeface="Gill Sans"/>
            </a:endParaRPr>
          </a:p>
          <a:p>
            <a:pPr marL="0" marR="0" lvl="0" indent="0" algn="l" rtl="0">
              <a:spcBef>
                <a:spcPts val="0"/>
              </a:spcBef>
              <a:spcAft>
                <a:spcPts val="0"/>
              </a:spcAft>
              <a:buNone/>
            </a:pPr>
            <a:endParaRPr sz="4200" i="1">
              <a:solidFill>
                <a:srgbClr val="393939"/>
              </a:solidFill>
              <a:latin typeface="Gill Sans"/>
              <a:ea typeface="Gill Sans"/>
              <a:cs typeface="Gill Sans"/>
              <a:sym typeface="Gill Sans"/>
            </a:endParaRPr>
          </a:p>
        </p:txBody>
      </p:sp>
      <p:sp>
        <p:nvSpPr>
          <p:cNvPr id="104" name="Google Shape;104;p1"/>
          <p:cNvSpPr txBox="1"/>
          <p:nvPr/>
        </p:nvSpPr>
        <p:spPr>
          <a:xfrm>
            <a:off x="20198475" y="19696838"/>
            <a:ext cx="3943200" cy="4589700"/>
          </a:xfrm>
          <a:prstGeom prst="rect">
            <a:avLst/>
          </a:prstGeom>
          <a:noFill/>
          <a:ln>
            <a:noFill/>
          </a:ln>
        </p:spPr>
        <p:txBody>
          <a:bodyPr spcFirstLastPara="1" wrap="square" lIns="91425" tIns="45700" rIns="91425" bIns="45700" anchor="t" anchorCtr="0">
            <a:spAutoFit/>
          </a:bodyPr>
          <a:lstStyle/>
          <a:p>
            <a:pPr marL="0" marR="0" lvl="0" indent="0" algn="ctr" rtl="0">
              <a:spcBef>
                <a:spcPts val="2100"/>
              </a:spcBef>
              <a:spcAft>
                <a:spcPts val="0"/>
              </a:spcAft>
              <a:buNone/>
            </a:pPr>
            <a:r>
              <a:rPr lang="en-US" sz="4200" i="1">
                <a:solidFill>
                  <a:srgbClr val="393939"/>
                </a:solidFill>
                <a:latin typeface="Gill Sans"/>
                <a:ea typeface="Gill Sans"/>
                <a:cs typeface="Gill Sans"/>
                <a:sym typeface="Gill Sans"/>
              </a:rPr>
              <a:t>Measures include Sales per Occupied Room (SPOR), profit margin, and revenue. </a:t>
            </a:r>
            <a:endParaRPr sz="4200" b="0" i="1" u="none" strike="noStrike" cap="none">
              <a:solidFill>
                <a:srgbClr val="393939"/>
              </a:solidFill>
              <a:latin typeface="Gill Sans"/>
              <a:ea typeface="Gill Sans"/>
              <a:cs typeface="Gill Sans"/>
              <a:sym typeface="Gill Sans"/>
            </a:endParaRPr>
          </a:p>
        </p:txBody>
      </p:sp>
      <p:pic>
        <p:nvPicPr>
          <p:cNvPr id="105" name="Google Shape;105;p1" descr="galvanize-g.png"/>
          <p:cNvPicPr preferRelativeResize="0"/>
          <p:nvPr/>
        </p:nvPicPr>
        <p:blipFill rotWithShape="1">
          <a:blip r:embed="rId4">
            <a:alphaModFix/>
          </a:blip>
          <a:srcRect/>
          <a:stretch/>
        </p:blipFill>
        <p:spPr>
          <a:xfrm>
            <a:off x="838200" y="602942"/>
            <a:ext cx="1524000" cy="2826058"/>
          </a:xfrm>
          <a:prstGeom prst="rect">
            <a:avLst/>
          </a:prstGeom>
          <a:noFill/>
          <a:ln>
            <a:noFill/>
          </a:ln>
        </p:spPr>
      </p:pic>
      <p:sp>
        <p:nvSpPr>
          <p:cNvPr id="106" name="Google Shape;106;p1"/>
          <p:cNvSpPr txBox="1"/>
          <p:nvPr/>
        </p:nvSpPr>
        <p:spPr>
          <a:xfrm>
            <a:off x="34137600" y="602159"/>
            <a:ext cx="6431569"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0" i="0" u="none" strike="noStrike" cap="none">
                <a:solidFill>
                  <a:schemeClr val="lt1"/>
                </a:solidFill>
                <a:latin typeface="Arial"/>
                <a:ea typeface="Arial"/>
                <a:cs typeface="Arial"/>
                <a:sym typeface="Arial"/>
              </a:rPr>
              <a:t>/github.com/allisonhenge</a:t>
            </a:r>
            <a:endParaRPr sz="4400">
              <a:solidFill>
                <a:schemeClr val="lt1"/>
              </a:solidFill>
              <a:latin typeface="Arial"/>
              <a:ea typeface="Arial"/>
              <a:cs typeface="Arial"/>
              <a:sym typeface="Arial"/>
            </a:endParaRPr>
          </a:p>
        </p:txBody>
      </p:sp>
      <p:pic>
        <p:nvPicPr>
          <p:cNvPr id="107" name="Google Shape;107;p1"/>
          <p:cNvPicPr preferRelativeResize="0"/>
          <p:nvPr/>
        </p:nvPicPr>
        <p:blipFill rotWithShape="1">
          <a:blip r:embed="rId5">
            <a:alphaModFix/>
          </a:blip>
          <a:srcRect/>
          <a:stretch/>
        </p:blipFill>
        <p:spPr>
          <a:xfrm>
            <a:off x="33022506" y="671308"/>
            <a:ext cx="700292" cy="700292"/>
          </a:xfrm>
          <a:prstGeom prst="rect">
            <a:avLst/>
          </a:prstGeom>
          <a:noFill/>
          <a:ln>
            <a:noFill/>
          </a:ln>
        </p:spPr>
      </p:pic>
      <p:pic>
        <p:nvPicPr>
          <p:cNvPr id="108" name="Google Shape;108;p1"/>
          <p:cNvPicPr preferRelativeResize="0"/>
          <p:nvPr/>
        </p:nvPicPr>
        <p:blipFill rotWithShape="1">
          <a:blip r:embed="rId6">
            <a:alphaModFix/>
          </a:blip>
          <a:srcRect/>
          <a:stretch/>
        </p:blipFill>
        <p:spPr>
          <a:xfrm>
            <a:off x="33050163" y="2826841"/>
            <a:ext cx="706436" cy="534538"/>
          </a:xfrm>
          <a:prstGeom prst="rect">
            <a:avLst/>
          </a:prstGeom>
          <a:noFill/>
          <a:ln>
            <a:noFill/>
          </a:ln>
        </p:spPr>
      </p:pic>
      <p:sp>
        <p:nvSpPr>
          <p:cNvPr id="109" name="Google Shape;109;p1"/>
          <p:cNvSpPr txBox="1"/>
          <p:nvPr/>
        </p:nvSpPr>
        <p:spPr>
          <a:xfrm>
            <a:off x="33070800" y="1600200"/>
            <a:ext cx="12954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a:solidFill>
                  <a:schemeClr val="lt1"/>
                </a:solidFill>
                <a:latin typeface="Arial"/>
                <a:ea typeface="Arial"/>
                <a:cs typeface="Arial"/>
                <a:sym typeface="Arial"/>
              </a:rPr>
              <a:t>in</a:t>
            </a:r>
            <a:endParaRPr/>
          </a:p>
        </p:txBody>
      </p:sp>
      <p:sp>
        <p:nvSpPr>
          <p:cNvPr id="110" name="Google Shape;110;p1"/>
          <p:cNvSpPr txBox="1"/>
          <p:nvPr/>
        </p:nvSpPr>
        <p:spPr>
          <a:xfrm>
            <a:off x="34140491" y="1676400"/>
            <a:ext cx="4108817"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a:ea typeface="Arial"/>
                <a:cs typeface="Arial"/>
                <a:sym typeface="Arial"/>
              </a:rPr>
              <a:t>/in/allisonhenge</a:t>
            </a:r>
            <a:endParaRPr sz="4400">
              <a:solidFill>
                <a:schemeClr val="lt1"/>
              </a:solidFill>
              <a:latin typeface="Arial"/>
              <a:ea typeface="Arial"/>
              <a:cs typeface="Arial"/>
              <a:sym typeface="Arial"/>
            </a:endParaRPr>
          </a:p>
        </p:txBody>
      </p:sp>
      <p:sp>
        <p:nvSpPr>
          <p:cNvPr id="111" name="Google Shape;111;p1"/>
          <p:cNvSpPr txBox="1"/>
          <p:nvPr/>
        </p:nvSpPr>
        <p:spPr>
          <a:xfrm>
            <a:off x="34137600" y="2667000"/>
            <a:ext cx="6498895"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lt1"/>
                </a:solidFill>
                <a:latin typeface="Arial"/>
                <a:ea typeface="Arial"/>
                <a:cs typeface="Arial"/>
                <a:sym typeface="Arial"/>
              </a:rPr>
              <a:t>allisonhenge@gmail.com</a:t>
            </a:r>
            <a:endParaRPr sz="4400">
              <a:solidFill>
                <a:schemeClr val="lt1"/>
              </a:solidFill>
              <a:latin typeface="Arial"/>
              <a:ea typeface="Arial"/>
              <a:cs typeface="Arial"/>
              <a:sym typeface="Arial"/>
            </a:endParaRPr>
          </a:p>
        </p:txBody>
      </p:sp>
      <p:sp>
        <p:nvSpPr>
          <p:cNvPr id="112" name="Google Shape;112;p1"/>
          <p:cNvSpPr/>
          <p:nvPr/>
        </p:nvSpPr>
        <p:spPr>
          <a:xfrm>
            <a:off x="11279975" y="4400550"/>
            <a:ext cx="21336600" cy="1028700"/>
          </a:xfrm>
          <a:prstGeom prst="rect">
            <a:avLst/>
          </a:prstGeom>
          <a:solidFill>
            <a:srgbClr val="3C8890"/>
          </a:solidFill>
          <a:ln w="28575" cap="flat" cmpd="sng">
            <a:solidFill>
              <a:srgbClr val="000000"/>
            </a:solidFill>
            <a:prstDash val="solid"/>
            <a:round/>
            <a:headEnd type="none" w="sm" len="sm"/>
            <a:tailEnd type="none" w="sm" len="sm"/>
          </a:ln>
        </p:spPr>
        <p:txBody>
          <a:bodyPr spcFirstLastPara="1" wrap="square" lIns="137150" tIns="68575" rIns="137150" bIns="68575" anchor="ctr" anchorCtr="0">
            <a:noAutofit/>
          </a:bodyPr>
          <a:lstStyle/>
          <a:p>
            <a:pPr marL="0" marR="0" lvl="0" indent="0" algn="ctr" rtl="0">
              <a:spcBef>
                <a:spcPts val="0"/>
              </a:spcBef>
              <a:spcAft>
                <a:spcPts val="0"/>
              </a:spcAft>
              <a:buNone/>
            </a:pPr>
            <a:r>
              <a:rPr lang="en-US" sz="5700" b="1">
                <a:solidFill>
                  <a:srgbClr val="FFFFFF"/>
                </a:solidFill>
              </a:rPr>
              <a:t>Methods</a:t>
            </a:r>
            <a:endParaRPr/>
          </a:p>
        </p:txBody>
      </p:sp>
      <p:pic>
        <p:nvPicPr>
          <p:cNvPr id="113" name="Google Shape;113;p1"/>
          <p:cNvPicPr preferRelativeResize="0"/>
          <p:nvPr/>
        </p:nvPicPr>
        <p:blipFill rotWithShape="1">
          <a:blip r:embed="rId7">
            <a:alphaModFix/>
          </a:blip>
          <a:srcRect b="7364"/>
          <a:stretch/>
        </p:blipFill>
        <p:spPr>
          <a:xfrm>
            <a:off x="13196050" y="5767124"/>
            <a:ext cx="17857349" cy="12153325"/>
          </a:xfrm>
          <a:prstGeom prst="rect">
            <a:avLst/>
          </a:prstGeom>
          <a:noFill/>
          <a:ln>
            <a:noFill/>
          </a:ln>
        </p:spPr>
      </p:pic>
      <p:sp>
        <p:nvSpPr>
          <p:cNvPr id="114" name="Google Shape;114;p1"/>
          <p:cNvSpPr txBox="1"/>
          <p:nvPr/>
        </p:nvSpPr>
        <p:spPr>
          <a:xfrm>
            <a:off x="33140200" y="5429250"/>
            <a:ext cx="4325700" cy="8010000"/>
          </a:xfrm>
          <a:prstGeom prst="rect">
            <a:avLst/>
          </a:prstGeom>
          <a:noFill/>
          <a:ln>
            <a:noFill/>
          </a:ln>
        </p:spPr>
        <p:txBody>
          <a:bodyPr spcFirstLastPara="1" wrap="square" lIns="91425" tIns="45700" rIns="91425" bIns="45700" anchor="t" anchorCtr="0">
            <a:noAutofit/>
          </a:bodyPr>
          <a:lstStyle/>
          <a:p>
            <a:pPr marL="0" marR="0" lvl="0" indent="0" algn="l" rtl="0">
              <a:spcBef>
                <a:spcPts val="2100"/>
              </a:spcBef>
              <a:spcAft>
                <a:spcPts val="0"/>
              </a:spcAft>
              <a:buNone/>
            </a:pPr>
            <a:r>
              <a:rPr lang="en-US" sz="4200" i="1">
                <a:solidFill>
                  <a:srgbClr val="393939"/>
                </a:solidFill>
                <a:latin typeface="Gill Sans"/>
                <a:ea typeface="Gill Sans"/>
                <a:cs typeface="Gill Sans"/>
                <a:sym typeface="Gill Sans"/>
              </a:rPr>
              <a:t>Each hotel client gets a personalized performance metric, </a:t>
            </a:r>
            <a:r>
              <a:rPr lang="en-US" sz="4200" b="0" i="1" u="none" strike="noStrike" cap="none">
                <a:solidFill>
                  <a:srgbClr val="393939"/>
                </a:solidFill>
                <a:latin typeface="Gill Sans"/>
                <a:ea typeface="Gill Sans"/>
                <a:cs typeface="Gill Sans"/>
                <a:sym typeface="Gill Sans"/>
              </a:rPr>
              <a:t> based on brand</a:t>
            </a:r>
            <a:r>
              <a:rPr lang="en-US" sz="4200" i="1">
                <a:solidFill>
                  <a:srgbClr val="393939"/>
                </a:solidFill>
                <a:latin typeface="Gill Sans"/>
                <a:ea typeface="Gill Sans"/>
                <a:cs typeface="Gill Sans"/>
                <a:sym typeface="Gill Sans"/>
              </a:rPr>
              <a:t>, flag, and number of rooms. If there is not enough data to build a prediction, they are compared to hotels of the same type/group. </a:t>
            </a:r>
            <a:endParaRPr sz="4200" b="0" i="1" u="none" strike="noStrike" cap="none">
              <a:solidFill>
                <a:srgbClr val="393939"/>
              </a:solidFill>
              <a:latin typeface="Gill Sans"/>
              <a:ea typeface="Gill Sans"/>
              <a:cs typeface="Gill Sans"/>
              <a:sym typeface="Gill Sans"/>
            </a:endParaRPr>
          </a:p>
        </p:txBody>
      </p:sp>
      <p:pic>
        <p:nvPicPr>
          <p:cNvPr id="115" name="Google Shape;115;p1"/>
          <p:cNvPicPr preferRelativeResize="0"/>
          <p:nvPr/>
        </p:nvPicPr>
        <p:blipFill>
          <a:blip r:embed="rId8">
            <a:alphaModFix/>
          </a:blip>
          <a:stretch>
            <a:fillRect/>
          </a:stretch>
        </p:blipFill>
        <p:spPr>
          <a:xfrm>
            <a:off x="24259575" y="19540253"/>
            <a:ext cx="6884525" cy="4589710"/>
          </a:xfrm>
          <a:prstGeom prst="rect">
            <a:avLst/>
          </a:prstGeom>
          <a:noFill/>
          <a:ln>
            <a:noFill/>
          </a:ln>
        </p:spPr>
      </p:pic>
      <p:sp>
        <p:nvSpPr>
          <p:cNvPr id="116" name="Google Shape;116;p1"/>
          <p:cNvSpPr txBox="1"/>
          <p:nvPr/>
        </p:nvSpPr>
        <p:spPr>
          <a:xfrm>
            <a:off x="578938" y="26733900"/>
            <a:ext cx="10058400" cy="6601800"/>
          </a:xfrm>
          <a:prstGeom prst="rect">
            <a:avLst/>
          </a:prstGeom>
          <a:noFill/>
          <a:ln>
            <a:noFill/>
          </a:ln>
        </p:spPr>
        <p:txBody>
          <a:bodyPr spcFirstLastPara="1" wrap="square" lIns="137150" tIns="68575" rIns="137150" bIns="68575" anchor="t" anchorCtr="0">
            <a:noAutofit/>
          </a:bodyPr>
          <a:lstStyle/>
          <a:p>
            <a:pPr marL="0" marR="0" lvl="0" indent="0" algn="l" rtl="0">
              <a:spcBef>
                <a:spcPts val="0"/>
              </a:spcBef>
              <a:spcAft>
                <a:spcPts val="0"/>
              </a:spcAft>
              <a:buNone/>
            </a:pPr>
            <a:r>
              <a:rPr lang="en-US" sz="4200" b="0" i="1" u="none" strike="noStrike" cap="none">
                <a:solidFill>
                  <a:srgbClr val="393939"/>
                </a:solidFill>
                <a:latin typeface="Gill Sans"/>
                <a:ea typeface="Gill Sans"/>
                <a:cs typeface="Gill Sans"/>
                <a:sym typeface="Gill Sans"/>
              </a:rPr>
              <a:t>The data was presented in 3 Excel </a:t>
            </a:r>
            <a:r>
              <a:rPr lang="en-US" sz="4200" b="0" i="1" u="none" strike="noStrike" cap="none">
                <a:solidFill>
                  <a:srgbClr val="434343"/>
                </a:solidFill>
                <a:latin typeface="Gill Sans"/>
                <a:ea typeface="Gill Sans"/>
                <a:cs typeface="Gill Sans"/>
                <a:sym typeface="Gill Sans"/>
              </a:rPr>
              <a:t>spreadsheets; 2019 Sales Data, Current Hotel Brands and Flags, and a Hotel Brand and Flag Master list. It was read into Pandas dataframes. Initially the sales and flag data was for 800</a:t>
            </a:r>
            <a:r>
              <a:rPr lang="en-US" sz="4200" i="1">
                <a:solidFill>
                  <a:srgbClr val="434343"/>
                </a:solidFill>
                <a:latin typeface="Gill Sans"/>
                <a:ea typeface="Gill Sans"/>
                <a:cs typeface="Gill Sans"/>
                <a:sym typeface="Gill Sans"/>
              </a:rPr>
              <a:t>+</a:t>
            </a:r>
            <a:r>
              <a:rPr lang="en-US" sz="4200" b="0" i="1" u="none" strike="noStrike" cap="none">
                <a:solidFill>
                  <a:srgbClr val="434343"/>
                </a:solidFill>
                <a:latin typeface="Gill Sans"/>
                <a:ea typeface="Gill Sans"/>
                <a:cs typeface="Gill Sans"/>
                <a:sym typeface="Gill Sans"/>
              </a:rPr>
              <a:t> hotels that are current customers, and the master list represented most major hotel brands around the world and the flags that represent them.</a:t>
            </a:r>
            <a:endParaRPr sz="4200" b="0" i="1" u="none" strike="noStrike" cap="none">
              <a:solidFill>
                <a:srgbClr val="434343"/>
              </a:solidFill>
              <a:latin typeface="Gill Sans"/>
              <a:ea typeface="Gill Sans"/>
              <a:cs typeface="Gill Sans"/>
              <a:sym typeface="Gill Sans"/>
            </a:endParaRPr>
          </a:p>
        </p:txBody>
      </p:sp>
      <p:pic>
        <p:nvPicPr>
          <p:cNvPr id="117" name="Google Shape;117;p1"/>
          <p:cNvPicPr preferRelativeResize="0"/>
          <p:nvPr/>
        </p:nvPicPr>
        <p:blipFill>
          <a:blip r:embed="rId9">
            <a:alphaModFix/>
          </a:blip>
          <a:stretch>
            <a:fillRect/>
          </a:stretch>
        </p:blipFill>
        <p:spPr>
          <a:xfrm>
            <a:off x="13196050" y="19696850"/>
            <a:ext cx="6884525" cy="4589683"/>
          </a:xfrm>
          <a:prstGeom prst="rect">
            <a:avLst/>
          </a:prstGeom>
          <a:noFill/>
          <a:ln>
            <a:noFill/>
          </a:ln>
        </p:spPr>
      </p:pic>
      <p:pic>
        <p:nvPicPr>
          <p:cNvPr id="118" name="Google Shape;118;p1"/>
          <p:cNvPicPr preferRelativeResize="0"/>
          <p:nvPr/>
        </p:nvPicPr>
        <p:blipFill>
          <a:blip r:embed="rId10">
            <a:alphaModFix/>
          </a:blip>
          <a:stretch>
            <a:fillRect/>
          </a:stretch>
        </p:blipFill>
        <p:spPr>
          <a:xfrm>
            <a:off x="11446478" y="26062924"/>
            <a:ext cx="6050232" cy="5218975"/>
          </a:xfrm>
          <a:prstGeom prst="rect">
            <a:avLst/>
          </a:prstGeom>
          <a:noFill/>
          <a:ln>
            <a:noFill/>
          </a:ln>
        </p:spPr>
      </p:pic>
      <p:pic>
        <p:nvPicPr>
          <p:cNvPr id="119" name="Google Shape;119;p1"/>
          <p:cNvPicPr preferRelativeResize="0"/>
          <p:nvPr/>
        </p:nvPicPr>
        <p:blipFill>
          <a:blip r:embed="rId11">
            <a:alphaModFix/>
          </a:blip>
          <a:stretch>
            <a:fillRect/>
          </a:stretch>
        </p:blipFill>
        <p:spPr>
          <a:xfrm>
            <a:off x="37699221" y="6784225"/>
            <a:ext cx="5770780" cy="5884775"/>
          </a:xfrm>
          <a:prstGeom prst="rect">
            <a:avLst/>
          </a:prstGeom>
          <a:noFill/>
          <a:ln>
            <a:noFill/>
          </a:ln>
        </p:spPr>
      </p:pic>
      <p:pic>
        <p:nvPicPr>
          <p:cNvPr id="120" name="Google Shape;120;p1"/>
          <p:cNvPicPr preferRelativeResize="0"/>
          <p:nvPr/>
        </p:nvPicPr>
        <p:blipFill>
          <a:blip r:embed="rId12">
            <a:alphaModFix/>
          </a:blip>
          <a:stretch>
            <a:fillRect/>
          </a:stretch>
        </p:blipFill>
        <p:spPr>
          <a:xfrm>
            <a:off x="19144963" y="26038562"/>
            <a:ext cx="6050223" cy="5113652"/>
          </a:xfrm>
          <a:prstGeom prst="rect">
            <a:avLst/>
          </a:prstGeom>
          <a:noFill/>
          <a:ln>
            <a:noFill/>
          </a:ln>
        </p:spPr>
      </p:pic>
      <p:pic>
        <p:nvPicPr>
          <p:cNvPr id="121" name="Google Shape;121;p1"/>
          <p:cNvPicPr preferRelativeResize="0"/>
          <p:nvPr/>
        </p:nvPicPr>
        <p:blipFill>
          <a:blip r:embed="rId13">
            <a:alphaModFix/>
          </a:blip>
          <a:stretch>
            <a:fillRect/>
          </a:stretch>
        </p:blipFill>
        <p:spPr>
          <a:xfrm>
            <a:off x="26724625" y="26038550"/>
            <a:ext cx="5529449" cy="5113652"/>
          </a:xfrm>
          <a:prstGeom prst="rect">
            <a:avLst/>
          </a:prstGeom>
          <a:noFill/>
          <a:ln>
            <a:noFill/>
          </a:ln>
        </p:spPr>
      </p:pic>
      <p:pic>
        <p:nvPicPr>
          <p:cNvPr id="122" name="Google Shape;122;p1"/>
          <p:cNvPicPr preferRelativeResize="0"/>
          <p:nvPr/>
        </p:nvPicPr>
        <p:blipFill>
          <a:blip r:embed="rId14">
            <a:alphaModFix/>
          </a:blip>
          <a:stretch>
            <a:fillRect/>
          </a:stretch>
        </p:blipFill>
        <p:spPr>
          <a:xfrm>
            <a:off x="428950" y="11340425"/>
            <a:ext cx="10680301" cy="7408151"/>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Composite">
      <a:dk1>
        <a:srgbClr val="000000"/>
      </a:dk1>
      <a:lt1>
        <a:srgbClr val="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1018</TotalTime>
  <Words>359</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Gill Sans</vt:lpstr>
      <vt:lpstr>Default Design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Graphicsland/MakeSigns.com</dc:creator>
  <cp:lastModifiedBy>Al H</cp:lastModifiedBy>
  <cp:revision>2</cp:revision>
  <dcterms:modified xsi:type="dcterms:W3CDTF">2020-08-08T14:44:09Z</dcterms:modified>
</cp:coreProperties>
</file>