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Gill San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9" roundtripDataSignature="AMtx7mhak1RcmNBeaSnsHg8aAjoRDKct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illSans-regular.fntdata"/><Relationship Id="rId8" Type="http://schemas.openxmlformats.org/officeDocument/2006/relationships/font" Target="fonts/Gill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9" name="Shape 19"/>
        <p:cNvGrpSpPr/>
        <p:nvPr/>
      </p:nvGrpSpPr>
      <p:grpSpPr>
        <a:xfrm>
          <a:off x="0" y="0"/>
          <a:ext cx="0" cy="0"/>
          <a:chOff x="0" y="0"/>
          <a:chExt cx="0" cy="0"/>
        </a:xfrm>
      </p:grpSpPr>
      <p:sp>
        <p:nvSpPr>
          <p:cNvPr id="20" name="Google Shape;20;p3"/>
          <p:cNvSpPr txBox="1"/>
          <p:nvPr>
            <p:ph idx="1" type="subTitle"/>
          </p:nvPr>
        </p:nvSpPr>
        <p:spPr>
          <a:xfrm>
            <a:off x="6584245" y="18653125"/>
            <a:ext cx="30722712" cy="8413750"/>
          </a:xfrm>
          <a:prstGeom prst="rect">
            <a:avLst/>
          </a:prstGeom>
          <a:noFill/>
          <a:ln>
            <a:noFill/>
          </a:ln>
        </p:spPr>
        <p:txBody>
          <a:bodyPr anchorCtr="0" anchor="t" bIns="235125" lIns="470250" spcFirstLastPara="1" rIns="470250" wrap="square" tIns="235125">
            <a:noAutofit/>
          </a:bodyPr>
          <a:lstStyle>
            <a:lvl1pPr lvl="0" algn="ctr">
              <a:spcBef>
                <a:spcPts val="3300"/>
              </a:spcBef>
              <a:spcAft>
                <a:spcPts val="0"/>
              </a:spcAft>
              <a:buClr>
                <a:schemeClr val="dk1"/>
              </a:buClr>
              <a:buSzPts val="16500"/>
              <a:buFont typeface="Arial"/>
              <a:buNone/>
              <a:defRPr/>
            </a:lvl1pPr>
            <a:lvl2pPr lvl="1" algn="ctr">
              <a:spcBef>
                <a:spcPts val="2880"/>
              </a:spcBef>
              <a:spcAft>
                <a:spcPts val="0"/>
              </a:spcAft>
              <a:buClr>
                <a:schemeClr val="dk1"/>
              </a:buClr>
              <a:buSzPts val="14400"/>
              <a:buFont typeface="Arial"/>
              <a:buNone/>
              <a:defRPr/>
            </a:lvl2pPr>
            <a:lvl3pPr lvl="2" algn="ctr">
              <a:spcBef>
                <a:spcPts val="2460"/>
              </a:spcBef>
              <a:spcAft>
                <a:spcPts val="0"/>
              </a:spcAft>
              <a:buClr>
                <a:schemeClr val="dk1"/>
              </a:buClr>
              <a:buSzPts val="12300"/>
              <a:buFont typeface="Arial"/>
              <a:buNone/>
              <a:defRPr/>
            </a:lvl3pPr>
            <a:lvl4pPr lvl="3" algn="ctr">
              <a:spcBef>
                <a:spcPts val="2080"/>
              </a:spcBef>
              <a:spcAft>
                <a:spcPts val="0"/>
              </a:spcAft>
              <a:buClr>
                <a:schemeClr val="dk1"/>
              </a:buClr>
              <a:buSzPts val="10400"/>
              <a:buFont typeface="Arial"/>
              <a:buNone/>
              <a:defRPr/>
            </a:lvl4pPr>
            <a:lvl5pPr lvl="4" algn="ctr">
              <a:spcBef>
                <a:spcPts val="2080"/>
              </a:spcBef>
              <a:spcAft>
                <a:spcPts val="0"/>
              </a:spcAft>
              <a:buClr>
                <a:schemeClr val="dk1"/>
              </a:buClr>
              <a:buSzPts val="10400"/>
              <a:buFont typeface="Arial"/>
              <a:buNone/>
              <a:defRPr/>
            </a:lvl5pPr>
            <a:lvl6pPr lvl="5" algn="ctr">
              <a:spcBef>
                <a:spcPts val="2080"/>
              </a:spcBef>
              <a:spcAft>
                <a:spcPts val="0"/>
              </a:spcAft>
              <a:buClr>
                <a:schemeClr val="dk1"/>
              </a:buClr>
              <a:buSzPts val="10400"/>
              <a:buFont typeface="Arial"/>
              <a:buNone/>
              <a:defRPr/>
            </a:lvl6pPr>
            <a:lvl7pPr lvl="6" algn="ctr">
              <a:spcBef>
                <a:spcPts val="2080"/>
              </a:spcBef>
              <a:spcAft>
                <a:spcPts val="0"/>
              </a:spcAft>
              <a:buClr>
                <a:schemeClr val="dk1"/>
              </a:buClr>
              <a:buSzPts val="10400"/>
              <a:buFont typeface="Arial"/>
              <a:buNone/>
              <a:defRPr/>
            </a:lvl7pPr>
            <a:lvl8pPr lvl="7" algn="ctr">
              <a:spcBef>
                <a:spcPts val="2080"/>
              </a:spcBef>
              <a:spcAft>
                <a:spcPts val="0"/>
              </a:spcAft>
              <a:buClr>
                <a:schemeClr val="dk1"/>
              </a:buClr>
              <a:buSzPts val="10400"/>
              <a:buFont typeface="Arial"/>
              <a:buNone/>
              <a:defRPr/>
            </a:lvl8pPr>
            <a:lvl9pPr lvl="8" algn="ctr">
              <a:spcBef>
                <a:spcPts val="2080"/>
              </a:spcBef>
              <a:spcAft>
                <a:spcPts val="0"/>
              </a:spcAft>
              <a:buClr>
                <a:schemeClr val="dk1"/>
              </a:buClr>
              <a:buSzPts val="104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195513" y="1319213"/>
            <a:ext cx="39501763"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rot="5400000">
            <a:off x="11083925" y="-1206500"/>
            <a:ext cx="21724937" cy="39501763"/>
          </a:xfrm>
          <a:prstGeom prst="rect">
            <a:avLst/>
          </a:prstGeom>
          <a:noFill/>
          <a:ln>
            <a:noFill/>
          </a:ln>
        </p:spPr>
        <p:txBody>
          <a:bodyPr anchorCtr="0" anchor="t" bIns="235125" lIns="470250" spcFirstLastPara="1" rIns="470250" wrap="square" tIns="2351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sz="7200">
                <a:solidFill>
                  <a:schemeClr val="dk1"/>
                </a:solidFill>
                <a:latin typeface="Arial"/>
                <a:ea typeface="Arial"/>
                <a:cs typeface="Arial"/>
                <a:sym typeface="Arial"/>
              </a:defRPr>
            </a:lvl1pPr>
            <a:lvl2pPr indent="0" lvl="1" marL="0" marR="0" algn="r">
              <a:spcBef>
                <a:spcPts val="0"/>
              </a:spcBef>
              <a:spcAft>
                <a:spcPts val="0"/>
              </a:spcAft>
              <a:buNone/>
              <a:defRPr sz="7200">
                <a:solidFill>
                  <a:schemeClr val="dk1"/>
                </a:solidFill>
                <a:latin typeface="Arial"/>
                <a:ea typeface="Arial"/>
                <a:cs typeface="Arial"/>
                <a:sym typeface="Arial"/>
              </a:defRPr>
            </a:lvl2pPr>
            <a:lvl3pPr indent="0" lvl="2" marL="0" marR="0" algn="r">
              <a:spcBef>
                <a:spcPts val="0"/>
              </a:spcBef>
              <a:spcAft>
                <a:spcPts val="0"/>
              </a:spcAft>
              <a:buNone/>
              <a:defRPr sz="7200">
                <a:solidFill>
                  <a:schemeClr val="dk1"/>
                </a:solidFill>
                <a:latin typeface="Arial"/>
                <a:ea typeface="Arial"/>
                <a:cs typeface="Arial"/>
                <a:sym typeface="Arial"/>
              </a:defRPr>
            </a:lvl3pPr>
            <a:lvl4pPr indent="0" lvl="3" marL="0" marR="0" algn="r">
              <a:spcBef>
                <a:spcPts val="0"/>
              </a:spcBef>
              <a:spcAft>
                <a:spcPts val="0"/>
              </a:spcAft>
              <a:buNone/>
              <a:defRPr sz="7200">
                <a:solidFill>
                  <a:schemeClr val="dk1"/>
                </a:solidFill>
                <a:latin typeface="Arial"/>
                <a:ea typeface="Arial"/>
                <a:cs typeface="Arial"/>
                <a:sym typeface="Arial"/>
              </a:defRPr>
            </a:lvl4pPr>
            <a:lvl5pPr indent="0" lvl="4" marL="0" marR="0" algn="r">
              <a:spcBef>
                <a:spcPts val="0"/>
              </a:spcBef>
              <a:spcAft>
                <a:spcPts val="0"/>
              </a:spcAft>
              <a:buNone/>
              <a:defRPr sz="7200">
                <a:solidFill>
                  <a:schemeClr val="dk1"/>
                </a:solidFill>
                <a:latin typeface="Arial"/>
                <a:ea typeface="Arial"/>
                <a:cs typeface="Arial"/>
                <a:sym typeface="Arial"/>
              </a:defRPr>
            </a:lvl5pPr>
            <a:lvl6pPr indent="0" lvl="5" marL="0" marR="0" algn="r">
              <a:spcBef>
                <a:spcPts val="0"/>
              </a:spcBef>
              <a:spcAft>
                <a:spcPts val="0"/>
              </a:spcAft>
              <a:buNone/>
              <a:defRPr sz="7200">
                <a:solidFill>
                  <a:schemeClr val="dk1"/>
                </a:solidFill>
                <a:latin typeface="Arial"/>
                <a:ea typeface="Arial"/>
                <a:cs typeface="Arial"/>
                <a:sym typeface="Arial"/>
              </a:defRPr>
            </a:lvl6pPr>
            <a:lvl7pPr indent="0" lvl="6" marL="0" marR="0" algn="r">
              <a:spcBef>
                <a:spcPts val="0"/>
              </a:spcBef>
              <a:spcAft>
                <a:spcPts val="0"/>
              </a:spcAft>
              <a:buNone/>
              <a:defRPr sz="7200">
                <a:solidFill>
                  <a:schemeClr val="dk1"/>
                </a:solidFill>
                <a:latin typeface="Arial"/>
                <a:ea typeface="Arial"/>
                <a:cs typeface="Arial"/>
                <a:sym typeface="Arial"/>
              </a:defRPr>
            </a:lvl7pPr>
            <a:lvl8pPr indent="0" lvl="7" marL="0" marR="0" algn="r">
              <a:spcBef>
                <a:spcPts val="0"/>
              </a:spcBef>
              <a:spcAft>
                <a:spcPts val="0"/>
              </a:spcAft>
              <a:buNone/>
              <a:defRPr sz="7200">
                <a:solidFill>
                  <a:schemeClr val="dk1"/>
                </a:solidFill>
                <a:latin typeface="Arial"/>
                <a:ea typeface="Arial"/>
                <a:cs typeface="Arial"/>
                <a:sym typeface="Arial"/>
              </a:defRPr>
            </a:lvl8pPr>
            <a:lvl9pPr indent="0" lvl="8" marL="0" marR="0" algn="r">
              <a:spcBef>
                <a:spcPts val="0"/>
              </a:spcBef>
              <a:spcAft>
                <a:spcPts val="0"/>
              </a:spcAft>
              <a:buNone/>
              <a:defRPr sz="7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2715628" y="10425555"/>
            <a:ext cx="28087638" cy="9874956"/>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body"/>
          </p:nvPr>
        </p:nvSpPr>
        <p:spPr>
          <a:xfrm rot="5400000">
            <a:off x="2897275" y="617627"/>
            <a:ext cx="28087638" cy="29490812"/>
          </a:xfrm>
          <a:prstGeom prst="rect">
            <a:avLst/>
          </a:prstGeom>
          <a:noFill/>
          <a:ln>
            <a:noFill/>
          </a:ln>
        </p:spPr>
        <p:txBody>
          <a:bodyPr anchorCtr="0" anchor="t" bIns="235125" lIns="470250" spcFirstLastPara="1" rIns="470250" wrap="square" tIns="2351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sz="7200">
                <a:solidFill>
                  <a:schemeClr val="dk1"/>
                </a:solidFill>
                <a:latin typeface="Arial"/>
                <a:ea typeface="Arial"/>
                <a:cs typeface="Arial"/>
                <a:sym typeface="Arial"/>
              </a:defRPr>
            </a:lvl1pPr>
            <a:lvl2pPr indent="0" lvl="1" marL="0" marR="0" algn="r">
              <a:spcBef>
                <a:spcPts val="0"/>
              </a:spcBef>
              <a:spcAft>
                <a:spcPts val="0"/>
              </a:spcAft>
              <a:buNone/>
              <a:defRPr sz="7200">
                <a:solidFill>
                  <a:schemeClr val="dk1"/>
                </a:solidFill>
                <a:latin typeface="Arial"/>
                <a:ea typeface="Arial"/>
                <a:cs typeface="Arial"/>
                <a:sym typeface="Arial"/>
              </a:defRPr>
            </a:lvl2pPr>
            <a:lvl3pPr indent="0" lvl="2" marL="0" marR="0" algn="r">
              <a:spcBef>
                <a:spcPts val="0"/>
              </a:spcBef>
              <a:spcAft>
                <a:spcPts val="0"/>
              </a:spcAft>
              <a:buNone/>
              <a:defRPr sz="7200">
                <a:solidFill>
                  <a:schemeClr val="dk1"/>
                </a:solidFill>
                <a:latin typeface="Arial"/>
                <a:ea typeface="Arial"/>
                <a:cs typeface="Arial"/>
                <a:sym typeface="Arial"/>
              </a:defRPr>
            </a:lvl3pPr>
            <a:lvl4pPr indent="0" lvl="3" marL="0" marR="0" algn="r">
              <a:spcBef>
                <a:spcPts val="0"/>
              </a:spcBef>
              <a:spcAft>
                <a:spcPts val="0"/>
              </a:spcAft>
              <a:buNone/>
              <a:defRPr sz="7200">
                <a:solidFill>
                  <a:schemeClr val="dk1"/>
                </a:solidFill>
                <a:latin typeface="Arial"/>
                <a:ea typeface="Arial"/>
                <a:cs typeface="Arial"/>
                <a:sym typeface="Arial"/>
              </a:defRPr>
            </a:lvl4pPr>
            <a:lvl5pPr indent="0" lvl="4" marL="0" marR="0" algn="r">
              <a:spcBef>
                <a:spcPts val="0"/>
              </a:spcBef>
              <a:spcAft>
                <a:spcPts val="0"/>
              </a:spcAft>
              <a:buNone/>
              <a:defRPr sz="7200">
                <a:solidFill>
                  <a:schemeClr val="dk1"/>
                </a:solidFill>
                <a:latin typeface="Arial"/>
                <a:ea typeface="Arial"/>
                <a:cs typeface="Arial"/>
                <a:sym typeface="Arial"/>
              </a:defRPr>
            </a:lvl5pPr>
            <a:lvl6pPr indent="0" lvl="5" marL="0" marR="0" algn="r">
              <a:spcBef>
                <a:spcPts val="0"/>
              </a:spcBef>
              <a:spcAft>
                <a:spcPts val="0"/>
              </a:spcAft>
              <a:buNone/>
              <a:defRPr sz="7200">
                <a:solidFill>
                  <a:schemeClr val="dk1"/>
                </a:solidFill>
                <a:latin typeface="Arial"/>
                <a:ea typeface="Arial"/>
                <a:cs typeface="Arial"/>
                <a:sym typeface="Arial"/>
              </a:defRPr>
            </a:lvl6pPr>
            <a:lvl7pPr indent="0" lvl="6" marL="0" marR="0" algn="r">
              <a:spcBef>
                <a:spcPts val="0"/>
              </a:spcBef>
              <a:spcAft>
                <a:spcPts val="0"/>
              </a:spcAft>
              <a:buNone/>
              <a:defRPr sz="7200">
                <a:solidFill>
                  <a:schemeClr val="dk1"/>
                </a:solidFill>
                <a:latin typeface="Arial"/>
                <a:ea typeface="Arial"/>
                <a:cs typeface="Arial"/>
                <a:sym typeface="Arial"/>
              </a:defRPr>
            </a:lvl7pPr>
            <a:lvl8pPr indent="0" lvl="7" marL="0" marR="0" algn="r">
              <a:spcBef>
                <a:spcPts val="0"/>
              </a:spcBef>
              <a:spcAft>
                <a:spcPts val="0"/>
              </a:spcAft>
              <a:buNone/>
              <a:defRPr sz="7200">
                <a:solidFill>
                  <a:schemeClr val="dk1"/>
                </a:solidFill>
                <a:latin typeface="Arial"/>
                <a:ea typeface="Arial"/>
                <a:cs typeface="Arial"/>
                <a:sym typeface="Arial"/>
              </a:defRPr>
            </a:lvl8pPr>
            <a:lvl9pPr indent="0" lvl="8" marL="0" marR="0" algn="r">
              <a:spcBef>
                <a:spcPts val="0"/>
              </a:spcBef>
              <a:spcAft>
                <a:spcPts val="0"/>
              </a:spcAft>
              <a:buNone/>
              <a:defRPr sz="7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195513" y="1319213"/>
            <a:ext cx="39501763"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
          <p:cNvSpPr txBox="1"/>
          <p:nvPr>
            <p:ph idx="1" type="body"/>
          </p:nvPr>
        </p:nvSpPr>
        <p:spPr>
          <a:xfrm>
            <a:off x="2195513" y="7681913"/>
            <a:ext cx="39501763" cy="21724937"/>
          </a:xfrm>
          <a:prstGeom prst="rect">
            <a:avLst/>
          </a:prstGeom>
          <a:noFill/>
          <a:ln>
            <a:noFill/>
          </a:ln>
        </p:spPr>
        <p:txBody>
          <a:bodyPr anchorCtr="0" anchor="t" bIns="235125" lIns="470250" spcFirstLastPara="1" rIns="470250" wrap="square" tIns="2351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sz="7200">
                <a:solidFill>
                  <a:schemeClr val="dk1"/>
                </a:solidFill>
                <a:latin typeface="Arial"/>
                <a:ea typeface="Arial"/>
                <a:cs typeface="Arial"/>
                <a:sym typeface="Arial"/>
              </a:defRPr>
            </a:lvl1pPr>
            <a:lvl2pPr indent="0" lvl="1" marL="0" marR="0" algn="r">
              <a:spcBef>
                <a:spcPts val="0"/>
              </a:spcBef>
              <a:spcAft>
                <a:spcPts val="0"/>
              </a:spcAft>
              <a:buNone/>
              <a:defRPr sz="7200">
                <a:solidFill>
                  <a:schemeClr val="dk1"/>
                </a:solidFill>
                <a:latin typeface="Arial"/>
                <a:ea typeface="Arial"/>
                <a:cs typeface="Arial"/>
                <a:sym typeface="Arial"/>
              </a:defRPr>
            </a:lvl2pPr>
            <a:lvl3pPr indent="0" lvl="2" marL="0" marR="0" algn="r">
              <a:spcBef>
                <a:spcPts val="0"/>
              </a:spcBef>
              <a:spcAft>
                <a:spcPts val="0"/>
              </a:spcAft>
              <a:buNone/>
              <a:defRPr sz="7200">
                <a:solidFill>
                  <a:schemeClr val="dk1"/>
                </a:solidFill>
                <a:latin typeface="Arial"/>
                <a:ea typeface="Arial"/>
                <a:cs typeface="Arial"/>
                <a:sym typeface="Arial"/>
              </a:defRPr>
            </a:lvl3pPr>
            <a:lvl4pPr indent="0" lvl="3" marL="0" marR="0" algn="r">
              <a:spcBef>
                <a:spcPts val="0"/>
              </a:spcBef>
              <a:spcAft>
                <a:spcPts val="0"/>
              </a:spcAft>
              <a:buNone/>
              <a:defRPr sz="7200">
                <a:solidFill>
                  <a:schemeClr val="dk1"/>
                </a:solidFill>
                <a:latin typeface="Arial"/>
                <a:ea typeface="Arial"/>
                <a:cs typeface="Arial"/>
                <a:sym typeface="Arial"/>
              </a:defRPr>
            </a:lvl4pPr>
            <a:lvl5pPr indent="0" lvl="4" marL="0" marR="0" algn="r">
              <a:spcBef>
                <a:spcPts val="0"/>
              </a:spcBef>
              <a:spcAft>
                <a:spcPts val="0"/>
              </a:spcAft>
              <a:buNone/>
              <a:defRPr sz="7200">
                <a:solidFill>
                  <a:schemeClr val="dk1"/>
                </a:solidFill>
                <a:latin typeface="Arial"/>
                <a:ea typeface="Arial"/>
                <a:cs typeface="Arial"/>
                <a:sym typeface="Arial"/>
              </a:defRPr>
            </a:lvl5pPr>
            <a:lvl6pPr indent="0" lvl="5" marL="0" marR="0" algn="r">
              <a:spcBef>
                <a:spcPts val="0"/>
              </a:spcBef>
              <a:spcAft>
                <a:spcPts val="0"/>
              </a:spcAft>
              <a:buNone/>
              <a:defRPr sz="7200">
                <a:solidFill>
                  <a:schemeClr val="dk1"/>
                </a:solidFill>
                <a:latin typeface="Arial"/>
                <a:ea typeface="Arial"/>
                <a:cs typeface="Arial"/>
                <a:sym typeface="Arial"/>
              </a:defRPr>
            </a:lvl6pPr>
            <a:lvl7pPr indent="0" lvl="6" marL="0" marR="0" algn="r">
              <a:spcBef>
                <a:spcPts val="0"/>
              </a:spcBef>
              <a:spcAft>
                <a:spcPts val="0"/>
              </a:spcAft>
              <a:buNone/>
              <a:defRPr sz="7200">
                <a:solidFill>
                  <a:schemeClr val="dk1"/>
                </a:solidFill>
                <a:latin typeface="Arial"/>
                <a:ea typeface="Arial"/>
                <a:cs typeface="Arial"/>
                <a:sym typeface="Arial"/>
              </a:defRPr>
            </a:lvl7pPr>
            <a:lvl8pPr indent="0" lvl="7" marL="0" marR="0" algn="r">
              <a:spcBef>
                <a:spcPts val="0"/>
              </a:spcBef>
              <a:spcAft>
                <a:spcPts val="0"/>
              </a:spcAft>
              <a:buNone/>
              <a:defRPr sz="7200">
                <a:solidFill>
                  <a:schemeClr val="dk1"/>
                </a:solidFill>
                <a:latin typeface="Arial"/>
                <a:ea typeface="Arial"/>
                <a:cs typeface="Arial"/>
                <a:sym typeface="Arial"/>
              </a:defRPr>
            </a:lvl8pPr>
            <a:lvl9pPr indent="0" lvl="8" marL="0" marR="0" algn="r">
              <a:spcBef>
                <a:spcPts val="0"/>
              </a:spcBef>
              <a:spcAft>
                <a:spcPts val="0"/>
              </a:spcAft>
              <a:buNone/>
              <a:defRPr sz="7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467101" y="21153439"/>
            <a:ext cx="37306958" cy="6537325"/>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txBox="1"/>
          <p:nvPr>
            <p:ph idx="1" type="body"/>
          </p:nvPr>
        </p:nvSpPr>
        <p:spPr>
          <a:xfrm>
            <a:off x="3467101" y="13952538"/>
            <a:ext cx="37306958" cy="7200900"/>
          </a:xfrm>
          <a:prstGeom prst="rect">
            <a:avLst/>
          </a:prstGeom>
          <a:noFill/>
          <a:ln>
            <a:noFill/>
          </a:ln>
        </p:spPr>
        <p:txBody>
          <a:bodyPr anchorCtr="0" anchor="b" bIns="235125" lIns="470250" spcFirstLastPara="1" rIns="470250" wrap="square" tIns="235125">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5"/>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sz="7200">
                <a:solidFill>
                  <a:schemeClr val="dk1"/>
                </a:solidFill>
                <a:latin typeface="Arial"/>
                <a:ea typeface="Arial"/>
                <a:cs typeface="Arial"/>
                <a:sym typeface="Arial"/>
              </a:defRPr>
            </a:lvl1pPr>
            <a:lvl2pPr indent="0" lvl="1" marL="0" marR="0" algn="r">
              <a:spcBef>
                <a:spcPts val="0"/>
              </a:spcBef>
              <a:spcAft>
                <a:spcPts val="0"/>
              </a:spcAft>
              <a:buNone/>
              <a:defRPr sz="7200">
                <a:solidFill>
                  <a:schemeClr val="dk1"/>
                </a:solidFill>
                <a:latin typeface="Arial"/>
                <a:ea typeface="Arial"/>
                <a:cs typeface="Arial"/>
                <a:sym typeface="Arial"/>
              </a:defRPr>
            </a:lvl2pPr>
            <a:lvl3pPr indent="0" lvl="2" marL="0" marR="0" algn="r">
              <a:spcBef>
                <a:spcPts val="0"/>
              </a:spcBef>
              <a:spcAft>
                <a:spcPts val="0"/>
              </a:spcAft>
              <a:buNone/>
              <a:defRPr sz="7200">
                <a:solidFill>
                  <a:schemeClr val="dk1"/>
                </a:solidFill>
                <a:latin typeface="Arial"/>
                <a:ea typeface="Arial"/>
                <a:cs typeface="Arial"/>
                <a:sym typeface="Arial"/>
              </a:defRPr>
            </a:lvl3pPr>
            <a:lvl4pPr indent="0" lvl="3" marL="0" marR="0" algn="r">
              <a:spcBef>
                <a:spcPts val="0"/>
              </a:spcBef>
              <a:spcAft>
                <a:spcPts val="0"/>
              </a:spcAft>
              <a:buNone/>
              <a:defRPr sz="7200">
                <a:solidFill>
                  <a:schemeClr val="dk1"/>
                </a:solidFill>
                <a:latin typeface="Arial"/>
                <a:ea typeface="Arial"/>
                <a:cs typeface="Arial"/>
                <a:sym typeface="Arial"/>
              </a:defRPr>
            </a:lvl4pPr>
            <a:lvl5pPr indent="0" lvl="4" marL="0" marR="0" algn="r">
              <a:spcBef>
                <a:spcPts val="0"/>
              </a:spcBef>
              <a:spcAft>
                <a:spcPts val="0"/>
              </a:spcAft>
              <a:buNone/>
              <a:defRPr sz="7200">
                <a:solidFill>
                  <a:schemeClr val="dk1"/>
                </a:solidFill>
                <a:latin typeface="Arial"/>
                <a:ea typeface="Arial"/>
                <a:cs typeface="Arial"/>
                <a:sym typeface="Arial"/>
              </a:defRPr>
            </a:lvl5pPr>
            <a:lvl6pPr indent="0" lvl="5" marL="0" marR="0" algn="r">
              <a:spcBef>
                <a:spcPts val="0"/>
              </a:spcBef>
              <a:spcAft>
                <a:spcPts val="0"/>
              </a:spcAft>
              <a:buNone/>
              <a:defRPr sz="7200">
                <a:solidFill>
                  <a:schemeClr val="dk1"/>
                </a:solidFill>
                <a:latin typeface="Arial"/>
                <a:ea typeface="Arial"/>
                <a:cs typeface="Arial"/>
                <a:sym typeface="Arial"/>
              </a:defRPr>
            </a:lvl6pPr>
            <a:lvl7pPr indent="0" lvl="6" marL="0" marR="0" algn="r">
              <a:spcBef>
                <a:spcPts val="0"/>
              </a:spcBef>
              <a:spcAft>
                <a:spcPts val="0"/>
              </a:spcAft>
              <a:buNone/>
              <a:defRPr sz="7200">
                <a:solidFill>
                  <a:schemeClr val="dk1"/>
                </a:solidFill>
                <a:latin typeface="Arial"/>
                <a:ea typeface="Arial"/>
                <a:cs typeface="Arial"/>
                <a:sym typeface="Arial"/>
              </a:defRPr>
            </a:lvl7pPr>
            <a:lvl8pPr indent="0" lvl="7" marL="0" marR="0" algn="r">
              <a:spcBef>
                <a:spcPts val="0"/>
              </a:spcBef>
              <a:spcAft>
                <a:spcPts val="0"/>
              </a:spcAft>
              <a:buNone/>
              <a:defRPr sz="7200">
                <a:solidFill>
                  <a:schemeClr val="dk1"/>
                </a:solidFill>
                <a:latin typeface="Arial"/>
                <a:ea typeface="Arial"/>
                <a:cs typeface="Arial"/>
                <a:sym typeface="Arial"/>
              </a:defRPr>
            </a:lvl8pPr>
            <a:lvl9pPr indent="0" lvl="8" marL="0" marR="0" algn="r">
              <a:spcBef>
                <a:spcPts val="0"/>
              </a:spcBef>
              <a:spcAft>
                <a:spcPts val="0"/>
              </a:spcAft>
              <a:buNone/>
              <a:defRPr sz="7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195513" y="1319213"/>
            <a:ext cx="39501763"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
          <p:cNvSpPr txBox="1"/>
          <p:nvPr>
            <p:ph idx="1" type="body"/>
          </p:nvPr>
        </p:nvSpPr>
        <p:spPr>
          <a:xfrm>
            <a:off x="2195689" y="7681914"/>
            <a:ext cx="19682178" cy="21724937"/>
          </a:xfrm>
          <a:prstGeom prst="rect">
            <a:avLst/>
          </a:prstGeom>
          <a:noFill/>
          <a:ln>
            <a:noFill/>
          </a:ln>
        </p:spPr>
        <p:txBody>
          <a:bodyPr anchorCtr="0" anchor="t" bIns="235125" lIns="470250" spcFirstLastPara="1" rIns="470250" wrap="square" tIns="2351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6"/>
          <p:cNvSpPr txBox="1"/>
          <p:nvPr>
            <p:ph idx="2" type="body"/>
          </p:nvPr>
        </p:nvSpPr>
        <p:spPr>
          <a:xfrm>
            <a:off x="22013334" y="7681914"/>
            <a:ext cx="19683589" cy="21724937"/>
          </a:xfrm>
          <a:prstGeom prst="rect">
            <a:avLst/>
          </a:prstGeom>
          <a:noFill/>
          <a:ln>
            <a:noFill/>
          </a:ln>
        </p:spPr>
        <p:txBody>
          <a:bodyPr anchorCtr="0" anchor="t" bIns="235125" lIns="470250" spcFirstLastPara="1" rIns="470250" wrap="square" tIns="2351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6"/>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sz="7200">
                <a:solidFill>
                  <a:schemeClr val="dk1"/>
                </a:solidFill>
                <a:latin typeface="Arial"/>
                <a:ea typeface="Arial"/>
                <a:cs typeface="Arial"/>
                <a:sym typeface="Arial"/>
              </a:defRPr>
            </a:lvl1pPr>
            <a:lvl2pPr indent="0" lvl="1" marL="0" marR="0" algn="r">
              <a:spcBef>
                <a:spcPts val="0"/>
              </a:spcBef>
              <a:spcAft>
                <a:spcPts val="0"/>
              </a:spcAft>
              <a:buNone/>
              <a:defRPr sz="7200">
                <a:solidFill>
                  <a:schemeClr val="dk1"/>
                </a:solidFill>
                <a:latin typeface="Arial"/>
                <a:ea typeface="Arial"/>
                <a:cs typeface="Arial"/>
                <a:sym typeface="Arial"/>
              </a:defRPr>
            </a:lvl2pPr>
            <a:lvl3pPr indent="0" lvl="2" marL="0" marR="0" algn="r">
              <a:spcBef>
                <a:spcPts val="0"/>
              </a:spcBef>
              <a:spcAft>
                <a:spcPts val="0"/>
              </a:spcAft>
              <a:buNone/>
              <a:defRPr sz="7200">
                <a:solidFill>
                  <a:schemeClr val="dk1"/>
                </a:solidFill>
                <a:latin typeface="Arial"/>
                <a:ea typeface="Arial"/>
                <a:cs typeface="Arial"/>
                <a:sym typeface="Arial"/>
              </a:defRPr>
            </a:lvl3pPr>
            <a:lvl4pPr indent="0" lvl="3" marL="0" marR="0" algn="r">
              <a:spcBef>
                <a:spcPts val="0"/>
              </a:spcBef>
              <a:spcAft>
                <a:spcPts val="0"/>
              </a:spcAft>
              <a:buNone/>
              <a:defRPr sz="7200">
                <a:solidFill>
                  <a:schemeClr val="dk1"/>
                </a:solidFill>
                <a:latin typeface="Arial"/>
                <a:ea typeface="Arial"/>
                <a:cs typeface="Arial"/>
                <a:sym typeface="Arial"/>
              </a:defRPr>
            </a:lvl4pPr>
            <a:lvl5pPr indent="0" lvl="4" marL="0" marR="0" algn="r">
              <a:spcBef>
                <a:spcPts val="0"/>
              </a:spcBef>
              <a:spcAft>
                <a:spcPts val="0"/>
              </a:spcAft>
              <a:buNone/>
              <a:defRPr sz="7200">
                <a:solidFill>
                  <a:schemeClr val="dk1"/>
                </a:solidFill>
                <a:latin typeface="Arial"/>
                <a:ea typeface="Arial"/>
                <a:cs typeface="Arial"/>
                <a:sym typeface="Arial"/>
              </a:defRPr>
            </a:lvl5pPr>
            <a:lvl6pPr indent="0" lvl="5" marL="0" marR="0" algn="r">
              <a:spcBef>
                <a:spcPts val="0"/>
              </a:spcBef>
              <a:spcAft>
                <a:spcPts val="0"/>
              </a:spcAft>
              <a:buNone/>
              <a:defRPr sz="7200">
                <a:solidFill>
                  <a:schemeClr val="dk1"/>
                </a:solidFill>
                <a:latin typeface="Arial"/>
                <a:ea typeface="Arial"/>
                <a:cs typeface="Arial"/>
                <a:sym typeface="Arial"/>
              </a:defRPr>
            </a:lvl6pPr>
            <a:lvl7pPr indent="0" lvl="6" marL="0" marR="0" algn="r">
              <a:spcBef>
                <a:spcPts val="0"/>
              </a:spcBef>
              <a:spcAft>
                <a:spcPts val="0"/>
              </a:spcAft>
              <a:buNone/>
              <a:defRPr sz="7200">
                <a:solidFill>
                  <a:schemeClr val="dk1"/>
                </a:solidFill>
                <a:latin typeface="Arial"/>
                <a:ea typeface="Arial"/>
                <a:cs typeface="Arial"/>
                <a:sym typeface="Arial"/>
              </a:defRPr>
            </a:lvl7pPr>
            <a:lvl8pPr indent="0" lvl="7" marL="0" marR="0" algn="r">
              <a:spcBef>
                <a:spcPts val="0"/>
              </a:spcBef>
              <a:spcAft>
                <a:spcPts val="0"/>
              </a:spcAft>
              <a:buNone/>
              <a:defRPr sz="7200">
                <a:solidFill>
                  <a:schemeClr val="dk1"/>
                </a:solidFill>
                <a:latin typeface="Arial"/>
                <a:ea typeface="Arial"/>
                <a:cs typeface="Arial"/>
                <a:sym typeface="Arial"/>
              </a:defRPr>
            </a:lvl8pPr>
            <a:lvl9pPr indent="0" lvl="8" marL="0" marR="0" algn="r">
              <a:spcBef>
                <a:spcPts val="0"/>
              </a:spcBef>
              <a:spcAft>
                <a:spcPts val="0"/>
              </a:spcAft>
              <a:buNone/>
              <a:defRPr sz="7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194279" y="1317625"/>
            <a:ext cx="39502642"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txBox="1"/>
          <p:nvPr>
            <p:ph idx="1" type="body"/>
          </p:nvPr>
        </p:nvSpPr>
        <p:spPr>
          <a:xfrm>
            <a:off x="2194278" y="7369176"/>
            <a:ext cx="19392900" cy="3070225"/>
          </a:xfrm>
          <a:prstGeom prst="rect">
            <a:avLst/>
          </a:prstGeom>
          <a:noFill/>
          <a:ln>
            <a:noFill/>
          </a:ln>
        </p:spPr>
        <p:txBody>
          <a:bodyPr anchorCtr="0" anchor="b" bIns="235125" lIns="470250" spcFirstLastPara="1" rIns="470250" wrap="square" tIns="2351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7"/>
          <p:cNvSpPr txBox="1"/>
          <p:nvPr>
            <p:ph idx="2" type="body"/>
          </p:nvPr>
        </p:nvSpPr>
        <p:spPr>
          <a:xfrm>
            <a:off x="2194278" y="10439401"/>
            <a:ext cx="19392900" cy="18965861"/>
          </a:xfrm>
          <a:prstGeom prst="rect">
            <a:avLst/>
          </a:prstGeom>
          <a:noFill/>
          <a:ln>
            <a:noFill/>
          </a:ln>
        </p:spPr>
        <p:txBody>
          <a:bodyPr anchorCtr="0" anchor="t" bIns="235125" lIns="470250" spcFirstLastPara="1" rIns="470250" wrap="square" tIns="2351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7"/>
          <p:cNvSpPr txBox="1"/>
          <p:nvPr>
            <p:ph idx="3" type="body"/>
          </p:nvPr>
        </p:nvSpPr>
        <p:spPr>
          <a:xfrm>
            <a:off x="22295555" y="7369176"/>
            <a:ext cx="19401368" cy="3070225"/>
          </a:xfrm>
          <a:prstGeom prst="rect">
            <a:avLst/>
          </a:prstGeom>
          <a:noFill/>
          <a:ln>
            <a:noFill/>
          </a:ln>
        </p:spPr>
        <p:txBody>
          <a:bodyPr anchorCtr="0" anchor="b" bIns="235125" lIns="470250" spcFirstLastPara="1" rIns="470250" wrap="square" tIns="2351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7"/>
          <p:cNvSpPr txBox="1"/>
          <p:nvPr>
            <p:ph idx="4" type="body"/>
          </p:nvPr>
        </p:nvSpPr>
        <p:spPr>
          <a:xfrm>
            <a:off x="22295555" y="10439401"/>
            <a:ext cx="19401368" cy="18965861"/>
          </a:xfrm>
          <a:prstGeom prst="rect">
            <a:avLst/>
          </a:prstGeom>
          <a:noFill/>
          <a:ln>
            <a:noFill/>
          </a:ln>
        </p:spPr>
        <p:txBody>
          <a:bodyPr anchorCtr="0" anchor="t" bIns="235125" lIns="470250" spcFirstLastPara="1" rIns="470250" wrap="square" tIns="2351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7"/>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sz="7200">
                <a:solidFill>
                  <a:schemeClr val="dk1"/>
                </a:solidFill>
                <a:latin typeface="Arial"/>
                <a:ea typeface="Arial"/>
                <a:cs typeface="Arial"/>
                <a:sym typeface="Arial"/>
              </a:defRPr>
            </a:lvl1pPr>
            <a:lvl2pPr indent="0" lvl="1" marL="0" marR="0" algn="r">
              <a:spcBef>
                <a:spcPts val="0"/>
              </a:spcBef>
              <a:spcAft>
                <a:spcPts val="0"/>
              </a:spcAft>
              <a:buNone/>
              <a:defRPr sz="7200">
                <a:solidFill>
                  <a:schemeClr val="dk1"/>
                </a:solidFill>
                <a:latin typeface="Arial"/>
                <a:ea typeface="Arial"/>
                <a:cs typeface="Arial"/>
                <a:sym typeface="Arial"/>
              </a:defRPr>
            </a:lvl2pPr>
            <a:lvl3pPr indent="0" lvl="2" marL="0" marR="0" algn="r">
              <a:spcBef>
                <a:spcPts val="0"/>
              </a:spcBef>
              <a:spcAft>
                <a:spcPts val="0"/>
              </a:spcAft>
              <a:buNone/>
              <a:defRPr sz="7200">
                <a:solidFill>
                  <a:schemeClr val="dk1"/>
                </a:solidFill>
                <a:latin typeface="Arial"/>
                <a:ea typeface="Arial"/>
                <a:cs typeface="Arial"/>
                <a:sym typeface="Arial"/>
              </a:defRPr>
            </a:lvl3pPr>
            <a:lvl4pPr indent="0" lvl="3" marL="0" marR="0" algn="r">
              <a:spcBef>
                <a:spcPts val="0"/>
              </a:spcBef>
              <a:spcAft>
                <a:spcPts val="0"/>
              </a:spcAft>
              <a:buNone/>
              <a:defRPr sz="7200">
                <a:solidFill>
                  <a:schemeClr val="dk1"/>
                </a:solidFill>
                <a:latin typeface="Arial"/>
                <a:ea typeface="Arial"/>
                <a:cs typeface="Arial"/>
                <a:sym typeface="Arial"/>
              </a:defRPr>
            </a:lvl4pPr>
            <a:lvl5pPr indent="0" lvl="4" marL="0" marR="0" algn="r">
              <a:spcBef>
                <a:spcPts val="0"/>
              </a:spcBef>
              <a:spcAft>
                <a:spcPts val="0"/>
              </a:spcAft>
              <a:buNone/>
              <a:defRPr sz="7200">
                <a:solidFill>
                  <a:schemeClr val="dk1"/>
                </a:solidFill>
                <a:latin typeface="Arial"/>
                <a:ea typeface="Arial"/>
                <a:cs typeface="Arial"/>
                <a:sym typeface="Arial"/>
              </a:defRPr>
            </a:lvl5pPr>
            <a:lvl6pPr indent="0" lvl="5" marL="0" marR="0" algn="r">
              <a:spcBef>
                <a:spcPts val="0"/>
              </a:spcBef>
              <a:spcAft>
                <a:spcPts val="0"/>
              </a:spcAft>
              <a:buNone/>
              <a:defRPr sz="7200">
                <a:solidFill>
                  <a:schemeClr val="dk1"/>
                </a:solidFill>
                <a:latin typeface="Arial"/>
                <a:ea typeface="Arial"/>
                <a:cs typeface="Arial"/>
                <a:sym typeface="Arial"/>
              </a:defRPr>
            </a:lvl6pPr>
            <a:lvl7pPr indent="0" lvl="6" marL="0" marR="0" algn="r">
              <a:spcBef>
                <a:spcPts val="0"/>
              </a:spcBef>
              <a:spcAft>
                <a:spcPts val="0"/>
              </a:spcAft>
              <a:buNone/>
              <a:defRPr sz="7200">
                <a:solidFill>
                  <a:schemeClr val="dk1"/>
                </a:solidFill>
                <a:latin typeface="Arial"/>
                <a:ea typeface="Arial"/>
                <a:cs typeface="Arial"/>
                <a:sym typeface="Arial"/>
              </a:defRPr>
            </a:lvl7pPr>
            <a:lvl8pPr indent="0" lvl="7" marL="0" marR="0" algn="r">
              <a:spcBef>
                <a:spcPts val="0"/>
              </a:spcBef>
              <a:spcAft>
                <a:spcPts val="0"/>
              </a:spcAft>
              <a:buNone/>
              <a:defRPr sz="7200">
                <a:solidFill>
                  <a:schemeClr val="dk1"/>
                </a:solidFill>
                <a:latin typeface="Arial"/>
                <a:ea typeface="Arial"/>
                <a:cs typeface="Arial"/>
                <a:sym typeface="Arial"/>
              </a:defRPr>
            </a:lvl8pPr>
            <a:lvl9pPr indent="0" lvl="8" marL="0" marR="0" algn="r">
              <a:spcBef>
                <a:spcPts val="0"/>
              </a:spcBef>
              <a:spcAft>
                <a:spcPts val="0"/>
              </a:spcAft>
              <a:buNone/>
              <a:defRPr sz="7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195513" y="1319213"/>
            <a:ext cx="39501763" cy="5486400"/>
          </a:xfrm>
          <a:prstGeom prst="rect">
            <a:avLst/>
          </a:prstGeom>
          <a:noFill/>
          <a:ln>
            <a:noFill/>
          </a:ln>
        </p:spPr>
        <p:txBody>
          <a:bodyPr anchorCtr="0" anchor="ctr" bIns="235125" lIns="470250" spcFirstLastPara="1" rIns="470250" wrap="square" tIns="2351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sz="7200">
                <a:solidFill>
                  <a:schemeClr val="dk1"/>
                </a:solidFill>
                <a:latin typeface="Arial"/>
                <a:ea typeface="Arial"/>
                <a:cs typeface="Arial"/>
                <a:sym typeface="Arial"/>
              </a:defRPr>
            </a:lvl1pPr>
            <a:lvl2pPr indent="0" lvl="1" marL="0" marR="0" algn="r">
              <a:spcBef>
                <a:spcPts val="0"/>
              </a:spcBef>
              <a:spcAft>
                <a:spcPts val="0"/>
              </a:spcAft>
              <a:buNone/>
              <a:defRPr sz="7200">
                <a:solidFill>
                  <a:schemeClr val="dk1"/>
                </a:solidFill>
                <a:latin typeface="Arial"/>
                <a:ea typeface="Arial"/>
                <a:cs typeface="Arial"/>
                <a:sym typeface="Arial"/>
              </a:defRPr>
            </a:lvl2pPr>
            <a:lvl3pPr indent="0" lvl="2" marL="0" marR="0" algn="r">
              <a:spcBef>
                <a:spcPts val="0"/>
              </a:spcBef>
              <a:spcAft>
                <a:spcPts val="0"/>
              </a:spcAft>
              <a:buNone/>
              <a:defRPr sz="7200">
                <a:solidFill>
                  <a:schemeClr val="dk1"/>
                </a:solidFill>
                <a:latin typeface="Arial"/>
                <a:ea typeface="Arial"/>
                <a:cs typeface="Arial"/>
                <a:sym typeface="Arial"/>
              </a:defRPr>
            </a:lvl3pPr>
            <a:lvl4pPr indent="0" lvl="3" marL="0" marR="0" algn="r">
              <a:spcBef>
                <a:spcPts val="0"/>
              </a:spcBef>
              <a:spcAft>
                <a:spcPts val="0"/>
              </a:spcAft>
              <a:buNone/>
              <a:defRPr sz="7200">
                <a:solidFill>
                  <a:schemeClr val="dk1"/>
                </a:solidFill>
                <a:latin typeface="Arial"/>
                <a:ea typeface="Arial"/>
                <a:cs typeface="Arial"/>
                <a:sym typeface="Arial"/>
              </a:defRPr>
            </a:lvl4pPr>
            <a:lvl5pPr indent="0" lvl="4" marL="0" marR="0" algn="r">
              <a:spcBef>
                <a:spcPts val="0"/>
              </a:spcBef>
              <a:spcAft>
                <a:spcPts val="0"/>
              </a:spcAft>
              <a:buNone/>
              <a:defRPr sz="7200">
                <a:solidFill>
                  <a:schemeClr val="dk1"/>
                </a:solidFill>
                <a:latin typeface="Arial"/>
                <a:ea typeface="Arial"/>
                <a:cs typeface="Arial"/>
                <a:sym typeface="Arial"/>
              </a:defRPr>
            </a:lvl5pPr>
            <a:lvl6pPr indent="0" lvl="5" marL="0" marR="0" algn="r">
              <a:spcBef>
                <a:spcPts val="0"/>
              </a:spcBef>
              <a:spcAft>
                <a:spcPts val="0"/>
              </a:spcAft>
              <a:buNone/>
              <a:defRPr sz="7200">
                <a:solidFill>
                  <a:schemeClr val="dk1"/>
                </a:solidFill>
                <a:latin typeface="Arial"/>
                <a:ea typeface="Arial"/>
                <a:cs typeface="Arial"/>
                <a:sym typeface="Arial"/>
              </a:defRPr>
            </a:lvl6pPr>
            <a:lvl7pPr indent="0" lvl="6" marL="0" marR="0" algn="r">
              <a:spcBef>
                <a:spcPts val="0"/>
              </a:spcBef>
              <a:spcAft>
                <a:spcPts val="0"/>
              </a:spcAft>
              <a:buNone/>
              <a:defRPr sz="7200">
                <a:solidFill>
                  <a:schemeClr val="dk1"/>
                </a:solidFill>
                <a:latin typeface="Arial"/>
                <a:ea typeface="Arial"/>
                <a:cs typeface="Arial"/>
                <a:sym typeface="Arial"/>
              </a:defRPr>
            </a:lvl7pPr>
            <a:lvl8pPr indent="0" lvl="7" marL="0" marR="0" algn="r">
              <a:spcBef>
                <a:spcPts val="0"/>
              </a:spcBef>
              <a:spcAft>
                <a:spcPts val="0"/>
              </a:spcAft>
              <a:buNone/>
              <a:defRPr sz="7200">
                <a:solidFill>
                  <a:schemeClr val="dk1"/>
                </a:solidFill>
                <a:latin typeface="Arial"/>
                <a:ea typeface="Arial"/>
                <a:cs typeface="Arial"/>
                <a:sym typeface="Arial"/>
              </a:defRPr>
            </a:lvl8pPr>
            <a:lvl9pPr indent="0" lvl="8" marL="0" marR="0" algn="r">
              <a:spcBef>
                <a:spcPts val="0"/>
              </a:spcBef>
              <a:spcAft>
                <a:spcPts val="0"/>
              </a:spcAft>
              <a:buNone/>
              <a:defRPr sz="7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sz="7200">
                <a:solidFill>
                  <a:schemeClr val="dk1"/>
                </a:solidFill>
                <a:latin typeface="Arial"/>
                <a:ea typeface="Arial"/>
                <a:cs typeface="Arial"/>
                <a:sym typeface="Arial"/>
              </a:defRPr>
            </a:lvl1pPr>
            <a:lvl2pPr indent="0" lvl="1" marL="0" marR="0" algn="r">
              <a:spcBef>
                <a:spcPts val="0"/>
              </a:spcBef>
              <a:spcAft>
                <a:spcPts val="0"/>
              </a:spcAft>
              <a:buNone/>
              <a:defRPr sz="7200">
                <a:solidFill>
                  <a:schemeClr val="dk1"/>
                </a:solidFill>
                <a:latin typeface="Arial"/>
                <a:ea typeface="Arial"/>
                <a:cs typeface="Arial"/>
                <a:sym typeface="Arial"/>
              </a:defRPr>
            </a:lvl2pPr>
            <a:lvl3pPr indent="0" lvl="2" marL="0" marR="0" algn="r">
              <a:spcBef>
                <a:spcPts val="0"/>
              </a:spcBef>
              <a:spcAft>
                <a:spcPts val="0"/>
              </a:spcAft>
              <a:buNone/>
              <a:defRPr sz="7200">
                <a:solidFill>
                  <a:schemeClr val="dk1"/>
                </a:solidFill>
                <a:latin typeface="Arial"/>
                <a:ea typeface="Arial"/>
                <a:cs typeface="Arial"/>
                <a:sym typeface="Arial"/>
              </a:defRPr>
            </a:lvl3pPr>
            <a:lvl4pPr indent="0" lvl="3" marL="0" marR="0" algn="r">
              <a:spcBef>
                <a:spcPts val="0"/>
              </a:spcBef>
              <a:spcAft>
                <a:spcPts val="0"/>
              </a:spcAft>
              <a:buNone/>
              <a:defRPr sz="7200">
                <a:solidFill>
                  <a:schemeClr val="dk1"/>
                </a:solidFill>
                <a:latin typeface="Arial"/>
                <a:ea typeface="Arial"/>
                <a:cs typeface="Arial"/>
                <a:sym typeface="Arial"/>
              </a:defRPr>
            </a:lvl4pPr>
            <a:lvl5pPr indent="0" lvl="4" marL="0" marR="0" algn="r">
              <a:spcBef>
                <a:spcPts val="0"/>
              </a:spcBef>
              <a:spcAft>
                <a:spcPts val="0"/>
              </a:spcAft>
              <a:buNone/>
              <a:defRPr sz="7200">
                <a:solidFill>
                  <a:schemeClr val="dk1"/>
                </a:solidFill>
                <a:latin typeface="Arial"/>
                <a:ea typeface="Arial"/>
                <a:cs typeface="Arial"/>
                <a:sym typeface="Arial"/>
              </a:defRPr>
            </a:lvl5pPr>
            <a:lvl6pPr indent="0" lvl="5" marL="0" marR="0" algn="r">
              <a:spcBef>
                <a:spcPts val="0"/>
              </a:spcBef>
              <a:spcAft>
                <a:spcPts val="0"/>
              </a:spcAft>
              <a:buNone/>
              <a:defRPr sz="7200">
                <a:solidFill>
                  <a:schemeClr val="dk1"/>
                </a:solidFill>
                <a:latin typeface="Arial"/>
                <a:ea typeface="Arial"/>
                <a:cs typeface="Arial"/>
                <a:sym typeface="Arial"/>
              </a:defRPr>
            </a:lvl6pPr>
            <a:lvl7pPr indent="0" lvl="6" marL="0" marR="0" algn="r">
              <a:spcBef>
                <a:spcPts val="0"/>
              </a:spcBef>
              <a:spcAft>
                <a:spcPts val="0"/>
              </a:spcAft>
              <a:buNone/>
              <a:defRPr sz="7200">
                <a:solidFill>
                  <a:schemeClr val="dk1"/>
                </a:solidFill>
                <a:latin typeface="Arial"/>
                <a:ea typeface="Arial"/>
                <a:cs typeface="Arial"/>
                <a:sym typeface="Arial"/>
              </a:defRPr>
            </a:lvl7pPr>
            <a:lvl8pPr indent="0" lvl="7" marL="0" marR="0" algn="r">
              <a:spcBef>
                <a:spcPts val="0"/>
              </a:spcBef>
              <a:spcAft>
                <a:spcPts val="0"/>
              </a:spcAft>
              <a:buNone/>
              <a:defRPr sz="7200">
                <a:solidFill>
                  <a:schemeClr val="dk1"/>
                </a:solidFill>
                <a:latin typeface="Arial"/>
                <a:ea typeface="Arial"/>
                <a:cs typeface="Arial"/>
                <a:sym typeface="Arial"/>
              </a:defRPr>
            </a:lvl8pPr>
            <a:lvl9pPr indent="0" lvl="8" marL="0" marR="0" algn="r">
              <a:spcBef>
                <a:spcPts val="0"/>
              </a:spcBef>
              <a:spcAft>
                <a:spcPts val="0"/>
              </a:spcAft>
              <a:buNone/>
              <a:defRPr sz="7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194278" y="1311275"/>
            <a:ext cx="14439900" cy="5576888"/>
          </a:xfrm>
          <a:prstGeom prst="rect">
            <a:avLst/>
          </a:prstGeom>
          <a:noFill/>
          <a:ln>
            <a:noFill/>
          </a:ln>
        </p:spPr>
        <p:txBody>
          <a:bodyPr anchorCtr="0" anchor="b" bIns="235125" lIns="470250" spcFirstLastPara="1" rIns="470250" wrap="square" tIns="2351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17160523" y="1311275"/>
            <a:ext cx="24536399" cy="28093989"/>
          </a:xfrm>
          <a:prstGeom prst="rect">
            <a:avLst/>
          </a:prstGeom>
          <a:noFill/>
          <a:ln>
            <a:noFill/>
          </a:ln>
        </p:spPr>
        <p:txBody>
          <a:bodyPr anchorCtr="0" anchor="t" bIns="235125" lIns="470250" spcFirstLastPara="1" rIns="470250" wrap="square" tIns="235125">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10"/>
          <p:cNvSpPr txBox="1"/>
          <p:nvPr>
            <p:ph idx="2" type="body"/>
          </p:nvPr>
        </p:nvSpPr>
        <p:spPr>
          <a:xfrm>
            <a:off x="2194278" y="6888163"/>
            <a:ext cx="14439900" cy="22517100"/>
          </a:xfrm>
          <a:prstGeom prst="rect">
            <a:avLst/>
          </a:prstGeom>
          <a:noFill/>
          <a:ln>
            <a:noFill/>
          </a:ln>
        </p:spPr>
        <p:txBody>
          <a:bodyPr anchorCtr="0" anchor="t" bIns="235125" lIns="470250" spcFirstLastPara="1" rIns="470250" wrap="square" tIns="2351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10"/>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sz="7200">
                <a:solidFill>
                  <a:schemeClr val="dk1"/>
                </a:solidFill>
                <a:latin typeface="Arial"/>
                <a:ea typeface="Arial"/>
                <a:cs typeface="Arial"/>
                <a:sym typeface="Arial"/>
              </a:defRPr>
            </a:lvl1pPr>
            <a:lvl2pPr indent="0" lvl="1" marL="0" marR="0" algn="r">
              <a:spcBef>
                <a:spcPts val="0"/>
              </a:spcBef>
              <a:spcAft>
                <a:spcPts val="0"/>
              </a:spcAft>
              <a:buNone/>
              <a:defRPr sz="7200">
                <a:solidFill>
                  <a:schemeClr val="dk1"/>
                </a:solidFill>
                <a:latin typeface="Arial"/>
                <a:ea typeface="Arial"/>
                <a:cs typeface="Arial"/>
                <a:sym typeface="Arial"/>
              </a:defRPr>
            </a:lvl2pPr>
            <a:lvl3pPr indent="0" lvl="2" marL="0" marR="0" algn="r">
              <a:spcBef>
                <a:spcPts val="0"/>
              </a:spcBef>
              <a:spcAft>
                <a:spcPts val="0"/>
              </a:spcAft>
              <a:buNone/>
              <a:defRPr sz="7200">
                <a:solidFill>
                  <a:schemeClr val="dk1"/>
                </a:solidFill>
                <a:latin typeface="Arial"/>
                <a:ea typeface="Arial"/>
                <a:cs typeface="Arial"/>
                <a:sym typeface="Arial"/>
              </a:defRPr>
            </a:lvl3pPr>
            <a:lvl4pPr indent="0" lvl="3" marL="0" marR="0" algn="r">
              <a:spcBef>
                <a:spcPts val="0"/>
              </a:spcBef>
              <a:spcAft>
                <a:spcPts val="0"/>
              </a:spcAft>
              <a:buNone/>
              <a:defRPr sz="7200">
                <a:solidFill>
                  <a:schemeClr val="dk1"/>
                </a:solidFill>
                <a:latin typeface="Arial"/>
                <a:ea typeface="Arial"/>
                <a:cs typeface="Arial"/>
                <a:sym typeface="Arial"/>
              </a:defRPr>
            </a:lvl4pPr>
            <a:lvl5pPr indent="0" lvl="4" marL="0" marR="0" algn="r">
              <a:spcBef>
                <a:spcPts val="0"/>
              </a:spcBef>
              <a:spcAft>
                <a:spcPts val="0"/>
              </a:spcAft>
              <a:buNone/>
              <a:defRPr sz="7200">
                <a:solidFill>
                  <a:schemeClr val="dk1"/>
                </a:solidFill>
                <a:latin typeface="Arial"/>
                <a:ea typeface="Arial"/>
                <a:cs typeface="Arial"/>
                <a:sym typeface="Arial"/>
              </a:defRPr>
            </a:lvl5pPr>
            <a:lvl6pPr indent="0" lvl="5" marL="0" marR="0" algn="r">
              <a:spcBef>
                <a:spcPts val="0"/>
              </a:spcBef>
              <a:spcAft>
                <a:spcPts val="0"/>
              </a:spcAft>
              <a:buNone/>
              <a:defRPr sz="7200">
                <a:solidFill>
                  <a:schemeClr val="dk1"/>
                </a:solidFill>
                <a:latin typeface="Arial"/>
                <a:ea typeface="Arial"/>
                <a:cs typeface="Arial"/>
                <a:sym typeface="Arial"/>
              </a:defRPr>
            </a:lvl6pPr>
            <a:lvl7pPr indent="0" lvl="6" marL="0" marR="0" algn="r">
              <a:spcBef>
                <a:spcPts val="0"/>
              </a:spcBef>
              <a:spcAft>
                <a:spcPts val="0"/>
              </a:spcAft>
              <a:buNone/>
              <a:defRPr sz="7200">
                <a:solidFill>
                  <a:schemeClr val="dk1"/>
                </a:solidFill>
                <a:latin typeface="Arial"/>
                <a:ea typeface="Arial"/>
                <a:cs typeface="Arial"/>
                <a:sym typeface="Arial"/>
              </a:defRPr>
            </a:lvl7pPr>
            <a:lvl8pPr indent="0" lvl="7" marL="0" marR="0" algn="r">
              <a:spcBef>
                <a:spcPts val="0"/>
              </a:spcBef>
              <a:spcAft>
                <a:spcPts val="0"/>
              </a:spcAft>
              <a:buNone/>
              <a:defRPr sz="7200">
                <a:solidFill>
                  <a:schemeClr val="dk1"/>
                </a:solidFill>
                <a:latin typeface="Arial"/>
                <a:ea typeface="Arial"/>
                <a:cs typeface="Arial"/>
                <a:sym typeface="Arial"/>
              </a:defRPr>
            </a:lvl8pPr>
            <a:lvl9pPr indent="0" lvl="8" marL="0" marR="0" algn="r">
              <a:spcBef>
                <a:spcPts val="0"/>
              </a:spcBef>
              <a:spcAft>
                <a:spcPts val="0"/>
              </a:spcAft>
              <a:buNone/>
              <a:defRPr sz="7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603545" y="23042564"/>
            <a:ext cx="26334157" cy="2720975"/>
          </a:xfrm>
          <a:prstGeom prst="rect">
            <a:avLst/>
          </a:prstGeom>
          <a:noFill/>
          <a:ln>
            <a:noFill/>
          </a:ln>
        </p:spPr>
        <p:txBody>
          <a:bodyPr anchorCtr="0" anchor="b" bIns="235125" lIns="470250" spcFirstLastPara="1" rIns="470250" wrap="square" tIns="2351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
          <p:cNvSpPr/>
          <p:nvPr>
            <p:ph idx="2" type="pic"/>
          </p:nvPr>
        </p:nvSpPr>
        <p:spPr>
          <a:xfrm>
            <a:off x="8603545" y="2941639"/>
            <a:ext cx="26334157" cy="19750088"/>
          </a:xfrm>
          <a:prstGeom prst="rect">
            <a:avLst/>
          </a:prstGeom>
          <a:noFill/>
          <a:ln>
            <a:noFill/>
          </a:ln>
        </p:spPr>
        <p:txBody>
          <a:bodyPr anchorCtr="0" anchor="t" bIns="235125" lIns="470250" spcFirstLastPara="1" rIns="470250" wrap="square" tIns="2351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1"/>
          <p:cNvSpPr txBox="1"/>
          <p:nvPr>
            <p:ph idx="1" type="body"/>
          </p:nvPr>
        </p:nvSpPr>
        <p:spPr>
          <a:xfrm>
            <a:off x="8603545" y="25763539"/>
            <a:ext cx="26334157" cy="3862387"/>
          </a:xfrm>
          <a:prstGeom prst="rect">
            <a:avLst/>
          </a:prstGeom>
          <a:noFill/>
          <a:ln>
            <a:noFill/>
          </a:ln>
        </p:spPr>
        <p:txBody>
          <a:bodyPr anchorCtr="0" anchor="t" bIns="235125" lIns="470250" spcFirstLastPara="1" rIns="470250" wrap="square" tIns="2351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1"/>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algn="r">
              <a:spcBef>
                <a:spcPts val="0"/>
              </a:spcBef>
              <a:spcAft>
                <a:spcPts val="0"/>
              </a:spcAft>
              <a:buNone/>
              <a:defRPr sz="7200">
                <a:solidFill>
                  <a:schemeClr val="dk1"/>
                </a:solidFill>
                <a:latin typeface="Arial"/>
                <a:ea typeface="Arial"/>
                <a:cs typeface="Arial"/>
                <a:sym typeface="Arial"/>
              </a:defRPr>
            </a:lvl1pPr>
            <a:lvl2pPr indent="0" lvl="1" marL="0" marR="0" algn="r">
              <a:spcBef>
                <a:spcPts val="0"/>
              </a:spcBef>
              <a:spcAft>
                <a:spcPts val="0"/>
              </a:spcAft>
              <a:buNone/>
              <a:defRPr sz="7200">
                <a:solidFill>
                  <a:schemeClr val="dk1"/>
                </a:solidFill>
                <a:latin typeface="Arial"/>
                <a:ea typeface="Arial"/>
                <a:cs typeface="Arial"/>
                <a:sym typeface="Arial"/>
              </a:defRPr>
            </a:lvl2pPr>
            <a:lvl3pPr indent="0" lvl="2" marL="0" marR="0" algn="r">
              <a:spcBef>
                <a:spcPts val="0"/>
              </a:spcBef>
              <a:spcAft>
                <a:spcPts val="0"/>
              </a:spcAft>
              <a:buNone/>
              <a:defRPr sz="7200">
                <a:solidFill>
                  <a:schemeClr val="dk1"/>
                </a:solidFill>
                <a:latin typeface="Arial"/>
                <a:ea typeface="Arial"/>
                <a:cs typeface="Arial"/>
                <a:sym typeface="Arial"/>
              </a:defRPr>
            </a:lvl3pPr>
            <a:lvl4pPr indent="0" lvl="3" marL="0" marR="0" algn="r">
              <a:spcBef>
                <a:spcPts val="0"/>
              </a:spcBef>
              <a:spcAft>
                <a:spcPts val="0"/>
              </a:spcAft>
              <a:buNone/>
              <a:defRPr sz="7200">
                <a:solidFill>
                  <a:schemeClr val="dk1"/>
                </a:solidFill>
                <a:latin typeface="Arial"/>
                <a:ea typeface="Arial"/>
                <a:cs typeface="Arial"/>
                <a:sym typeface="Arial"/>
              </a:defRPr>
            </a:lvl4pPr>
            <a:lvl5pPr indent="0" lvl="4" marL="0" marR="0" algn="r">
              <a:spcBef>
                <a:spcPts val="0"/>
              </a:spcBef>
              <a:spcAft>
                <a:spcPts val="0"/>
              </a:spcAft>
              <a:buNone/>
              <a:defRPr sz="7200">
                <a:solidFill>
                  <a:schemeClr val="dk1"/>
                </a:solidFill>
                <a:latin typeface="Arial"/>
                <a:ea typeface="Arial"/>
                <a:cs typeface="Arial"/>
                <a:sym typeface="Arial"/>
              </a:defRPr>
            </a:lvl5pPr>
            <a:lvl6pPr indent="0" lvl="5" marL="0" marR="0" algn="r">
              <a:spcBef>
                <a:spcPts val="0"/>
              </a:spcBef>
              <a:spcAft>
                <a:spcPts val="0"/>
              </a:spcAft>
              <a:buNone/>
              <a:defRPr sz="7200">
                <a:solidFill>
                  <a:schemeClr val="dk1"/>
                </a:solidFill>
                <a:latin typeface="Arial"/>
                <a:ea typeface="Arial"/>
                <a:cs typeface="Arial"/>
                <a:sym typeface="Arial"/>
              </a:defRPr>
            </a:lvl6pPr>
            <a:lvl7pPr indent="0" lvl="6" marL="0" marR="0" algn="r">
              <a:spcBef>
                <a:spcPts val="0"/>
              </a:spcBef>
              <a:spcAft>
                <a:spcPts val="0"/>
              </a:spcAft>
              <a:buNone/>
              <a:defRPr sz="7200">
                <a:solidFill>
                  <a:schemeClr val="dk1"/>
                </a:solidFill>
                <a:latin typeface="Arial"/>
                <a:ea typeface="Arial"/>
                <a:cs typeface="Arial"/>
                <a:sym typeface="Arial"/>
              </a:defRPr>
            </a:lvl7pPr>
            <a:lvl8pPr indent="0" lvl="7" marL="0" marR="0" algn="r">
              <a:spcBef>
                <a:spcPts val="0"/>
              </a:spcBef>
              <a:spcAft>
                <a:spcPts val="0"/>
              </a:spcAft>
              <a:buNone/>
              <a:defRPr sz="7200">
                <a:solidFill>
                  <a:schemeClr val="dk1"/>
                </a:solidFill>
                <a:latin typeface="Arial"/>
                <a:ea typeface="Arial"/>
                <a:cs typeface="Arial"/>
                <a:sym typeface="Arial"/>
              </a:defRPr>
            </a:lvl8pPr>
            <a:lvl9pPr indent="0" lvl="8" marL="0" marR="0" algn="r">
              <a:spcBef>
                <a:spcPts val="0"/>
              </a:spcBef>
              <a:spcAft>
                <a:spcPts val="0"/>
              </a:spcAft>
              <a:buNone/>
              <a:defRPr sz="7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195513" y="1319213"/>
            <a:ext cx="39501763" cy="5486400"/>
          </a:xfrm>
          <a:prstGeom prst="rect">
            <a:avLst/>
          </a:prstGeom>
          <a:noFill/>
          <a:ln>
            <a:noFill/>
          </a:ln>
        </p:spPr>
        <p:txBody>
          <a:bodyPr anchorCtr="0" anchor="ctr" bIns="235125" lIns="470250" spcFirstLastPara="1" rIns="470250" wrap="square" tIns="235125">
            <a:noAutofit/>
          </a:bodyPr>
          <a:lstStyle>
            <a:lvl1pPr lvl="0"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2700" u="none" cap="none" strike="noStrike">
                <a:solidFill>
                  <a:schemeClr val="dk2"/>
                </a:solidFill>
                <a:latin typeface="Arial"/>
                <a:ea typeface="Arial"/>
                <a:cs typeface="Arial"/>
                <a:sym typeface="Arial"/>
              </a:defRPr>
            </a:lvl9pPr>
          </a:lstStyle>
          <a:p/>
        </p:txBody>
      </p:sp>
      <p:sp>
        <p:nvSpPr>
          <p:cNvPr id="11" name="Google Shape;11;p2"/>
          <p:cNvSpPr txBox="1"/>
          <p:nvPr>
            <p:ph idx="1" type="body"/>
          </p:nvPr>
        </p:nvSpPr>
        <p:spPr>
          <a:xfrm>
            <a:off x="2195513" y="7681913"/>
            <a:ext cx="39501763" cy="21724937"/>
          </a:xfrm>
          <a:prstGeom prst="rect">
            <a:avLst/>
          </a:prstGeom>
          <a:noFill/>
          <a:ln>
            <a:noFill/>
          </a:ln>
        </p:spPr>
        <p:txBody>
          <a:bodyPr anchorCtr="0" anchor="t" bIns="235125" lIns="470250" spcFirstLastPara="1" rIns="470250" wrap="square" tIns="235125">
            <a:noAutofit/>
          </a:bodyPr>
          <a:lstStyle>
            <a:lvl1pPr indent="-1276350" lvl="0" marL="457200" marR="0" rtl="0" algn="l">
              <a:spcBef>
                <a:spcPts val="3300"/>
              </a:spcBef>
              <a:spcAft>
                <a:spcPts val="0"/>
              </a:spcAft>
              <a:buClr>
                <a:schemeClr val="dk1"/>
              </a:buClr>
              <a:buSzPts val="16500"/>
              <a:buFont typeface="Arial"/>
              <a:buChar char="•"/>
              <a:defRPr b="0" i="0" sz="16500" u="none" cap="none" strike="noStrike">
                <a:solidFill>
                  <a:schemeClr val="dk1"/>
                </a:solidFill>
                <a:latin typeface="Arial"/>
                <a:ea typeface="Arial"/>
                <a:cs typeface="Arial"/>
                <a:sym typeface="Arial"/>
              </a:defRPr>
            </a:lvl1pPr>
            <a:lvl2pPr indent="-1143000" lvl="1" marL="914400" marR="0" rtl="0" algn="l">
              <a:spcBef>
                <a:spcPts val="2880"/>
              </a:spcBef>
              <a:spcAft>
                <a:spcPts val="0"/>
              </a:spcAft>
              <a:buClr>
                <a:schemeClr val="dk1"/>
              </a:buClr>
              <a:buSzPts val="14400"/>
              <a:buFont typeface="Arial"/>
              <a:buChar char="–"/>
              <a:defRPr b="0" i="0" sz="14400" u="none" cap="none" strike="noStrike">
                <a:solidFill>
                  <a:schemeClr val="dk1"/>
                </a:solidFill>
                <a:latin typeface="Arial"/>
                <a:ea typeface="Arial"/>
                <a:cs typeface="Arial"/>
                <a:sym typeface="Arial"/>
              </a:defRPr>
            </a:lvl2pPr>
            <a:lvl3pPr indent="-1009650" lvl="2" marL="1371600" marR="0" rtl="0" algn="l">
              <a:spcBef>
                <a:spcPts val="2460"/>
              </a:spcBef>
              <a:spcAft>
                <a:spcPts val="0"/>
              </a:spcAft>
              <a:buClr>
                <a:schemeClr val="dk1"/>
              </a:buClr>
              <a:buSzPts val="12300"/>
              <a:buFont typeface="Arial"/>
              <a:buChar char="•"/>
              <a:defRPr b="0" i="0" sz="12300" u="none" cap="none" strike="noStrike">
                <a:solidFill>
                  <a:schemeClr val="dk1"/>
                </a:solidFill>
                <a:latin typeface="Arial"/>
                <a:ea typeface="Arial"/>
                <a:cs typeface="Arial"/>
                <a:sym typeface="Arial"/>
              </a:defRPr>
            </a:lvl3pPr>
            <a:lvl4pPr indent="-889000" lvl="3" marL="18288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4pPr>
            <a:lvl5pPr indent="-889000" lvl="4" marL="22860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5pPr>
            <a:lvl6pPr indent="-889000" lvl="5" marL="27432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6pPr>
            <a:lvl7pPr indent="-889000" lvl="6" marL="32004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7pPr>
            <a:lvl8pPr indent="-889000" lvl="7" marL="36576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8pPr>
            <a:lvl9pPr indent="-889000" lvl="8" marL="4114800" marR="0" rtl="0" algn="l">
              <a:spcBef>
                <a:spcPts val="2080"/>
              </a:spcBef>
              <a:spcAft>
                <a:spcPts val="0"/>
              </a:spcAft>
              <a:buClr>
                <a:schemeClr val="dk1"/>
              </a:buClr>
              <a:buSzPts val="10400"/>
              <a:buFont typeface="Arial"/>
              <a:buChar char="»"/>
              <a:defRPr b="0" i="0" sz="10400" u="none" cap="none" strike="noStrike">
                <a:solidFill>
                  <a:schemeClr val="dk1"/>
                </a:solidFill>
                <a:latin typeface="Arial"/>
                <a:ea typeface="Arial"/>
                <a:cs typeface="Arial"/>
                <a:sym typeface="Arial"/>
              </a:defRPr>
            </a:lvl9pPr>
          </a:lstStyle>
          <a:p/>
        </p:txBody>
      </p:sp>
      <p:sp>
        <p:nvSpPr>
          <p:cNvPr id="12" name="Google Shape;12;p2"/>
          <p:cNvSpPr txBox="1"/>
          <p:nvPr>
            <p:ph idx="10" type="dt"/>
          </p:nvPr>
        </p:nvSpPr>
        <p:spPr>
          <a:xfrm>
            <a:off x="2195513" y="29978350"/>
            <a:ext cx="10240962" cy="2286000"/>
          </a:xfrm>
          <a:prstGeom prst="rect">
            <a:avLst/>
          </a:prstGeom>
          <a:noFill/>
          <a:ln>
            <a:noFill/>
          </a:ln>
        </p:spPr>
        <p:txBody>
          <a:bodyPr anchorCtr="0" anchor="t" bIns="235125" lIns="470250" spcFirstLastPara="1" rIns="470250" wrap="square" tIns="235125">
            <a:noAutofit/>
          </a:bodyPr>
          <a:lstStyle>
            <a:lvl1pPr lvl="0" marR="0" rtl="0" algn="l">
              <a:spcBef>
                <a:spcPts val="0"/>
              </a:spcBef>
              <a:spcAft>
                <a:spcPts val="0"/>
              </a:spcAft>
              <a:buSzPts val="1400"/>
              <a:buNone/>
              <a:defRPr b="0" i="0" sz="7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4997113" y="29978350"/>
            <a:ext cx="13898562" cy="2286000"/>
          </a:xfrm>
          <a:prstGeom prst="rect">
            <a:avLst/>
          </a:prstGeom>
          <a:noFill/>
          <a:ln>
            <a:noFill/>
          </a:ln>
        </p:spPr>
        <p:txBody>
          <a:bodyPr anchorCtr="0" anchor="t" bIns="235125" lIns="470250" spcFirstLastPara="1" rIns="470250" wrap="square" tIns="235125">
            <a:noAutofit/>
          </a:bodyPr>
          <a:lstStyle>
            <a:lvl1pPr lvl="0" marR="0" rtl="0" algn="ctr">
              <a:spcBef>
                <a:spcPts val="0"/>
              </a:spcBef>
              <a:spcAft>
                <a:spcPts val="0"/>
              </a:spcAft>
              <a:buSzPts val="1400"/>
              <a:buNone/>
              <a:defRPr b="0" i="0" sz="7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31456313" y="29978350"/>
            <a:ext cx="10240962" cy="2286000"/>
          </a:xfrm>
          <a:prstGeom prst="rect">
            <a:avLst/>
          </a:prstGeom>
          <a:noFill/>
          <a:ln>
            <a:noFill/>
          </a:ln>
        </p:spPr>
        <p:txBody>
          <a:bodyPr anchorCtr="0" anchor="t" bIns="235125" lIns="470250" spcFirstLastPara="1" rIns="470250" wrap="square" tIns="235125">
            <a:noAutofit/>
          </a:bodyPr>
          <a:lstStyle>
            <a:lvl1pPr indent="0" lvl="0" marL="0" marR="0" rtl="0" algn="r">
              <a:spcBef>
                <a:spcPts val="0"/>
              </a:spcBef>
              <a:spcAft>
                <a:spcPts val="0"/>
              </a:spcAft>
              <a:buNone/>
              <a:defRPr b="0" i="0" sz="7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7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7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7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7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7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7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7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7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
          <p:cNvPicPr preferRelativeResize="0"/>
          <p:nvPr/>
        </p:nvPicPr>
        <p:blipFill rotWithShape="1">
          <a:blip r:embed="rId1">
            <a:alphaModFix/>
          </a:blip>
          <a:srcRect b="0" l="0" r="0" t="0"/>
          <a:stretch/>
        </p:blipFill>
        <p:spPr>
          <a:xfrm rot="-5400000">
            <a:off x="-9245600" y="16459200"/>
            <a:ext cx="15367000" cy="1562100"/>
          </a:xfrm>
          <a:prstGeom prst="rect">
            <a:avLst/>
          </a:prstGeom>
          <a:noFill/>
          <a:ln>
            <a:noFill/>
          </a:ln>
        </p:spPr>
      </p:pic>
      <p:pic>
        <p:nvPicPr>
          <p:cNvPr id="16" name="Google Shape;16;p2"/>
          <p:cNvPicPr preferRelativeResize="0"/>
          <p:nvPr/>
        </p:nvPicPr>
        <p:blipFill rotWithShape="1">
          <a:blip r:embed="rId1">
            <a:alphaModFix/>
          </a:blip>
          <a:srcRect b="0" l="0" r="0" t="0"/>
          <a:stretch/>
        </p:blipFill>
        <p:spPr>
          <a:xfrm rot="5400000">
            <a:off x="37769800" y="16459200"/>
            <a:ext cx="15367000" cy="1562100"/>
          </a:xfrm>
          <a:prstGeom prst="rect">
            <a:avLst/>
          </a:prstGeom>
          <a:noFill/>
          <a:ln>
            <a:noFill/>
          </a:ln>
        </p:spPr>
      </p:pic>
      <p:pic>
        <p:nvPicPr>
          <p:cNvPr id="17" name="Google Shape;17;p2"/>
          <p:cNvPicPr preferRelativeResize="0"/>
          <p:nvPr/>
        </p:nvPicPr>
        <p:blipFill rotWithShape="1">
          <a:blip r:embed="rId2">
            <a:alphaModFix/>
          </a:blip>
          <a:srcRect b="0" l="0" r="0" t="0"/>
          <a:stretch/>
        </p:blipFill>
        <p:spPr>
          <a:xfrm>
            <a:off x="57150" y="33426400"/>
            <a:ext cx="43776900" cy="2019300"/>
          </a:xfrm>
          <a:prstGeom prst="rect">
            <a:avLst/>
          </a:prstGeom>
          <a:noFill/>
          <a:ln>
            <a:noFill/>
          </a:ln>
        </p:spPr>
      </p:pic>
      <p:sp>
        <p:nvSpPr>
          <p:cNvPr id="18" name="Google Shape;18;p2"/>
          <p:cNvSpPr/>
          <p:nvPr/>
        </p:nvSpPr>
        <p:spPr>
          <a:xfrm>
            <a:off x="57150" y="339979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6360" u="none" cap="none" strike="noStrike">
                <a:solidFill>
                  <a:srgbClr val="808080"/>
                </a:solidFill>
                <a:latin typeface="Arial"/>
                <a:ea typeface="Arial"/>
                <a:cs typeface="Arial"/>
                <a:sym typeface="Arial"/>
              </a:rPr>
              <a:t>Template ID: greenapple  Size: 36x48</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3.png"/><Relationship Id="rId13" Type="http://schemas.openxmlformats.org/officeDocument/2006/relationships/image" Target="../media/image10.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impulsifyinc.com/" TargetMode="External"/><Relationship Id="rId4" Type="http://schemas.openxmlformats.org/officeDocument/2006/relationships/image" Target="../media/image6.png"/><Relationship Id="rId9" Type="http://schemas.openxmlformats.org/officeDocument/2006/relationships/image" Target="../media/image5.png"/><Relationship Id="rId1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8D8D8"/>
            </a:gs>
            <a:gs pos="75000">
              <a:srgbClr val="F8F8F8"/>
            </a:gs>
            <a:gs pos="100000">
              <a:srgbClr val="F8F8F8"/>
            </a:gs>
          </a:gsLst>
          <a:lin ang="5400000" scaled="0"/>
        </a:gradFill>
      </p:bgPr>
    </p:bg>
    <p:spTree>
      <p:nvGrpSpPr>
        <p:cNvPr id="88" name="Shape 88"/>
        <p:cNvGrpSpPr/>
        <p:nvPr/>
      </p:nvGrpSpPr>
      <p:grpSpPr>
        <a:xfrm>
          <a:off x="0" y="0"/>
          <a:ext cx="0" cy="0"/>
          <a:chOff x="0" y="0"/>
          <a:chExt cx="0" cy="0"/>
        </a:xfrm>
      </p:grpSpPr>
      <p:sp>
        <p:nvSpPr>
          <p:cNvPr id="89" name="Google Shape;89;p1"/>
          <p:cNvSpPr/>
          <p:nvPr/>
        </p:nvSpPr>
        <p:spPr>
          <a:xfrm>
            <a:off x="68263" y="76200"/>
            <a:ext cx="43730862" cy="3886200"/>
          </a:xfrm>
          <a:prstGeom prst="rect">
            <a:avLst/>
          </a:prstGeom>
          <a:solidFill>
            <a:srgbClr val="393939"/>
          </a:solidFill>
          <a:ln cap="flat" cmpd="sng" w="38100">
            <a:solidFill>
              <a:schemeClr val="dk1"/>
            </a:solidFill>
            <a:prstDash val="solid"/>
            <a:miter lim="800000"/>
            <a:headEnd len="sm" w="sm" type="none"/>
            <a:tailEnd len="sm" w="sm" type="none"/>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9900" u="none" cap="none" strike="noStrike">
                <a:solidFill>
                  <a:srgbClr val="3C8890"/>
                </a:solidFill>
                <a:latin typeface="Arial"/>
                <a:ea typeface="Arial"/>
                <a:cs typeface="Arial"/>
                <a:sym typeface="Arial"/>
              </a:rPr>
              <a:t>Feeling the Impulse to Join Us?</a:t>
            </a:r>
            <a:endParaRPr b="1" i="0" sz="9900" u="none" cap="none" strike="noStrike">
              <a:solidFill>
                <a:srgbClr val="3C8890"/>
              </a:solidFill>
              <a:latin typeface="Arial"/>
              <a:ea typeface="Arial"/>
              <a:cs typeface="Arial"/>
              <a:sym typeface="Arial"/>
            </a:endParaRPr>
          </a:p>
          <a:p>
            <a:pPr indent="0" lvl="0" marL="0" marR="0" rtl="0" algn="ctr">
              <a:spcBef>
                <a:spcPts val="0"/>
              </a:spcBef>
              <a:spcAft>
                <a:spcPts val="0"/>
              </a:spcAft>
              <a:buNone/>
            </a:pPr>
            <a:r>
              <a:rPr b="1" i="0" lang="en-US" sz="5400" u="none" cap="none" strike="noStrike">
                <a:solidFill>
                  <a:srgbClr val="DADADA"/>
                </a:solidFill>
                <a:latin typeface="Arial"/>
                <a:ea typeface="Arial"/>
                <a:cs typeface="Arial"/>
                <a:sym typeface="Arial"/>
              </a:rPr>
              <a:t>Allison Hengemuhle</a:t>
            </a:r>
            <a:endParaRPr b="1" i="0" sz="5400" u="none" cap="none" strike="noStrike">
              <a:solidFill>
                <a:srgbClr val="DADADA"/>
              </a:solidFill>
              <a:latin typeface="Arial"/>
              <a:ea typeface="Arial"/>
              <a:cs typeface="Arial"/>
              <a:sym typeface="Arial"/>
            </a:endParaRPr>
          </a:p>
        </p:txBody>
      </p:sp>
      <p:sp>
        <p:nvSpPr>
          <p:cNvPr id="90" name="Google Shape;90;p1"/>
          <p:cNvSpPr/>
          <p:nvPr/>
        </p:nvSpPr>
        <p:spPr>
          <a:xfrm>
            <a:off x="428950" y="4385300"/>
            <a:ext cx="10358400" cy="1028700"/>
          </a:xfrm>
          <a:prstGeom prst="rect">
            <a:avLst/>
          </a:prstGeom>
          <a:solidFill>
            <a:srgbClr val="3C8890"/>
          </a:solidFill>
          <a:ln cap="flat" cmpd="sng" w="28575">
            <a:solidFill>
              <a:schemeClr val="dk1"/>
            </a:solidFill>
            <a:prstDash val="solid"/>
            <a:round/>
            <a:headEnd len="sm" w="sm" type="none"/>
            <a:tailEnd len="sm" w="sm" type="none"/>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5700" u="none" cap="none" strike="noStrike">
                <a:solidFill>
                  <a:schemeClr val="lt1"/>
                </a:solidFill>
                <a:latin typeface="Arial"/>
                <a:ea typeface="Arial"/>
                <a:cs typeface="Arial"/>
                <a:sym typeface="Arial"/>
              </a:rPr>
              <a:t>Background</a:t>
            </a:r>
            <a:endParaRPr/>
          </a:p>
        </p:txBody>
      </p:sp>
      <p:sp>
        <p:nvSpPr>
          <p:cNvPr id="91" name="Google Shape;91;p1"/>
          <p:cNvSpPr/>
          <p:nvPr/>
        </p:nvSpPr>
        <p:spPr>
          <a:xfrm>
            <a:off x="428950" y="19202398"/>
            <a:ext cx="10358400" cy="1028700"/>
          </a:xfrm>
          <a:prstGeom prst="rect">
            <a:avLst/>
          </a:prstGeom>
          <a:solidFill>
            <a:srgbClr val="3C8890"/>
          </a:solidFill>
          <a:ln cap="flat" cmpd="sng" w="28575">
            <a:solidFill>
              <a:srgbClr val="000000"/>
            </a:solidFill>
            <a:prstDash val="solid"/>
            <a:round/>
            <a:headEnd len="sm" w="sm" type="none"/>
            <a:tailEnd len="sm" w="sm" type="none"/>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5700" u="none" cap="none" strike="noStrike">
                <a:solidFill>
                  <a:srgbClr val="FFFFFF"/>
                </a:solidFill>
                <a:latin typeface="Arial"/>
                <a:ea typeface="Arial"/>
                <a:cs typeface="Arial"/>
                <a:sym typeface="Arial"/>
              </a:rPr>
              <a:t>Objectives</a:t>
            </a:r>
            <a:endParaRPr/>
          </a:p>
        </p:txBody>
      </p:sp>
      <p:sp>
        <p:nvSpPr>
          <p:cNvPr id="92" name="Google Shape;92;p1"/>
          <p:cNvSpPr/>
          <p:nvPr/>
        </p:nvSpPr>
        <p:spPr>
          <a:xfrm>
            <a:off x="428951" y="25474150"/>
            <a:ext cx="10358400" cy="1028700"/>
          </a:xfrm>
          <a:prstGeom prst="rect">
            <a:avLst/>
          </a:prstGeom>
          <a:solidFill>
            <a:srgbClr val="3C8890"/>
          </a:solidFill>
          <a:ln cap="flat" cmpd="sng" w="28575">
            <a:solidFill>
              <a:srgbClr val="000000"/>
            </a:solidFill>
            <a:prstDash val="solid"/>
            <a:round/>
            <a:headEnd len="sm" w="sm" type="none"/>
            <a:tailEnd len="sm" w="sm" type="none"/>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5700" u="none" cap="none" strike="noStrike">
                <a:solidFill>
                  <a:schemeClr val="lt1"/>
                </a:solidFill>
                <a:latin typeface="Arial"/>
                <a:ea typeface="Arial"/>
                <a:cs typeface="Arial"/>
                <a:sym typeface="Arial"/>
              </a:rPr>
              <a:t>The Data</a:t>
            </a:r>
            <a:endParaRPr b="1" i="0" sz="5700" u="none" cap="none" strike="noStrike">
              <a:solidFill>
                <a:schemeClr val="lt1"/>
              </a:solidFill>
              <a:latin typeface="Arial"/>
              <a:ea typeface="Arial"/>
              <a:cs typeface="Arial"/>
              <a:sym typeface="Arial"/>
            </a:endParaRPr>
          </a:p>
        </p:txBody>
      </p:sp>
      <p:sp>
        <p:nvSpPr>
          <p:cNvPr id="93" name="Google Shape;93;p1"/>
          <p:cNvSpPr/>
          <p:nvPr/>
        </p:nvSpPr>
        <p:spPr>
          <a:xfrm>
            <a:off x="33109200" y="4400550"/>
            <a:ext cx="10358400" cy="1028700"/>
          </a:xfrm>
          <a:prstGeom prst="rect">
            <a:avLst/>
          </a:prstGeom>
          <a:solidFill>
            <a:srgbClr val="3C8890"/>
          </a:solidFill>
          <a:ln cap="flat" cmpd="sng" w="28575">
            <a:solidFill>
              <a:srgbClr val="000000"/>
            </a:solidFill>
            <a:prstDash val="solid"/>
            <a:round/>
            <a:headEnd len="sm" w="sm" type="none"/>
            <a:tailEnd len="sm" w="sm" type="none"/>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5700" u="none" cap="none" strike="noStrike">
                <a:solidFill>
                  <a:srgbClr val="FFFFFF"/>
                </a:solidFill>
                <a:latin typeface="Arial"/>
                <a:ea typeface="Arial"/>
                <a:cs typeface="Arial"/>
                <a:sym typeface="Arial"/>
              </a:rPr>
              <a:t>Results</a:t>
            </a:r>
            <a:endParaRPr/>
          </a:p>
        </p:txBody>
      </p:sp>
      <p:sp>
        <p:nvSpPr>
          <p:cNvPr id="94" name="Google Shape;94;p1"/>
          <p:cNvSpPr/>
          <p:nvPr/>
        </p:nvSpPr>
        <p:spPr>
          <a:xfrm>
            <a:off x="11446473" y="24806800"/>
            <a:ext cx="21001200" cy="1028700"/>
          </a:xfrm>
          <a:prstGeom prst="rect">
            <a:avLst/>
          </a:prstGeom>
          <a:solidFill>
            <a:srgbClr val="3C8890"/>
          </a:solidFill>
          <a:ln cap="flat" cmpd="sng" w="28575">
            <a:solidFill>
              <a:srgbClr val="000000"/>
            </a:solidFill>
            <a:prstDash val="solid"/>
            <a:round/>
            <a:headEnd len="sm" w="sm" type="none"/>
            <a:tailEnd len="sm" w="sm" type="none"/>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5700" u="none" cap="none" strike="noStrike">
                <a:solidFill>
                  <a:srgbClr val="FFFFFF"/>
                </a:solidFill>
                <a:latin typeface="Arial"/>
                <a:ea typeface="Arial"/>
                <a:cs typeface="Arial"/>
                <a:sym typeface="Arial"/>
              </a:rPr>
              <a:t>Discussion</a:t>
            </a:r>
            <a:endParaRPr/>
          </a:p>
        </p:txBody>
      </p:sp>
      <p:sp>
        <p:nvSpPr>
          <p:cNvPr id="95" name="Google Shape;95;p1"/>
          <p:cNvSpPr/>
          <p:nvPr/>
        </p:nvSpPr>
        <p:spPr>
          <a:xfrm>
            <a:off x="33109188" y="23203075"/>
            <a:ext cx="10358400" cy="1028700"/>
          </a:xfrm>
          <a:prstGeom prst="rect">
            <a:avLst/>
          </a:prstGeom>
          <a:solidFill>
            <a:srgbClr val="3C8890"/>
          </a:solidFill>
          <a:ln cap="flat" cmpd="sng" w="28575">
            <a:solidFill>
              <a:srgbClr val="000000"/>
            </a:solidFill>
            <a:prstDash val="solid"/>
            <a:round/>
            <a:headEnd len="sm" w="sm" type="none"/>
            <a:tailEnd len="sm" w="sm" type="none"/>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5700" u="none" cap="none" strike="noStrike">
                <a:solidFill>
                  <a:srgbClr val="FFFFFF"/>
                </a:solidFill>
                <a:latin typeface="Arial"/>
                <a:ea typeface="Arial"/>
                <a:cs typeface="Arial"/>
                <a:sym typeface="Arial"/>
              </a:rPr>
              <a:t>Conclusion</a:t>
            </a:r>
            <a:endParaRPr/>
          </a:p>
        </p:txBody>
      </p:sp>
      <p:sp>
        <p:nvSpPr>
          <p:cNvPr id="96" name="Google Shape;96;p1"/>
          <p:cNvSpPr/>
          <p:nvPr/>
        </p:nvSpPr>
        <p:spPr>
          <a:xfrm>
            <a:off x="33109200" y="26733900"/>
            <a:ext cx="10358400" cy="1028700"/>
          </a:xfrm>
          <a:prstGeom prst="rect">
            <a:avLst/>
          </a:prstGeom>
          <a:solidFill>
            <a:srgbClr val="3C8890"/>
          </a:solidFill>
          <a:ln cap="flat" cmpd="sng" w="28575">
            <a:solidFill>
              <a:srgbClr val="000000"/>
            </a:solidFill>
            <a:prstDash val="solid"/>
            <a:round/>
            <a:headEnd len="sm" w="sm" type="none"/>
            <a:tailEnd len="sm" w="sm" type="none"/>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5700" u="none" cap="none" strike="noStrike">
                <a:solidFill>
                  <a:srgbClr val="FFFFFF"/>
                </a:solidFill>
                <a:latin typeface="Arial"/>
                <a:ea typeface="Arial"/>
                <a:cs typeface="Arial"/>
                <a:sym typeface="Arial"/>
              </a:rPr>
              <a:t>References</a:t>
            </a:r>
            <a:endParaRPr/>
          </a:p>
        </p:txBody>
      </p:sp>
      <p:sp>
        <p:nvSpPr>
          <p:cNvPr id="97" name="Google Shape;97;p1"/>
          <p:cNvSpPr/>
          <p:nvPr/>
        </p:nvSpPr>
        <p:spPr>
          <a:xfrm>
            <a:off x="11673475" y="18258313"/>
            <a:ext cx="20580600" cy="1028700"/>
          </a:xfrm>
          <a:prstGeom prst="rect">
            <a:avLst/>
          </a:prstGeom>
          <a:solidFill>
            <a:srgbClr val="3C8890"/>
          </a:solidFill>
          <a:ln cap="flat" cmpd="sng" w="28575">
            <a:solidFill>
              <a:srgbClr val="000000"/>
            </a:solidFill>
            <a:prstDash val="solid"/>
            <a:round/>
            <a:headEnd len="sm" w="sm" type="none"/>
            <a:tailEnd len="sm" w="sm" type="none"/>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5700" u="none" cap="none" strike="noStrike">
                <a:solidFill>
                  <a:srgbClr val="FFFFFF"/>
                </a:solidFill>
                <a:latin typeface="Arial"/>
                <a:ea typeface="Arial"/>
                <a:cs typeface="Arial"/>
                <a:sym typeface="Arial"/>
              </a:rPr>
              <a:t>Measures</a:t>
            </a:r>
            <a:endParaRPr/>
          </a:p>
        </p:txBody>
      </p:sp>
      <p:sp>
        <p:nvSpPr>
          <p:cNvPr id="98" name="Google Shape;98;p1"/>
          <p:cNvSpPr txBox="1"/>
          <p:nvPr/>
        </p:nvSpPr>
        <p:spPr>
          <a:xfrm>
            <a:off x="629800" y="5697338"/>
            <a:ext cx="9956700" cy="8698800"/>
          </a:xfrm>
          <a:prstGeom prst="rect">
            <a:avLst/>
          </a:prstGeom>
          <a:noFill/>
          <a:ln>
            <a:noFill/>
          </a:ln>
        </p:spPr>
        <p:txBody>
          <a:bodyPr anchorCtr="0" anchor="t" bIns="68575" lIns="137150" spcFirstLastPara="1" rIns="137150" wrap="square" tIns="68575">
            <a:spAutoFit/>
          </a:bodyPr>
          <a:lstStyle/>
          <a:p>
            <a:pPr indent="0" lvl="0" marL="0" marR="0" rtl="0" algn="l">
              <a:spcBef>
                <a:spcPts val="0"/>
              </a:spcBef>
              <a:spcAft>
                <a:spcPts val="0"/>
              </a:spcAft>
              <a:buNone/>
            </a:pPr>
            <a:r>
              <a:rPr b="0" i="1" lang="en-US" sz="4200" u="none" cap="none" strike="noStrike">
                <a:solidFill>
                  <a:srgbClr val="393939"/>
                </a:solidFill>
                <a:latin typeface="Gill Sans"/>
                <a:ea typeface="Gill Sans"/>
                <a:cs typeface="Gill Sans"/>
                <a:sym typeface="Gill Sans"/>
              </a:rPr>
              <a:t>ImpulsePoint by Impulsify is a top-rated front desk point-of-sale and retail management system for hotel lobbies. It automates nearly the entire retail system, from inventory maintenance to guest checkout. This system is built on data and it allows hotels to focus on exactly what guests want and respond accordingly. </a:t>
            </a:r>
            <a:endParaRPr b="0" i="1" sz="4200" u="none" cap="none" strike="noStrike">
              <a:solidFill>
                <a:srgbClr val="393939"/>
              </a:solidFill>
              <a:latin typeface="Gill Sans"/>
              <a:ea typeface="Gill Sans"/>
              <a:cs typeface="Gill Sans"/>
              <a:sym typeface="Gill Sans"/>
            </a:endParaRPr>
          </a:p>
          <a:p>
            <a:pPr indent="0" lvl="0" marL="0" marR="0" rtl="0" algn="l">
              <a:spcBef>
                <a:spcPts val="2100"/>
              </a:spcBef>
              <a:spcAft>
                <a:spcPts val="0"/>
              </a:spcAft>
              <a:buNone/>
            </a:pPr>
            <a:r>
              <a:t/>
            </a:r>
            <a:endParaRPr i="1" sz="4200">
              <a:solidFill>
                <a:srgbClr val="393939"/>
              </a:solidFill>
              <a:latin typeface="Gill Sans"/>
              <a:ea typeface="Gill Sans"/>
              <a:cs typeface="Gill Sans"/>
              <a:sym typeface="Gill Sans"/>
            </a:endParaRPr>
          </a:p>
          <a:p>
            <a:pPr indent="0" lvl="0" marL="0" marR="0" rtl="0" algn="l">
              <a:spcBef>
                <a:spcPts val="2100"/>
              </a:spcBef>
              <a:spcAft>
                <a:spcPts val="0"/>
              </a:spcAft>
              <a:buNone/>
            </a:pPr>
            <a:r>
              <a:t/>
            </a:r>
            <a:endParaRPr b="0" i="1" sz="4200" u="none" cap="none" strike="noStrike">
              <a:solidFill>
                <a:srgbClr val="393939"/>
              </a:solidFill>
              <a:latin typeface="Gill Sans"/>
              <a:ea typeface="Gill Sans"/>
              <a:cs typeface="Gill Sans"/>
              <a:sym typeface="Gill Sans"/>
            </a:endParaRPr>
          </a:p>
        </p:txBody>
      </p:sp>
      <p:sp>
        <p:nvSpPr>
          <p:cNvPr id="99" name="Google Shape;99;p1"/>
          <p:cNvSpPr txBox="1"/>
          <p:nvPr/>
        </p:nvSpPr>
        <p:spPr>
          <a:xfrm>
            <a:off x="11109250" y="31355275"/>
            <a:ext cx="21336600" cy="2112000"/>
          </a:xfrm>
          <a:prstGeom prst="rect">
            <a:avLst/>
          </a:prstGeom>
          <a:noFill/>
          <a:ln>
            <a:noFill/>
          </a:ln>
        </p:spPr>
        <p:txBody>
          <a:bodyPr anchorCtr="0" anchor="t" bIns="68575" lIns="137150" spcFirstLastPara="1" rIns="137150" wrap="square" tIns="68575">
            <a:spAutoFit/>
          </a:bodyPr>
          <a:lstStyle/>
          <a:p>
            <a:pPr indent="0" lvl="0" marL="0" marR="0" rtl="0" algn="ctr">
              <a:spcBef>
                <a:spcPts val="0"/>
              </a:spcBef>
              <a:spcAft>
                <a:spcPts val="0"/>
              </a:spcAft>
              <a:buNone/>
            </a:pPr>
            <a:r>
              <a:rPr i="1" lang="en-US" sz="4200">
                <a:solidFill>
                  <a:srgbClr val="393939"/>
                </a:solidFill>
                <a:latin typeface="Gill Sans"/>
                <a:ea typeface="Gill Sans"/>
                <a:cs typeface="Gill Sans"/>
                <a:sym typeface="Gill Sans"/>
              </a:rPr>
              <a:t>Hotel performance varies hugely. It’s dependant on all of the features, but even within brands and flags, the number of rooms and the type of service are indicative of how a retail space might do. </a:t>
            </a:r>
            <a:endParaRPr i="1" sz="4200">
              <a:solidFill>
                <a:srgbClr val="393939"/>
              </a:solidFill>
              <a:latin typeface="Gill Sans"/>
              <a:ea typeface="Gill Sans"/>
              <a:cs typeface="Gill Sans"/>
              <a:sym typeface="Gill Sans"/>
            </a:endParaRPr>
          </a:p>
          <a:p>
            <a:pPr indent="0" lvl="0" marL="0" marR="0" rtl="0" algn="l">
              <a:spcBef>
                <a:spcPts val="0"/>
              </a:spcBef>
              <a:spcAft>
                <a:spcPts val="0"/>
              </a:spcAft>
              <a:buNone/>
            </a:pPr>
            <a:r>
              <a:t/>
            </a:r>
            <a:endParaRPr i="1" sz="4200">
              <a:solidFill>
                <a:srgbClr val="393939"/>
              </a:solidFill>
              <a:latin typeface="Gill Sans"/>
              <a:ea typeface="Gill Sans"/>
              <a:cs typeface="Gill Sans"/>
              <a:sym typeface="Gill Sans"/>
            </a:endParaRPr>
          </a:p>
          <a:p>
            <a:pPr indent="0" lvl="0" marL="0" marR="0" rtl="0" algn="l">
              <a:spcBef>
                <a:spcPts val="0"/>
              </a:spcBef>
              <a:spcAft>
                <a:spcPts val="0"/>
              </a:spcAft>
              <a:buNone/>
            </a:pPr>
            <a:r>
              <a:t/>
            </a:r>
            <a:endParaRPr i="1" sz="4200">
              <a:solidFill>
                <a:srgbClr val="393939"/>
              </a:solidFill>
              <a:latin typeface="Gill Sans"/>
              <a:ea typeface="Gill Sans"/>
              <a:cs typeface="Gill Sans"/>
              <a:sym typeface="Gill Sans"/>
            </a:endParaRPr>
          </a:p>
        </p:txBody>
      </p:sp>
      <p:sp>
        <p:nvSpPr>
          <p:cNvPr id="100" name="Google Shape;100;p1"/>
          <p:cNvSpPr txBox="1"/>
          <p:nvPr/>
        </p:nvSpPr>
        <p:spPr>
          <a:xfrm>
            <a:off x="629800" y="19571151"/>
            <a:ext cx="9956700" cy="4116900"/>
          </a:xfrm>
          <a:prstGeom prst="rect">
            <a:avLst/>
          </a:prstGeom>
          <a:noFill/>
          <a:ln>
            <a:noFill/>
          </a:ln>
        </p:spPr>
        <p:txBody>
          <a:bodyPr anchorCtr="0" anchor="t" bIns="85725" lIns="171450" spcFirstLastPara="1" rIns="171450" wrap="square" tIns="85725">
            <a:spAutoFit/>
          </a:bodyPr>
          <a:lstStyle/>
          <a:p>
            <a:pPr indent="0" lvl="0" marL="0" marR="0" rtl="0" algn="l">
              <a:spcBef>
                <a:spcPts val="0"/>
              </a:spcBef>
              <a:spcAft>
                <a:spcPts val="0"/>
              </a:spcAft>
              <a:buNone/>
            </a:pPr>
            <a:r>
              <a:t/>
            </a:r>
            <a:endParaRPr b="0" i="1" sz="4200" u="none" cap="none" strike="noStrike">
              <a:solidFill>
                <a:srgbClr val="393939"/>
              </a:solidFill>
              <a:latin typeface="Gill Sans"/>
              <a:ea typeface="Gill Sans"/>
              <a:cs typeface="Gill Sans"/>
              <a:sym typeface="Gill Sans"/>
            </a:endParaRPr>
          </a:p>
          <a:p>
            <a:pPr indent="0" lvl="0" marL="0" marR="0" rtl="0" algn="l">
              <a:spcBef>
                <a:spcPts val="2100"/>
              </a:spcBef>
              <a:spcAft>
                <a:spcPts val="0"/>
              </a:spcAft>
              <a:buNone/>
            </a:pPr>
            <a:r>
              <a:rPr b="0" i="1" lang="en-US" sz="4200" u="none" cap="none" strike="noStrike">
                <a:solidFill>
                  <a:srgbClr val="393939"/>
                </a:solidFill>
                <a:latin typeface="Gill Sans"/>
                <a:ea typeface="Gill Sans"/>
                <a:cs typeface="Gill Sans"/>
                <a:sym typeface="Gill Sans"/>
              </a:rPr>
              <a:t>Create a live app that would let customers input their brand, the number of rooms in their hotel, the current average monthly revenue for pre-existing retail space, and their current profit or profit margin. These metrics would be used to predic</a:t>
            </a:r>
            <a:r>
              <a:rPr b="0" i="1" lang="en-US" sz="4200" u="none" cap="none" strike="noStrike">
                <a:solidFill>
                  <a:srgbClr val="393939"/>
                </a:solidFill>
                <a:latin typeface="Gill Sans"/>
                <a:ea typeface="Gill Sans"/>
                <a:cs typeface="Gill Sans"/>
                <a:sym typeface="Gill Sans"/>
              </a:rPr>
              <a:t>t </a:t>
            </a:r>
            <a:r>
              <a:rPr i="1" lang="en-US" sz="4200">
                <a:solidFill>
                  <a:srgbClr val="393939"/>
                </a:solidFill>
                <a:latin typeface="Gill Sans"/>
                <a:ea typeface="Gill Sans"/>
                <a:cs typeface="Gill Sans"/>
                <a:sym typeface="Gill Sans"/>
              </a:rPr>
              <a:t>potential performance if they use an Impulsify System.</a:t>
            </a:r>
            <a:endParaRPr b="0" i="1" sz="4200" u="none" cap="none" strike="noStrike">
              <a:solidFill>
                <a:srgbClr val="393939"/>
              </a:solidFill>
              <a:latin typeface="Gill Sans"/>
              <a:ea typeface="Gill Sans"/>
              <a:cs typeface="Gill Sans"/>
              <a:sym typeface="Gill Sans"/>
            </a:endParaRPr>
          </a:p>
        </p:txBody>
      </p:sp>
      <p:sp>
        <p:nvSpPr>
          <p:cNvPr id="101" name="Google Shape;101;p1"/>
          <p:cNvSpPr txBox="1"/>
          <p:nvPr/>
        </p:nvSpPr>
        <p:spPr>
          <a:xfrm>
            <a:off x="33140200" y="14023974"/>
            <a:ext cx="10101300" cy="8837400"/>
          </a:xfrm>
          <a:prstGeom prst="rect">
            <a:avLst/>
          </a:prstGeom>
          <a:solidFill>
            <a:schemeClr val="lt1"/>
          </a:solidFill>
          <a:ln>
            <a:noFill/>
          </a:ln>
        </p:spPr>
        <p:txBody>
          <a:bodyPr anchorCtr="0" anchor="t" bIns="51950" lIns="103900" spcFirstLastPara="1" rIns="103900" wrap="square" tIns="51950">
            <a:spAutoFit/>
          </a:bodyPr>
          <a:lstStyle/>
          <a:p>
            <a:pPr indent="0" lvl="0" marL="0" marR="0" rtl="0" algn="l">
              <a:lnSpc>
                <a:spcPct val="50000"/>
              </a:lnSpc>
              <a:spcBef>
                <a:spcPts val="0"/>
              </a:spcBef>
              <a:spcAft>
                <a:spcPts val="0"/>
              </a:spcAft>
              <a:buNone/>
            </a:pPr>
            <a:r>
              <a:t/>
            </a:r>
            <a:endParaRPr b="1" sz="2800">
              <a:solidFill>
                <a:schemeClr val="dk1"/>
              </a:solidFill>
            </a:endParaRPr>
          </a:p>
          <a:p>
            <a:pPr indent="0" lvl="0" marL="0" marR="0" rtl="0" algn="l">
              <a:lnSpc>
                <a:spcPct val="50000"/>
              </a:lnSpc>
              <a:spcBef>
                <a:spcPts val="0"/>
              </a:spcBef>
              <a:spcAft>
                <a:spcPts val="0"/>
              </a:spcAft>
              <a:buNone/>
            </a:pPr>
            <a:r>
              <a:t/>
            </a:r>
            <a:endParaRPr b="1" sz="2800">
              <a:solidFill>
                <a:schemeClr val="dk1"/>
              </a:solidFill>
            </a:endParaRPr>
          </a:p>
          <a:p>
            <a:pPr indent="0" lvl="0" marL="0" marR="0" rtl="0" algn="l">
              <a:lnSpc>
                <a:spcPct val="50000"/>
              </a:lnSpc>
              <a:spcBef>
                <a:spcPts val="0"/>
              </a:spcBef>
              <a:spcAft>
                <a:spcPts val="0"/>
              </a:spcAft>
              <a:buNone/>
            </a:pPr>
            <a:r>
              <a:rPr b="1" i="0" lang="en-US" sz="3600" u="none" cap="none" strike="noStrike">
                <a:solidFill>
                  <a:schemeClr val="dk1"/>
                </a:solidFill>
                <a:latin typeface="Arial"/>
                <a:ea typeface="Arial"/>
                <a:cs typeface="Arial"/>
                <a:sym typeface="Arial"/>
              </a:rPr>
              <a:t>Test Hotel #1</a:t>
            </a:r>
            <a:endParaRPr b="0" i="0" sz="3600" u="none" cap="none" strike="noStrike">
              <a:solidFill>
                <a:schemeClr val="dk1"/>
              </a:solidFill>
              <a:latin typeface="Arial"/>
              <a:ea typeface="Arial"/>
              <a:cs typeface="Arial"/>
              <a:sym typeface="Arial"/>
            </a:endParaRPr>
          </a:p>
          <a:p>
            <a:pPr indent="0" lvl="0" marL="0" marR="0" rtl="0" algn="l">
              <a:lnSpc>
                <a:spcPct val="25000"/>
              </a:lnSpc>
              <a:spcBef>
                <a:spcPts val="1400"/>
              </a:spcBef>
              <a:spcAft>
                <a:spcPts val="0"/>
              </a:spcAft>
              <a:buNone/>
            </a:pPr>
            <a:r>
              <a:rPr b="0" i="0" lang="en-US" sz="2800" u="none" cap="none" strike="noStrike">
                <a:solidFill>
                  <a:schemeClr val="dk1"/>
                </a:solidFill>
                <a:latin typeface="Arial"/>
                <a:ea typeface="Arial"/>
                <a:cs typeface="Arial"/>
                <a:sym typeface="Arial"/>
              </a:rPr>
              <a:t>   --------------------------------------------------------------------------------</a:t>
            </a:r>
            <a:endParaRPr/>
          </a:p>
          <a:p>
            <a:pPr indent="457200" lvl="0" marL="0" marR="0" rtl="0" algn="l">
              <a:lnSpc>
                <a:spcPct val="25000"/>
              </a:lnSpc>
              <a:spcBef>
                <a:spcPts val="1400"/>
              </a:spcBef>
              <a:spcAft>
                <a:spcPts val="0"/>
              </a:spcAft>
              <a:buNone/>
            </a:pPr>
            <a:r>
              <a:rPr b="1" i="0" lang="en-US" sz="3000" u="none" cap="none" strike="noStrike">
                <a:solidFill>
                  <a:schemeClr val="dk1"/>
                </a:solidFill>
              </a:rPr>
              <a:t>Input Data	</a:t>
            </a:r>
            <a:endParaRPr b="1" sz="3000"/>
          </a:p>
          <a:p>
            <a:pPr indent="0" lvl="0" marL="0" marR="0" rtl="0" algn="l">
              <a:lnSpc>
                <a:spcPct val="25000"/>
              </a:lnSpc>
              <a:spcBef>
                <a:spcPts val="1400"/>
              </a:spcBef>
              <a:spcAft>
                <a:spcPts val="0"/>
              </a:spcAft>
              <a:buNone/>
            </a:pPr>
            <a:r>
              <a:rPr b="0" i="0" lang="en-US" sz="2800" u="none" cap="none" strike="noStrike">
                <a:solidFill>
                  <a:schemeClr val="dk1"/>
                </a:solidFill>
                <a:latin typeface="Arial"/>
                <a:ea typeface="Arial"/>
                <a:cs typeface="Arial"/>
                <a:sym typeface="Arial"/>
              </a:rPr>
              <a:t> ----------------------------------------------------------------------------------</a:t>
            </a:r>
            <a:endParaRPr/>
          </a:p>
          <a:p>
            <a:pPr indent="0" lvl="0" marL="0" marR="0" rtl="0" algn="l">
              <a:lnSpc>
                <a:spcPct val="50000"/>
              </a:lnSpc>
              <a:spcBef>
                <a:spcPts val="1400"/>
              </a:spcBef>
              <a:spcAft>
                <a:spcPts val="0"/>
              </a:spcAft>
              <a:buNone/>
            </a:pPr>
            <a:r>
              <a:rPr b="0" i="0" lang="en-US" sz="2800" u="none" cap="none" strike="noStrike">
                <a:solidFill>
                  <a:schemeClr val="dk1"/>
                </a:solidFill>
                <a:latin typeface="Arial"/>
                <a:ea typeface="Arial"/>
                <a:cs typeface="Arial"/>
                <a:sym typeface="Arial"/>
              </a:rPr>
              <a:t>     Name	                                      The Make Believe Crowne</a:t>
            </a:r>
            <a:endParaRPr b="0" i="0" sz="2800" u="none" cap="none" strike="noStrike">
              <a:solidFill>
                <a:schemeClr val="dk1"/>
              </a:solidFill>
              <a:latin typeface="Arial"/>
              <a:ea typeface="Arial"/>
              <a:cs typeface="Arial"/>
              <a:sym typeface="Arial"/>
            </a:endParaRPr>
          </a:p>
          <a:p>
            <a:pPr indent="0" lvl="0" marL="0" marR="0" rtl="0" algn="l">
              <a:lnSpc>
                <a:spcPct val="50000"/>
              </a:lnSpc>
              <a:spcBef>
                <a:spcPts val="1400"/>
              </a:spcBef>
              <a:spcAft>
                <a:spcPts val="0"/>
              </a:spcAft>
              <a:buNone/>
            </a:pPr>
            <a:r>
              <a:rPr b="0" i="0" lang="en-US" sz="2800" u="none" cap="none" strike="noStrike">
                <a:solidFill>
                  <a:schemeClr val="dk1"/>
                </a:solidFill>
                <a:latin typeface="Arial"/>
                <a:ea typeface="Arial"/>
                <a:cs typeface="Arial"/>
                <a:sym typeface="Arial"/>
              </a:rPr>
              <a:t>     Brand	                                                                          IHG</a:t>
            </a:r>
            <a:endParaRPr b="0" i="0" sz="2800" u="none" cap="none" strike="noStrike">
              <a:solidFill>
                <a:schemeClr val="dk1"/>
              </a:solidFill>
              <a:latin typeface="Arial"/>
              <a:ea typeface="Arial"/>
              <a:cs typeface="Arial"/>
              <a:sym typeface="Arial"/>
            </a:endParaRPr>
          </a:p>
          <a:p>
            <a:pPr indent="0" lvl="0" marL="0" marR="0" rtl="0" algn="l">
              <a:lnSpc>
                <a:spcPct val="50000"/>
              </a:lnSpc>
              <a:spcBef>
                <a:spcPts val="1400"/>
              </a:spcBef>
              <a:spcAft>
                <a:spcPts val="0"/>
              </a:spcAft>
              <a:buNone/>
            </a:pPr>
            <a:r>
              <a:rPr b="0" i="0" lang="en-US" sz="2800" u="none" cap="none" strike="noStrike">
                <a:solidFill>
                  <a:schemeClr val="dk1"/>
                </a:solidFill>
                <a:latin typeface="Arial"/>
                <a:ea typeface="Arial"/>
                <a:cs typeface="Arial"/>
                <a:sym typeface="Arial"/>
              </a:rPr>
              <a:t>     Flag	                          								</a:t>
            </a:r>
            <a:r>
              <a:rPr lang="en-US" sz="2800">
                <a:solidFill>
                  <a:schemeClr val="dk1"/>
                </a:solidFill>
              </a:rPr>
              <a:t>  </a:t>
            </a:r>
            <a:r>
              <a:rPr b="0" i="0" lang="en-US" sz="2800" u="none" cap="none" strike="noStrike">
                <a:solidFill>
                  <a:schemeClr val="dk1"/>
                </a:solidFill>
                <a:latin typeface="Arial"/>
                <a:ea typeface="Arial"/>
                <a:cs typeface="Arial"/>
                <a:sym typeface="Arial"/>
              </a:rPr>
              <a:t>Crowne Plaza</a:t>
            </a:r>
            <a:endParaRPr b="0" i="0" sz="2800" u="none" cap="none" strike="noStrike">
              <a:solidFill>
                <a:schemeClr val="dk1"/>
              </a:solidFill>
              <a:latin typeface="Arial"/>
              <a:ea typeface="Arial"/>
              <a:cs typeface="Arial"/>
              <a:sym typeface="Arial"/>
            </a:endParaRPr>
          </a:p>
          <a:p>
            <a:pPr indent="0" lvl="0" marL="0" marR="0" rtl="0" algn="l">
              <a:lnSpc>
                <a:spcPct val="50000"/>
              </a:lnSpc>
              <a:spcBef>
                <a:spcPts val="1400"/>
              </a:spcBef>
              <a:spcAft>
                <a:spcPts val="0"/>
              </a:spcAft>
              <a:buNone/>
            </a:pPr>
            <a:r>
              <a:rPr b="0" i="0" lang="en-US" sz="2800" u="none" cap="none" strike="noStrike">
                <a:solidFill>
                  <a:schemeClr val="dk1"/>
                </a:solidFill>
                <a:latin typeface="Arial"/>
                <a:ea typeface="Arial"/>
                <a:cs typeface="Arial"/>
                <a:sym typeface="Arial"/>
              </a:rPr>
              <a:t>     Number of Rooms	                                                        </a:t>
            </a:r>
            <a:r>
              <a:rPr lang="en-US" sz="2800">
                <a:solidFill>
                  <a:schemeClr val="dk1"/>
                </a:solidFill>
              </a:rPr>
              <a:t>3</a:t>
            </a:r>
            <a:r>
              <a:rPr b="0" i="0" lang="en-US" sz="2800" u="none" cap="none" strike="noStrike">
                <a:solidFill>
                  <a:schemeClr val="dk1"/>
                </a:solidFill>
                <a:latin typeface="Arial"/>
                <a:ea typeface="Arial"/>
                <a:cs typeface="Arial"/>
                <a:sym typeface="Arial"/>
              </a:rPr>
              <a:t>03</a:t>
            </a:r>
            <a:endParaRPr b="0" i="0" sz="2800" u="none" cap="none" strike="noStrike">
              <a:solidFill>
                <a:schemeClr val="dk1"/>
              </a:solidFill>
              <a:latin typeface="Arial"/>
              <a:ea typeface="Arial"/>
              <a:cs typeface="Arial"/>
              <a:sym typeface="Arial"/>
            </a:endParaRPr>
          </a:p>
          <a:p>
            <a:pPr indent="0" lvl="0" marL="0" marR="0" rtl="0" algn="l">
              <a:lnSpc>
                <a:spcPct val="50000"/>
              </a:lnSpc>
              <a:spcBef>
                <a:spcPts val="1400"/>
              </a:spcBef>
              <a:spcAft>
                <a:spcPts val="0"/>
              </a:spcAft>
              <a:buNone/>
            </a:pPr>
            <a:r>
              <a:rPr b="0" i="0" lang="en-US" sz="2800" u="none" cap="none" strike="noStrike">
                <a:solidFill>
                  <a:schemeClr val="dk1"/>
                </a:solidFill>
                <a:latin typeface="Arial"/>
                <a:ea typeface="Arial"/>
                <a:cs typeface="Arial"/>
                <a:sym typeface="Arial"/>
              </a:rPr>
              <a:t>  </a:t>
            </a:r>
            <a:r>
              <a:rPr lang="en-US" sz="2800">
                <a:solidFill>
                  <a:schemeClr val="dk1"/>
                </a:solidFill>
              </a:rPr>
              <a:t>   Specialty Service       </a:t>
            </a:r>
            <a:r>
              <a:rPr b="0" i="0" lang="en-US" sz="2800" u="none" cap="none" strike="noStrike">
                <a:solidFill>
                  <a:schemeClr val="dk1"/>
                </a:solidFill>
                <a:latin typeface="Arial"/>
                <a:ea typeface="Arial"/>
                <a:cs typeface="Arial"/>
                <a:sym typeface="Arial"/>
              </a:rPr>
              <a:t>                                                   </a:t>
            </a:r>
            <a:r>
              <a:rPr lang="en-US" sz="2800">
                <a:solidFill>
                  <a:schemeClr val="dk1"/>
                </a:solidFill>
              </a:rPr>
              <a:t>None</a:t>
            </a:r>
            <a:endParaRPr/>
          </a:p>
          <a:p>
            <a:pPr indent="0" lvl="0" marL="0" marR="0" rtl="0" algn="l">
              <a:lnSpc>
                <a:spcPct val="50000"/>
              </a:lnSpc>
              <a:spcBef>
                <a:spcPts val="1400"/>
              </a:spcBef>
              <a:spcAft>
                <a:spcPts val="0"/>
              </a:spcAft>
              <a:buNone/>
            </a:pPr>
            <a:r>
              <a:rPr b="0" i="0" lang="en-US" sz="2800" u="none" cap="none" strike="noStrike">
                <a:solidFill>
                  <a:schemeClr val="dk1"/>
                </a:solidFill>
                <a:latin typeface="Arial"/>
                <a:ea typeface="Arial"/>
                <a:cs typeface="Arial"/>
                <a:sym typeface="Arial"/>
              </a:rPr>
              <a:t>     </a:t>
            </a:r>
            <a:r>
              <a:rPr lang="en-US" sz="2800">
                <a:solidFill>
                  <a:schemeClr val="dk1"/>
                </a:solidFill>
              </a:rPr>
              <a:t>Average Occupancy Rate									0.8 (80%)</a:t>
            </a:r>
            <a:endParaRPr/>
          </a:p>
          <a:p>
            <a:pPr indent="0" lvl="0" marL="0" marR="0" rtl="0" algn="l">
              <a:lnSpc>
                <a:spcPct val="50000"/>
              </a:lnSpc>
              <a:spcBef>
                <a:spcPts val="1400"/>
              </a:spcBef>
              <a:spcAft>
                <a:spcPts val="0"/>
              </a:spcAft>
              <a:buNone/>
            </a:pPr>
            <a:r>
              <a:rPr b="0" i="0" lang="en-US" sz="2800" u="none" cap="none" strike="noStrike">
                <a:solidFill>
                  <a:schemeClr val="dk1"/>
                </a:solidFill>
                <a:latin typeface="Arial"/>
                <a:ea typeface="Arial"/>
                <a:cs typeface="Arial"/>
                <a:sym typeface="Arial"/>
              </a:rPr>
              <a:t>     </a:t>
            </a:r>
            <a:r>
              <a:rPr lang="en-US" sz="2800">
                <a:solidFill>
                  <a:schemeClr val="dk1"/>
                </a:solidFill>
              </a:rPr>
              <a:t>Revenue											   $20,018.67 / mo</a:t>
            </a:r>
            <a:endParaRPr/>
          </a:p>
          <a:p>
            <a:pPr indent="0" lvl="0" marL="0" marR="0" rtl="0" algn="l">
              <a:lnSpc>
                <a:spcPct val="50000"/>
              </a:lnSpc>
              <a:spcBef>
                <a:spcPts val="1400"/>
              </a:spcBef>
              <a:spcAft>
                <a:spcPts val="0"/>
              </a:spcAft>
              <a:buNone/>
            </a:pPr>
            <a:r>
              <a:rPr b="0" i="0" lang="en-US" sz="2800" u="none" cap="none" strike="noStrike">
                <a:solidFill>
                  <a:schemeClr val="dk1"/>
                </a:solidFill>
                <a:latin typeface="Arial"/>
                <a:ea typeface="Arial"/>
                <a:cs typeface="Arial"/>
                <a:sym typeface="Arial"/>
              </a:rPr>
              <a:t>     </a:t>
            </a:r>
            <a:r>
              <a:rPr lang="en-US" sz="2800">
                <a:solidFill>
                  <a:schemeClr val="dk1"/>
                </a:solidFill>
              </a:rPr>
              <a:t>Profit Margin										  </a:t>
            </a:r>
            <a:r>
              <a:rPr b="0" i="0" lang="en-US" sz="2800" u="none" cap="none" strike="noStrike">
                <a:solidFill>
                  <a:schemeClr val="dk1"/>
                </a:solidFill>
                <a:latin typeface="Arial"/>
                <a:ea typeface="Arial"/>
                <a:cs typeface="Arial"/>
                <a:sym typeface="Arial"/>
              </a:rPr>
              <a:t>          0.</a:t>
            </a:r>
            <a:r>
              <a:rPr lang="en-US" sz="2800">
                <a:solidFill>
                  <a:schemeClr val="dk1"/>
                </a:solidFill>
              </a:rPr>
              <a:t>45 (45%)</a:t>
            </a:r>
            <a:endParaRPr/>
          </a:p>
          <a:p>
            <a:pPr indent="0" lvl="0" marL="0" marR="0" rtl="0" algn="l">
              <a:lnSpc>
                <a:spcPct val="50000"/>
              </a:lnSpc>
              <a:spcBef>
                <a:spcPts val="1400"/>
              </a:spcBef>
              <a:spcAft>
                <a:spcPts val="0"/>
              </a:spcAft>
              <a:buNone/>
            </a:pPr>
            <a:r>
              <a:rPr b="0" i="0" lang="en-US" sz="2800" u="none" cap="none" strike="noStrike">
                <a:solidFill>
                  <a:schemeClr val="dk1"/>
                </a:solidFill>
                <a:latin typeface="Arial"/>
                <a:ea typeface="Arial"/>
                <a:cs typeface="Arial"/>
                <a:sym typeface="Arial"/>
              </a:rPr>
              <a:t>        </a:t>
            </a:r>
            <a:endParaRPr/>
          </a:p>
          <a:p>
            <a:pPr indent="0" lvl="0" marL="0" marR="0" rtl="0" algn="l">
              <a:lnSpc>
                <a:spcPct val="25000"/>
              </a:lnSpc>
              <a:spcBef>
                <a:spcPts val="1400"/>
              </a:spcBef>
              <a:spcAft>
                <a:spcPts val="0"/>
              </a:spcAft>
              <a:buNone/>
            </a:pPr>
            <a:r>
              <a:rPr b="0" i="0" lang="en-US" sz="2800" u="none" cap="none" strike="noStrike">
                <a:solidFill>
                  <a:schemeClr val="dk1"/>
                </a:solidFill>
                <a:latin typeface="Arial"/>
                <a:ea typeface="Arial"/>
                <a:cs typeface="Arial"/>
                <a:sym typeface="Arial"/>
              </a:rPr>
              <a:t>  ---------------------------------------------------------------------------------</a:t>
            </a:r>
            <a:endParaRPr/>
          </a:p>
          <a:p>
            <a:pPr indent="457200" lvl="0" marL="0" marR="0" rtl="0" algn="l">
              <a:lnSpc>
                <a:spcPct val="50000"/>
              </a:lnSpc>
              <a:spcBef>
                <a:spcPts val="1400"/>
              </a:spcBef>
              <a:spcAft>
                <a:spcPts val="0"/>
              </a:spcAft>
              <a:buNone/>
            </a:pPr>
            <a:r>
              <a:rPr b="1" lang="en-US" sz="3000">
                <a:solidFill>
                  <a:schemeClr val="dk1"/>
                </a:solidFill>
              </a:rPr>
              <a:t>Output Performance</a:t>
            </a:r>
            <a:endParaRPr b="1" sz="3000">
              <a:solidFill>
                <a:schemeClr val="dk1"/>
              </a:solidFill>
            </a:endParaRPr>
          </a:p>
          <a:p>
            <a:pPr indent="0" lvl="0" marL="0" rtl="0" algn="l">
              <a:lnSpc>
                <a:spcPct val="25000"/>
              </a:lnSpc>
              <a:spcBef>
                <a:spcPts val="1400"/>
              </a:spcBef>
              <a:spcAft>
                <a:spcPts val="0"/>
              </a:spcAft>
              <a:buClr>
                <a:schemeClr val="dk1"/>
              </a:buClr>
              <a:buFont typeface="Arial"/>
              <a:buNone/>
            </a:pPr>
            <a:r>
              <a:rPr lang="en-US" sz="2800">
                <a:solidFill>
                  <a:schemeClr val="dk1"/>
                </a:solidFill>
              </a:rPr>
              <a:t>  ---------------------------------------------------------------------------------</a:t>
            </a:r>
            <a:endParaRPr>
              <a:solidFill>
                <a:schemeClr val="dk1"/>
              </a:solidFill>
            </a:endParaRPr>
          </a:p>
          <a:p>
            <a:pPr indent="0" lvl="0" marL="0" marR="0" rtl="0" algn="l">
              <a:lnSpc>
                <a:spcPct val="50000"/>
              </a:lnSpc>
              <a:spcBef>
                <a:spcPts val="1400"/>
              </a:spcBef>
              <a:spcAft>
                <a:spcPts val="0"/>
              </a:spcAft>
              <a:buNone/>
            </a:pPr>
            <a:r>
              <a:rPr b="1" lang="en-US" sz="2800">
                <a:solidFill>
                  <a:schemeClr val="dk1"/>
                </a:solidFill>
              </a:rPr>
              <a:t>	</a:t>
            </a:r>
            <a:r>
              <a:rPr lang="en-US" sz="2800">
                <a:solidFill>
                  <a:schemeClr val="dk1"/>
                </a:solidFill>
              </a:rPr>
              <a:t>Sales Per Occupied Room (SPOR)						 $1.50</a:t>
            </a:r>
            <a:endParaRPr sz="2800">
              <a:solidFill>
                <a:schemeClr val="dk1"/>
              </a:solidFill>
            </a:endParaRPr>
          </a:p>
          <a:p>
            <a:pPr indent="0" lvl="0" marL="0" marR="0" rtl="0" algn="l">
              <a:lnSpc>
                <a:spcPct val="50000"/>
              </a:lnSpc>
              <a:spcBef>
                <a:spcPts val="1400"/>
              </a:spcBef>
              <a:spcAft>
                <a:spcPts val="0"/>
              </a:spcAft>
              <a:buNone/>
            </a:pPr>
            <a:r>
              <a:rPr lang="en-US" sz="2800">
                <a:solidFill>
                  <a:schemeClr val="dk1"/>
                </a:solidFill>
              </a:rPr>
              <a:t>	New Profit Margin									       0.68 (68%)</a:t>
            </a:r>
            <a:endParaRPr sz="2800">
              <a:solidFill>
                <a:schemeClr val="dk1"/>
              </a:solidFill>
            </a:endParaRPr>
          </a:p>
          <a:p>
            <a:pPr indent="0" lvl="0" marL="0" marR="0" rtl="0" algn="l">
              <a:lnSpc>
                <a:spcPct val="50000"/>
              </a:lnSpc>
              <a:spcBef>
                <a:spcPts val="1400"/>
              </a:spcBef>
              <a:spcAft>
                <a:spcPts val="0"/>
              </a:spcAft>
              <a:buNone/>
            </a:pPr>
            <a:r>
              <a:rPr lang="en-US" sz="2800">
                <a:solidFill>
                  <a:schemeClr val="dk1"/>
                </a:solidFill>
              </a:rPr>
              <a:t>	New Revenue										   $25,873.45 / mo</a:t>
            </a:r>
            <a:endParaRPr sz="2800">
              <a:solidFill>
                <a:schemeClr val="dk1"/>
              </a:solidFill>
            </a:endParaRPr>
          </a:p>
          <a:p>
            <a:pPr indent="0" lvl="0" marL="0" marR="0" rtl="0" algn="l">
              <a:lnSpc>
                <a:spcPct val="50000"/>
              </a:lnSpc>
              <a:spcBef>
                <a:spcPts val="1200"/>
              </a:spcBef>
              <a:spcAft>
                <a:spcPts val="0"/>
              </a:spcAft>
              <a:buNone/>
            </a:pPr>
            <a:r>
              <a:rPr b="1" lang="en-US" sz="2400">
                <a:solidFill>
                  <a:schemeClr val="dk1"/>
                </a:solidFill>
              </a:rPr>
              <a:t>	</a:t>
            </a:r>
            <a:r>
              <a:rPr b="1" lang="en-US" sz="2800">
                <a:solidFill>
                  <a:schemeClr val="dk1"/>
                </a:solidFill>
              </a:rPr>
              <a:t>Increase in Profit Margin                                  0.23 (23%)</a:t>
            </a:r>
            <a:endParaRPr b="1" sz="2800">
              <a:solidFill>
                <a:schemeClr val="dk1"/>
              </a:solidFill>
            </a:endParaRPr>
          </a:p>
          <a:p>
            <a:pPr indent="457200" lvl="0" marL="0" marR="0" rtl="0" algn="l">
              <a:lnSpc>
                <a:spcPct val="50000"/>
              </a:lnSpc>
              <a:spcBef>
                <a:spcPts val="1200"/>
              </a:spcBef>
              <a:spcAft>
                <a:spcPts val="0"/>
              </a:spcAft>
              <a:buNone/>
            </a:pPr>
            <a:r>
              <a:rPr b="1" lang="en-US" sz="2800">
                <a:solidFill>
                  <a:schemeClr val="dk1"/>
                </a:solidFill>
              </a:rPr>
              <a:t>Increase in Revenue							      $5854.78 / mo</a:t>
            </a:r>
            <a:endParaRPr b="1" sz="2800">
              <a:solidFill>
                <a:schemeClr val="dk1"/>
              </a:solidFill>
            </a:endParaRPr>
          </a:p>
          <a:p>
            <a:pPr indent="0" lvl="0" marL="0" marR="0" rtl="0" algn="l">
              <a:lnSpc>
                <a:spcPct val="50000"/>
              </a:lnSpc>
              <a:spcBef>
                <a:spcPts val="1200"/>
              </a:spcBef>
              <a:spcAft>
                <a:spcPts val="0"/>
              </a:spcAft>
              <a:buNone/>
            </a:pPr>
            <a:r>
              <a:rPr b="1" lang="en-US" sz="2800">
                <a:solidFill>
                  <a:schemeClr val="dk1"/>
                </a:solidFill>
              </a:rPr>
              <a:t>	Return on Investment											  285%</a:t>
            </a:r>
            <a:endParaRPr b="1" sz="2800">
              <a:solidFill>
                <a:schemeClr val="dk1"/>
              </a:solidFill>
            </a:endParaRPr>
          </a:p>
        </p:txBody>
      </p:sp>
      <p:sp>
        <p:nvSpPr>
          <p:cNvPr id="102" name="Google Shape;102;p1"/>
          <p:cNvSpPr txBox="1"/>
          <p:nvPr/>
        </p:nvSpPr>
        <p:spPr>
          <a:xfrm>
            <a:off x="33106788" y="24326838"/>
            <a:ext cx="10363200" cy="2112000"/>
          </a:xfrm>
          <a:prstGeom prst="rect">
            <a:avLst/>
          </a:prstGeom>
          <a:noFill/>
          <a:ln>
            <a:noFill/>
          </a:ln>
        </p:spPr>
        <p:txBody>
          <a:bodyPr anchorCtr="0" anchor="t" bIns="85725" lIns="171450" spcFirstLastPara="1" rIns="171450" wrap="square" tIns="85725">
            <a:spAutoFit/>
          </a:bodyPr>
          <a:lstStyle/>
          <a:p>
            <a:pPr indent="0" lvl="0" marL="0" marR="0" rtl="0" algn="l">
              <a:spcBef>
                <a:spcPts val="0"/>
              </a:spcBef>
              <a:spcAft>
                <a:spcPts val="0"/>
              </a:spcAft>
              <a:buNone/>
            </a:pPr>
            <a:r>
              <a:rPr b="0" i="1" lang="en-US" sz="4200" u="none" cap="none" strike="noStrike">
                <a:solidFill>
                  <a:srgbClr val="393939"/>
                </a:solidFill>
                <a:latin typeface="Gill Sans"/>
                <a:ea typeface="Gill Sans"/>
                <a:cs typeface="Gill Sans"/>
                <a:sym typeface="Gill Sans"/>
              </a:rPr>
              <a:t>When given fake data points for a made up hotel, the flask app provided details to help make an informed decision.</a:t>
            </a:r>
            <a:endParaRPr b="0" i="1" sz="3400" u="none" cap="none" strike="noStrike">
              <a:solidFill>
                <a:srgbClr val="393939"/>
              </a:solidFill>
              <a:latin typeface="Gill Sans"/>
              <a:ea typeface="Gill Sans"/>
              <a:cs typeface="Gill Sans"/>
              <a:sym typeface="Gill Sans"/>
            </a:endParaRPr>
          </a:p>
        </p:txBody>
      </p:sp>
      <p:sp>
        <p:nvSpPr>
          <p:cNvPr id="103" name="Google Shape;103;p1"/>
          <p:cNvSpPr txBox="1"/>
          <p:nvPr/>
        </p:nvSpPr>
        <p:spPr>
          <a:xfrm>
            <a:off x="33411600" y="27739956"/>
            <a:ext cx="9753600" cy="6385500"/>
          </a:xfrm>
          <a:prstGeom prst="rect">
            <a:avLst/>
          </a:prstGeom>
          <a:noFill/>
          <a:ln>
            <a:noFill/>
          </a:ln>
        </p:spPr>
        <p:txBody>
          <a:bodyPr anchorCtr="0" anchor="t" bIns="85725" lIns="171450" spcFirstLastPara="1" rIns="171450" wrap="square" tIns="85725">
            <a:spAutoFit/>
          </a:bodyPr>
          <a:lstStyle/>
          <a:p>
            <a:pPr indent="-533400" lvl="0" marL="514350" marR="0" rtl="0" algn="l">
              <a:spcBef>
                <a:spcPts val="0"/>
              </a:spcBef>
              <a:spcAft>
                <a:spcPts val="0"/>
              </a:spcAft>
              <a:buClr>
                <a:srgbClr val="393939"/>
              </a:buClr>
              <a:buSzPts val="4800"/>
              <a:buFont typeface="Gill Sans"/>
              <a:buAutoNum type="arabicPeriod"/>
            </a:pPr>
            <a:r>
              <a:rPr i="1" lang="en-US" sz="4800" u="none" cap="none" strike="noStrike">
                <a:solidFill>
                  <a:srgbClr val="393939"/>
                </a:solidFill>
                <a:latin typeface="Gill Sans"/>
                <a:ea typeface="Gill Sans"/>
                <a:cs typeface="Gill Sans"/>
                <a:sym typeface="Gill Sans"/>
              </a:rPr>
              <a:t> A</a:t>
            </a:r>
            <a:r>
              <a:rPr i="1" lang="en-US" sz="4800">
                <a:solidFill>
                  <a:srgbClr val="24292E"/>
                </a:solidFill>
                <a:highlight>
                  <a:srgbClr val="FFFFFF"/>
                </a:highlight>
                <a:latin typeface="Gill Sans"/>
                <a:ea typeface="Gill Sans"/>
                <a:cs typeface="Gill Sans"/>
                <a:sym typeface="Gill Sans"/>
              </a:rPr>
              <a:t>ll data is proprietary property of     Impulsify Inc. </a:t>
            </a:r>
            <a:endParaRPr i="1" sz="4800">
              <a:solidFill>
                <a:srgbClr val="24292E"/>
              </a:solidFill>
              <a:highlight>
                <a:srgbClr val="FFFFFF"/>
              </a:highlight>
              <a:latin typeface="Gill Sans"/>
              <a:ea typeface="Gill Sans"/>
              <a:cs typeface="Gill Sans"/>
              <a:sym typeface="Gill Sans"/>
            </a:endParaRPr>
          </a:p>
          <a:p>
            <a:pPr indent="-533400" lvl="0" marL="457200" rtl="0" algn="l">
              <a:lnSpc>
                <a:spcPct val="115000"/>
              </a:lnSpc>
              <a:spcBef>
                <a:spcPts val="0"/>
              </a:spcBef>
              <a:spcAft>
                <a:spcPts val="0"/>
              </a:spcAft>
              <a:buClr>
                <a:srgbClr val="24292E"/>
              </a:buClr>
              <a:buSzPts val="4800"/>
              <a:buFont typeface="Gill Sans"/>
              <a:buAutoNum type="arabicPeriod"/>
            </a:pPr>
            <a:r>
              <a:rPr i="1" lang="en-US" sz="4800">
                <a:solidFill>
                  <a:srgbClr val="24292E"/>
                </a:solidFill>
                <a:highlight>
                  <a:srgbClr val="FFFFFF"/>
                </a:highlight>
                <a:latin typeface="Gill Sans"/>
                <a:ea typeface="Gill Sans"/>
                <a:cs typeface="Gill Sans"/>
                <a:sym typeface="Gill Sans"/>
              </a:rPr>
              <a:t>The Impulsify logo and store front are both images provided by Impulsify and can be found at </a:t>
            </a:r>
            <a:r>
              <a:rPr i="1" lang="en-US" sz="4800">
                <a:solidFill>
                  <a:srgbClr val="0366D6"/>
                </a:solidFill>
                <a:highlight>
                  <a:srgbClr val="FFFFFF"/>
                </a:highlight>
                <a:uFill>
                  <a:noFill/>
                </a:uFill>
                <a:latin typeface="Gill Sans"/>
                <a:ea typeface="Gill Sans"/>
                <a:cs typeface="Gill Sans"/>
                <a:sym typeface="Gill Sans"/>
                <a:hlinkClick r:id="rId3"/>
              </a:rPr>
              <a:t>www.impulsifyinc.com</a:t>
            </a:r>
            <a:r>
              <a:rPr i="1" lang="en-US" sz="4800">
                <a:solidFill>
                  <a:srgbClr val="24292E"/>
                </a:solidFill>
                <a:highlight>
                  <a:srgbClr val="FFFFFF"/>
                </a:highlight>
                <a:latin typeface="Gill Sans"/>
                <a:ea typeface="Gill Sans"/>
                <a:cs typeface="Gill Sans"/>
                <a:sym typeface="Gill Sans"/>
              </a:rPr>
              <a:t>.</a:t>
            </a:r>
            <a:endParaRPr i="1" sz="4800">
              <a:solidFill>
                <a:srgbClr val="24292E"/>
              </a:solidFill>
              <a:highlight>
                <a:srgbClr val="FFFFFF"/>
              </a:highlight>
              <a:latin typeface="Gill Sans"/>
              <a:ea typeface="Gill Sans"/>
              <a:cs typeface="Gill Sans"/>
              <a:sym typeface="Gill Sans"/>
            </a:endParaRPr>
          </a:p>
          <a:p>
            <a:pPr indent="0" lvl="0" marL="0" marR="0" rtl="0" algn="l">
              <a:spcBef>
                <a:spcPts val="0"/>
              </a:spcBef>
              <a:spcAft>
                <a:spcPts val="0"/>
              </a:spcAft>
              <a:buNone/>
            </a:pPr>
            <a:r>
              <a:t/>
            </a:r>
            <a:endParaRPr i="1" sz="4200">
              <a:solidFill>
                <a:srgbClr val="393939"/>
              </a:solidFill>
              <a:latin typeface="Gill Sans"/>
              <a:ea typeface="Gill Sans"/>
              <a:cs typeface="Gill Sans"/>
              <a:sym typeface="Gill Sans"/>
            </a:endParaRPr>
          </a:p>
        </p:txBody>
      </p:sp>
      <p:sp>
        <p:nvSpPr>
          <p:cNvPr id="104" name="Google Shape;104;p1"/>
          <p:cNvSpPr txBox="1"/>
          <p:nvPr/>
        </p:nvSpPr>
        <p:spPr>
          <a:xfrm>
            <a:off x="20198475" y="19696838"/>
            <a:ext cx="3943200" cy="4589700"/>
          </a:xfrm>
          <a:prstGeom prst="rect">
            <a:avLst/>
          </a:prstGeom>
          <a:noFill/>
          <a:ln>
            <a:noFill/>
          </a:ln>
        </p:spPr>
        <p:txBody>
          <a:bodyPr anchorCtr="0" anchor="t" bIns="45700" lIns="91425" spcFirstLastPara="1" rIns="91425" wrap="square" tIns="45700">
            <a:spAutoFit/>
          </a:bodyPr>
          <a:lstStyle/>
          <a:p>
            <a:pPr indent="0" lvl="0" marL="0" marR="0" rtl="0" algn="ctr">
              <a:spcBef>
                <a:spcPts val="2100"/>
              </a:spcBef>
              <a:spcAft>
                <a:spcPts val="0"/>
              </a:spcAft>
              <a:buNone/>
            </a:pPr>
            <a:r>
              <a:rPr i="1" lang="en-US" sz="4200">
                <a:solidFill>
                  <a:srgbClr val="393939"/>
                </a:solidFill>
                <a:latin typeface="Gill Sans"/>
                <a:ea typeface="Gill Sans"/>
                <a:cs typeface="Gill Sans"/>
                <a:sym typeface="Gill Sans"/>
              </a:rPr>
              <a:t>Measures include Sales per Occupied Room (SPOR), profit margin, and revenue. </a:t>
            </a:r>
            <a:endParaRPr b="0" i="1" sz="4200" u="none" cap="none" strike="noStrike">
              <a:solidFill>
                <a:srgbClr val="393939"/>
              </a:solidFill>
              <a:latin typeface="Gill Sans"/>
              <a:ea typeface="Gill Sans"/>
              <a:cs typeface="Gill Sans"/>
              <a:sym typeface="Gill Sans"/>
            </a:endParaRPr>
          </a:p>
        </p:txBody>
      </p:sp>
      <p:pic>
        <p:nvPicPr>
          <p:cNvPr descr="galvanize-g.png" id="105" name="Google Shape;105;p1"/>
          <p:cNvPicPr preferRelativeResize="0"/>
          <p:nvPr/>
        </p:nvPicPr>
        <p:blipFill rotWithShape="1">
          <a:blip r:embed="rId4">
            <a:alphaModFix/>
          </a:blip>
          <a:srcRect b="0" l="0" r="0" t="0"/>
          <a:stretch/>
        </p:blipFill>
        <p:spPr>
          <a:xfrm>
            <a:off x="838200" y="602942"/>
            <a:ext cx="1524000" cy="2826058"/>
          </a:xfrm>
          <a:prstGeom prst="rect">
            <a:avLst/>
          </a:prstGeom>
          <a:noFill/>
          <a:ln>
            <a:noFill/>
          </a:ln>
        </p:spPr>
      </p:pic>
      <p:sp>
        <p:nvSpPr>
          <p:cNvPr id="106" name="Google Shape;106;p1"/>
          <p:cNvSpPr txBox="1"/>
          <p:nvPr/>
        </p:nvSpPr>
        <p:spPr>
          <a:xfrm>
            <a:off x="34137600" y="602159"/>
            <a:ext cx="643156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lt1"/>
                </a:solidFill>
                <a:latin typeface="Arial"/>
                <a:ea typeface="Arial"/>
                <a:cs typeface="Arial"/>
                <a:sym typeface="Arial"/>
              </a:rPr>
              <a:t>/github.com/allisonhenge</a:t>
            </a:r>
            <a:endParaRPr sz="4400">
              <a:solidFill>
                <a:schemeClr val="lt1"/>
              </a:solidFill>
              <a:latin typeface="Arial"/>
              <a:ea typeface="Arial"/>
              <a:cs typeface="Arial"/>
              <a:sym typeface="Arial"/>
            </a:endParaRPr>
          </a:p>
        </p:txBody>
      </p:sp>
      <p:pic>
        <p:nvPicPr>
          <p:cNvPr id="107" name="Google Shape;107;p1"/>
          <p:cNvPicPr preferRelativeResize="0"/>
          <p:nvPr/>
        </p:nvPicPr>
        <p:blipFill rotWithShape="1">
          <a:blip r:embed="rId5">
            <a:alphaModFix/>
          </a:blip>
          <a:srcRect b="0" l="0" r="0" t="0"/>
          <a:stretch/>
        </p:blipFill>
        <p:spPr>
          <a:xfrm>
            <a:off x="33022506" y="671308"/>
            <a:ext cx="700292" cy="700292"/>
          </a:xfrm>
          <a:prstGeom prst="rect">
            <a:avLst/>
          </a:prstGeom>
          <a:noFill/>
          <a:ln>
            <a:noFill/>
          </a:ln>
        </p:spPr>
      </p:pic>
      <p:pic>
        <p:nvPicPr>
          <p:cNvPr id="108" name="Google Shape;108;p1"/>
          <p:cNvPicPr preferRelativeResize="0"/>
          <p:nvPr/>
        </p:nvPicPr>
        <p:blipFill rotWithShape="1">
          <a:blip r:embed="rId6">
            <a:alphaModFix/>
          </a:blip>
          <a:srcRect b="0" l="0" r="0" t="0"/>
          <a:stretch/>
        </p:blipFill>
        <p:spPr>
          <a:xfrm>
            <a:off x="33050163" y="2826841"/>
            <a:ext cx="706436" cy="534538"/>
          </a:xfrm>
          <a:prstGeom prst="rect">
            <a:avLst/>
          </a:prstGeom>
          <a:noFill/>
          <a:ln>
            <a:noFill/>
          </a:ln>
        </p:spPr>
      </p:pic>
      <p:sp>
        <p:nvSpPr>
          <p:cNvPr id="109" name="Google Shape;109;p1"/>
          <p:cNvSpPr txBox="1"/>
          <p:nvPr/>
        </p:nvSpPr>
        <p:spPr>
          <a:xfrm>
            <a:off x="33070800" y="1600200"/>
            <a:ext cx="1295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in</a:t>
            </a:r>
            <a:endParaRPr/>
          </a:p>
        </p:txBody>
      </p:sp>
      <p:sp>
        <p:nvSpPr>
          <p:cNvPr id="110" name="Google Shape;110;p1"/>
          <p:cNvSpPr txBox="1"/>
          <p:nvPr/>
        </p:nvSpPr>
        <p:spPr>
          <a:xfrm>
            <a:off x="34140491" y="1676400"/>
            <a:ext cx="410881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Arial"/>
                <a:ea typeface="Arial"/>
                <a:cs typeface="Arial"/>
                <a:sym typeface="Arial"/>
              </a:rPr>
              <a:t>/in/allisonhenge</a:t>
            </a:r>
            <a:endParaRPr sz="4400">
              <a:solidFill>
                <a:schemeClr val="lt1"/>
              </a:solidFill>
              <a:latin typeface="Arial"/>
              <a:ea typeface="Arial"/>
              <a:cs typeface="Arial"/>
              <a:sym typeface="Arial"/>
            </a:endParaRPr>
          </a:p>
        </p:txBody>
      </p:sp>
      <p:sp>
        <p:nvSpPr>
          <p:cNvPr id="111" name="Google Shape;111;p1"/>
          <p:cNvSpPr txBox="1"/>
          <p:nvPr/>
        </p:nvSpPr>
        <p:spPr>
          <a:xfrm>
            <a:off x="34137600" y="2667000"/>
            <a:ext cx="649889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Arial"/>
                <a:ea typeface="Arial"/>
                <a:cs typeface="Arial"/>
                <a:sym typeface="Arial"/>
              </a:rPr>
              <a:t>allisonhenge@gmail.com</a:t>
            </a:r>
            <a:endParaRPr sz="4400">
              <a:solidFill>
                <a:schemeClr val="lt1"/>
              </a:solidFill>
              <a:latin typeface="Arial"/>
              <a:ea typeface="Arial"/>
              <a:cs typeface="Arial"/>
              <a:sym typeface="Arial"/>
            </a:endParaRPr>
          </a:p>
        </p:txBody>
      </p:sp>
      <p:sp>
        <p:nvSpPr>
          <p:cNvPr id="112" name="Google Shape;112;p1"/>
          <p:cNvSpPr/>
          <p:nvPr/>
        </p:nvSpPr>
        <p:spPr>
          <a:xfrm>
            <a:off x="11279975" y="4400550"/>
            <a:ext cx="21336600" cy="1028700"/>
          </a:xfrm>
          <a:prstGeom prst="rect">
            <a:avLst/>
          </a:prstGeom>
          <a:solidFill>
            <a:srgbClr val="3C8890"/>
          </a:solidFill>
          <a:ln cap="flat" cmpd="sng" w="28575">
            <a:solidFill>
              <a:srgbClr val="000000"/>
            </a:solidFill>
            <a:prstDash val="solid"/>
            <a:round/>
            <a:headEnd len="sm" w="sm" type="none"/>
            <a:tailEnd len="sm" w="sm" type="none"/>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5700">
                <a:solidFill>
                  <a:srgbClr val="FFFFFF"/>
                </a:solidFill>
              </a:rPr>
              <a:t>Methods</a:t>
            </a:r>
            <a:endParaRPr/>
          </a:p>
        </p:txBody>
      </p:sp>
      <p:pic>
        <p:nvPicPr>
          <p:cNvPr id="113" name="Google Shape;113;p1"/>
          <p:cNvPicPr preferRelativeResize="0"/>
          <p:nvPr/>
        </p:nvPicPr>
        <p:blipFill rotWithShape="1">
          <a:blip r:embed="rId7">
            <a:alphaModFix/>
          </a:blip>
          <a:srcRect b="7364" l="0" r="0" t="0"/>
          <a:stretch/>
        </p:blipFill>
        <p:spPr>
          <a:xfrm>
            <a:off x="13196050" y="5767124"/>
            <a:ext cx="17857349" cy="12153325"/>
          </a:xfrm>
          <a:prstGeom prst="rect">
            <a:avLst/>
          </a:prstGeom>
          <a:noFill/>
          <a:ln>
            <a:noFill/>
          </a:ln>
        </p:spPr>
      </p:pic>
      <p:sp>
        <p:nvSpPr>
          <p:cNvPr id="114" name="Google Shape;114;p1"/>
          <p:cNvSpPr txBox="1"/>
          <p:nvPr/>
        </p:nvSpPr>
        <p:spPr>
          <a:xfrm>
            <a:off x="33140200" y="5429250"/>
            <a:ext cx="4325700" cy="8010000"/>
          </a:xfrm>
          <a:prstGeom prst="rect">
            <a:avLst/>
          </a:prstGeom>
          <a:noFill/>
          <a:ln>
            <a:noFill/>
          </a:ln>
        </p:spPr>
        <p:txBody>
          <a:bodyPr anchorCtr="0" anchor="t" bIns="45700" lIns="91425" spcFirstLastPara="1" rIns="91425" wrap="square" tIns="45700">
            <a:noAutofit/>
          </a:bodyPr>
          <a:lstStyle/>
          <a:p>
            <a:pPr indent="0" lvl="0" marL="0" marR="0" rtl="0" algn="l">
              <a:spcBef>
                <a:spcPts val="2100"/>
              </a:spcBef>
              <a:spcAft>
                <a:spcPts val="0"/>
              </a:spcAft>
              <a:buNone/>
            </a:pPr>
            <a:r>
              <a:rPr i="1" lang="en-US" sz="4200">
                <a:solidFill>
                  <a:srgbClr val="393939"/>
                </a:solidFill>
                <a:latin typeface="Gill Sans"/>
                <a:ea typeface="Gill Sans"/>
                <a:cs typeface="Gill Sans"/>
                <a:sym typeface="Gill Sans"/>
              </a:rPr>
              <a:t>Each hotel client gets a personalized performance metric, </a:t>
            </a:r>
            <a:r>
              <a:rPr b="0" i="1" lang="en-US" sz="4200" u="none" cap="none" strike="noStrike">
                <a:solidFill>
                  <a:srgbClr val="393939"/>
                </a:solidFill>
                <a:latin typeface="Gill Sans"/>
                <a:ea typeface="Gill Sans"/>
                <a:cs typeface="Gill Sans"/>
                <a:sym typeface="Gill Sans"/>
              </a:rPr>
              <a:t> based on brand</a:t>
            </a:r>
            <a:r>
              <a:rPr i="1" lang="en-US" sz="4200">
                <a:solidFill>
                  <a:srgbClr val="393939"/>
                </a:solidFill>
                <a:latin typeface="Gill Sans"/>
                <a:ea typeface="Gill Sans"/>
                <a:cs typeface="Gill Sans"/>
                <a:sym typeface="Gill Sans"/>
              </a:rPr>
              <a:t>, flag, and number of rooms. If there is not enough data to build a prediction, they are compared to hotels of the same type/group. </a:t>
            </a:r>
            <a:endParaRPr b="0" i="1" sz="4200" u="none" cap="none" strike="noStrike">
              <a:solidFill>
                <a:srgbClr val="393939"/>
              </a:solidFill>
              <a:latin typeface="Gill Sans"/>
              <a:ea typeface="Gill Sans"/>
              <a:cs typeface="Gill Sans"/>
              <a:sym typeface="Gill Sans"/>
            </a:endParaRPr>
          </a:p>
        </p:txBody>
      </p:sp>
      <p:pic>
        <p:nvPicPr>
          <p:cNvPr id="115" name="Google Shape;115;p1"/>
          <p:cNvPicPr preferRelativeResize="0"/>
          <p:nvPr/>
        </p:nvPicPr>
        <p:blipFill>
          <a:blip r:embed="rId8">
            <a:alphaModFix/>
          </a:blip>
          <a:stretch>
            <a:fillRect/>
          </a:stretch>
        </p:blipFill>
        <p:spPr>
          <a:xfrm>
            <a:off x="24259575" y="19540253"/>
            <a:ext cx="6884525" cy="4589710"/>
          </a:xfrm>
          <a:prstGeom prst="rect">
            <a:avLst/>
          </a:prstGeom>
          <a:noFill/>
          <a:ln>
            <a:noFill/>
          </a:ln>
        </p:spPr>
      </p:pic>
      <p:sp>
        <p:nvSpPr>
          <p:cNvPr id="116" name="Google Shape;116;p1"/>
          <p:cNvSpPr txBox="1"/>
          <p:nvPr/>
        </p:nvSpPr>
        <p:spPr>
          <a:xfrm>
            <a:off x="578938" y="26733900"/>
            <a:ext cx="10058400" cy="6601800"/>
          </a:xfrm>
          <a:prstGeom prst="rect">
            <a:avLst/>
          </a:prstGeom>
          <a:noFill/>
          <a:ln>
            <a:noFill/>
          </a:ln>
        </p:spPr>
        <p:txBody>
          <a:bodyPr anchorCtr="0" anchor="t" bIns="68575" lIns="137150" spcFirstLastPara="1" rIns="137150" wrap="square" tIns="68575">
            <a:noAutofit/>
          </a:bodyPr>
          <a:lstStyle/>
          <a:p>
            <a:pPr indent="0" lvl="0" marL="0" marR="0" rtl="0" algn="l">
              <a:spcBef>
                <a:spcPts val="0"/>
              </a:spcBef>
              <a:spcAft>
                <a:spcPts val="0"/>
              </a:spcAft>
              <a:buNone/>
            </a:pPr>
            <a:r>
              <a:rPr b="0" i="1" lang="en-US" sz="4200" u="none" cap="none" strike="noStrike">
                <a:solidFill>
                  <a:srgbClr val="393939"/>
                </a:solidFill>
                <a:latin typeface="Gill Sans"/>
                <a:ea typeface="Gill Sans"/>
                <a:cs typeface="Gill Sans"/>
                <a:sym typeface="Gill Sans"/>
              </a:rPr>
              <a:t>The data was presented in 3 Excel </a:t>
            </a:r>
            <a:r>
              <a:rPr b="0" i="1" lang="en-US" sz="4200" u="none" cap="none" strike="noStrike">
                <a:solidFill>
                  <a:srgbClr val="434343"/>
                </a:solidFill>
                <a:latin typeface="Gill Sans"/>
                <a:ea typeface="Gill Sans"/>
                <a:cs typeface="Gill Sans"/>
                <a:sym typeface="Gill Sans"/>
              </a:rPr>
              <a:t>spreadsheets; 2019 Sales Data, Current Hotel Brands and Flags, and a Hotel Brand and Flag Master list. It was read into Pandas dataframes. Initially the sales and flag data was for 800</a:t>
            </a:r>
            <a:r>
              <a:rPr i="1" lang="en-US" sz="4200">
                <a:solidFill>
                  <a:srgbClr val="434343"/>
                </a:solidFill>
                <a:latin typeface="Gill Sans"/>
                <a:ea typeface="Gill Sans"/>
                <a:cs typeface="Gill Sans"/>
                <a:sym typeface="Gill Sans"/>
              </a:rPr>
              <a:t>+</a:t>
            </a:r>
            <a:r>
              <a:rPr b="0" i="1" lang="en-US" sz="4200" u="none" cap="none" strike="noStrike">
                <a:solidFill>
                  <a:srgbClr val="434343"/>
                </a:solidFill>
                <a:latin typeface="Gill Sans"/>
                <a:ea typeface="Gill Sans"/>
                <a:cs typeface="Gill Sans"/>
                <a:sym typeface="Gill Sans"/>
              </a:rPr>
              <a:t> hotels that are current customers, and the master list represented most major hotel brands around the world and the flags that represent them.</a:t>
            </a:r>
            <a:endParaRPr b="0" i="1" sz="4200" u="none" cap="none" strike="noStrike">
              <a:solidFill>
                <a:srgbClr val="434343"/>
              </a:solidFill>
              <a:latin typeface="Gill Sans"/>
              <a:ea typeface="Gill Sans"/>
              <a:cs typeface="Gill Sans"/>
              <a:sym typeface="Gill Sans"/>
            </a:endParaRPr>
          </a:p>
        </p:txBody>
      </p:sp>
      <p:pic>
        <p:nvPicPr>
          <p:cNvPr id="117" name="Google Shape;117;p1"/>
          <p:cNvPicPr preferRelativeResize="0"/>
          <p:nvPr/>
        </p:nvPicPr>
        <p:blipFill>
          <a:blip r:embed="rId9">
            <a:alphaModFix/>
          </a:blip>
          <a:stretch>
            <a:fillRect/>
          </a:stretch>
        </p:blipFill>
        <p:spPr>
          <a:xfrm>
            <a:off x="13196050" y="19696850"/>
            <a:ext cx="6884525" cy="4589683"/>
          </a:xfrm>
          <a:prstGeom prst="rect">
            <a:avLst/>
          </a:prstGeom>
          <a:noFill/>
          <a:ln>
            <a:noFill/>
          </a:ln>
        </p:spPr>
      </p:pic>
      <p:pic>
        <p:nvPicPr>
          <p:cNvPr id="118" name="Google Shape;118;p1"/>
          <p:cNvPicPr preferRelativeResize="0"/>
          <p:nvPr/>
        </p:nvPicPr>
        <p:blipFill>
          <a:blip r:embed="rId10">
            <a:alphaModFix/>
          </a:blip>
          <a:stretch>
            <a:fillRect/>
          </a:stretch>
        </p:blipFill>
        <p:spPr>
          <a:xfrm>
            <a:off x="11446478" y="26062924"/>
            <a:ext cx="6050232" cy="5218975"/>
          </a:xfrm>
          <a:prstGeom prst="rect">
            <a:avLst/>
          </a:prstGeom>
          <a:noFill/>
          <a:ln>
            <a:noFill/>
          </a:ln>
        </p:spPr>
      </p:pic>
      <p:pic>
        <p:nvPicPr>
          <p:cNvPr id="119" name="Google Shape;119;p1"/>
          <p:cNvPicPr preferRelativeResize="0"/>
          <p:nvPr/>
        </p:nvPicPr>
        <p:blipFill>
          <a:blip r:embed="rId11">
            <a:alphaModFix/>
          </a:blip>
          <a:stretch>
            <a:fillRect/>
          </a:stretch>
        </p:blipFill>
        <p:spPr>
          <a:xfrm>
            <a:off x="37699221" y="6784225"/>
            <a:ext cx="5770780" cy="5884775"/>
          </a:xfrm>
          <a:prstGeom prst="rect">
            <a:avLst/>
          </a:prstGeom>
          <a:noFill/>
          <a:ln>
            <a:noFill/>
          </a:ln>
        </p:spPr>
      </p:pic>
      <p:pic>
        <p:nvPicPr>
          <p:cNvPr id="120" name="Google Shape;120;p1"/>
          <p:cNvPicPr preferRelativeResize="0"/>
          <p:nvPr/>
        </p:nvPicPr>
        <p:blipFill>
          <a:blip r:embed="rId12">
            <a:alphaModFix/>
          </a:blip>
          <a:stretch>
            <a:fillRect/>
          </a:stretch>
        </p:blipFill>
        <p:spPr>
          <a:xfrm>
            <a:off x="19144963" y="26038562"/>
            <a:ext cx="6050223" cy="5113652"/>
          </a:xfrm>
          <a:prstGeom prst="rect">
            <a:avLst/>
          </a:prstGeom>
          <a:noFill/>
          <a:ln>
            <a:noFill/>
          </a:ln>
        </p:spPr>
      </p:pic>
      <p:pic>
        <p:nvPicPr>
          <p:cNvPr id="121" name="Google Shape;121;p1"/>
          <p:cNvPicPr preferRelativeResize="0"/>
          <p:nvPr/>
        </p:nvPicPr>
        <p:blipFill>
          <a:blip r:embed="rId13">
            <a:alphaModFix/>
          </a:blip>
          <a:stretch>
            <a:fillRect/>
          </a:stretch>
        </p:blipFill>
        <p:spPr>
          <a:xfrm>
            <a:off x="26724625" y="26038550"/>
            <a:ext cx="5529449" cy="5113652"/>
          </a:xfrm>
          <a:prstGeom prst="rect">
            <a:avLst/>
          </a:prstGeom>
          <a:noFill/>
          <a:ln>
            <a:noFill/>
          </a:ln>
        </p:spPr>
      </p:pic>
      <p:pic>
        <p:nvPicPr>
          <p:cNvPr id="122" name="Google Shape;122;p1"/>
          <p:cNvPicPr preferRelativeResize="0"/>
          <p:nvPr/>
        </p:nvPicPr>
        <p:blipFill>
          <a:blip r:embed="rId14">
            <a:alphaModFix/>
          </a:blip>
          <a:stretch>
            <a:fillRect/>
          </a:stretch>
        </p:blipFill>
        <p:spPr>
          <a:xfrm>
            <a:off x="428950" y="11340425"/>
            <a:ext cx="10680301" cy="7408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Composite">
      <a:dk1>
        <a:srgbClr val="000000"/>
      </a:dk1>
      <a:lt1>
        <a:srgbClr val="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