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813"/>
    <p:restoredTop sz="94663"/>
  </p:normalViewPr>
  <p:slideViewPr>
    <p:cSldViewPr snapToGrid="0" snapToObjects="1">
      <p:cViewPr>
        <p:scale>
          <a:sx n="60" d="100"/>
          <a:sy n="60" d="100"/>
        </p:scale>
        <p:origin x="1688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7DBB60-618F-AD46-8069-C4A0A3248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sz="3400"/>
              <a:t>What states Benefit from Federal food assistance programs the most, and does it affect obesity/diabetes?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CF8B0-257C-6141-8AFE-A83F647C2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By: Group Name Here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Allison, Clint, Henry, Zahra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43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17CF9-CC67-3141-8DA9-7C28DBE1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/>
              <a:t>Data Snapshot 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4D9BDE-9F71-D841-A7DC-113EB0038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302" y="3056705"/>
            <a:ext cx="8523581" cy="2812781"/>
          </a:xfrm>
          <a:prstGeom prst="rect">
            <a:avLst/>
          </a:prstGeom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78930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0C8F2-DC93-1F4C-9245-1A83BC16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/>
              <a:t>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6BE3F-22CF-4147-B4FE-8687D15DA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26" r="2" b="2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0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87922-AA49-FF40-BED2-DBFD1447C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601200" cy="3581400"/>
          </a:xfrm>
        </p:spPr>
        <p:txBody>
          <a:bodyPr/>
          <a:lstStyle/>
          <a:p>
            <a:r>
              <a:rPr lang="en-US" dirty="0"/>
              <a:t>Which ten states have the most WIC participants, based on population?</a:t>
            </a:r>
          </a:p>
          <a:p>
            <a:r>
              <a:rPr lang="en-US" dirty="0"/>
              <a:t>Which ten states have the most School Breakfast Program participants, based on population?</a:t>
            </a:r>
          </a:p>
          <a:p>
            <a:r>
              <a:rPr lang="en-US" dirty="0"/>
              <a:t>Which ten states have the most School Lunch Program participants, based on population?</a:t>
            </a:r>
          </a:p>
          <a:p>
            <a:r>
              <a:rPr lang="en-US" dirty="0"/>
              <a:t>Which ten states have the highest diabetes and obesity rates, based on population?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1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E7BF-9077-834A-A612-B755F9A0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 fontScale="90000"/>
          </a:bodyPr>
          <a:lstStyle/>
          <a:p>
            <a:br>
              <a:rPr lang="en-US" sz="3100" dirty="0"/>
            </a:br>
            <a:r>
              <a:rPr lang="en-US" sz="3100" dirty="0"/>
              <a:t>WIC Participation Vs Population</a:t>
            </a:r>
            <a:br>
              <a:rPr lang="en-US" sz="3100" dirty="0"/>
            </a:br>
            <a:endParaRPr lang="en-US" sz="31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A691305-FAAA-6E4C-908C-0721329F6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605" y="203053"/>
            <a:ext cx="6517065" cy="322594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8DD17CD-7E72-6044-A948-5D258B402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632052"/>
            <a:ext cx="9001125" cy="32259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ten states with the most WIC Participants:</a:t>
            </a:r>
          </a:p>
          <a:p>
            <a:pPr marL="0" indent="0">
              <a:buNone/>
            </a:pPr>
            <a:r>
              <a:rPr lang="en-US" dirty="0"/>
              <a:t>California 3.73%, Florida 2.47%, Arizona 2.75%, Alabama 2.88%, Colorado 1.83%, Arkansas 3.03%, Connecticut 1.50%, Alaska 3.16%, Delaware 2.25%, District of Columbia 2.41%</a:t>
            </a:r>
          </a:p>
          <a:p>
            <a:pPr marL="0" indent="0">
              <a:buNone/>
            </a:pPr>
            <a:r>
              <a:rPr lang="en-US" dirty="0"/>
              <a:t>Percentages in participants by population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A7D8-4767-B44D-A8F7-FA60F8D8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sz="2800" dirty="0"/>
              <a:t>School Breakfast Program Participants Vs Population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1C6B1-D5D4-8D42-8060-C01111EC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95" y="2286000"/>
            <a:ext cx="7235152" cy="3581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65B8-DBDF-994B-910A-24BB99EBC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ten states with the most School Breakfast Program Participants:</a:t>
            </a:r>
          </a:p>
          <a:p>
            <a:pPr marL="0" indent="0">
              <a:buNone/>
            </a:pPr>
            <a:r>
              <a:rPr lang="en-US" sz="1600" dirty="0"/>
              <a:t>New Mexico 7.11%, Mississippi 6.93%, Texas 6.87%, West Virginia 6.31%, Kentucky 6.29%, Georgia 6.09%, Oklahoma 5.91%, Louisiana 5.74%, South Carolina 5.74%, Arkansas 5.62%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Percentages in participants by population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707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D5AF-34E3-3D40-B732-D47A837B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500438" cy="1400176"/>
          </a:xfrm>
        </p:spPr>
        <p:txBody>
          <a:bodyPr>
            <a:normAutofit/>
          </a:bodyPr>
          <a:lstStyle/>
          <a:p>
            <a:r>
              <a:rPr lang="en-US" sz="2800" dirty="0"/>
              <a:t>School Lunch Program Participants Vs Population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502A07-9281-C647-A1D5-DAA45206C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14388" y="3076577"/>
            <a:ext cx="7367148" cy="378142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AAE3AE-924C-A440-9E6A-B970E162C0DE}"/>
              </a:ext>
            </a:extLst>
          </p:cNvPr>
          <p:cNvSpPr txBox="1"/>
          <p:nvPr/>
        </p:nvSpPr>
        <p:spPr>
          <a:xfrm>
            <a:off x="7060019" y="685801"/>
            <a:ext cx="5131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Ten States with the most Lunch Program Participants are:</a:t>
            </a:r>
          </a:p>
          <a:p>
            <a:endParaRPr lang="en-US" dirty="0"/>
          </a:p>
          <a:p>
            <a:r>
              <a:rPr lang="en-US" dirty="0"/>
              <a:t>North Dakota 12.03%, South Dakota 12.8%, Nebraska 13%, Kansas 12.02%, Mississippi 13.1%, Iowa 12.43%, Kentucky 12.1%, Louisiana 12.2%, Georgia 12.5%, Texas 12.52%</a:t>
            </a:r>
          </a:p>
          <a:p>
            <a:r>
              <a:rPr lang="en-US" dirty="0"/>
              <a:t>Percentages in participants by population</a:t>
            </a:r>
          </a:p>
        </p:txBody>
      </p:sp>
    </p:spTree>
    <p:extLst>
      <p:ext uri="{BB962C8B-B14F-4D97-AF65-F5344CB8AC3E}">
        <p14:creationId xmlns:p14="http://schemas.microsoft.com/office/powerpoint/2010/main" val="8787900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247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What states Benefit from Federal food assistance programs the most, and does it affect obesity/diabetes?</vt:lpstr>
      <vt:lpstr>Data Snapshot </vt:lpstr>
      <vt:lpstr>Questions</vt:lpstr>
      <vt:lpstr>PowerPoint Presentation</vt:lpstr>
      <vt:lpstr> WIC Participation Vs Population </vt:lpstr>
      <vt:lpstr>School Breakfast Program Participants Vs Population</vt:lpstr>
      <vt:lpstr>School Lunch Program Participants Vs Population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states Benefit from Federal food assistance programs the most, and does it affect obesity/diabetes?</dc:title>
  <dc:creator>Peng Yue</dc:creator>
  <cp:lastModifiedBy>Peng Yue</cp:lastModifiedBy>
  <cp:revision>2</cp:revision>
  <dcterms:created xsi:type="dcterms:W3CDTF">2019-10-08T01:40:08Z</dcterms:created>
  <dcterms:modified xsi:type="dcterms:W3CDTF">2019-10-08T01:55:08Z</dcterms:modified>
</cp:coreProperties>
</file>