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0A0-44F3-8B43-A158-0CDFD2CEA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8C3D-ECAA-7D46-8200-62F9FAF05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56F0-4A6F-EB40-92E8-D3813C80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DC41-83B0-8845-8EAA-6A21ED96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360E-200A-5F40-877D-619FB55D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5005-A528-104C-9B8A-9ADF118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93D98-1AA3-2440-A82E-1F4008150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D137-D95A-6D41-9042-4C927412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F246-F008-EE4C-8336-BB713840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6ED7-E6DE-0543-A599-EA94B2B6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BC62-9B46-BC4C-A04C-D8F41AF58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3562E-ACB6-A940-BAF2-4D40C8845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136F-DF74-EA4C-849C-2EB44CA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3C2A-37F8-D342-98F4-2D25048E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0AD4-CD9E-194E-A951-787C4C0C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9B4E-517F-604B-AD9B-802275BF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AD4B-8A1F-1440-B52A-13F050B5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159D-2C17-E647-A562-04CE986D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FF89-987E-4A4B-B007-1DDBC7B4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4947-BEE0-A846-9250-D9D4B9FD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62B6-59F3-2241-8615-186E7220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6641-8123-1549-AC14-BCF3E427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AC63-EE16-3148-8441-8F7687A1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EB8C-668A-E244-812D-D0257B2D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D8E5-FC37-2B46-9047-EEDBB96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CA4D-DBA5-8C4E-80DE-8A14F2B0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4D11-BFE9-3A47-9B3C-FCE69871F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1821-7BE2-AC4F-BFDE-63A8BB468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2EEF5-3357-B74B-AB98-935E7A21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9628-5975-D04C-A732-45DF314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72E0-8E55-6240-AD4A-41749232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E2D-77FA-AA4A-A1D6-8B3BC0B0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9B4A-889F-BD4A-8D89-300DEC69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3AF7-0FFA-F544-B4C2-C8A9DC5C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DD81D-AA51-6D44-856B-4B0E9D9E4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4346-14AF-9E4B-82C0-58ECC619D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1A1F-6AC9-EA4A-822F-ABD4B172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ED6DF-48C5-5049-95D0-8FB8FD44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0DE64-8C58-D940-9B49-BD7F729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378E-4966-7641-8A15-D1F115B3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F1DAD-0BED-F246-A01C-037B72E9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0FE5D-A14D-2243-99C0-FDFAADC6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0D59A-18CD-6044-8F14-5193111E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F7060-FE21-1741-9E3F-957DFB80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CB1D4-51BF-6648-8041-0836DC1A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2CA46-8C10-3642-8BA7-957406F3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7CB0-ACF8-F241-898D-5CCA40CD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CD5A-1C0C-EF43-A255-442655CD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51A4E-9D76-2642-B438-296906CC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6B17-7350-DC42-87F8-68961FF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7137-EC05-9D46-94B9-2AFB7CD0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64-89FF-D645-91A4-6D9919F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A7E-405B-E74D-BFCE-693C080C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5F082-47BB-9B44-90E8-F3EDF56EA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A77A-3724-9545-805C-2B5F02D6B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A2E4-5AE6-A049-8429-CCE4F099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A019D-260C-7D46-9A0C-97365B7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E142-406B-E243-84CC-136E6CDA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29D0B-ED07-6F4C-80FA-BDACDF4C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E5CB5-8B94-8843-856A-4A2F062F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ED17-B03E-C249-BE10-C8380E2F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2911-FFB3-F14A-8E7B-AB3BCBBD57FC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D02F-A2E3-524E-B2E4-AE405F2C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6569-35C5-AE46-9E91-84228E33C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4FC3-046A-E043-B34F-25F601B3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C8F29-6C28-E241-9E0C-829D0458812C}"/>
              </a:ext>
            </a:extLst>
          </p:cNvPr>
          <p:cNvSpPr txBox="1"/>
          <p:nvPr/>
        </p:nvSpPr>
        <p:spPr>
          <a:xfrm>
            <a:off x="4497228" y="277290"/>
            <a:ext cx="248194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Goal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97F09-846F-314D-A23F-4015A3AB3E47}"/>
              </a:ext>
            </a:extLst>
          </p:cNvPr>
          <p:cNvCxnSpPr>
            <a:cxnSpLocks/>
          </p:cNvCxnSpPr>
          <p:nvPr/>
        </p:nvCxnSpPr>
        <p:spPr>
          <a:xfrm>
            <a:off x="5749255" y="663966"/>
            <a:ext cx="0" cy="113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9DB4-5645-C749-BF63-90737B378DFB}"/>
              </a:ext>
            </a:extLst>
          </p:cNvPr>
          <p:cNvCxnSpPr>
            <a:cxnSpLocks/>
          </p:cNvCxnSpPr>
          <p:nvPr/>
        </p:nvCxnSpPr>
        <p:spPr>
          <a:xfrm>
            <a:off x="6964166" y="663966"/>
            <a:ext cx="1532641" cy="11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F9AFB0C-8378-1444-907C-22E6757AADC9}"/>
              </a:ext>
            </a:extLst>
          </p:cNvPr>
          <p:cNvCxnSpPr>
            <a:stCxn id="5" idx="3"/>
          </p:cNvCxnSpPr>
          <p:nvPr/>
        </p:nvCxnSpPr>
        <p:spPr>
          <a:xfrm>
            <a:off x="6979171" y="461956"/>
            <a:ext cx="3776355" cy="127797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A21162C-241C-B843-A20F-ED43F6E808F1}"/>
              </a:ext>
            </a:extLst>
          </p:cNvPr>
          <p:cNvSpPr/>
          <p:nvPr/>
        </p:nvSpPr>
        <p:spPr>
          <a:xfrm>
            <a:off x="825965" y="5320763"/>
            <a:ext cx="2032071" cy="5916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Force Atlas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10CA25-71B3-704B-AB33-1DD4053DBD48}"/>
              </a:ext>
            </a:extLst>
          </p:cNvPr>
          <p:cNvSpPr/>
          <p:nvPr/>
        </p:nvSpPr>
        <p:spPr>
          <a:xfrm>
            <a:off x="406231" y="1849111"/>
            <a:ext cx="1785786" cy="591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OpenOrd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CF8AEB-835C-0343-BD28-E6084AB16D68}"/>
              </a:ext>
            </a:extLst>
          </p:cNvPr>
          <p:cNvSpPr/>
          <p:nvPr/>
        </p:nvSpPr>
        <p:spPr>
          <a:xfrm>
            <a:off x="6388236" y="5323617"/>
            <a:ext cx="2032072" cy="5916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Fruchterman-Reingold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A6268-B6E6-0640-8CDB-FE04B6DA44E6}"/>
              </a:ext>
            </a:extLst>
          </p:cNvPr>
          <p:cNvSpPr/>
          <p:nvPr/>
        </p:nvSpPr>
        <p:spPr>
          <a:xfrm>
            <a:off x="2542646" y="1849111"/>
            <a:ext cx="1778951" cy="591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Circular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8F8196-078F-A245-9542-2A0A29B6DD15}"/>
              </a:ext>
            </a:extLst>
          </p:cNvPr>
          <p:cNvSpPr/>
          <p:nvPr/>
        </p:nvSpPr>
        <p:spPr>
          <a:xfrm>
            <a:off x="9497722" y="5323617"/>
            <a:ext cx="2032072" cy="5916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Yifan Hu Multilevel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48E3C6-7F03-664F-B0D1-133FF9CD2968}"/>
              </a:ext>
            </a:extLst>
          </p:cNvPr>
          <p:cNvSpPr/>
          <p:nvPr/>
        </p:nvSpPr>
        <p:spPr>
          <a:xfrm>
            <a:off x="7719722" y="1837073"/>
            <a:ext cx="1778000" cy="591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Radial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4303AF-7219-9342-BAF0-9A6BF7DDB345}"/>
              </a:ext>
            </a:extLst>
          </p:cNvPr>
          <p:cNvSpPr/>
          <p:nvPr/>
        </p:nvSpPr>
        <p:spPr>
          <a:xfrm>
            <a:off x="9889067" y="1850297"/>
            <a:ext cx="1778000" cy="59166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GeoLayout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A7C4A6-C6D3-954B-B118-7C50DA0C14B0}"/>
              </a:ext>
            </a:extLst>
          </p:cNvPr>
          <p:cNvSpPr/>
          <p:nvPr/>
        </p:nvSpPr>
        <p:spPr>
          <a:xfrm>
            <a:off x="3842899" y="5320763"/>
            <a:ext cx="2032071" cy="59166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Force Atlas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83A7D-B28C-2F4A-BA70-6EC0BBBC2B8E}"/>
              </a:ext>
            </a:extLst>
          </p:cNvPr>
          <p:cNvSpPr txBox="1"/>
          <p:nvPr/>
        </p:nvSpPr>
        <p:spPr>
          <a:xfrm>
            <a:off x="4858935" y="1846919"/>
            <a:ext cx="19831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Weighted Edges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EBB1B08-6AFF-5A41-9A85-C3569387C5EF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270548" y="461956"/>
            <a:ext cx="3226680" cy="1244268"/>
          </a:xfrm>
          <a:prstGeom prst="bentConnector3">
            <a:avLst>
              <a:gd name="adj1" fmla="val 99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42760C9-EAB4-294F-9944-D1CA1B23CE8A}"/>
              </a:ext>
            </a:extLst>
          </p:cNvPr>
          <p:cNvCxnSpPr>
            <a:cxnSpLocks/>
          </p:cNvCxnSpPr>
          <p:nvPr/>
        </p:nvCxnSpPr>
        <p:spPr>
          <a:xfrm flipH="1">
            <a:off x="3264760" y="2271203"/>
            <a:ext cx="1578344" cy="110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5A70D8D-794C-9C47-815D-ACEB4D236DA8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6206004" y="2205910"/>
            <a:ext cx="2610320" cy="12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FB8FDA8-043F-4645-9D96-37DA82EF20B7}"/>
              </a:ext>
            </a:extLst>
          </p:cNvPr>
          <p:cNvSpPr txBox="1"/>
          <p:nvPr/>
        </p:nvSpPr>
        <p:spPr>
          <a:xfrm>
            <a:off x="3623527" y="2775500"/>
            <a:ext cx="5977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06634D-5259-C340-8ED8-0FBBAEDE712F}"/>
              </a:ext>
            </a:extLst>
          </p:cNvPr>
          <p:cNvSpPr txBox="1"/>
          <p:nvPr/>
        </p:nvSpPr>
        <p:spPr>
          <a:xfrm flipH="1">
            <a:off x="7196282" y="2680176"/>
            <a:ext cx="4261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C39599-5BEF-1A42-B53E-D12A77FEE3A6}"/>
              </a:ext>
            </a:extLst>
          </p:cNvPr>
          <p:cNvSpPr txBox="1"/>
          <p:nvPr/>
        </p:nvSpPr>
        <p:spPr>
          <a:xfrm>
            <a:off x="8134925" y="3416548"/>
            <a:ext cx="136279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B8D33D-2311-AD4B-B12A-512BC19E806F}"/>
              </a:ext>
            </a:extLst>
          </p:cNvPr>
          <p:cNvCxnSpPr>
            <a:cxnSpLocks/>
          </p:cNvCxnSpPr>
          <p:nvPr/>
        </p:nvCxnSpPr>
        <p:spPr>
          <a:xfrm flipH="1">
            <a:off x="7470333" y="4058686"/>
            <a:ext cx="659773" cy="117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B93C48-6C2C-9A4A-83BE-4C4DEB8BAECA}"/>
              </a:ext>
            </a:extLst>
          </p:cNvPr>
          <p:cNvCxnSpPr>
            <a:cxnSpLocks/>
          </p:cNvCxnSpPr>
          <p:nvPr/>
        </p:nvCxnSpPr>
        <p:spPr>
          <a:xfrm>
            <a:off x="9452667" y="4057653"/>
            <a:ext cx="912023" cy="117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F4F89-A56C-D149-85E5-D78A6EF11147}"/>
              </a:ext>
            </a:extLst>
          </p:cNvPr>
          <p:cNvCxnSpPr>
            <a:cxnSpLocks/>
          </p:cNvCxnSpPr>
          <p:nvPr/>
        </p:nvCxnSpPr>
        <p:spPr>
          <a:xfrm flipH="1">
            <a:off x="3431182" y="663966"/>
            <a:ext cx="1052278" cy="10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95A58A-3CDF-F846-8A55-A6D2C63509FB}"/>
              </a:ext>
            </a:extLst>
          </p:cNvPr>
          <p:cNvSpPr txBox="1"/>
          <p:nvPr/>
        </p:nvSpPr>
        <p:spPr>
          <a:xfrm>
            <a:off x="10161759" y="727919"/>
            <a:ext cx="118753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Emphasize geographic repartitions between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717F4-98E5-1643-8E7E-09D8E728D42F}"/>
              </a:ext>
            </a:extLst>
          </p:cNvPr>
          <p:cNvSpPr txBox="1"/>
          <p:nvPr/>
        </p:nvSpPr>
        <p:spPr>
          <a:xfrm>
            <a:off x="3406721" y="921078"/>
            <a:ext cx="11875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See  ranking between nodes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0D766-13B6-F445-AFED-087371B32C85}"/>
              </a:ext>
            </a:extLst>
          </p:cNvPr>
          <p:cNvSpPr txBox="1"/>
          <p:nvPr/>
        </p:nvSpPr>
        <p:spPr>
          <a:xfrm>
            <a:off x="5189694" y="828744"/>
            <a:ext cx="1187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Emphasize similarities between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E1828-7739-5E41-A4B6-A87DD18DA3A8}"/>
              </a:ext>
            </a:extLst>
          </p:cNvPr>
          <p:cNvSpPr txBox="1"/>
          <p:nvPr/>
        </p:nvSpPr>
        <p:spPr>
          <a:xfrm>
            <a:off x="706895" y="794599"/>
            <a:ext cx="1187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Emphasize  divisions between nodes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454CB8-D4C6-A44F-945E-7E9ADC72AB55}"/>
              </a:ext>
            </a:extLst>
          </p:cNvPr>
          <p:cNvSpPr txBox="1"/>
          <p:nvPr/>
        </p:nvSpPr>
        <p:spPr>
          <a:xfrm>
            <a:off x="7028690" y="727920"/>
            <a:ext cx="118753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Emphasize  ranking and similarities  between nodes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23F9C4-9478-1A40-8A8B-30590F4902A0}"/>
              </a:ext>
            </a:extLst>
          </p:cNvPr>
          <p:cNvSpPr txBox="1"/>
          <p:nvPr/>
        </p:nvSpPr>
        <p:spPr>
          <a:xfrm>
            <a:off x="2583361" y="3386081"/>
            <a:ext cx="136279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FEDE80-BB27-2148-84D8-BDEFC07E3FF1}"/>
              </a:ext>
            </a:extLst>
          </p:cNvPr>
          <p:cNvCxnSpPr>
            <a:cxnSpLocks/>
          </p:cNvCxnSpPr>
          <p:nvPr/>
        </p:nvCxnSpPr>
        <p:spPr>
          <a:xfrm flipH="1">
            <a:off x="1918769" y="4028219"/>
            <a:ext cx="659773" cy="117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BDD65F-48A3-524D-9DA6-462307476378}"/>
              </a:ext>
            </a:extLst>
          </p:cNvPr>
          <p:cNvCxnSpPr>
            <a:cxnSpLocks/>
          </p:cNvCxnSpPr>
          <p:nvPr/>
        </p:nvCxnSpPr>
        <p:spPr>
          <a:xfrm>
            <a:off x="3901103" y="4027186"/>
            <a:ext cx="912023" cy="117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E2DD22-82D5-C74E-BAA4-006F63CCE913}"/>
              </a:ext>
            </a:extLst>
          </p:cNvPr>
          <p:cNvSpPr txBox="1"/>
          <p:nvPr/>
        </p:nvSpPr>
        <p:spPr>
          <a:xfrm>
            <a:off x="7506830" y="4471271"/>
            <a:ext cx="59773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 1K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9C46F8-61F3-1946-B22F-43988DFF27CA}"/>
              </a:ext>
            </a:extLst>
          </p:cNvPr>
          <p:cNvSpPr txBox="1"/>
          <p:nvPr/>
        </p:nvSpPr>
        <p:spPr>
          <a:xfrm>
            <a:off x="1842001" y="4516553"/>
            <a:ext cx="8227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 10K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80E7BE-4841-CD42-9061-18EFD36CA28D}"/>
              </a:ext>
            </a:extLst>
          </p:cNvPr>
          <p:cNvSpPr txBox="1"/>
          <p:nvPr/>
        </p:nvSpPr>
        <p:spPr>
          <a:xfrm>
            <a:off x="9198983" y="4317383"/>
            <a:ext cx="1187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 1K</a:t>
            </a:r>
          </a:p>
          <a:p>
            <a:pPr algn="ctr"/>
            <a:r>
              <a:rPr lang="en-US" sz="1200" dirty="0"/>
              <a:t>&amp;</a:t>
            </a:r>
          </a:p>
          <a:p>
            <a:pPr algn="ctr"/>
            <a:r>
              <a:rPr lang="en-US" sz="1200" dirty="0"/>
              <a:t> &lt; 100K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299441-2C04-4E46-A91E-EFA1342C115C}"/>
              </a:ext>
            </a:extLst>
          </p:cNvPr>
          <p:cNvSpPr txBox="1"/>
          <p:nvPr/>
        </p:nvSpPr>
        <p:spPr>
          <a:xfrm>
            <a:off x="3655571" y="4327985"/>
            <a:ext cx="1187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 10K</a:t>
            </a:r>
          </a:p>
          <a:p>
            <a:pPr algn="ctr"/>
            <a:r>
              <a:rPr lang="en-US" sz="1200" dirty="0"/>
              <a:t>&amp; </a:t>
            </a:r>
          </a:p>
          <a:p>
            <a:pPr algn="ctr"/>
            <a:r>
              <a:rPr lang="en-US" sz="1200" dirty="0"/>
              <a:t>&lt; 1M</a:t>
            </a:r>
          </a:p>
        </p:txBody>
      </p:sp>
    </p:spTree>
    <p:extLst>
      <p:ext uri="{BB962C8B-B14F-4D97-AF65-F5344CB8AC3E}">
        <p14:creationId xmlns:p14="http://schemas.microsoft.com/office/powerpoint/2010/main" val="45845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63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Wick</dc:creator>
  <cp:lastModifiedBy>Pierre Wick</cp:lastModifiedBy>
  <cp:revision>12</cp:revision>
  <dcterms:created xsi:type="dcterms:W3CDTF">2021-03-11T17:52:00Z</dcterms:created>
  <dcterms:modified xsi:type="dcterms:W3CDTF">2021-03-22T18:07:27Z</dcterms:modified>
</cp:coreProperties>
</file>