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5"/>
    <p:restoredTop sz="94714"/>
  </p:normalViewPr>
  <p:slideViewPr>
    <p:cSldViewPr snapToGrid="0" snapToObjects="1">
      <p:cViewPr varScale="1">
        <p:scale>
          <a:sx n="198" d="100"/>
          <a:sy n="198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14D9-A372-F643-B13F-920019C9D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D4D96-A16F-894E-8AEB-FA09090B4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2A4E-70AB-174A-B949-54D1A658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40CF-05FE-1C4D-B2A7-3727CF2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1DB9-0BE0-014A-8ACB-FD95B0A7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68B6-735C-5242-A68D-8182A065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2D2FB-CB30-DC44-BD13-3FEAB815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B10A-4C2E-7948-BF41-41522F47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1B7F-EB24-9040-9464-D536E1F5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56FC-930A-454E-9996-CDAE3ED3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6C1B8-C924-244A-B951-989769EC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6A0DF-6E94-C342-A8E8-7F04B570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7083-7C8D-164E-AB38-AE702E12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2891-060D-524E-AEE3-6FA66ECA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157E-6087-6243-ABD9-40C81E54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2C89-C3DE-F34D-B271-296F9852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621F-BB27-C843-A140-BA6DDAC2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2993-A21C-324B-9A60-B09532DF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98D5-D4DF-8F43-8E1C-80B56B31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CADA-F321-E746-A6A4-9992905F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6706-33FD-9C42-91FB-8ED8B360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056D-3597-A449-85B1-4402E22D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A445-5315-8743-BFE9-D5A33A7F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33B3-82C5-6A4E-8F0B-734B5A9F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9563-C466-A64C-AA40-1D71AFE8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D30-F5E6-B440-93C9-112115F8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846C-3C48-E947-A863-7FCE83333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6614-08D4-7549-B0C3-07CCE2CE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DBA0F-A2A7-8E48-8B68-4385EDC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5A15-965F-F640-925D-3371EC28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925F-BAFE-3E4D-8CCD-33ECF23C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4E76-352F-C547-B147-D5026B84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3AFD-7A96-9B4C-9ABC-54027A15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688CE-35BC-F34F-9739-D3B96695B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902AC-8F68-254D-8BD6-272B81275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FD4CF-C84B-8A4A-AE31-AE49BA91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46C3-643A-1149-AE00-76090E2D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2BB64-F53C-DC47-BA3A-14ABD6A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6CF84-903A-9145-812C-D7872E2C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E438-4518-7948-B6B2-7DB800D7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FBF2-E0B2-684B-A664-78EDD081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D44B7-7840-C742-87CB-C56A3C4E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D6ACA-C946-964D-A481-08233AE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E81DA-E040-7147-98A3-08BB6E7D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AD36B-2155-F640-AE81-33D7459D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36A84-9ACE-9642-8CF4-28348BD2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4CB4-B357-2A47-A937-8906B0CF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DC1D-1297-6042-A455-F45F5AD4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7BC32-54A0-FF45-A40B-3CCC180F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9B132-5A74-7B41-A675-67BE6C59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08C0-0A5C-C64C-BF1D-7534325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576DD-21F9-0F49-8AB1-5BD39BED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4290-BEE5-A941-9E77-5EDD35E4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AB14-DD33-A146-9D04-371708084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4DE1-0A13-6E44-90D6-EB5E7F22A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46EC9-9298-654D-BC2B-2F0D12B6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3781-164A-4B4C-A8F2-5A573D0E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5CE2-C76E-744A-AA77-A35C489A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2B689-31D4-B044-84FA-ACA21096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F726-79B5-3D4E-984D-F1945B04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01AF-7B7F-A746-8D25-F773EBBE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5E5F-E8C0-E641-8F0D-E1AE10C3297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28D9-0A81-7846-B075-30ADB33CE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C953-7343-0041-A305-26F46968C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EB5BC-F99E-9949-B9BE-055A9309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E3BF11-FC25-DA48-9FDC-9D4348704345}"/>
              </a:ext>
            </a:extLst>
          </p:cNvPr>
          <p:cNvSpPr txBox="1"/>
          <p:nvPr/>
        </p:nvSpPr>
        <p:spPr>
          <a:xfrm>
            <a:off x="4720281" y="234778"/>
            <a:ext cx="3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Pulse Campaign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1EC6B-76B2-0245-8BA9-1751C7D7EA45}"/>
              </a:ext>
            </a:extLst>
          </p:cNvPr>
          <p:cNvSpPr txBox="1"/>
          <p:nvPr/>
        </p:nvSpPr>
        <p:spPr>
          <a:xfrm>
            <a:off x="4720281" y="723509"/>
            <a:ext cx="3089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Pulse Project</a:t>
            </a:r>
          </a:p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(G, A, 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71ED7-A637-224B-AF83-AECC530631CE}"/>
              </a:ext>
            </a:extLst>
          </p:cNvPr>
          <p:cNvSpPr txBox="1"/>
          <p:nvPr/>
        </p:nvSpPr>
        <p:spPr>
          <a:xfrm>
            <a:off x="4720281" y="1427683"/>
            <a:ext cx="3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Dbeaver</a:t>
            </a:r>
            <a:r>
              <a:rPr lang="en-US" b="1" dirty="0"/>
              <a:t> (RedShift)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CFB87-B275-E942-98A6-5F818955CE4C}"/>
              </a:ext>
            </a:extLst>
          </p:cNvPr>
          <p:cNvSpPr txBox="1"/>
          <p:nvPr/>
        </p:nvSpPr>
        <p:spPr>
          <a:xfrm>
            <a:off x="1046915" y="1427683"/>
            <a:ext cx="3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Social Network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16422-BA3C-E24B-8078-71BAA07132EE}"/>
              </a:ext>
            </a:extLst>
          </p:cNvPr>
          <p:cNvSpPr txBox="1"/>
          <p:nvPr/>
        </p:nvSpPr>
        <p:spPr>
          <a:xfrm>
            <a:off x="8393647" y="1427683"/>
            <a:ext cx="3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54DF1-FDE4-7644-A459-63090189B365}"/>
              </a:ext>
            </a:extLst>
          </p:cNvPr>
          <p:cNvSpPr txBox="1"/>
          <p:nvPr/>
        </p:nvSpPr>
        <p:spPr>
          <a:xfrm>
            <a:off x="1046915" y="2037302"/>
            <a:ext cx="3089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Create View</a:t>
            </a:r>
          </a:p>
          <a:p>
            <a:pPr marL="342900" indent="-342900">
              <a:buAutoNum type="arabicPeriod"/>
            </a:pPr>
            <a:r>
              <a:rPr lang="en-US" b="1" dirty="0"/>
              <a:t>Import into Gephi</a:t>
            </a:r>
          </a:p>
          <a:p>
            <a:pPr marL="342900" indent="-342900">
              <a:buAutoNum type="arabicPeriod"/>
            </a:pPr>
            <a:r>
              <a:rPr lang="en-US" b="1" dirty="0"/>
              <a:t>Graph Network</a:t>
            </a:r>
          </a:p>
          <a:p>
            <a:pPr marL="342900" indent="-342900">
              <a:buAutoNum type="arabicPeriod"/>
            </a:pPr>
            <a:r>
              <a:rPr lang="en-US" b="1" dirty="0"/>
              <a:t>Export Data Lab</a:t>
            </a:r>
          </a:p>
          <a:p>
            <a:pPr marL="342900" indent="-342900">
              <a:buAutoNum type="arabicPeriod"/>
            </a:pPr>
            <a:r>
              <a:rPr lang="en-US" b="1" dirty="0"/>
              <a:t>Merge Data Lab and View</a:t>
            </a:r>
          </a:p>
          <a:p>
            <a:pPr marL="342900" indent="-342900">
              <a:buAutoNum type="arabicPeriod"/>
            </a:pPr>
            <a:r>
              <a:rPr lang="en-US" b="1" dirty="0"/>
              <a:t>Export ‘</a:t>
            </a:r>
            <a:r>
              <a:rPr lang="en-US" b="1" dirty="0" err="1"/>
              <a:t>merge.csv</a:t>
            </a:r>
            <a:r>
              <a:rPr lang="en-US" b="1" dirty="0"/>
              <a:t>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DE40DB-C899-7A4E-9444-DB25875222EB}"/>
              </a:ext>
            </a:extLst>
          </p:cNvPr>
          <p:cNvCxnSpPr/>
          <p:nvPr/>
        </p:nvCxnSpPr>
        <p:spPr>
          <a:xfrm flipH="1">
            <a:off x="2827283" y="1612349"/>
            <a:ext cx="2417379" cy="584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B6280-6B29-1C4A-A2D3-5F88B7E0B79C}"/>
              </a:ext>
            </a:extLst>
          </p:cNvPr>
          <p:cNvCxnSpPr>
            <a:cxnSpLocks/>
          </p:cNvCxnSpPr>
          <p:nvPr/>
        </p:nvCxnSpPr>
        <p:spPr>
          <a:xfrm flipH="1">
            <a:off x="2921876" y="407945"/>
            <a:ext cx="2422918" cy="900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62F7F-218A-EA47-A689-E6CF344FABD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10400" y="858114"/>
            <a:ext cx="2927842" cy="5695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475FBA-3F72-E443-B2E0-4107C4CDF1D8}"/>
              </a:ext>
            </a:extLst>
          </p:cNvPr>
          <p:cNvCxnSpPr>
            <a:cxnSpLocks/>
          </p:cNvCxnSpPr>
          <p:nvPr/>
        </p:nvCxnSpPr>
        <p:spPr>
          <a:xfrm>
            <a:off x="7218619" y="1612349"/>
            <a:ext cx="1175027" cy="584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768559-6C4C-484F-B43D-DA60BB9544C1}"/>
              </a:ext>
            </a:extLst>
          </p:cNvPr>
          <p:cNvSpPr txBox="1"/>
          <p:nvPr/>
        </p:nvSpPr>
        <p:spPr>
          <a:xfrm>
            <a:off x="8393646" y="1997252"/>
            <a:ext cx="30891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Export to CSV</a:t>
            </a:r>
          </a:p>
          <a:p>
            <a:r>
              <a:rPr lang="en-US" sz="1400" b="1" dirty="0"/>
              <a:t>     - By project</a:t>
            </a:r>
          </a:p>
          <a:p>
            <a:r>
              <a:rPr lang="en-US" sz="1400" b="1" dirty="0"/>
              <a:t>     - By date</a:t>
            </a:r>
          </a:p>
          <a:p>
            <a:r>
              <a:rPr lang="en-US" sz="1400" b="1" dirty="0"/>
              <a:t>     - By platform </a:t>
            </a:r>
          </a:p>
          <a:p>
            <a:pPr marL="342900" indent="-342900">
              <a:buAutoNum type="arabicPeriod"/>
            </a:pPr>
            <a:r>
              <a:rPr lang="en-US" b="1" dirty="0"/>
              <a:t>Basic EDA</a:t>
            </a:r>
          </a:p>
          <a:p>
            <a:pPr marL="342900" indent="-342900">
              <a:buAutoNum type="arabicPeriod"/>
            </a:pPr>
            <a:r>
              <a:rPr lang="en-US" b="1" dirty="0"/>
              <a:t>Word Frequency</a:t>
            </a:r>
          </a:p>
          <a:p>
            <a:pPr marL="342900" indent="-342900">
              <a:buAutoNum type="arabicPeriod"/>
            </a:pPr>
            <a:r>
              <a:rPr lang="en-US" b="1" dirty="0"/>
              <a:t>Hashtag Frequency</a:t>
            </a:r>
          </a:p>
          <a:p>
            <a:pPr marL="342900" indent="-342900">
              <a:buAutoNum type="arabicPeriod"/>
            </a:pPr>
            <a:r>
              <a:rPr lang="en-US" b="1" dirty="0"/>
              <a:t>Cosine Similarity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02BA3A-D587-3648-81C9-DCA4719A08F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337033" y="3059081"/>
            <a:ext cx="5056613" cy="492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Wick</dc:creator>
  <cp:lastModifiedBy>Pierre Wick</cp:lastModifiedBy>
  <cp:revision>1</cp:revision>
  <dcterms:created xsi:type="dcterms:W3CDTF">2021-06-09T16:56:41Z</dcterms:created>
  <dcterms:modified xsi:type="dcterms:W3CDTF">2021-06-09T17:03:25Z</dcterms:modified>
</cp:coreProperties>
</file>