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8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72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4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9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6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5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199E9-E81D-42B3-9D89-72F3AA5E5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5BC5B-EE4A-3F49-8A8A-8371FD0AF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300">
                <a:solidFill>
                  <a:schemeClr val="tx2"/>
                </a:solidFill>
              </a:rPr>
              <a:t>Texture Synthesis: Image Quilting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47C8F-409E-0440-9335-667CE88BD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Allison Serio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028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C79977"/>
      </a:accent1>
      <a:accent2>
        <a:srgbClr val="AEA265"/>
      </a:accent2>
      <a:accent3>
        <a:srgbClr val="99A771"/>
      </a:accent3>
      <a:accent4>
        <a:srgbClr val="7EB066"/>
      </a:accent4>
      <a:accent5>
        <a:srgbClr val="70AF75"/>
      </a:accent5>
      <a:accent6>
        <a:srgbClr val="66B08B"/>
      </a:accent6>
      <a:hlink>
        <a:srgbClr val="5A86A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Meiryo</vt:lpstr>
      <vt:lpstr>Corbel</vt:lpstr>
      <vt:lpstr>ShojiVTI</vt:lpstr>
      <vt:lpstr>Texture Synthesis: Image Quilting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Synthesis: Image Quilting</dc:title>
  <dc:creator>Allison N Serio</dc:creator>
  <cp:lastModifiedBy>Allison N Serio</cp:lastModifiedBy>
  <cp:revision>1</cp:revision>
  <dcterms:created xsi:type="dcterms:W3CDTF">2020-12-07T20:12:59Z</dcterms:created>
  <dcterms:modified xsi:type="dcterms:W3CDTF">2020-12-07T20:13:21Z</dcterms:modified>
</cp:coreProperties>
</file>