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d0aa6e10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d0aa6e10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0aa6e100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d0aa6e100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d0aa6e10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d0aa6e10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d0aa6e100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d0aa6e100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d0aa6e10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d0aa6e10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nn not terminating but has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svm svc model not terminating for rbf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d0aa6e10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d0aa6e10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d0aa6e10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d0aa6e10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d0aa6e100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d0aa6e100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e3d9bc6a1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e3d9bc6a1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d0aa6e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d0aa6e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3d9bc6a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3d9bc6a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d0aa6e1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d0aa6e1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d0aa6e1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d0aa6e1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d0aa6e10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d0aa6e10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d13ed55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d13ed55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d0aa6e100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d0aa6e100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3d9bc6a1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3d9bc6a1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binding problems with IP because of VM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e3d9bc6a1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e3d9bc6a1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3d9bc6a1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3d9bc6a1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d0aa6e10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d0aa6e10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-subset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-numbers and characters that are not letters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d0aa6e10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d0aa6e10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-reducing the size of the vocabulary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0aa6e10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d0aa6e10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Allison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d0aa6e100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d0aa6e100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Sabrina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28700" y="2724151"/>
            <a:ext cx="7086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932171" y="3235746"/>
            <a:ext cx="21831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28700" y="3242884"/>
            <a:ext cx="480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057900" y="10731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14333" y="3523020"/>
            <a:ext cx="8116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1295" y="706079"/>
            <a:ext cx="81165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514350" y="4137536"/>
            <a:ext cx="8115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514350" y="565149"/>
            <a:ext cx="81153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68350" y="2736850"/>
            <a:ext cx="7597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768350" y="565150"/>
            <a:ext cx="76137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77899" y="2524167"/>
            <a:ext cx="719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768350" y="2969897"/>
            <a:ext cx="7613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57188" y="70008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8238172" y="202596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b="0" i="0" lang="es-419" sz="6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68371" y="843526"/>
            <a:ext cx="760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68350" y="2736236"/>
            <a:ext cx="7608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860839" y="284162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514350" y="284162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14350" y="1651560"/>
            <a:ext cx="2592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14349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276600" y="165100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275143" y="2178050"/>
            <a:ext cx="25923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6038850" y="164465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6038851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16464" y="3143250"/>
            <a:ext cx="2588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516464" y="1771650"/>
            <a:ext cx="25887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516464" y="3655323"/>
            <a:ext cx="2588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3280697" y="3143250"/>
            <a:ext cx="2586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3280697" y="1771650"/>
            <a:ext cx="25866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3280698" y="3655322"/>
            <a:ext cx="2586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6037298" y="3143250"/>
            <a:ext cx="2592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6037391" y="1771650"/>
            <a:ext cx="25860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6037298" y="3655321"/>
            <a:ext cx="25893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63000" y="-902731"/>
            <a:ext cx="3018000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6394350" y="1250900"/>
            <a:ext cx="29274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381150" y="-1054150"/>
            <a:ext cx="2927400" cy="6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5860839" y="284956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285750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285751"/>
            <a:ext cx="524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5807" y="1637851"/>
            <a:ext cx="3810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14350" y="2349500"/>
            <a:ext cx="39837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800600" y="1637851"/>
            <a:ext cx="3828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29150" y="2349500"/>
            <a:ext cx="4000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14350" y="1143000"/>
            <a:ext cx="30861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746687" y="560069"/>
            <a:ext cx="4883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14350" y="2343149"/>
            <a:ext cx="30861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14350" y="1143000"/>
            <a:ext cx="515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895929" y="563431"/>
            <a:ext cx="27336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4350" y="2343149"/>
            <a:ext cx="5154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2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FKbdOhw6ardCvEVqQSiBCptW6XFkM0XQ/view" TargetMode="External"/><Relationship Id="rId4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ndroid.stackexchange.com/questions/171442/root-android-virtual-device-with-android-7-1-1" TargetMode="External"/><Relationship Id="rId4" Type="http://schemas.openxmlformats.org/officeDocument/2006/relationships/hyperlink" Target="https://www.kaggle.com/lakshmi25npathi/imdb-dataset-of-50k-movie-reviews" TargetMode="External"/><Relationship Id="rId5" Type="http://schemas.openxmlformats.org/officeDocument/2006/relationships/hyperlink" Target="https://wiki.termux.com/wiki/Graphical_Environment" TargetMode="External"/><Relationship Id="rId6" Type="http://schemas.openxmlformats.org/officeDocument/2006/relationships/hyperlink" Target="https://github.com/laBruji/Sentiment-Analys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ag6dET6RvFXHBDAQjfprXInidmAgrdf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2585925" y="1147900"/>
            <a:ext cx="5829300" cy="834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Afiniti Intern Projects</a:t>
            </a:r>
            <a:endParaRPr sz="2400"/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2302775" y="3067200"/>
            <a:ext cx="2164500" cy="834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00"/>
              <a:t>Allison Serio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00"/>
              <a:t>Sabrina Romero</a:t>
            </a:r>
            <a:endParaRPr sz="1800"/>
          </a:p>
        </p:txBody>
      </p:sp>
      <p:sp>
        <p:nvSpPr>
          <p:cNvPr id="149" name="Google Shape;149;p20"/>
          <p:cNvSpPr txBox="1"/>
          <p:nvPr/>
        </p:nvSpPr>
        <p:spPr>
          <a:xfrm>
            <a:off x="5646850" y="2052625"/>
            <a:ext cx="2595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January 2020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2171850" y="5917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Converting text to numbers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Bag of Words Model</a:t>
            </a:r>
            <a:endParaRPr sz="1800"/>
          </a:p>
        </p:txBody>
      </p:sp>
      <p:sp>
        <p:nvSpPr>
          <p:cNvPr id="202" name="Google Shape;202;p29"/>
          <p:cNvSpPr txBox="1"/>
          <p:nvPr/>
        </p:nvSpPr>
        <p:spPr>
          <a:xfrm>
            <a:off x="703075" y="1757675"/>
            <a:ext cx="6124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 back to South Carolina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555050" y="2386725"/>
            <a:ext cx="8214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343100" y="2379375"/>
            <a:ext cx="6457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[</a:t>
            </a: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go,	back, to, Mississippi, Alabama, South, Carolina, Georgia, Louisiana]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9"/>
          <p:cNvSpPr/>
          <p:nvPr/>
        </p:nvSpPr>
        <p:spPr>
          <a:xfrm rot="5400000">
            <a:off x="4267350" y="3172375"/>
            <a:ext cx="609300" cy="296100"/>
          </a:xfrm>
          <a:prstGeom prst="rightArrow">
            <a:avLst>
              <a:gd fmla="val 50000" name="adj1"/>
              <a:gd fmla="val 67975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1343100" y="3828425"/>
            <a:ext cx="6457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[  1 ,    1    ,  1 ,         0       ,         0       ,    1    ,        1       ,       0      ,         0     ]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Using scikit-learn library in Python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96350" y="1627425"/>
            <a:ext cx="8751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200"/>
              <a:t>CountVectorizer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build vocabulary of known words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encode new documents using that vocabulary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integer count for the number of times each word appeared in the document.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3826275"/>
            <a:ext cx="507682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Using scikit-learn library in Python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196350" y="1627425"/>
            <a:ext cx="8751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200"/>
              <a:t>Tfidf</a:t>
            </a:r>
            <a:r>
              <a:rPr lang="es-419" sz="2200"/>
              <a:t>Vectorizer</a:t>
            </a:r>
            <a:endParaRPr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/>
              <a:t>Term Frequency: how often a word appears within a document.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/>
              <a:t>Inverse Document Frequency: Downscales words that appear often across documents.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s-419" sz="1400"/>
              <a:t>Highlights the words that are frequent in a document but not across documents. </a:t>
            </a:r>
            <a:endParaRPr sz="1400"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3599638"/>
            <a:ext cx="50006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042000" y="1812425"/>
            <a:ext cx="3060000" cy="51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200"/>
              <a:t>Results in the dataset</a:t>
            </a:r>
            <a:endParaRPr sz="1400"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2793525"/>
            <a:ext cx="44767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Classification Models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514350" y="1645925"/>
            <a:ext cx="40575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Neural Network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Support Vector Machine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s-419"/>
              <a:t>Logistic Regression</a:t>
            </a:r>
            <a:endParaRPr/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75" y="1762075"/>
            <a:ext cx="5306423" cy="268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000" y="3137905"/>
            <a:ext cx="4000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075" y="4395450"/>
            <a:ext cx="5306425" cy="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Logistic Regression Results</a:t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1991605"/>
            <a:ext cx="5467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SVM Results</a:t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75" y="1768950"/>
            <a:ext cx="57910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Best Model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571275" y="3031423"/>
            <a:ext cx="5103600" cy="1732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Support Vector Machine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TF-IDF Vectorizer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C value: 1.5</a:t>
            </a:r>
            <a:endParaRPr sz="2400"/>
          </a:p>
        </p:txBody>
      </p:sp>
      <p:sp>
        <p:nvSpPr>
          <p:cNvPr id="254" name="Google Shape;254;p36"/>
          <p:cNvSpPr txBox="1"/>
          <p:nvPr/>
        </p:nvSpPr>
        <p:spPr>
          <a:xfrm>
            <a:off x="854075" y="2040550"/>
            <a:ext cx="3220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entury Gothic"/>
                <a:ea typeface="Century Gothic"/>
                <a:cs typeface="Century Gothic"/>
                <a:sym typeface="Century Gothic"/>
              </a:rPr>
              <a:t>Accuracy: 73.72%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175" y="1858255"/>
            <a:ext cx="3164325" cy="266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Linux on Android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Solutions</a:t>
            </a:r>
            <a:endParaRPr/>
          </a:p>
        </p:txBody>
      </p:sp>
      <p:sp>
        <p:nvSpPr>
          <p:cNvPr id="266" name="Google Shape;266;p38"/>
          <p:cNvSpPr txBox="1"/>
          <p:nvPr>
            <p:ph idx="3" type="body"/>
          </p:nvPr>
        </p:nvSpPr>
        <p:spPr>
          <a:xfrm>
            <a:off x="3275850" y="1808862"/>
            <a:ext cx="2592300" cy="469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Supersu </a:t>
            </a:r>
            <a:endParaRPr/>
          </a:p>
        </p:txBody>
      </p:sp>
      <p:sp>
        <p:nvSpPr>
          <p:cNvPr id="267" name="Google Shape;267;p38"/>
          <p:cNvSpPr txBox="1"/>
          <p:nvPr>
            <p:ph idx="5" type="body"/>
          </p:nvPr>
        </p:nvSpPr>
        <p:spPr>
          <a:xfrm>
            <a:off x="6038863" y="1808850"/>
            <a:ext cx="2592300" cy="469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Termux + AnLinux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851" y="2538025"/>
            <a:ext cx="1766287" cy="1766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463" y="2667625"/>
            <a:ext cx="1507075" cy="15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00" y="2349612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/>
        </p:nvSpPr>
        <p:spPr>
          <a:xfrm>
            <a:off x="673513" y="1879800"/>
            <a:ext cx="2049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entury Gothic"/>
                <a:ea typeface="Century Gothic"/>
                <a:cs typeface="Century Gothic"/>
                <a:sym typeface="Century Gothic"/>
              </a:rPr>
              <a:t>Magisk Manager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Client-Server Chat using Socket Programming in C++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2260700" y="416625"/>
            <a:ext cx="64581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Magisk Manager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Flash Magisk ZIP File through TWRP</a:t>
            </a:r>
            <a:endParaRPr sz="1800"/>
          </a:p>
        </p:txBody>
      </p:sp>
      <p:sp>
        <p:nvSpPr>
          <p:cNvPr id="277" name="Google Shape;277;p39"/>
          <p:cNvSpPr txBox="1"/>
          <p:nvPr/>
        </p:nvSpPr>
        <p:spPr>
          <a:xfrm>
            <a:off x="74550" y="2304225"/>
            <a:ext cx="12822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Enable developer options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39"/>
          <p:cNvSpPr/>
          <p:nvPr/>
        </p:nvSpPr>
        <p:spPr>
          <a:xfrm rot="-1874000">
            <a:off x="1344009" y="2423632"/>
            <a:ext cx="656092" cy="134080"/>
          </a:xfrm>
          <a:prstGeom prst="rightArrow">
            <a:avLst>
              <a:gd fmla="val 50000" name="adj1"/>
              <a:gd fmla="val 1446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1948125" y="1767525"/>
            <a:ext cx="1162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Enable USB debugging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39"/>
          <p:cNvSpPr/>
          <p:nvPr/>
        </p:nvSpPr>
        <p:spPr>
          <a:xfrm rot="1341953">
            <a:off x="1357574" y="2885764"/>
            <a:ext cx="655945" cy="133986"/>
          </a:xfrm>
          <a:prstGeom prst="rightArrow">
            <a:avLst>
              <a:gd fmla="val 50000" name="adj1"/>
              <a:gd fmla="val 1446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1948125" y="3142425"/>
            <a:ext cx="1282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Enable OEM unlocking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682" y="1808475"/>
            <a:ext cx="46920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925" y="3142425"/>
            <a:ext cx="536700" cy="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6135000" y="1577475"/>
            <a:ext cx="13575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Install ADB and Fastboot in PC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4572000" y="4362825"/>
            <a:ext cx="3650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fastboot flash recovery twrp-version.img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9"/>
          <p:cNvSpPr/>
          <p:nvPr/>
        </p:nvSpPr>
        <p:spPr>
          <a:xfrm rot="5400000">
            <a:off x="6581700" y="2599728"/>
            <a:ext cx="464100" cy="134100"/>
          </a:xfrm>
          <a:prstGeom prst="rightArrow">
            <a:avLst>
              <a:gd fmla="val 50000" name="adj1"/>
              <a:gd fmla="val 1000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9"/>
          <p:cNvSpPr txBox="1"/>
          <p:nvPr/>
        </p:nvSpPr>
        <p:spPr>
          <a:xfrm>
            <a:off x="6144050" y="2916225"/>
            <a:ext cx="1282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adb reboot bootloader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2100" y="4302725"/>
            <a:ext cx="536700" cy="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/>
          <p:nvPr/>
        </p:nvSpPr>
        <p:spPr>
          <a:xfrm rot="5400000">
            <a:off x="6581700" y="3767903"/>
            <a:ext cx="464100" cy="134100"/>
          </a:xfrm>
          <a:prstGeom prst="rightArrow">
            <a:avLst>
              <a:gd fmla="val 50000" name="adj1"/>
              <a:gd fmla="val 1000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9875" y="2916225"/>
            <a:ext cx="536700" cy="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507" y="1767525"/>
            <a:ext cx="46920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Supersu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514350" y="1328295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Rooting solution without bootloader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Download Supersu app on android emulator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Download recovery flash zip on host machine and extract files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Allow emulator to write to system files in host terminal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-419"/>
              <a:t>emulator.exe -avd {emulator name} -writable-system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s-419"/>
              <a:t>adb root &amp;&amp; adb remount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725" y="4181625"/>
            <a:ext cx="536700" cy="5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Termux + AnLinux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231100" y="140737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Termux: Android terminal emulator and Linux environment app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-Limited distro packages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-Bootleg packages error</a:t>
            </a:r>
            <a:endParaRPr/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Anlinux: Requires Termux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	-Supports many Linux distro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/>
              <a:t>	-Desktop environment with vnc server</a:t>
            </a:r>
            <a:endParaRPr/>
          </a:p>
        </p:txBody>
      </p:sp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350" y="1824375"/>
            <a:ext cx="1789050" cy="318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7582" y="1866375"/>
            <a:ext cx="46920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107" y="3187250"/>
            <a:ext cx="46920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-2254250" y="2086805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Termux + AnLinux</a:t>
            </a:r>
            <a:endParaRPr/>
          </a:p>
        </p:txBody>
      </p:sp>
      <p:pic>
        <p:nvPicPr>
          <p:cNvPr id="313" name="Google Shape;313;p42" title="Screen Recording 2020-01-30 at 11.20.25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713" y="0"/>
            <a:ext cx="29287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/>
        </p:nvSpPr>
        <p:spPr>
          <a:xfrm>
            <a:off x="225325" y="1680350"/>
            <a:ext cx="66027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hlinkClick r:id="rId3"/>
              </a:rPr>
              <a:t>https://android.stackexchange.com/questions/171442/root-android-virtual-device-with-android-7-1-1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hlinkClick r:id="rId4"/>
              </a:rPr>
              <a:t>https://www.kaggle.com/lakshmi25npathi/imdb-dataset-of-50k-movie-reviews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hlinkClick r:id="rId5"/>
              </a:rPr>
              <a:t>https://wiki.termux.com/wiki/Graphical_Environment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hlinkClick r:id="rId6"/>
              </a:rPr>
              <a:t>https://github.com/laBruji/Sentiment-Analysis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9" name="Google Shape;319;p43"/>
          <p:cNvSpPr txBox="1"/>
          <p:nvPr>
            <p:ph idx="4294967295"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750" y="682300"/>
            <a:ext cx="4531325" cy="430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 title="server-client video_ed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050"/>
            <a:ext cx="91440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Sentiment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Processing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IMDB dataset of 50k movie reviews</a:t>
            </a:r>
            <a:endParaRPr sz="1800"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3909"/>
            <a:ext cx="9144001" cy="3182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477650" y="2424375"/>
            <a:ext cx="6296400" cy="169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remove tags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remove brackets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remove special characters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remove stopwords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stem words</a:t>
            </a:r>
            <a:endParaRPr sz="2400"/>
          </a:p>
        </p:txBody>
      </p:sp>
      <p:sp>
        <p:nvSpPr>
          <p:cNvPr id="182" name="Google Shape;182;p26"/>
          <p:cNvSpPr txBox="1"/>
          <p:nvPr/>
        </p:nvSpPr>
        <p:spPr>
          <a:xfrm>
            <a:off x="1536200" y="1085425"/>
            <a:ext cx="52851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entury Gothic"/>
                <a:ea typeface="Century Gothic"/>
                <a:cs typeface="Century Gothic"/>
                <a:sym typeface="Century Gothic"/>
              </a:rPr>
              <a:t>Modifications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Filtered Dataset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5418"/>
            <a:ext cx="9144000" cy="286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Converting text to numbers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Bag of Words Model</a:t>
            </a:r>
            <a:endParaRPr sz="1800"/>
          </a:p>
        </p:txBody>
      </p:sp>
      <p:sp>
        <p:nvSpPr>
          <p:cNvPr id="194" name="Google Shape;194;p28"/>
          <p:cNvSpPr txBox="1"/>
          <p:nvPr/>
        </p:nvSpPr>
        <p:spPr>
          <a:xfrm>
            <a:off x="610575" y="2664275"/>
            <a:ext cx="27753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 back to Mississippi,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 back to Alabama,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 back to South Carolina,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 back to Georgia,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 back to Louisiana.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3674700" y="3034325"/>
            <a:ext cx="1794600" cy="444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6475625" y="1988975"/>
            <a:ext cx="20352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go,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back,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to,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Mississippi,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Alabama,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South,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Carolina,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Georgia,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entury Gothic"/>
                <a:ea typeface="Century Gothic"/>
                <a:cs typeface="Century Gothic"/>
                <a:sym typeface="Century Gothic"/>
              </a:rPr>
              <a:t>	Louisiana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