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84" Type="http://schemas.openxmlformats.org/officeDocument/2006/relationships/slide" Target="slides/slide80.xml"/><Relationship Id="rId42" Type="http://schemas.openxmlformats.org/officeDocument/2006/relationships/slide" Target="slides/slide38.xml"/><Relationship Id="rId89" Type="http://schemas.openxmlformats.org/officeDocument/2006/relationships/slide" Target="slides/slide85.xml"/><Relationship Id="rId47" Type="http://schemas.openxmlformats.org/officeDocument/2006/relationships/slide" Target="slides/slide43.xml"/><Relationship Id="rId63" Type="http://schemas.openxmlformats.org/officeDocument/2006/relationships/slide" Target="slides/slide59.xml"/><Relationship Id="rId21" Type="http://schemas.openxmlformats.org/officeDocument/2006/relationships/slide" Target="slides/slide17.xml"/><Relationship Id="rId68" Type="http://schemas.openxmlformats.org/officeDocument/2006/relationships/slide" Target="slides/slide64.xml"/><Relationship Id="rId16" Type="http://schemas.openxmlformats.org/officeDocument/2006/relationships/slide" Target="slides/slide12.xml"/><Relationship Id="rId74" Type="http://schemas.openxmlformats.org/officeDocument/2006/relationships/slide" Target="slides/slide70.xml"/><Relationship Id="rId32" Type="http://schemas.openxmlformats.org/officeDocument/2006/relationships/slide" Target="slides/slide28.xml"/><Relationship Id="rId79" Type="http://schemas.openxmlformats.org/officeDocument/2006/relationships/slide" Target="slides/slide75.xml"/><Relationship Id="rId37" Type="http://schemas.openxmlformats.org/officeDocument/2006/relationships/slide" Target="slides/slide33.xml"/><Relationship Id="rId53" Type="http://schemas.openxmlformats.org/officeDocument/2006/relationships/slide" Target="slides/slide49.xml"/><Relationship Id="rId11" Type="http://schemas.openxmlformats.org/officeDocument/2006/relationships/slide" Target="slides/slide7.xml"/><Relationship Id="rId58" Type="http://schemas.openxmlformats.org/officeDocument/2006/relationships/slide" Target="slides/slide54.xml"/><Relationship Id="rId5" Type="http://schemas.openxmlformats.org/officeDocument/2006/relationships/slide" Target="slides/slide1.xml"/><Relationship Id="rId95" Type="http://schemas.openxmlformats.org/officeDocument/2006/relationships/slide" Target="slides/slide91.xml"/><Relationship Id="rId90" Type="http://schemas.openxmlformats.org/officeDocument/2006/relationships/slide" Target="slides/slide86.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22" Type="http://schemas.openxmlformats.org/officeDocument/2006/relationships/slide" Target="slides/slide18.xml"/><Relationship Id="rId69" Type="http://schemas.openxmlformats.org/officeDocument/2006/relationships/slide" Target="slides/slide65.xml"/><Relationship Id="rId27" Type="http://schemas.openxmlformats.org/officeDocument/2006/relationships/slide" Target="slides/slide23.xml"/><Relationship Id="rId85" Type="http://schemas.openxmlformats.org/officeDocument/2006/relationships/slide" Target="slides/slide81.xml"/><Relationship Id="rId80" Type="http://schemas.openxmlformats.org/officeDocument/2006/relationships/slide" Target="slides/slide76.xml"/><Relationship Id="rId3" Type="http://schemas.openxmlformats.org/officeDocument/2006/relationships/slideMaster" Target="slideMasters/slideMaster1.xml"/><Relationship Id="rId46" Type="http://schemas.openxmlformats.org/officeDocument/2006/relationships/slide" Target="slides/slide42.xml"/><Relationship Id="rId33" Type="http://schemas.openxmlformats.org/officeDocument/2006/relationships/slide" Target="slides/slide29.xml"/><Relationship Id="rId38" Type="http://schemas.openxmlformats.org/officeDocument/2006/relationships/slide" Target="slides/slide34.xml"/><Relationship Id="rId67" Type="http://schemas.openxmlformats.org/officeDocument/2006/relationships/slide" Target="slides/slide63.xml"/><Relationship Id="rId25" Type="http://schemas.openxmlformats.org/officeDocument/2006/relationships/slide" Target="slides/slide21.xml"/><Relationship Id="rId12" Type="http://schemas.openxmlformats.org/officeDocument/2006/relationships/slide" Target="slides/slide8.xml"/><Relationship Id="rId59" Type="http://schemas.openxmlformats.org/officeDocument/2006/relationships/slide" Target="slides/slide55.xml"/><Relationship Id="rId17" Type="http://schemas.openxmlformats.org/officeDocument/2006/relationships/slide" Target="slides/slide13.xml"/><Relationship Id="rId83" Type="http://schemas.openxmlformats.org/officeDocument/2006/relationships/slide" Target="slides/slide79.xml"/><Relationship Id="rId41" Type="http://schemas.openxmlformats.org/officeDocument/2006/relationships/slide" Target="slides/slide37.xml"/><Relationship Id="rId88" Type="http://schemas.openxmlformats.org/officeDocument/2006/relationships/slide" Target="slides/slide84.xml"/><Relationship Id="rId75" Type="http://schemas.openxmlformats.org/officeDocument/2006/relationships/slide" Target="slides/slide71.xml"/><Relationship Id="rId70" Type="http://schemas.openxmlformats.org/officeDocument/2006/relationships/slide" Target="slides/slide66.xml"/><Relationship Id="rId62" Type="http://schemas.openxmlformats.org/officeDocument/2006/relationships/slide" Target="slides/slide58.xml"/><Relationship Id="rId20" Type="http://schemas.openxmlformats.org/officeDocument/2006/relationships/slide" Target="slides/slide16.xml"/><Relationship Id="rId96" Type="http://schemas.openxmlformats.org/officeDocument/2006/relationships/slide" Target="slides/slide92.xml"/><Relationship Id="rId54" Type="http://schemas.openxmlformats.org/officeDocument/2006/relationships/slide" Target="slides/slide50.xml"/><Relationship Id="rId91" Type="http://schemas.openxmlformats.org/officeDocument/2006/relationships/slide" Target="slides/slide87.xml"/><Relationship Id="rId1" Type="http://schemas.openxmlformats.org/officeDocument/2006/relationships/theme" Target="theme/theme2.xml"/><Relationship Id="rId6" Type="http://schemas.openxmlformats.org/officeDocument/2006/relationships/slide" Target="slides/slide2.xml"/><Relationship Id="rId49" Type="http://schemas.openxmlformats.org/officeDocument/2006/relationships/slide" Target="slides/slide45.xml"/><Relationship Id="rId36" Type="http://schemas.openxmlformats.org/officeDocument/2006/relationships/slide" Target="slides/slide32.xml"/><Relationship Id="rId23" Type="http://schemas.openxmlformats.org/officeDocument/2006/relationships/slide" Target="slides/slide19.xml"/><Relationship Id="rId28" Type="http://schemas.openxmlformats.org/officeDocument/2006/relationships/slide" Target="slides/slide24.xml"/><Relationship Id="rId57" Type="http://schemas.openxmlformats.org/officeDocument/2006/relationships/slide" Target="slides/slide53.xml"/><Relationship Id="rId15" Type="http://schemas.openxmlformats.org/officeDocument/2006/relationships/slide" Target="slides/slide11.xml"/><Relationship Id="rId86" Type="http://schemas.openxmlformats.org/officeDocument/2006/relationships/slide" Target="slides/slide82.xml"/><Relationship Id="rId44" Type="http://schemas.openxmlformats.org/officeDocument/2006/relationships/slide" Target="slides/slide40.xml"/><Relationship Id="rId81" Type="http://schemas.openxmlformats.org/officeDocument/2006/relationships/slide" Target="slides/slide77.xml"/><Relationship Id="rId73" Type="http://schemas.openxmlformats.org/officeDocument/2006/relationships/slide" Target="slides/slide69.xml"/><Relationship Id="rId31" Type="http://schemas.openxmlformats.org/officeDocument/2006/relationships/slide" Target="slides/slide27.xml"/><Relationship Id="rId78" Type="http://schemas.openxmlformats.org/officeDocument/2006/relationships/slide" Target="slides/slide74.xml"/><Relationship Id="rId65" Type="http://schemas.openxmlformats.org/officeDocument/2006/relationships/slide" Target="slides/slide61.xml"/><Relationship Id="rId60" Type="http://schemas.openxmlformats.org/officeDocument/2006/relationships/slide" Target="slides/slide56.xml"/><Relationship Id="rId94" Type="http://schemas.openxmlformats.org/officeDocument/2006/relationships/slide" Target="slides/slide90.xml"/><Relationship Id="rId52" Type="http://schemas.openxmlformats.org/officeDocument/2006/relationships/slide" Target="slides/slide48.xml"/><Relationship Id="rId10" Type="http://schemas.openxmlformats.org/officeDocument/2006/relationships/slide" Target="slides/slide6.xml"/><Relationship Id="rId99" Type="http://schemas.openxmlformats.org/officeDocument/2006/relationships/customXml" Target="../customXml/item3.xml"/><Relationship Id="rId4" Type="http://schemas.openxmlformats.org/officeDocument/2006/relationships/notesMaster" Target="notesMasters/notesMaster1.xml"/><Relationship Id="rId9" Type="http://schemas.openxmlformats.org/officeDocument/2006/relationships/slide" Target="slides/slide5.xml"/><Relationship Id="rId39" Type="http://schemas.openxmlformats.org/officeDocument/2006/relationships/slide" Target="slides/slide35.xml"/><Relationship Id="rId13" Type="http://schemas.openxmlformats.org/officeDocument/2006/relationships/slide" Target="slides/slide9.xml"/><Relationship Id="rId18" Type="http://schemas.openxmlformats.org/officeDocument/2006/relationships/slide" Target="slides/slide14.xml"/><Relationship Id="rId76" Type="http://schemas.openxmlformats.org/officeDocument/2006/relationships/slide" Target="slides/slide72.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97" Type="http://schemas.openxmlformats.org/officeDocument/2006/relationships/customXml" Target="../customXml/item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presProps" Target="presProps.xml"/><Relationship Id="rId29" Type="http://schemas.openxmlformats.org/officeDocument/2006/relationships/slide" Target="slides/slide25.xml"/><Relationship Id="rId40" Type="http://schemas.openxmlformats.org/officeDocument/2006/relationships/slide" Target="slides/slide36.xml"/><Relationship Id="rId87" Type="http://schemas.openxmlformats.org/officeDocument/2006/relationships/slide" Target="slides/slide83.xml"/><Relationship Id="rId45" Type="http://schemas.openxmlformats.org/officeDocument/2006/relationships/slide" Target="slides/slide41.xml"/><Relationship Id="rId66" Type="http://schemas.openxmlformats.org/officeDocument/2006/relationships/slide" Target="slides/slide62.xml"/><Relationship Id="rId24" Type="http://schemas.openxmlformats.org/officeDocument/2006/relationships/slide" Target="slides/slide20.xml"/><Relationship Id="rId82" Type="http://schemas.openxmlformats.org/officeDocument/2006/relationships/slide" Target="slides/slide78.xml"/><Relationship Id="rId61" Type="http://schemas.openxmlformats.org/officeDocument/2006/relationships/slide" Target="slides/slide57.xml"/><Relationship Id="rId19" Type="http://schemas.openxmlformats.org/officeDocument/2006/relationships/slide" Target="slides/slide15.xml"/><Relationship Id="rId30" Type="http://schemas.openxmlformats.org/officeDocument/2006/relationships/slide" Target="slides/slide26.xml"/><Relationship Id="rId77" Type="http://schemas.openxmlformats.org/officeDocument/2006/relationships/slide" Target="slides/slide73.xml"/><Relationship Id="rId35" Type="http://schemas.openxmlformats.org/officeDocument/2006/relationships/slide" Target="slides/slide31.xml"/><Relationship Id="rId56" Type="http://schemas.openxmlformats.org/officeDocument/2006/relationships/slide" Target="slides/slide52.xml"/><Relationship Id="rId14" Type="http://schemas.openxmlformats.org/officeDocument/2006/relationships/slide" Target="slides/slide10.xml"/><Relationship Id="rId8" Type="http://schemas.openxmlformats.org/officeDocument/2006/relationships/slide" Target="slides/slide4.xml"/><Relationship Id="rId72" Type="http://schemas.openxmlformats.org/officeDocument/2006/relationships/slide" Target="slides/slide68.xml"/><Relationship Id="rId51" Type="http://schemas.openxmlformats.org/officeDocument/2006/relationships/slide" Target="slides/slide47.xml"/><Relationship Id="rId93" Type="http://schemas.openxmlformats.org/officeDocument/2006/relationships/slide" Target="slides/slide89.xml"/><Relationship Id="rId98"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4" name="Google Shape;4;n"/>
          <p:cNvSpPr txBox="1"/>
          <p:nvPr>
            <p:ph idx="10" type="dt"/>
          </p:nvPr>
        </p:nvSpPr>
        <p:spPr>
          <a:xfrm>
            <a:off x="4144962" y="0"/>
            <a:ext cx="3170236" cy="479425"/>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Clr>
                <a:schemeClr val="dk1"/>
              </a:buClr>
              <a:buSzPts val="1400"/>
              <a:buFont typeface="Times New Roman"/>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4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400"/>
              <a:buFont typeface="Times New Roman"/>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Clr>
                <a:schemeClr val="dk1"/>
              </a:buClr>
              <a:buSzPts val="1400"/>
              <a:buFont typeface="Times New Roman"/>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Clr>
                <a:schemeClr val="dk1"/>
              </a:buClr>
              <a:buSzPts val="1400"/>
              <a:buFont typeface="Times New Roman"/>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1775"/>
            <a:ext cx="3170238" cy="479425"/>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8" name="Google Shape;8;n"/>
          <p:cNvSpPr txBox="1"/>
          <p:nvPr>
            <p:ph idx="12" type="sldNum"/>
          </p:nvPr>
        </p:nvSpPr>
        <p:spPr>
          <a:xfrm>
            <a:off x="4144962" y="9121775"/>
            <a:ext cx="3170236"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14" name="Google Shape;114;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3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42" name="Google Shape;1242;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p3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52" name="Google Shape;1252;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3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94" name="Google Shape;1294;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p3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03" name="Google Shape;1303;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3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12" name="Google Shape;1312;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41: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22" name="Google Shape;1322;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43: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41" name="Google Shape;1341;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45: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50" name="Google Shape;1350;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47: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67" name="Google Shape;1367;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p49: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76" name="Google Shape;1376;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4" name="Google Shape;124;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51: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88" name="Google Shape;1388;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53: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18" name="Google Shape;1418;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55: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31" name="Google Shape;1431;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57: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40" name="Google Shape;1440;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p59: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60" name="Google Shape;1460;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p6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74" name="Google Shape;1474;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6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13" name="Google Shape;1513;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p6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22" name="Google Shape;1522;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6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37" name="Google Shape;1537;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7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45" name="Google Shape;1545;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3" name="Google Shape;133;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p7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55" name="Google Shape;1555;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p7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64" name="Google Shape;1564;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p7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78" name="Google Shape;1578;p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p7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87" name="Google Shape;1587;p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p8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603" name="Google Shape;1603;p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8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612" name="Google Shape;1612;p8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p8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669" name="Google Shape;1669;p8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p8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680" name="Google Shape;1680;p8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p8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742" name="Google Shape;1742;p8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p9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751" name="Google Shape;1751;p9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5: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10" name="Google Shape;510;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p9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856" name="Google Shape;1856;p9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p9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961" name="Google Shape;1961;p9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p9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078" name="Google Shape;2078;p9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9" name="Shape 2099"/>
        <p:cNvGrpSpPr/>
        <p:nvPr/>
      </p:nvGrpSpPr>
      <p:grpSpPr>
        <a:xfrm>
          <a:off x="0" y="0"/>
          <a:ext cx="0" cy="0"/>
          <a:chOff x="0" y="0"/>
          <a:chExt cx="0" cy="0"/>
        </a:xfrm>
      </p:grpSpPr>
      <p:sp>
        <p:nvSpPr>
          <p:cNvPr id="2100" name="Google Shape;2100;p9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101" name="Google Shape;2101;p9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p10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110" name="Google Shape;2110;p10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6" name="Shape 2146"/>
        <p:cNvGrpSpPr/>
        <p:nvPr/>
      </p:nvGrpSpPr>
      <p:grpSpPr>
        <a:xfrm>
          <a:off x="0" y="0"/>
          <a:ext cx="0" cy="0"/>
          <a:chOff x="0" y="0"/>
          <a:chExt cx="0" cy="0"/>
        </a:xfrm>
      </p:grpSpPr>
      <p:sp>
        <p:nvSpPr>
          <p:cNvPr id="2147" name="Google Shape;2147;p10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148" name="Google Shape;2148;p10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2" name="Shape 2172"/>
        <p:cNvGrpSpPr/>
        <p:nvPr/>
      </p:nvGrpSpPr>
      <p:grpSpPr>
        <a:xfrm>
          <a:off x="0" y="0"/>
          <a:ext cx="0" cy="0"/>
          <a:chOff x="0" y="0"/>
          <a:chExt cx="0" cy="0"/>
        </a:xfrm>
      </p:grpSpPr>
      <p:sp>
        <p:nvSpPr>
          <p:cNvPr id="2173" name="Google Shape;2173;p10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174" name="Google Shape;2174;p10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p10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183" name="Google Shape;2183;p10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p10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192" name="Google Shape;2192;p10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1" name="Shape 2331"/>
        <p:cNvGrpSpPr/>
        <p:nvPr/>
      </p:nvGrpSpPr>
      <p:grpSpPr>
        <a:xfrm>
          <a:off x="0" y="0"/>
          <a:ext cx="0" cy="0"/>
          <a:chOff x="0" y="0"/>
          <a:chExt cx="0" cy="0"/>
        </a:xfrm>
      </p:grpSpPr>
      <p:sp>
        <p:nvSpPr>
          <p:cNvPr id="2332" name="Google Shape;2332;p11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333" name="Google Shape;2333;p1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19" name="Google Shape;519;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8" name="Shape 2458"/>
        <p:cNvGrpSpPr/>
        <p:nvPr/>
      </p:nvGrpSpPr>
      <p:grpSpPr>
        <a:xfrm>
          <a:off x="0" y="0"/>
          <a:ext cx="0" cy="0"/>
          <a:chOff x="0" y="0"/>
          <a:chExt cx="0" cy="0"/>
        </a:xfrm>
      </p:grpSpPr>
      <p:sp>
        <p:nvSpPr>
          <p:cNvPr id="2459" name="Google Shape;2459;p11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460" name="Google Shape;2460;p1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6" name="Shape 2466"/>
        <p:cNvGrpSpPr/>
        <p:nvPr/>
      </p:nvGrpSpPr>
      <p:grpSpPr>
        <a:xfrm>
          <a:off x="0" y="0"/>
          <a:ext cx="0" cy="0"/>
          <a:chOff x="0" y="0"/>
          <a:chExt cx="0" cy="0"/>
        </a:xfrm>
      </p:grpSpPr>
      <p:sp>
        <p:nvSpPr>
          <p:cNvPr id="2467" name="Google Shape;2467;p11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468" name="Google Shape;2468;p1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p11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550" name="Google Shape;2550;p1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p11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558" name="Google Shape;2558;p1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4" name="Shape 2564"/>
        <p:cNvGrpSpPr/>
        <p:nvPr/>
      </p:nvGrpSpPr>
      <p:grpSpPr>
        <a:xfrm>
          <a:off x="0" y="0"/>
          <a:ext cx="0" cy="0"/>
          <a:chOff x="0" y="0"/>
          <a:chExt cx="0" cy="0"/>
        </a:xfrm>
      </p:grpSpPr>
      <p:sp>
        <p:nvSpPr>
          <p:cNvPr id="2565" name="Google Shape;2565;p12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566" name="Google Shape;2566;p1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3" name="Shape 2573"/>
        <p:cNvGrpSpPr/>
        <p:nvPr/>
      </p:nvGrpSpPr>
      <p:grpSpPr>
        <a:xfrm>
          <a:off x="0" y="0"/>
          <a:ext cx="0" cy="0"/>
          <a:chOff x="0" y="0"/>
          <a:chExt cx="0" cy="0"/>
        </a:xfrm>
      </p:grpSpPr>
      <p:sp>
        <p:nvSpPr>
          <p:cNvPr id="2574" name="Google Shape;2574;p12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575" name="Google Shape;2575;p1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p12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590" name="Google Shape;2590;p1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8" name="Shape 2668"/>
        <p:cNvGrpSpPr/>
        <p:nvPr/>
      </p:nvGrpSpPr>
      <p:grpSpPr>
        <a:xfrm>
          <a:off x="0" y="0"/>
          <a:ext cx="0" cy="0"/>
          <a:chOff x="0" y="0"/>
          <a:chExt cx="0" cy="0"/>
        </a:xfrm>
      </p:grpSpPr>
      <p:sp>
        <p:nvSpPr>
          <p:cNvPr id="2669" name="Google Shape;2669;p12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670" name="Google Shape;2670;p1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p12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684" name="Google Shape;2684;p1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1" name="Shape 2691"/>
        <p:cNvGrpSpPr/>
        <p:nvPr/>
      </p:nvGrpSpPr>
      <p:grpSpPr>
        <a:xfrm>
          <a:off x="0" y="0"/>
          <a:ext cx="0" cy="0"/>
          <a:chOff x="0" y="0"/>
          <a:chExt cx="0" cy="0"/>
        </a:xfrm>
      </p:grpSpPr>
      <p:sp>
        <p:nvSpPr>
          <p:cNvPr id="2692" name="Google Shape;2692;p13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693" name="Google Shape;2693;p1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1: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27" name="Google Shape;527;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0" name="Shape 2700"/>
        <p:cNvGrpSpPr/>
        <p:nvPr/>
      </p:nvGrpSpPr>
      <p:grpSpPr>
        <a:xfrm>
          <a:off x="0" y="0"/>
          <a:ext cx="0" cy="0"/>
          <a:chOff x="0" y="0"/>
          <a:chExt cx="0" cy="0"/>
        </a:xfrm>
      </p:grpSpPr>
      <p:sp>
        <p:nvSpPr>
          <p:cNvPr id="2701" name="Google Shape;2701;p13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702" name="Google Shape;2702;p1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9" name="Shape 2709"/>
        <p:cNvGrpSpPr/>
        <p:nvPr/>
      </p:nvGrpSpPr>
      <p:grpSpPr>
        <a:xfrm>
          <a:off x="0" y="0"/>
          <a:ext cx="0" cy="0"/>
          <a:chOff x="0" y="0"/>
          <a:chExt cx="0" cy="0"/>
        </a:xfrm>
      </p:grpSpPr>
      <p:sp>
        <p:nvSpPr>
          <p:cNvPr id="2710" name="Google Shape;2710;p13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711" name="Google Shape;2711;p1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8" name="Shape 2718"/>
        <p:cNvGrpSpPr/>
        <p:nvPr/>
      </p:nvGrpSpPr>
      <p:grpSpPr>
        <a:xfrm>
          <a:off x="0" y="0"/>
          <a:ext cx="0" cy="0"/>
          <a:chOff x="0" y="0"/>
          <a:chExt cx="0" cy="0"/>
        </a:xfrm>
      </p:grpSpPr>
      <p:sp>
        <p:nvSpPr>
          <p:cNvPr id="2719" name="Google Shape;2719;p137: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720" name="Google Shape;2720;p1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4" name="Shape 2744"/>
        <p:cNvGrpSpPr/>
        <p:nvPr/>
      </p:nvGrpSpPr>
      <p:grpSpPr>
        <a:xfrm>
          <a:off x="0" y="0"/>
          <a:ext cx="0" cy="0"/>
          <a:chOff x="0" y="0"/>
          <a:chExt cx="0" cy="0"/>
        </a:xfrm>
      </p:grpSpPr>
      <p:sp>
        <p:nvSpPr>
          <p:cNvPr id="2745" name="Google Shape;2745;p139: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746" name="Google Shape;2746;p1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p141: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769" name="Google Shape;2769;p1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5" name="Shape 2775"/>
        <p:cNvGrpSpPr/>
        <p:nvPr/>
      </p:nvGrpSpPr>
      <p:grpSpPr>
        <a:xfrm>
          <a:off x="0" y="0"/>
          <a:ext cx="0" cy="0"/>
          <a:chOff x="0" y="0"/>
          <a:chExt cx="0" cy="0"/>
        </a:xfrm>
      </p:grpSpPr>
      <p:sp>
        <p:nvSpPr>
          <p:cNvPr id="2776" name="Google Shape;2776;p143: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777" name="Google Shape;2777;p1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3" name="Shape 2783"/>
        <p:cNvGrpSpPr/>
        <p:nvPr/>
      </p:nvGrpSpPr>
      <p:grpSpPr>
        <a:xfrm>
          <a:off x="0" y="0"/>
          <a:ext cx="0" cy="0"/>
          <a:chOff x="0" y="0"/>
          <a:chExt cx="0" cy="0"/>
        </a:xfrm>
      </p:grpSpPr>
      <p:sp>
        <p:nvSpPr>
          <p:cNvPr id="2784" name="Google Shape;2784;p145: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785" name="Google Shape;2785;p1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4" name="Shape 2854"/>
        <p:cNvGrpSpPr/>
        <p:nvPr/>
      </p:nvGrpSpPr>
      <p:grpSpPr>
        <a:xfrm>
          <a:off x="0" y="0"/>
          <a:ext cx="0" cy="0"/>
          <a:chOff x="0" y="0"/>
          <a:chExt cx="0" cy="0"/>
        </a:xfrm>
      </p:grpSpPr>
      <p:sp>
        <p:nvSpPr>
          <p:cNvPr id="2855" name="Google Shape;2855;p147: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856" name="Google Shape;2856;p1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p149: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927" name="Google Shape;2927;p1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3" name="Shape 2933"/>
        <p:cNvGrpSpPr/>
        <p:nvPr/>
      </p:nvGrpSpPr>
      <p:grpSpPr>
        <a:xfrm>
          <a:off x="0" y="0"/>
          <a:ext cx="0" cy="0"/>
          <a:chOff x="0" y="0"/>
          <a:chExt cx="0" cy="0"/>
        </a:xfrm>
      </p:grpSpPr>
      <p:sp>
        <p:nvSpPr>
          <p:cNvPr id="2934" name="Google Shape;2934;p151: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935" name="Google Shape;2935;p1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23: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77" name="Google Shape;877;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8" name="Shape 2948"/>
        <p:cNvGrpSpPr/>
        <p:nvPr/>
      </p:nvGrpSpPr>
      <p:grpSpPr>
        <a:xfrm>
          <a:off x="0" y="0"/>
          <a:ext cx="0" cy="0"/>
          <a:chOff x="0" y="0"/>
          <a:chExt cx="0" cy="0"/>
        </a:xfrm>
      </p:grpSpPr>
      <p:sp>
        <p:nvSpPr>
          <p:cNvPr id="2949" name="Google Shape;2949;p153: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950" name="Google Shape;2950;p1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8" name="Shape 2958"/>
        <p:cNvGrpSpPr/>
        <p:nvPr/>
      </p:nvGrpSpPr>
      <p:grpSpPr>
        <a:xfrm>
          <a:off x="0" y="0"/>
          <a:ext cx="0" cy="0"/>
          <a:chOff x="0" y="0"/>
          <a:chExt cx="0" cy="0"/>
        </a:xfrm>
      </p:grpSpPr>
      <p:sp>
        <p:nvSpPr>
          <p:cNvPr id="2959" name="Google Shape;2959;p155: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960" name="Google Shape;2960;p1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4" name="Shape 2974"/>
        <p:cNvGrpSpPr/>
        <p:nvPr/>
      </p:nvGrpSpPr>
      <p:grpSpPr>
        <a:xfrm>
          <a:off x="0" y="0"/>
          <a:ext cx="0" cy="0"/>
          <a:chOff x="0" y="0"/>
          <a:chExt cx="0" cy="0"/>
        </a:xfrm>
      </p:grpSpPr>
      <p:sp>
        <p:nvSpPr>
          <p:cNvPr id="2975" name="Google Shape;2975;p157: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976" name="Google Shape;2976;p1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2" name="Shape 2982"/>
        <p:cNvGrpSpPr/>
        <p:nvPr/>
      </p:nvGrpSpPr>
      <p:grpSpPr>
        <a:xfrm>
          <a:off x="0" y="0"/>
          <a:ext cx="0" cy="0"/>
          <a:chOff x="0" y="0"/>
          <a:chExt cx="0" cy="0"/>
        </a:xfrm>
      </p:grpSpPr>
      <p:sp>
        <p:nvSpPr>
          <p:cNvPr id="2983" name="Google Shape;2983;p159: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984" name="Google Shape;2984;p1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1" name="Shape 2991"/>
        <p:cNvGrpSpPr/>
        <p:nvPr/>
      </p:nvGrpSpPr>
      <p:grpSpPr>
        <a:xfrm>
          <a:off x="0" y="0"/>
          <a:ext cx="0" cy="0"/>
          <a:chOff x="0" y="0"/>
          <a:chExt cx="0" cy="0"/>
        </a:xfrm>
      </p:grpSpPr>
      <p:sp>
        <p:nvSpPr>
          <p:cNvPr id="2992" name="Google Shape;2992;p161: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993" name="Google Shape;2993;p1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1" name="Shape 3341"/>
        <p:cNvGrpSpPr/>
        <p:nvPr/>
      </p:nvGrpSpPr>
      <p:grpSpPr>
        <a:xfrm>
          <a:off x="0" y="0"/>
          <a:ext cx="0" cy="0"/>
          <a:chOff x="0" y="0"/>
          <a:chExt cx="0" cy="0"/>
        </a:xfrm>
      </p:grpSpPr>
      <p:sp>
        <p:nvSpPr>
          <p:cNvPr id="3342" name="Google Shape;3342;p163: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343" name="Google Shape;3343;p1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2" name="Shape 3392"/>
        <p:cNvGrpSpPr/>
        <p:nvPr/>
      </p:nvGrpSpPr>
      <p:grpSpPr>
        <a:xfrm>
          <a:off x="0" y="0"/>
          <a:ext cx="0" cy="0"/>
          <a:chOff x="0" y="0"/>
          <a:chExt cx="0" cy="0"/>
        </a:xfrm>
      </p:grpSpPr>
      <p:sp>
        <p:nvSpPr>
          <p:cNvPr id="3393" name="Google Shape;3393;p165: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394" name="Google Shape;3394;p1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8" name="Shape 3448"/>
        <p:cNvGrpSpPr/>
        <p:nvPr/>
      </p:nvGrpSpPr>
      <p:grpSpPr>
        <a:xfrm>
          <a:off x="0" y="0"/>
          <a:ext cx="0" cy="0"/>
          <a:chOff x="0" y="0"/>
          <a:chExt cx="0" cy="0"/>
        </a:xfrm>
      </p:grpSpPr>
      <p:sp>
        <p:nvSpPr>
          <p:cNvPr id="3449" name="Google Shape;3449;p167: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450" name="Google Shape;3450;p1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2" name="Shape 3502"/>
        <p:cNvGrpSpPr/>
        <p:nvPr/>
      </p:nvGrpSpPr>
      <p:grpSpPr>
        <a:xfrm>
          <a:off x="0" y="0"/>
          <a:ext cx="0" cy="0"/>
          <a:chOff x="0" y="0"/>
          <a:chExt cx="0" cy="0"/>
        </a:xfrm>
      </p:grpSpPr>
      <p:sp>
        <p:nvSpPr>
          <p:cNvPr id="3503" name="Google Shape;3503;p17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504" name="Google Shape;3504;p1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1" name="Shape 3511"/>
        <p:cNvGrpSpPr/>
        <p:nvPr/>
      </p:nvGrpSpPr>
      <p:grpSpPr>
        <a:xfrm>
          <a:off x="0" y="0"/>
          <a:ext cx="0" cy="0"/>
          <a:chOff x="0" y="0"/>
          <a:chExt cx="0" cy="0"/>
        </a:xfrm>
      </p:grpSpPr>
      <p:sp>
        <p:nvSpPr>
          <p:cNvPr id="3512" name="Google Shape;3512;p17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513" name="Google Shape;3513;p1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2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84" name="Google Shape;884;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0" name="Shape 3560"/>
        <p:cNvGrpSpPr/>
        <p:nvPr/>
      </p:nvGrpSpPr>
      <p:grpSpPr>
        <a:xfrm>
          <a:off x="0" y="0"/>
          <a:ext cx="0" cy="0"/>
          <a:chOff x="0" y="0"/>
          <a:chExt cx="0" cy="0"/>
        </a:xfrm>
      </p:grpSpPr>
      <p:sp>
        <p:nvSpPr>
          <p:cNvPr id="3561" name="Google Shape;3561;p17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562" name="Google Shape;3562;p1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3" name="Shape 3603"/>
        <p:cNvGrpSpPr/>
        <p:nvPr/>
      </p:nvGrpSpPr>
      <p:grpSpPr>
        <a:xfrm>
          <a:off x="0" y="0"/>
          <a:ext cx="0" cy="0"/>
          <a:chOff x="0" y="0"/>
          <a:chExt cx="0" cy="0"/>
        </a:xfrm>
      </p:grpSpPr>
      <p:sp>
        <p:nvSpPr>
          <p:cNvPr id="3604" name="Google Shape;3604;p17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605" name="Google Shape;3605;p1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2" name="Shape 3612"/>
        <p:cNvGrpSpPr/>
        <p:nvPr/>
      </p:nvGrpSpPr>
      <p:grpSpPr>
        <a:xfrm>
          <a:off x="0" y="0"/>
          <a:ext cx="0" cy="0"/>
          <a:chOff x="0" y="0"/>
          <a:chExt cx="0" cy="0"/>
        </a:xfrm>
      </p:grpSpPr>
      <p:sp>
        <p:nvSpPr>
          <p:cNvPr id="3613" name="Google Shape;3613;p17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614" name="Google Shape;3614;p1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6" name="Shape 3646"/>
        <p:cNvGrpSpPr/>
        <p:nvPr/>
      </p:nvGrpSpPr>
      <p:grpSpPr>
        <a:xfrm>
          <a:off x="0" y="0"/>
          <a:ext cx="0" cy="0"/>
          <a:chOff x="0" y="0"/>
          <a:chExt cx="0" cy="0"/>
        </a:xfrm>
      </p:grpSpPr>
      <p:sp>
        <p:nvSpPr>
          <p:cNvPr id="3647" name="Google Shape;3647;p18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648" name="Google Shape;3648;p1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2" name="Shape 3652"/>
        <p:cNvGrpSpPr/>
        <p:nvPr/>
      </p:nvGrpSpPr>
      <p:grpSpPr>
        <a:xfrm>
          <a:off x="0" y="0"/>
          <a:ext cx="0" cy="0"/>
          <a:chOff x="0" y="0"/>
          <a:chExt cx="0" cy="0"/>
        </a:xfrm>
      </p:grpSpPr>
      <p:sp>
        <p:nvSpPr>
          <p:cNvPr id="3653" name="Google Shape;3653;p18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654" name="Google Shape;3654;p18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8" name="Shape 3658"/>
        <p:cNvGrpSpPr/>
        <p:nvPr/>
      </p:nvGrpSpPr>
      <p:grpSpPr>
        <a:xfrm>
          <a:off x="0" y="0"/>
          <a:ext cx="0" cy="0"/>
          <a:chOff x="0" y="0"/>
          <a:chExt cx="0" cy="0"/>
        </a:xfrm>
      </p:grpSpPr>
      <p:sp>
        <p:nvSpPr>
          <p:cNvPr id="3659" name="Google Shape;3659;p18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660" name="Google Shape;3660;p18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4" name="Shape 3664"/>
        <p:cNvGrpSpPr/>
        <p:nvPr/>
      </p:nvGrpSpPr>
      <p:grpSpPr>
        <a:xfrm>
          <a:off x="0" y="0"/>
          <a:ext cx="0" cy="0"/>
          <a:chOff x="0" y="0"/>
          <a:chExt cx="0" cy="0"/>
        </a:xfrm>
      </p:grpSpPr>
      <p:sp>
        <p:nvSpPr>
          <p:cNvPr id="3665" name="Google Shape;3665;p18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666" name="Google Shape;3666;p18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0" name="Shape 3690"/>
        <p:cNvGrpSpPr/>
        <p:nvPr/>
      </p:nvGrpSpPr>
      <p:grpSpPr>
        <a:xfrm>
          <a:off x="0" y="0"/>
          <a:ext cx="0" cy="0"/>
          <a:chOff x="0" y="0"/>
          <a:chExt cx="0" cy="0"/>
        </a:xfrm>
      </p:grpSpPr>
      <p:sp>
        <p:nvSpPr>
          <p:cNvPr id="3691" name="Google Shape;3691;p18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692" name="Google Shape;3692;p18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4" name="Shape 3734"/>
        <p:cNvGrpSpPr/>
        <p:nvPr/>
      </p:nvGrpSpPr>
      <p:grpSpPr>
        <a:xfrm>
          <a:off x="0" y="0"/>
          <a:ext cx="0" cy="0"/>
          <a:chOff x="0" y="0"/>
          <a:chExt cx="0" cy="0"/>
        </a:xfrm>
      </p:grpSpPr>
      <p:sp>
        <p:nvSpPr>
          <p:cNvPr id="3735" name="Google Shape;3735;p190: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736" name="Google Shape;3736;p19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2" name="Shape 3772"/>
        <p:cNvGrpSpPr/>
        <p:nvPr/>
      </p:nvGrpSpPr>
      <p:grpSpPr>
        <a:xfrm>
          <a:off x="0" y="0"/>
          <a:ext cx="0" cy="0"/>
          <a:chOff x="0" y="0"/>
          <a:chExt cx="0" cy="0"/>
        </a:xfrm>
      </p:grpSpPr>
      <p:sp>
        <p:nvSpPr>
          <p:cNvPr id="3773" name="Google Shape;3773;p192: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774" name="Google Shape;3774;p19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2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34" name="Google Shape;1234;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2" name="Shape 3802"/>
        <p:cNvGrpSpPr/>
        <p:nvPr/>
      </p:nvGrpSpPr>
      <p:grpSpPr>
        <a:xfrm>
          <a:off x="0" y="0"/>
          <a:ext cx="0" cy="0"/>
          <a:chOff x="0" y="0"/>
          <a:chExt cx="0" cy="0"/>
        </a:xfrm>
      </p:grpSpPr>
      <p:sp>
        <p:nvSpPr>
          <p:cNvPr id="3803" name="Google Shape;3803;p194: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804" name="Google Shape;3804;p19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0" name="Shape 3900"/>
        <p:cNvGrpSpPr/>
        <p:nvPr/>
      </p:nvGrpSpPr>
      <p:grpSpPr>
        <a:xfrm>
          <a:off x="0" y="0"/>
          <a:ext cx="0" cy="0"/>
          <a:chOff x="0" y="0"/>
          <a:chExt cx="0" cy="0"/>
        </a:xfrm>
      </p:grpSpPr>
      <p:sp>
        <p:nvSpPr>
          <p:cNvPr id="3901" name="Google Shape;3901;p196: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902" name="Google Shape;3902;p19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2" name="Shape 3982"/>
        <p:cNvGrpSpPr/>
        <p:nvPr/>
      </p:nvGrpSpPr>
      <p:grpSpPr>
        <a:xfrm>
          <a:off x="0" y="0"/>
          <a:ext cx="0" cy="0"/>
          <a:chOff x="0" y="0"/>
          <a:chExt cx="0" cy="0"/>
        </a:xfrm>
      </p:grpSpPr>
      <p:sp>
        <p:nvSpPr>
          <p:cNvPr id="3983" name="Google Shape;3983;p198:notes"/>
          <p:cNvSpPr txBox="1"/>
          <p:nvPr>
            <p:ph idx="1" type="body"/>
          </p:nvPr>
        </p:nvSpPr>
        <p:spPr>
          <a:xfrm>
            <a:off x="974725" y="4560887"/>
            <a:ext cx="5365749" cy="431958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984" name="Google Shape;3984;p19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17" name="Google Shape;17;p2"/>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18" name="Google Shape;18;p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1"/>
          <p:cNvSpPr txBox="1"/>
          <p:nvPr>
            <p:ph type="title"/>
          </p:nvPr>
        </p:nvSpPr>
        <p:spPr>
          <a:xfrm>
            <a:off x="722312"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1"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73" name="Google Shape;73;p11"/>
          <p:cNvSpPr txBox="1"/>
          <p:nvPr>
            <p:ph idx="1" type="body"/>
          </p:nvPr>
        </p:nvSpPr>
        <p:spPr>
          <a:xfrm>
            <a:off x="722312"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chemeClr val="accent2"/>
              </a:buClr>
              <a:buSzPts val="2380"/>
              <a:buFont typeface="Arial"/>
              <a:buNone/>
              <a:defRPr b="0" i="0" sz="2000" u="none" cap="none" strike="noStrike">
                <a:solidFill>
                  <a:schemeClr val="dk1"/>
                </a:solidFill>
                <a:latin typeface="Comic Sans MS"/>
                <a:ea typeface="Comic Sans MS"/>
                <a:cs typeface="Comic Sans MS"/>
                <a:sym typeface="Comic Sans MS"/>
              </a:defRPr>
            </a:lvl1pPr>
            <a:lvl2pPr indent="-228600" lvl="1" marL="914400" marR="0" rtl="0" algn="l">
              <a:lnSpc>
                <a:spcPct val="100000"/>
              </a:lnSpc>
              <a:spcBef>
                <a:spcPts val="360"/>
              </a:spcBef>
              <a:spcAft>
                <a:spcPts val="0"/>
              </a:spcAft>
              <a:buClr>
                <a:schemeClr val="accent2"/>
              </a:buClr>
              <a:buSzPts val="1800"/>
              <a:buFont typeface="Noto Sans Symbols"/>
              <a:buNone/>
              <a:defRPr b="0" i="0" sz="1800" u="none" cap="none" strike="noStrike">
                <a:solidFill>
                  <a:schemeClr val="dk1"/>
                </a:solidFill>
                <a:latin typeface="Comic Sans MS"/>
                <a:ea typeface="Comic Sans MS"/>
                <a:cs typeface="Comic Sans MS"/>
                <a:sym typeface="Comic Sans MS"/>
              </a:defRPr>
            </a:lvl2pPr>
            <a:lvl3pPr indent="-228600" lvl="2" marL="1371600" marR="0" rtl="0" algn="l">
              <a:lnSpc>
                <a:spcPct val="100000"/>
              </a:lnSpc>
              <a:spcBef>
                <a:spcPts val="320"/>
              </a:spcBef>
              <a:spcAft>
                <a:spcPts val="0"/>
              </a:spcAft>
              <a:buClr>
                <a:schemeClr val="dk1"/>
              </a:buClr>
              <a:buSzPts val="2000"/>
              <a:buFont typeface="Comic Sans MS"/>
              <a:buNone/>
              <a:defRPr b="0" i="0" sz="1600" u="none" cap="none" strike="noStrike">
                <a:solidFill>
                  <a:schemeClr val="dk1"/>
                </a:solidFill>
                <a:latin typeface="Comic Sans MS"/>
                <a:ea typeface="Comic Sans MS"/>
                <a:cs typeface="Comic Sans MS"/>
                <a:sym typeface="Comic Sans MS"/>
              </a:defRPr>
            </a:lvl3pPr>
            <a:lvl4pPr indent="-228600" lvl="3" marL="1828800" marR="0" rtl="0" algn="l">
              <a:lnSpc>
                <a:spcPct val="100000"/>
              </a:lnSpc>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74" name="Google Shape;74;p11"/>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75" name="Google Shape;75;p11"/>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76" name="Google Shape;76;p1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79" name="Google Shape;79;p12"/>
          <p:cNvSpPr txBox="1"/>
          <p:nvPr>
            <p:ph idx="1" type="body"/>
          </p:nvPr>
        </p:nvSpPr>
        <p:spPr>
          <a:xfrm>
            <a:off x="457200" y="1535112"/>
            <a:ext cx="4040187"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accent2"/>
              </a:buClr>
              <a:buSzPts val="2380"/>
              <a:buFont typeface="Arial"/>
              <a:buNone/>
              <a:defRPr b="1" i="0" sz="2400" u="none" cap="none" strike="noStrike">
                <a:solidFill>
                  <a:schemeClr val="dk1"/>
                </a:solidFill>
                <a:latin typeface="Comic Sans MS"/>
                <a:ea typeface="Comic Sans MS"/>
                <a:cs typeface="Comic Sans MS"/>
                <a:sym typeface="Comic Sans MS"/>
              </a:defRPr>
            </a:lvl1pPr>
            <a:lvl2pPr indent="-228600" lvl="1" marL="914400" marR="0" rtl="0" algn="l">
              <a:lnSpc>
                <a:spcPct val="100000"/>
              </a:lnSpc>
              <a:spcBef>
                <a:spcPts val="400"/>
              </a:spcBef>
              <a:spcAft>
                <a:spcPts val="0"/>
              </a:spcAft>
              <a:buClr>
                <a:schemeClr val="accent2"/>
              </a:buClr>
              <a:buSzPts val="1800"/>
              <a:buFont typeface="Noto Sans Symbols"/>
              <a:buNone/>
              <a:defRPr b="1" i="0" sz="2000" u="none" cap="none" strike="noStrike">
                <a:solidFill>
                  <a:schemeClr val="dk1"/>
                </a:solidFill>
                <a:latin typeface="Comic Sans MS"/>
                <a:ea typeface="Comic Sans MS"/>
                <a:cs typeface="Comic Sans MS"/>
                <a:sym typeface="Comic Sans MS"/>
              </a:defRPr>
            </a:lvl2pPr>
            <a:lvl3pPr indent="-228600" lvl="2" marL="1371600" marR="0" rtl="0" algn="l">
              <a:lnSpc>
                <a:spcPct val="100000"/>
              </a:lnSpc>
              <a:spcBef>
                <a:spcPts val="360"/>
              </a:spcBef>
              <a:spcAft>
                <a:spcPts val="0"/>
              </a:spcAft>
              <a:buClr>
                <a:schemeClr val="dk1"/>
              </a:buClr>
              <a:buSzPts val="2000"/>
              <a:buFont typeface="Comic Sans MS"/>
              <a:buNone/>
              <a:defRPr b="1" i="0" sz="1800" u="none" cap="none" strike="noStrike">
                <a:solidFill>
                  <a:schemeClr val="dk1"/>
                </a:solidFill>
                <a:latin typeface="Comic Sans MS"/>
                <a:ea typeface="Comic Sans MS"/>
                <a:cs typeface="Comic Sans MS"/>
                <a:sym typeface="Comic Sans MS"/>
              </a:defRPr>
            </a:lvl3pPr>
            <a:lvl4pPr indent="-228600" lvl="3" marL="18288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80" name="Google Shape;80;p12"/>
          <p:cNvSpPr txBox="1"/>
          <p:nvPr>
            <p:ph idx="2" type="body"/>
          </p:nvPr>
        </p:nvSpPr>
        <p:spPr>
          <a:xfrm>
            <a:off x="457200" y="2174875"/>
            <a:ext cx="4040187" cy="3951287"/>
          </a:xfrm>
          <a:prstGeom prst="rect">
            <a:avLst/>
          </a:prstGeom>
          <a:noFill/>
          <a:ln>
            <a:noFill/>
          </a:ln>
        </p:spPr>
        <p:txBody>
          <a:bodyPr anchorCtr="0" anchor="t" bIns="91425" lIns="91425" spcFirstLastPara="1" rIns="91425" wrap="square" tIns="91425">
            <a:noAutofit/>
          </a:bodyPr>
          <a:lstStyle>
            <a:lvl1pPr indent="-358140" lvl="0" marL="457200" marR="0" rtl="0" algn="l">
              <a:lnSpc>
                <a:spcPct val="100000"/>
              </a:lnSpc>
              <a:spcBef>
                <a:spcPts val="480"/>
              </a:spcBef>
              <a:spcAft>
                <a:spcPts val="0"/>
              </a:spcAft>
              <a:buClr>
                <a:schemeClr val="accent2"/>
              </a:buClr>
              <a:buSzPts val="2040"/>
              <a:buFont typeface="Arial"/>
              <a:buChar char="r"/>
              <a:defRPr b="0" i="0" sz="2400" u="none" cap="none" strike="noStrike">
                <a:solidFill>
                  <a:schemeClr val="dk1"/>
                </a:solidFill>
                <a:latin typeface="Comic Sans MS"/>
                <a:ea typeface="Comic Sans MS"/>
                <a:cs typeface="Comic Sans MS"/>
                <a:sym typeface="Comic Sans MS"/>
              </a:defRPr>
            </a:lvl1pPr>
            <a:lvl2pPr indent="-323850" lvl="1" marL="914400" marR="0" rtl="0" algn="l">
              <a:lnSpc>
                <a:spcPct val="100000"/>
              </a:lnSpc>
              <a:spcBef>
                <a:spcPts val="400"/>
              </a:spcBef>
              <a:spcAft>
                <a:spcPts val="0"/>
              </a:spcAft>
              <a:buClr>
                <a:schemeClr val="accent2"/>
              </a:buClr>
              <a:buSzPts val="1500"/>
              <a:buFont typeface="Noto Sans Symbols"/>
              <a:buChar char="❖"/>
              <a:defRPr b="0" i="0" sz="2000" u="none" cap="none" strike="noStrike">
                <a:solidFill>
                  <a:schemeClr val="dk1"/>
                </a:solidFill>
                <a:latin typeface="Comic Sans MS"/>
                <a:ea typeface="Comic Sans MS"/>
                <a:cs typeface="Comic Sans MS"/>
                <a:sym typeface="Comic Sans MS"/>
              </a:defRPr>
            </a:lvl2pPr>
            <a:lvl3pPr indent="-342900" lvl="2" marL="1371600" marR="0" rtl="0" algn="l">
              <a:lnSpc>
                <a:spcPct val="100000"/>
              </a:lnSpc>
              <a:spcBef>
                <a:spcPts val="360"/>
              </a:spcBef>
              <a:spcAft>
                <a:spcPts val="0"/>
              </a:spcAft>
              <a:buClr>
                <a:schemeClr val="dk1"/>
              </a:buClr>
              <a:buSzPts val="1800"/>
              <a:buFont typeface="Comic Sans MS"/>
              <a:buChar char="•"/>
              <a:defRPr b="0" i="0" sz="1800" u="none" cap="none" strike="noStrike">
                <a:solidFill>
                  <a:schemeClr val="dk1"/>
                </a:solidFill>
                <a:latin typeface="Comic Sans MS"/>
                <a:ea typeface="Comic Sans MS"/>
                <a:cs typeface="Comic Sans MS"/>
                <a:sym typeface="Comic Sans MS"/>
              </a:defRPr>
            </a:lvl3pPr>
            <a:lvl4pPr indent="-330200" lvl="3" marL="18288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81" name="Google Shape;81;p12"/>
          <p:cNvSpPr txBox="1"/>
          <p:nvPr>
            <p:ph idx="3" type="body"/>
          </p:nvPr>
        </p:nvSpPr>
        <p:spPr>
          <a:xfrm>
            <a:off x="4645025" y="1535112"/>
            <a:ext cx="4041774"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accent2"/>
              </a:buClr>
              <a:buSzPts val="2380"/>
              <a:buFont typeface="Arial"/>
              <a:buNone/>
              <a:defRPr b="1" i="0" sz="2400" u="none" cap="none" strike="noStrike">
                <a:solidFill>
                  <a:schemeClr val="dk1"/>
                </a:solidFill>
                <a:latin typeface="Comic Sans MS"/>
                <a:ea typeface="Comic Sans MS"/>
                <a:cs typeface="Comic Sans MS"/>
                <a:sym typeface="Comic Sans MS"/>
              </a:defRPr>
            </a:lvl1pPr>
            <a:lvl2pPr indent="-228600" lvl="1" marL="914400" marR="0" rtl="0" algn="l">
              <a:lnSpc>
                <a:spcPct val="100000"/>
              </a:lnSpc>
              <a:spcBef>
                <a:spcPts val="400"/>
              </a:spcBef>
              <a:spcAft>
                <a:spcPts val="0"/>
              </a:spcAft>
              <a:buClr>
                <a:schemeClr val="accent2"/>
              </a:buClr>
              <a:buSzPts val="1800"/>
              <a:buFont typeface="Noto Sans Symbols"/>
              <a:buNone/>
              <a:defRPr b="1" i="0" sz="2000" u="none" cap="none" strike="noStrike">
                <a:solidFill>
                  <a:schemeClr val="dk1"/>
                </a:solidFill>
                <a:latin typeface="Comic Sans MS"/>
                <a:ea typeface="Comic Sans MS"/>
                <a:cs typeface="Comic Sans MS"/>
                <a:sym typeface="Comic Sans MS"/>
              </a:defRPr>
            </a:lvl2pPr>
            <a:lvl3pPr indent="-228600" lvl="2" marL="1371600" marR="0" rtl="0" algn="l">
              <a:lnSpc>
                <a:spcPct val="100000"/>
              </a:lnSpc>
              <a:spcBef>
                <a:spcPts val="360"/>
              </a:spcBef>
              <a:spcAft>
                <a:spcPts val="0"/>
              </a:spcAft>
              <a:buClr>
                <a:schemeClr val="dk1"/>
              </a:buClr>
              <a:buSzPts val="2000"/>
              <a:buFont typeface="Comic Sans MS"/>
              <a:buNone/>
              <a:defRPr b="1" i="0" sz="1800" u="none" cap="none" strike="noStrike">
                <a:solidFill>
                  <a:schemeClr val="dk1"/>
                </a:solidFill>
                <a:latin typeface="Comic Sans MS"/>
                <a:ea typeface="Comic Sans MS"/>
                <a:cs typeface="Comic Sans MS"/>
                <a:sym typeface="Comic Sans MS"/>
              </a:defRPr>
            </a:lvl3pPr>
            <a:lvl4pPr indent="-228600" lvl="3" marL="18288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82" name="Google Shape;82;p12"/>
          <p:cNvSpPr txBox="1"/>
          <p:nvPr>
            <p:ph idx="4" type="body"/>
          </p:nvPr>
        </p:nvSpPr>
        <p:spPr>
          <a:xfrm>
            <a:off x="4645025" y="2174875"/>
            <a:ext cx="4041774" cy="3951287"/>
          </a:xfrm>
          <a:prstGeom prst="rect">
            <a:avLst/>
          </a:prstGeom>
          <a:noFill/>
          <a:ln>
            <a:noFill/>
          </a:ln>
        </p:spPr>
        <p:txBody>
          <a:bodyPr anchorCtr="0" anchor="t" bIns="91425" lIns="91425" spcFirstLastPara="1" rIns="91425" wrap="square" tIns="91425">
            <a:noAutofit/>
          </a:bodyPr>
          <a:lstStyle>
            <a:lvl1pPr indent="-358140" lvl="0" marL="457200" marR="0" rtl="0" algn="l">
              <a:lnSpc>
                <a:spcPct val="100000"/>
              </a:lnSpc>
              <a:spcBef>
                <a:spcPts val="480"/>
              </a:spcBef>
              <a:spcAft>
                <a:spcPts val="0"/>
              </a:spcAft>
              <a:buClr>
                <a:schemeClr val="accent2"/>
              </a:buClr>
              <a:buSzPts val="2040"/>
              <a:buFont typeface="Arial"/>
              <a:buChar char="r"/>
              <a:defRPr b="0" i="0" sz="2400" u="none" cap="none" strike="noStrike">
                <a:solidFill>
                  <a:schemeClr val="dk1"/>
                </a:solidFill>
                <a:latin typeface="Comic Sans MS"/>
                <a:ea typeface="Comic Sans MS"/>
                <a:cs typeface="Comic Sans MS"/>
                <a:sym typeface="Comic Sans MS"/>
              </a:defRPr>
            </a:lvl1pPr>
            <a:lvl2pPr indent="-323850" lvl="1" marL="914400" marR="0" rtl="0" algn="l">
              <a:lnSpc>
                <a:spcPct val="100000"/>
              </a:lnSpc>
              <a:spcBef>
                <a:spcPts val="400"/>
              </a:spcBef>
              <a:spcAft>
                <a:spcPts val="0"/>
              </a:spcAft>
              <a:buClr>
                <a:schemeClr val="accent2"/>
              </a:buClr>
              <a:buSzPts val="1500"/>
              <a:buFont typeface="Noto Sans Symbols"/>
              <a:buChar char="❖"/>
              <a:defRPr b="0" i="0" sz="2000" u="none" cap="none" strike="noStrike">
                <a:solidFill>
                  <a:schemeClr val="dk1"/>
                </a:solidFill>
                <a:latin typeface="Comic Sans MS"/>
                <a:ea typeface="Comic Sans MS"/>
                <a:cs typeface="Comic Sans MS"/>
                <a:sym typeface="Comic Sans MS"/>
              </a:defRPr>
            </a:lvl2pPr>
            <a:lvl3pPr indent="-342900" lvl="2" marL="1371600" marR="0" rtl="0" algn="l">
              <a:lnSpc>
                <a:spcPct val="100000"/>
              </a:lnSpc>
              <a:spcBef>
                <a:spcPts val="360"/>
              </a:spcBef>
              <a:spcAft>
                <a:spcPts val="0"/>
              </a:spcAft>
              <a:buClr>
                <a:schemeClr val="dk1"/>
              </a:buClr>
              <a:buSzPts val="1800"/>
              <a:buFont typeface="Comic Sans MS"/>
              <a:buChar char="•"/>
              <a:defRPr b="0" i="0" sz="1800" u="none" cap="none" strike="noStrike">
                <a:solidFill>
                  <a:schemeClr val="dk1"/>
                </a:solidFill>
                <a:latin typeface="Comic Sans MS"/>
                <a:ea typeface="Comic Sans MS"/>
                <a:cs typeface="Comic Sans MS"/>
                <a:sym typeface="Comic Sans MS"/>
              </a:defRPr>
            </a:lvl3pPr>
            <a:lvl4pPr indent="-330200" lvl="3" marL="18288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83" name="Google Shape;83;p12"/>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84" name="Google Shape;84;p12"/>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85" name="Google Shape;85;p1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13"/>
          <p:cNvSpPr txBox="1"/>
          <p:nvPr>
            <p:ph type="title"/>
          </p:nvPr>
        </p:nvSpPr>
        <p:spPr>
          <a:xfrm>
            <a:off x="457200" y="273050"/>
            <a:ext cx="3008313" cy="116204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1" i="0" sz="2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88" name="Google Shape;88;p13"/>
          <p:cNvSpPr txBox="1"/>
          <p:nvPr>
            <p:ph idx="1" type="body"/>
          </p:nvPr>
        </p:nvSpPr>
        <p:spPr>
          <a:xfrm>
            <a:off x="3575050" y="273050"/>
            <a:ext cx="5111750" cy="5853112"/>
          </a:xfrm>
          <a:prstGeom prst="rect">
            <a:avLst/>
          </a:prstGeom>
          <a:noFill/>
          <a:ln>
            <a:noFill/>
          </a:ln>
        </p:spPr>
        <p:txBody>
          <a:bodyPr anchorCtr="0" anchor="t" bIns="91425" lIns="91425" spcFirstLastPara="1" rIns="91425" wrap="square" tIns="91425">
            <a:noAutofit/>
          </a:bodyPr>
          <a:lstStyle>
            <a:lvl1pPr indent="-401320" lvl="0" marL="457200" marR="0" rtl="0" algn="l">
              <a:lnSpc>
                <a:spcPct val="100000"/>
              </a:lnSpc>
              <a:spcBef>
                <a:spcPts val="640"/>
              </a:spcBef>
              <a:spcAft>
                <a:spcPts val="0"/>
              </a:spcAft>
              <a:buClr>
                <a:schemeClr val="accent2"/>
              </a:buClr>
              <a:buSzPts val="2720"/>
              <a:buFont typeface="Arial"/>
              <a:buChar char="r"/>
              <a:defRPr b="0" i="0" sz="3200" u="none" cap="none" strike="noStrike">
                <a:solidFill>
                  <a:schemeClr val="dk1"/>
                </a:solidFill>
                <a:latin typeface="Comic Sans MS"/>
                <a:ea typeface="Comic Sans MS"/>
                <a:cs typeface="Comic Sans MS"/>
                <a:sym typeface="Comic Sans MS"/>
              </a:defRPr>
            </a:lvl1pPr>
            <a:lvl2pPr indent="-361950" lvl="1" marL="914400" marR="0" rtl="0" algn="l">
              <a:lnSpc>
                <a:spcPct val="100000"/>
              </a:lnSpc>
              <a:spcBef>
                <a:spcPts val="560"/>
              </a:spcBef>
              <a:spcAft>
                <a:spcPts val="0"/>
              </a:spcAft>
              <a:buClr>
                <a:schemeClr val="accent2"/>
              </a:buClr>
              <a:buSzPts val="2100"/>
              <a:buFont typeface="Noto Sans Symbols"/>
              <a:buChar char="❖"/>
              <a:defRPr b="0" i="0" sz="2800" u="none" cap="none" strike="noStrike">
                <a:solidFill>
                  <a:schemeClr val="dk1"/>
                </a:solidFill>
                <a:latin typeface="Comic Sans MS"/>
                <a:ea typeface="Comic Sans MS"/>
                <a:cs typeface="Comic Sans MS"/>
                <a:sym typeface="Comic Sans MS"/>
              </a:defRPr>
            </a:lvl2pPr>
            <a:lvl3pPr indent="-381000" lvl="2" marL="1371600" marR="0" rtl="0" algn="l">
              <a:lnSpc>
                <a:spcPct val="100000"/>
              </a:lnSpc>
              <a:spcBef>
                <a:spcPts val="480"/>
              </a:spcBef>
              <a:spcAft>
                <a:spcPts val="0"/>
              </a:spcAft>
              <a:buClr>
                <a:schemeClr val="dk1"/>
              </a:buClr>
              <a:buSzPts val="2400"/>
              <a:buFont typeface="Comic Sans MS"/>
              <a:buChar char="•"/>
              <a:defRPr b="0" i="0" sz="24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9" name="Google Shape;89;p1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accent2"/>
              </a:buClr>
              <a:buSzPts val="2380"/>
              <a:buFont typeface="Arial"/>
              <a:buNone/>
              <a:defRPr b="0" i="0" sz="1400" u="none" cap="none" strike="noStrike">
                <a:solidFill>
                  <a:schemeClr val="dk1"/>
                </a:solidFill>
                <a:latin typeface="Comic Sans MS"/>
                <a:ea typeface="Comic Sans MS"/>
                <a:cs typeface="Comic Sans MS"/>
                <a:sym typeface="Comic Sans MS"/>
              </a:defRPr>
            </a:lvl1pPr>
            <a:lvl2pPr indent="-228600" lvl="1" marL="914400" marR="0" rtl="0" algn="l">
              <a:lnSpc>
                <a:spcPct val="100000"/>
              </a:lnSpc>
              <a:spcBef>
                <a:spcPts val="240"/>
              </a:spcBef>
              <a:spcAft>
                <a:spcPts val="0"/>
              </a:spcAft>
              <a:buClr>
                <a:schemeClr val="accent2"/>
              </a:buClr>
              <a:buSzPts val="1800"/>
              <a:buFont typeface="Noto Sans Symbols"/>
              <a:buNone/>
              <a:defRPr b="0" i="0" sz="1200" u="none" cap="none" strike="noStrike">
                <a:solidFill>
                  <a:schemeClr val="dk1"/>
                </a:solidFill>
                <a:latin typeface="Comic Sans MS"/>
                <a:ea typeface="Comic Sans MS"/>
                <a:cs typeface="Comic Sans MS"/>
                <a:sym typeface="Comic Sans MS"/>
              </a:defRPr>
            </a:lvl2pPr>
            <a:lvl3pPr indent="-228600" lvl="2" marL="1371600" marR="0" rtl="0" algn="l">
              <a:lnSpc>
                <a:spcPct val="100000"/>
              </a:lnSpc>
              <a:spcBef>
                <a:spcPts val="200"/>
              </a:spcBef>
              <a:spcAft>
                <a:spcPts val="0"/>
              </a:spcAft>
              <a:buClr>
                <a:schemeClr val="dk1"/>
              </a:buClr>
              <a:buSzPts val="2000"/>
              <a:buFont typeface="Comic Sans MS"/>
              <a:buNone/>
              <a:defRPr b="0" i="0" sz="1000" u="none" cap="none" strike="noStrike">
                <a:solidFill>
                  <a:schemeClr val="dk1"/>
                </a:solidFill>
                <a:latin typeface="Comic Sans MS"/>
                <a:ea typeface="Comic Sans MS"/>
                <a:cs typeface="Comic Sans MS"/>
                <a:sym typeface="Comic Sans MS"/>
              </a:defRPr>
            </a:lvl3pPr>
            <a:lvl4pPr indent="-228600" lvl="3" marL="18288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90" name="Google Shape;90;p13"/>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91" name="Google Shape;91;p13"/>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92" name="Google Shape;92;p1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14"/>
          <p:cNvSpPr txBox="1"/>
          <p:nvPr>
            <p:ph type="title"/>
          </p:nvPr>
        </p:nvSpPr>
        <p:spPr>
          <a:xfrm>
            <a:off x="1792288" y="4800600"/>
            <a:ext cx="5486399" cy="56673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1" i="0" sz="2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95" name="Google Shape;95;p14"/>
          <p:cNvSpPr/>
          <p:nvPr>
            <p:ph idx="2" type="pic"/>
          </p:nvPr>
        </p:nvSpPr>
        <p:spPr>
          <a:xfrm>
            <a:off x="1792288" y="612775"/>
            <a:ext cx="5486399" cy="411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640"/>
              </a:spcBef>
              <a:spcAft>
                <a:spcPts val="0"/>
              </a:spcAft>
              <a:buClr>
                <a:schemeClr val="accent2"/>
              </a:buClr>
              <a:buSzPts val="1400"/>
              <a:buFont typeface="Arial"/>
              <a:buNone/>
              <a:defRPr b="0" i="0" sz="32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560"/>
              </a:spcBef>
              <a:spcAft>
                <a:spcPts val="0"/>
              </a:spcAft>
              <a:buClr>
                <a:schemeClr val="accent2"/>
              </a:buClr>
              <a:buSzPts val="1400"/>
              <a:buFont typeface="Noto Sans Symbols"/>
              <a:buNone/>
              <a:defRPr b="0" i="0" sz="28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lnSpc>
                <a:spcPct val="100000"/>
              </a:lnSpc>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lnSpc>
                <a:spcPct val="100000"/>
              </a:lnSpc>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lnSpc>
                <a:spcPct val="100000"/>
              </a:lnSpc>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96" name="Google Shape;96;p14"/>
          <p:cNvSpPr txBox="1"/>
          <p:nvPr>
            <p:ph idx="1" type="body"/>
          </p:nvPr>
        </p:nvSpPr>
        <p:spPr>
          <a:xfrm>
            <a:off x="1792288" y="5367337"/>
            <a:ext cx="5486399" cy="80486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accent2"/>
              </a:buClr>
              <a:buSzPts val="2380"/>
              <a:buFont typeface="Arial"/>
              <a:buNone/>
              <a:defRPr b="0" i="0" sz="1400" u="none" cap="none" strike="noStrike">
                <a:solidFill>
                  <a:schemeClr val="dk1"/>
                </a:solidFill>
                <a:latin typeface="Comic Sans MS"/>
                <a:ea typeface="Comic Sans MS"/>
                <a:cs typeface="Comic Sans MS"/>
                <a:sym typeface="Comic Sans MS"/>
              </a:defRPr>
            </a:lvl1pPr>
            <a:lvl2pPr indent="-228600" lvl="1" marL="914400" marR="0" rtl="0" algn="l">
              <a:lnSpc>
                <a:spcPct val="100000"/>
              </a:lnSpc>
              <a:spcBef>
                <a:spcPts val="240"/>
              </a:spcBef>
              <a:spcAft>
                <a:spcPts val="0"/>
              </a:spcAft>
              <a:buClr>
                <a:schemeClr val="accent2"/>
              </a:buClr>
              <a:buSzPts val="1800"/>
              <a:buFont typeface="Noto Sans Symbols"/>
              <a:buNone/>
              <a:defRPr b="0" i="0" sz="1200" u="none" cap="none" strike="noStrike">
                <a:solidFill>
                  <a:schemeClr val="dk1"/>
                </a:solidFill>
                <a:latin typeface="Comic Sans MS"/>
                <a:ea typeface="Comic Sans MS"/>
                <a:cs typeface="Comic Sans MS"/>
                <a:sym typeface="Comic Sans MS"/>
              </a:defRPr>
            </a:lvl2pPr>
            <a:lvl3pPr indent="-228600" lvl="2" marL="1371600" marR="0" rtl="0" algn="l">
              <a:lnSpc>
                <a:spcPct val="100000"/>
              </a:lnSpc>
              <a:spcBef>
                <a:spcPts val="200"/>
              </a:spcBef>
              <a:spcAft>
                <a:spcPts val="0"/>
              </a:spcAft>
              <a:buClr>
                <a:schemeClr val="dk1"/>
              </a:buClr>
              <a:buSzPts val="2000"/>
              <a:buFont typeface="Comic Sans MS"/>
              <a:buNone/>
              <a:defRPr b="0" i="0" sz="1000" u="none" cap="none" strike="noStrike">
                <a:solidFill>
                  <a:schemeClr val="dk1"/>
                </a:solidFill>
                <a:latin typeface="Comic Sans MS"/>
                <a:ea typeface="Comic Sans MS"/>
                <a:cs typeface="Comic Sans MS"/>
                <a:sym typeface="Comic Sans MS"/>
              </a:defRPr>
            </a:lvl3pPr>
            <a:lvl4pPr indent="-228600" lvl="3" marL="18288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97" name="Google Shape;97;p14"/>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98" name="Google Shape;98;p14"/>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99" name="Google Shape;99;p1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15"/>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102" name="Google Shape;102;p15"/>
          <p:cNvSpPr txBox="1"/>
          <p:nvPr>
            <p:ph idx="1" type="body"/>
          </p:nvPr>
        </p:nvSpPr>
        <p:spPr>
          <a:xfrm rot="5400000">
            <a:off x="2095499" y="38099"/>
            <a:ext cx="4648199" cy="7772400"/>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3" name="Google Shape;103;p15"/>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104" name="Google Shape;104;p15"/>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105" name="Google Shape;105;p1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16"/>
          <p:cNvSpPr txBox="1"/>
          <p:nvPr>
            <p:ph type="title"/>
          </p:nvPr>
        </p:nvSpPr>
        <p:spPr>
          <a:xfrm rot="5400000">
            <a:off x="4324350" y="2266949"/>
            <a:ext cx="6019799" cy="1943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108" name="Google Shape;108;p16"/>
          <p:cNvSpPr txBox="1"/>
          <p:nvPr>
            <p:ph idx="1" type="body"/>
          </p:nvPr>
        </p:nvSpPr>
        <p:spPr>
          <a:xfrm rot="5400000">
            <a:off x="361950" y="400049"/>
            <a:ext cx="6019799" cy="5676900"/>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9" name="Google Shape;109;p16"/>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110" name="Google Shape;110;p16"/>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111" name="Google Shape;111;p1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3"/>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21" name="Google Shape;21;p3"/>
          <p:cNvSpPr txBox="1"/>
          <p:nvPr>
            <p:ph idx="1" type="body"/>
          </p:nvPr>
        </p:nvSpPr>
        <p:spPr>
          <a:xfrm>
            <a:off x="533400" y="1600200"/>
            <a:ext cx="3809999" cy="4648199"/>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42900" lvl="3" marL="18288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2" name="Google Shape;22;p3"/>
          <p:cNvSpPr txBox="1"/>
          <p:nvPr>
            <p:ph idx="2" type="body"/>
          </p:nvPr>
        </p:nvSpPr>
        <p:spPr>
          <a:xfrm>
            <a:off x="4495800" y="1600200"/>
            <a:ext cx="3809999" cy="4648199"/>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42900" lvl="3" marL="18288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3" name="Google Shape;23;p3"/>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24" name="Google Shape;24;p3"/>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25" name="Google Shape;25;p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28" name="Google Shape;28;p4"/>
          <p:cNvSpPr txBox="1"/>
          <p:nvPr>
            <p:ph idx="1" type="body"/>
          </p:nvPr>
        </p:nvSpPr>
        <p:spPr>
          <a:xfrm>
            <a:off x="533400" y="1600200"/>
            <a:ext cx="7772400" cy="4648199"/>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9" name="Google Shape;29;p4"/>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30" name="Google Shape;30;p4"/>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31" name="Google Shape;31;p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32" name="Shape 32"/>
        <p:cNvGrpSpPr/>
        <p:nvPr/>
      </p:nvGrpSpPr>
      <p:grpSpPr>
        <a:xfrm>
          <a:off x="0" y="0"/>
          <a:ext cx="0" cy="0"/>
          <a:chOff x="0" y="0"/>
          <a:chExt cx="0" cy="0"/>
        </a:xfrm>
      </p:grpSpPr>
      <p:sp>
        <p:nvSpPr>
          <p:cNvPr id="33" name="Google Shape;33;p5"/>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34" name="Google Shape;34;p5"/>
          <p:cNvSpPr txBox="1"/>
          <p:nvPr>
            <p:ph idx="1" type="body"/>
          </p:nvPr>
        </p:nvSpPr>
        <p:spPr>
          <a:xfrm>
            <a:off x="533400" y="1600200"/>
            <a:ext cx="3809999" cy="4648199"/>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5" name="Google Shape;35;p5"/>
          <p:cNvSpPr txBox="1"/>
          <p:nvPr>
            <p:ph idx="2" type="body"/>
          </p:nvPr>
        </p:nvSpPr>
        <p:spPr>
          <a:xfrm>
            <a:off x="4495800" y="1600200"/>
            <a:ext cx="3809999" cy="4648199"/>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6" name="Google Shape;36;p5"/>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37" name="Google Shape;37;p5"/>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38" name="Google Shape;38;p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9" name="Shape 39"/>
        <p:cNvGrpSpPr/>
        <p:nvPr/>
      </p:nvGrpSpPr>
      <p:grpSpPr>
        <a:xfrm>
          <a:off x="0" y="0"/>
          <a:ext cx="0" cy="0"/>
          <a:chOff x="0" y="0"/>
          <a:chExt cx="0" cy="0"/>
        </a:xfrm>
      </p:grpSpPr>
      <p:sp>
        <p:nvSpPr>
          <p:cNvPr id="40" name="Google Shape;40;p6"/>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41" name="Google Shape;41;p6"/>
          <p:cNvSpPr txBox="1"/>
          <p:nvPr>
            <p:ph idx="1" type="body"/>
          </p:nvPr>
        </p:nvSpPr>
        <p:spPr>
          <a:xfrm>
            <a:off x="533400" y="1600200"/>
            <a:ext cx="3809999" cy="4648199"/>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2" name="Google Shape;42;p6"/>
          <p:cNvSpPr txBox="1"/>
          <p:nvPr>
            <p:ph idx="2" type="body"/>
          </p:nvPr>
        </p:nvSpPr>
        <p:spPr>
          <a:xfrm>
            <a:off x="4495800" y="1600200"/>
            <a:ext cx="3809999" cy="4648199"/>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3" name="Google Shape;43;p6"/>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44" name="Google Shape;44;p6"/>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45" name="Google Shape;45;p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48" name="Google Shape;48;p7"/>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49" name="Google Shape;49;p7"/>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50" name="Google Shape;50;p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51" name="Shape 51"/>
        <p:cNvGrpSpPr/>
        <p:nvPr/>
      </p:nvGrpSpPr>
      <p:grpSpPr>
        <a:xfrm>
          <a:off x="0" y="0"/>
          <a:ext cx="0" cy="0"/>
          <a:chOff x="0" y="0"/>
          <a:chExt cx="0" cy="0"/>
        </a:xfrm>
      </p:grpSpPr>
      <p:sp>
        <p:nvSpPr>
          <p:cNvPr id="52" name="Google Shape;52;p8"/>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53" name="Google Shape;53;p8"/>
          <p:cNvSpPr txBox="1"/>
          <p:nvPr>
            <p:ph idx="1" type="body"/>
          </p:nvPr>
        </p:nvSpPr>
        <p:spPr>
          <a:xfrm>
            <a:off x="533400" y="1600200"/>
            <a:ext cx="3809999" cy="4648199"/>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4" name="Google Shape;54;p8"/>
          <p:cNvSpPr/>
          <p:nvPr>
            <p:ph idx="2" type="chart"/>
          </p:nvPr>
        </p:nvSpPr>
        <p:spPr>
          <a:xfrm>
            <a:off x="4495800" y="1600200"/>
            <a:ext cx="3809999" cy="4648199"/>
          </a:xfrm>
          <a:prstGeom prst="rect">
            <a:avLst/>
          </a:prstGeom>
          <a:noFill/>
          <a:ln>
            <a:noFill/>
          </a:ln>
        </p:spPr>
        <p:txBody>
          <a:bodyPr anchorCtr="0" anchor="t" bIns="91425" lIns="91425" spcFirstLastPara="1" rIns="91425" wrap="square" tIns="91425">
            <a:noAutofit/>
          </a:bodyPr>
          <a:lstStyle>
            <a:lvl1pPr indent="-203200" lvl="0" marL="3429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171450" lvl="1" marL="74295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101600" lvl="2" marL="11430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101600" lvl="3" marL="1600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5" name="Google Shape;55;p8"/>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56" name="Google Shape;56;p8"/>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57" name="Google Shape;57;p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58" name="Shape 58"/>
        <p:cNvGrpSpPr/>
        <p:nvPr/>
      </p:nvGrpSpPr>
      <p:grpSpPr>
        <a:xfrm>
          <a:off x="0" y="0"/>
          <a:ext cx="0" cy="0"/>
          <a:chOff x="0" y="0"/>
          <a:chExt cx="0" cy="0"/>
        </a:xfrm>
      </p:grpSpPr>
      <p:sp>
        <p:nvSpPr>
          <p:cNvPr id="59" name="Google Shape;59;p9"/>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60" name="Google Shape;60;p9"/>
          <p:cNvSpPr txBox="1"/>
          <p:nvPr>
            <p:ph idx="1" type="body"/>
          </p:nvPr>
        </p:nvSpPr>
        <p:spPr>
          <a:xfrm>
            <a:off x="533400" y="1600200"/>
            <a:ext cx="7772400" cy="2247900"/>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1" name="Google Shape;61;p9"/>
          <p:cNvSpPr txBox="1"/>
          <p:nvPr>
            <p:ph idx="2" type="body"/>
          </p:nvPr>
        </p:nvSpPr>
        <p:spPr>
          <a:xfrm>
            <a:off x="533400" y="4000500"/>
            <a:ext cx="7772400" cy="2247900"/>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2" name="Google Shape;62;p9"/>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63" name="Google Shape;63;p9"/>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64" name="Google Shape;64;p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0"/>
          <p:cNvSpPr txBox="1"/>
          <p:nvPr>
            <p:ph type="ctrTitle"/>
          </p:nvPr>
        </p:nvSpPr>
        <p:spPr>
          <a:xfrm>
            <a:off x="685800" y="2130425"/>
            <a:ext cx="7772400" cy="1470024"/>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67" name="Google Shape;67;p10"/>
          <p:cNvSpPr txBox="1"/>
          <p:nvPr>
            <p:ph idx="1" type="subTitle"/>
          </p:nvPr>
        </p:nvSpPr>
        <p:spPr>
          <a:xfrm>
            <a:off x="1371600" y="3886200"/>
            <a:ext cx="6400799" cy="175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560"/>
              </a:spcBef>
              <a:spcAft>
                <a:spcPts val="0"/>
              </a:spcAft>
              <a:buClr>
                <a:schemeClr val="accent2"/>
              </a:buClr>
              <a:buSzPts val="2380"/>
              <a:buFont typeface="Arial"/>
              <a:buNone/>
              <a:defRPr b="0" i="0" sz="2800" u="none" cap="none" strike="noStrike">
                <a:solidFill>
                  <a:schemeClr val="dk1"/>
                </a:solidFill>
                <a:latin typeface="Comic Sans MS"/>
                <a:ea typeface="Comic Sans MS"/>
                <a:cs typeface="Comic Sans MS"/>
                <a:sym typeface="Comic Sans MS"/>
              </a:defRPr>
            </a:lvl1pPr>
            <a:lvl2pPr indent="0" lvl="1" marL="457200" marR="0" rtl="0" algn="ctr">
              <a:lnSpc>
                <a:spcPct val="100000"/>
              </a:lnSpc>
              <a:spcBef>
                <a:spcPts val="480"/>
              </a:spcBef>
              <a:spcAft>
                <a:spcPts val="0"/>
              </a:spcAft>
              <a:buClr>
                <a:schemeClr val="accent2"/>
              </a:buClr>
              <a:buSzPts val="1800"/>
              <a:buFont typeface="Noto Sans Symbols"/>
              <a:buNone/>
              <a:defRPr b="0" i="0" sz="2400" u="none" cap="none" strike="noStrike">
                <a:solidFill>
                  <a:schemeClr val="dk1"/>
                </a:solidFill>
                <a:latin typeface="Comic Sans MS"/>
                <a:ea typeface="Comic Sans MS"/>
                <a:cs typeface="Comic Sans MS"/>
                <a:sym typeface="Comic Sans MS"/>
              </a:defRPr>
            </a:lvl2pPr>
            <a:lvl3pPr indent="0" lvl="2" marL="914400" marR="0" rtl="0" algn="ctr">
              <a:lnSpc>
                <a:spcPct val="100000"/>
              </a:lnSpc>
              <a:spcBef>
                <a:spcPts val="400"/>
              </a:spcBef>
              <a:spcAft>
                <a:spcPts val="0"/>
              </a:spcAft>
              <a:buClr>
                <a:schemeClr val="dk1"/>
              </a:buClr>
              <a:buSzPts val="2000"/>
              <a:buFont typeface="Comic Sans MS"/>
              <a:buNone/>
              <a:defRPr b="0" i="0" sz="2000" u="none" cap="none" strike="noStrike">
                <a:solidFill>
                  <a:schemeClr val="dk1"/>
                </a:solidFill>
                <a:latin typeface="Comic Sans MS"/>
                <a:ea typeface="Comic Sans MS"/>
                <a:cs typeface="Comic Sans MS"/>
                <a:sym typeface="Comic Sans MS"/>
              </a:defRPr>
            </a:lvl3pPr>
            <a:lvl4pPr indent="0" lvl="3" marL="1371600" marR="0" rtl="0" algn="ctr">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ctr">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ctr">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ctr">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8" name="Google Shape;68;p10"/>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69" name="Google Shape;69;p10"/>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70" name="Google Shape;70;p1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1pPr>
            <a:lvl2pPr indent="0" lvl="1"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2pPr>
            <a:lvl3pPr indent="0" lvl="2"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3pPr>
            <a:lvl4pPr indent="0" lvl="3"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4pPr>
            <a:lvl5pPr indent="0" lvl="4" marL="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5pPr>
            <a:lvl6pPr indent="0" lvl="5" marL="4572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6pPr>
            <a:lvl7pPr indent="0" lvl="6" marL="9144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7pPr>
            <a:lvl8pPr indent="0" lvl="7" marL="13716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8pPr>
            <a:lvl9pPr indent="0" lvl="8" marL="1828800" marR="0" rtl="0" algn="l">
              <a:spcBef>
                <a:spcPts val="0"/>
              </a:spcBef>
              <a:spcAft>
                <a:spcPts val="0"/>
              </a:spcAft>
              <a:buClr>
                <a:schemeClr val="accent2"/>
              </a:buClr>
              <a:buSzPts val="1400"/>
              <a:buFont typeface="Comic Sans MS"/>
              <a:buNone/>
              <a:defRPr b="0" i="0" sz="4000" u="sng" cap="none" strike="noStrike">
                <a:solidFill>
                  <a:schemeClr val="accent2"/>
                </a:solidFill>
                <a:latin typeface="Comic Sans MS"/>
                <a:ea typeface="Comic Sans MS"/>
                <a:cs typeface="Comic Sans MS"/>
                <a:sym typeface="Comic Sans MS"/>
              </a:defRPr>
            </a:lvl9pPr>
          </a:lstStyle>
          <a:p/>
        </p:txBody>
      </p:sp>
      <p:sp>
        <p:nvSpPr>
          <p:cNvPr id="11" name="Google Shape;11;p1"/>
          <p:cNvSpPr txBox="1"/>
          <p:nvPr>
            <p:ph idx="1" type="body"/>
          </p:nvPr>
        </p:nvSpPr>
        <p:spPr>
          <a:xfrm>
            <a:off x="533400" y="1600200"/>
            <a:ext cx="7772400" cy="4648199"/>
          </a:xfrm>
          <a:prstGeom prst="rect">
            <a:avLst/>
          </a:prstGeom>
          <a:noFill/>
          <a:ln>
            <a:noFill/>
          </a:ln>
        </p:spPr>
        <p:txBody>
          <a:bodyPr anchorCtr="0" anchor="t" bIns="91425" lIns="91425" spcFirstLastPara="1" rIns="91425" wrap="square" tIns="91425">
            <a:noAutofit/>
          </a:bodyPr>
          <a:lstStyle>
            <a:lvl1pPr indent="-379730" lvl="0" marL="457200" marR="0" rtl="0" algn="l">
              <a:lnSpc>
                <a:spcPct val="100000"/>
              </a:lnSpc>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lnSpc>
                <a:spcPct val="100000"/>
              </a:lnSpc>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49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13" name="Google Shape;13;p1"/>
          <p:cNvSpPr txBox="1"/>
          <p:nvPr>
            <p:ph idx="11" type="ftr"/>
          </p:nvPr>
        </p:nvSpPr>
        <p:spPr>
          <a:xfrm>
            <a:off x="5410200" y="6400800"/>
            <a:ext cx="28956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2pPr>
            <a:lvl3pPr indent="0" lvl="2" marL="9144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3pPr>
            <a:lvl4pPr indent="0" lvl="3" marL="13716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4pPr>
            <a:lvl5pPr indent="0" lvl="4" marL="1828800" marR="0" rtl="0" algn="l">
              <a:lnSpc>
                <a:spcPct val="100000"/>
              </a:lnSpc>
              <a:spcBef>
                <a:spcPts val="48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6pPr>
            <a:lvl7pPr indent="0" lvl="6" marL="27432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7pPr>
            <a:lvl8pPr indent="0" lvl="7" marL="32004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8pPr>
            <a:lvl9pPr indent="0" lvl="8" marL="3657600" marR="0" rtl="0" algn="l">
              <a:lnSpc>
                <a:spcPct val="100000"/>
              </a:lnSpc>
              <a:spcBef>
                <a:spcPts val="0"/>
              </a:spcBef>
              <a:spcAft>
                <a:spcPts val="0"/>
              </a:spcAft>
              <a:buClr>
                <a:schemeClr val="dk1"/>
              </a:buClr>
              <a:buSzPts val="1400"/>
              <a:buFont typeface="Comic Sans MS"/>
              <a:buNone/>
              <a:defRPr b="0" i="0" sz="2400" u="none" cap="none" strike="noStrike">
                <a:solidFill>
                  <a:schemeClr val="dk1"/>
                </a:solidFill>
                <a:latin typeface="Comic Sans MS"/>
                <a:ea typeface="Comic Sans MS"/>
                <a:cs typeface="Comic Sans MS"/>
                <a:sym typeface="Comic Sans MS"/>
              </a:defRPr>
            </a:lvl9pPr>
          </a:lstStyle>
          <a:p/>
        </p:txBody>
      </p:sp>
      <p:sp>
        <p:nvSpPr>
          <p:cNvPr id="14" name="Google Shape;14;p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5.png"/><Relationship Id="rId13" Type="http://schemas.openxmlformats.org/officeDocument/2006/relationships/image" Target="../media/image7.png"/><Relationship Id="rId12"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8.png"/><Relationship Id="rId15" Type="http://schemas.openxmlformats.org/officeDocument/2006/relationships/image" Target="../media/image2.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5.png"/><Relationship Id="rId13" Type="http://schemas.openxmlformats.org/officeDocument/2006/relationships/image" Target="../media/image7.png"/><Relationship Id="rId12"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8.png"/><Relationship Id="rId15" Type="http://schemas.openxmlformats.org/officeDocument/2006/relationships/image" Target="../media/image2.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9.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5.png"/><Relationship Id="rId13" Type="http://schemas.openxmlformats.org/officeDocument/2006/relationships/image" Target="../media/image7.png"/><Relationship Id="rId12"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8.png"/><Relationship Id="rId15" Type="http://schemas.openxmlformats.org/officeDocument/2006/relationships/image" Target="../media/image2.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1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30.png"/><Relationship Id="rId4" Type="http://schemas.openxmlformats.org/officeDocument/2006/relationships/image" Target="../media/image2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6.png"/><Relationship Id="rId4" Type="http://schemas.openxmlformats.org/officeDocument/2006/relationships/image" Target="../media/image3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6.png"/><Relationship Id="rId4" Type="http://schemas.openxmlformats.org/officeDocument/2006/relationships/image" Target="../media/image3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8.xml"/><Relationship Id="rId3" Type="http://schemas.openxmlformats.org/officeDocument/2006/relationships/image" Target="../media/image2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22.png"/></Relationships>
</file>

<file path=ppt/slides/_rels/slide8.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5.png"/><Relationship Id="rId13" Type="http://schemas.openxmlformats.org/officeDocument/2006/relationships/image" Target="../media/image7.png"/><Relationship Id="rId12"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8.png"/><Relationship Id="rId15" Type="http://schemas.openxmlformats.org/officeDocument/2006/relationships/image" Target="../media/image2.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6.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2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17" name="Google Shape;117;p1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18" name="Google Shape;118;p17"/>
          <p:cNvSpPr/>
          <p:nvPr/>
        </p:nvSpPr>
        <p:spPr>
          <a:xfrm>
            <a:off x="382587" y="493712"/>
            <a:ext cx="5764212" cy="1724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0" lang="en-US" sz="4000" u="none" cap="none" strike="noStrike">
                <a:solidFill>
                  <a:schemeClr val="accent2"/>
                </a:solidFill>
                <a:latin typeface="Comic Sans MS"/>
                <a:ea typeface="Comic Sans MS"/>
                <a:cs typeface="Comic Sans MS"/>
                <a:sym typeface="Comic Sans MS"/>
              </a:rPr>
              <a:t>Chapter 2</a:t>
            </a:r>
            <a:br>
              <a:rPr b="0" i="0" lang="en-US" sz="4000" u="none" cap="none" strike="noStrike">
                <a:solidFill>
                  <a:schemeClr val="accent2"/>
                </a:solidFill>
                <a:latin typeface="Comic Sans MS"/>
                <a:ea typeface="Comic Sans MS"/>
                <a:cs typeface="Comic Sans MS"/>
                <a:sym typeface="Comic Sans MS"/>
              </a:rPr>
            </a:br>
            <a:r>
              <a:rPr b="0" i="0" lang="en-US" sz="4000" u="none" cap="none" strike="noStrike">
                <a:solidFill>
                  <a:schemeClr val="accent2"/>
                </a:solidFill>
                <a:latin typeface="Comic Sans MS"/>
                <a:ea typeface="Comic Sans MS"/>
                <a:cs typeface="Comic Sans MS"/>
                <a:sym typeface="Comic Sans MS"/>
              </a:rPr>
              <a:t>Application Layer</a:t>
            </a:r>
            <a:endParaRPr/>
          </a:p>
        </p:txBody>
      </p:sp>
      <p:sp>
        <p:nvSpPr>
          <p:cNvPr id="119" name="Google Shape;119;p17"/>
          <p:cNvSpPr/>
          <p:nvPr/>
        </p:nvSpPr>
        <p:spPr>
          <a:xfrm>
            <a:off x="6191250" y="3486150"/>
            <a:ext cx="2730500" cy="286067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1" lang="en-US" sz="1800" u="none" cap="none" strike="noStrike">
                <a:solidFill>
                  <a:schemeClr val="accent2"/>
                </a:solidFill>
                <a:latin typeface="Comic Sans MS"/>
                <a:ea typeface="Comic Sans MS"/>
                <a:cs typeface="Comic Sans MS"/>
                <a:sym typeface="Comic Sans MS"/>
              </a:rPr>
              <a:t>Computer Networking: A Top Down Approach</a:t>
            </a:r>
            <a:r>
              <a:rPr b="0" i="0" lang="en-US" sz="1800" u="none" cap="none" strike="noStrike">
                <a:solidFill>
                  <a:schemeClr val="accent2"/>
                </a:solidFill>
                <a:latin typeface="Comic Sans MS"/>
                <a:ea typeface="Comic Sans MS"/>
                <a:cs typeface="Comic Sans MS"/>
                <a:sym typeface="Comic Sans MS"/>
              </a:rPr>
              <a:t>, </a:t>
            </a:r>
            <a:br>
              <a:rPr b="0" i="0" lang="en-US" sz="1800" u="none" cap="none" strike="noStrike">
                <a:solidFill>
                  <a:schemeClr val="accent2"/>
                </a:solidFill>
                <a:latin typeface="Comic Sans MS"/>
                <a:ea typeface="Comic Sans MS"/>
                <a:cs typeface="Comic Sans MS"/>
                <a:sym typeface="Comic Sans MS"/>
              </a:rPr>
            </a:br>
            <a:r>
              <a:rPr b="0" i="0" lang="en-US" sz="1800" u="none" cap="none" strike="noStrike">
                <a:solidFill>
                  <a:schemeClr val="accent2"/>
                </a:solidFill>
                <a:latin typeface="Comic Sans MS"/>
                <a:ea typeface="Comic Sans MS"/>
                <a:cs typeface="Comic Sans MS"/>
                <a:sym typeface="Comic Sans MS"/>
              </a:rPr>
              <a:t>5</a:t>
            </a:r>
            <a:r>
              <a:rPr b="0" baseline="30000" i="0" lang="en-US" sz="1800" u="none" cap="none" strike="noStrike">
                <a:solidFill>
                  <a:schemeClr val="accent2"/>
                </a:solidFill>
                <a:latin typeface="Comic Sans MS"/>
                <a:ea typeface="Comic Sans MS"/>
                <a:cs typeface="Comic Sans MS"/>
                <a:sym typeface="Comic Sans MS"/>
              </a:rPr>
              <a:t>th</a:t>
            </a:r>
            <a:r>
              <a:rPr b="0" i="0" lang="en-US" sz="1800" u="none" cap="none" strike="noStrike">
                <a:solidFill>
                  <a:schemeClr val="accent2"/>
                </a:solidFill>
                <a:latin typeface="Comic Sans MS"/>
                <a:ea typeface="Comic Sans MS"/>
                <a:cs typeface="Comic Sans MS"/>
                <a:sym typeface="Comic Sans MS"/>
              </a:rPr>
              <a:t> edition. </a:t>
            </a:r>
            <a:br>
              <a:rPr b="0" i="0" lang="en-US" sz="1800" u="none" cap="none" strike="noStrike">
                <a:solidFill>
                  <a:schemeClr val="accent2"/>
                </a:solidFill>
                <a:latin typeface="Comic Sans MS"/>
                <a:ea typeface="Comic Sans MS"/>
                <a:cs typeface="Comic Sans MS"/>
                <a:sym typeface="Comic Sans MS"/>
              </a:rPr>
            </a:br>
            <a:r>
              <a:rPr b="0" i="0" lang="en-US" sz="1800" u="none" cap="none" strike="noStrike">
                <a:solidFill>
                  <a:schemeClr val="accent2"/>
                </a:solidFill>
                <a:latin typeface="Comic Sans MS"/>
                <a:ea typeface="Comic Sans MS"/>
                <a:cs typeface="Comic Sans MS"/>
                <a:sym typeface="Comic Sans MS"/>
              </a:rPr>
              <a:t>Jim Kurose, Keith Ross</a:t>
            </a:r>
            <a:br>
              <a:rPr b="0" i="0" lang="en-US" sz="1800" u="none" cap="none" strike="noStrike">
                <a:solidFill>
                  <a:schemeClr val="accent2"/>
                </a:solidFill>
                <a:latin typeface="Comic Sans MS"/>
                <a:ea typeface="Comic Sans MS"/>
                <a:cs typeface="Comic Sans MS"/>
                <a:sym typeface="Comic Sans MS"/>
              </a:rPr>
            </a:br>
            <a:r>
              <a:rPr b="0" i="0" lang="en-US" sz="1800" u="none" cap="none" strike="noStrike">
                <a:solidFill>
                  <a:schemeClr val="accent2"/>
                </a:solidFill>
                <a:latin typeface="Comic Sans MS"/>
                <a:ea typeface="Comic Sans MS"/>
                <a:cs typeface="Comic Sans MS"/>
                <a:sym typeface="Comic Sans MS"/>
              </a:rPr>
              <a:t>Addison-Wesley, April 2009. </a:t>
            </a:r>
            <a:br>
              <a:rPr b="0" i="0" lang="en-US" sz="1800" u="none" cap="none" strike="noStrike">
                <a:solidFill>
                  <a:schemeClr val="accent2"/>
                </a:solidFill>
                <a:latin typeface="Comic Sans MS"/>
                <a:ea typeface="Comic Sans MS"/>
                <a:cs typeface="Comic Sans MS"/>
                <a:sym typeface="Comic Sans MS"/>
              </a:rPr>
            </a:br>
            <a:endParaRPr/>
          </a:p>
        </p:txBody>
      </p:sp>
      <p:sp>
        <p:nvSpPr>
          <p:cNvPr id="120" name="Google Shape;120;p17"/>
          <p:cNvSpPr txBox="1"/>
          <p:nvPr/>
        </p:nvSpPr>
        <p:spPr>
          <a:xfrm>
            <a:off x="393700" y="3392487"/>
            <a:ext cx="5378449" cy="317023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A note on the use of these ppt slides:</a:t>
            </a:r>
            <a:endParaRPr/>
          </a:p>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We’re making these slides freely available to all (faculty, students, readers). They’re in PowerPoint form so you can add, modify, and delete slides  (including this one) and slide content to suit your needs. They obviously represent a </a:t>
            </a:r>
            <a:r>
              <a:rPr b="0" i="1" lang="en-US" sz="1200" u="none" cap="none" strike="noStrike">
                <a:solidFill>
                  <a:schemeClr val="dk1"/>
                </a:solidFill>
                <a:latin typeface="Arial"/>
                <a:ea typeface="Arial"/>
                <a:cs typeface="Arial"/>
                <a:sym typeface="Arial"/>
              </a:rPr>
              <a:t>lot</a:t>
            </a:r>
            <a:r>
              <a:rPr b="0" i="0" lang="en-US" sz="1200" u="none" cap="none" strike="noStrike">
                <a:solidFill>
                  <a:schemeClr val="dk1"/>
                </a:solidFill>
                <a:latin typeface="Arial"/>
                <a:ea typeface="Arial"/>
                <a:cs typeface="Arial"/>
                <a:sym typeface="Arial"/>
              </a:rPr>
              <a:t> of work on our part. In return for use, we only ask the following:</a:t>
            </a:r>
            <a:endParaRPr/>
          </a:p>
          <a:p>
            <a:pPr indent="0" lvl="0" marL="0" marR="0" rtl="0" algn="l">
              <a:lnSpc>
                <a:spcPct val="100000"/>
              </a:lnSpc>
              <a:spcBef>
                <a:spcPts val="0"/>
              </a:spcBef>
              <a:spcAft>
                <a:spcPts val="0"/>
              </a:spcAft>
              <a:buClr>
                <a:schemeClr val="accent2"/>
              </a:buClr>
              <a:buSzPts val="1200"/>
              <a:buFont typeface="Noto Sans Symbols"/>
              <a:buChar char="❑"/>
            </a:pPr>
            <a:r>
              <a:rPr b="0" i="0" lang="en-US" sz="1200" u="none" cap="none" strike="noStrike">
                <a:solidFill>
                  <a:schemeClr val="dk1"/>
                </a:solidFill>
                <a:latin typeface="Arial"/>
                <a:ea typeface="Arial"/>
                <a:cs typeface="Arial"/>
                <a:sym typeface="Arial"/>
              </a:rPr>
              <a:t> If you use these slides (e.g., in a class) in substantially unaltered form, that you mention their source (after all, we’d like people to use our book!)</a:t>
            </a:r>
            <a:endParaRPr/>
          </a:p>
          <a:p>
            <a:pPr indent="0" lvl="0" marL="0" marR="0" rtl="0" algn="l">
              <a:lnSpc>
                <a:spcPct val="100000"/>
              </a:lnSpc>
              <a:spcBef>
                <a:spcPts val="0"/>
              </a:spcBef>
              <a:spcAft>
                <a:spcPts val="0"/>
              </a:spcAft>
              <a:buClr>
                <a:schemeClr val="accent2"/>
              </a:buClr>
              <a:buSzPts val="1200"/>
              <a:buFont typeface="Noto Sans Symbols"/>
              <a:buChar char="❑"/>
            </a:pPr>
            <a:r>
              <a:rPr b="0" i="0" lang="en-US" sz="1200" u="none" cap="none" strike="noStrike">
                <a:solidFill>
                  <a:schemeClr val="dk1"/>
                </a:solidFill>
                <a:latin typeface="Arial"/>
                <a:ea typeface="Arial"/>
                <a:cs typeface="Arial"/>
                <a:sym typeface="Arial"/>
              </a:rPr>
              <a:t> If you post any slides in substantially unaltered form on a www site, that you note that they are adapted from (or perhaps identical to) our slides, and note our copyright of this material.</a:t>
            </a:r>
            <a:endParaRPr/>
          </a:p>
          <a:p>
            <a:pPr indent="0" lvl="0" marL="0" marR="0" rtl="0" algn="l">
              <a:lnSpc>
                <a:spcPct val="100000"/>
              </a:lnSpc>
              <a:spcBef>
                <a:spcPts val="0"/>
              </a:spcBef>
              <a:spcAft>
                <a:spcPts val="0"/>
              </a:spcAft>
              <a:buClr>
                <a:schemeClr val="accent2"/>
              </a:buClr>
              <a:buFont typeface="Noto Sans Symbols"/>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2"/>
              </a:buClr>
              <a:buFont typeface="Noto Sans Symbols"/>
              <a:buNone/>
            </a:pPr>
            <a:r>
              <a:rPr b="0" i="0" lang="en-US" sz="1200" u="none" cap="none" strike="noStrike">
                <a:solidFill>
                  <a:schemeClr val="dk1"/>
                </a:solidFill>
                <a:latin typeface="Arial"/>
                <a:ea typeface="Arial"/>
                <a:cs typeface="Arial"/>
                <a:sym typeface="Arial"/>
              </a:rPr>
              <a:t>Thanks and enjoy!  JFK/KWR</a:t>
            </a:r>
            <a:endParaRP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All material copyright 1996-2009</a:t>
            </a:r>
            <a:endParaRPr/>
          </a:p>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J.F Kurose and K.W. Ross, All Rights Reserved</a:t>
            </a:r>
            <a:endParaRPr/>
          </a:p>
        </p:txBody>
      </p:sp>
      <p:pic>
        <p:nvPicPr>
          <p:cNvPr descr="0136079679_1" id="121" name="Google Shape;121;p17"/>
          <p:cNvPicPr preferRelativeResize="0"/>
          <p:nvPr/>
        </p:nvPicPr>
        <p:blipFill rotWithShape="1">
          <a:blip r:embed="rId3">
            <a:alphaModFix/>
          </a:blip>
          <a:srcRect b="0" l="0" r="0" t="0"/>
          <a:stretch/>
        </p:blipFill>
        <p:spPr>
          <a:xfrm>
            <a:off x="6289675" y="390525"/>
            <a:ext cx="2425700" cy="2994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2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245" name="Google Shape;1245;p2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46" name="Google Shape;1246;p2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Processes communicating</a:t>
            </a:r>
            <a:endParaRPr/>
          </a:p>
        </p:txBody>
      </p:sp>
      <p:sp>
        <p:nvSpPr>
          <p:cNvPr id="1247" name="Google Shape;1247;p26"/>
          <p:cNvSpPr txBox="1"/>
          <p:nvPr>
            <p:ph idx="1" type="body"/>
          </p:nvPr>
        </p:nvSpPr>
        <p:spPr>
          <a:xfrm>
            <a:off x="533400" y="1544637"/>
            <a:ext cx="3989387"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Process:</a:t>
            </a:r>
            <a:r>
              <a:rPr b="0" i="0" lang="en-US" sz="2400" u="none" cap="none" strike="noStrike">
                <a:solidFill>
                  <a:schemeClr val="dk1"/>
                </a:solidFill>
                <a:latin typeface="Comic Sans MS"/>
                <a:ea typeface="Comic Sans MS"/>
                <a:cs typeface="Comic Sans MS"/>
                <a:sym typeface="Comic Sans MS"/>
              </a:rPr>
              <a:t> program running within a host.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within same host, two processes communicate using  </a:t>
            </a:r>
            <a:r>
              <a:rPr b="0" i="0" lang="en-US" sz="2400" u="none" cap="none" strike="noStrike">
                <a:solidFill>
                  <a:srgbClr val="FF0000"/>
                </a:solidFill>
                <a:latin typeface="Comic Sans MS"/>
                <a:ea typeface="Comic Sans MS"/>
                <a:cs typeface="Comic Sans MS"/>
                <a:sym typeface="Comic Sans MS"/>
              </a:rPr>
              <a:t>inter-process communication</a:t>
            </a:r>
            <a:r>
              <a:rPr b="0" i="0" lang="en-US" sz="2400" u="none" cap="none" strike="noStrike">
                <a:solidFill>
                  <a:schemeClr val="dk1"/>
                </a:solidFill>
                <a:latin typeface="Comic Sans MS"/>
                <a:ea typeface="Comic Sans MS"/>
                <a:cs typeface="Comic Sans MS"/>
                <a:sym typeface="Comic Sans MS"/>
              </a:rPr>
              <a:t> (defined by OS).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processes in different hosts communicate by exchanging </a:t>
            </a:r>
            <a:r>
              <a:rPr b="0" i="0" lang="en-US" sz="2400" u="none" cap="none" strike="noStrike">
                <a:solidFill>
                  <a:srgbClr val="FF0000"/>
                </a:solidFill>
                <a:latin typeface="Comic Sans MS"/>
                <a:ea typeface="Comic Sans MS"/>
                <a:cs typeface="Comic Sans MS"/>
                <a:sym typeface="Comic Sans MS"/>
              </a:rPr>
              <a:t>messages</a:t>
            </a:r>
            <a:endParaRPr/>
          </a:p>
        </p:txBody>
      </p:sp>
      <p:sp>
        <p:nvSpPr>
          <p:cNvPr id="1248" name="Google Shape;1248;p26"/>
          <p:cNvSpPr txBox="1"/>
          <p:nvPr>
            <p:ph idx="2" type="body"/>
          </p:nvPr>
        </p:nvSpPr>
        <p:spPr>
          <a:xfrm>
            <a:off x="4903787" y="1477962"/>
            <a:ext cx="3809999" cy="2535237"/>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Client process:</a:t>
            </a:r>
            <a:r>
              <a:rPr b="0" i="0" lang="en-US" sz="2400" u="none" cap="none" strike="noStrike">
                <a:solidFill>
                  <a:schemeClr val="dk1"/>
                </a:solidFill>
                <a:latin typeface="Comic Sans MS"/>
                <a:ea typeface="Comic Sans MS"/>
                <a:cs typeface="Comic Sans MS"/>
                <a:sym typeface="Comic Sans MS"/>
              </a:rPr>
              <a:t> process that initiates communication</a:t>
            </a:r>
            <a:endParaRPr/>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Server process:</a:t>
            </a:r>
            <a:r>
              <a:rPr b="0" i="0" lang="en-US" sz="2400" u="none" cap="none" strike="noStrike">
                <a:solidFill>
                  <a:schemeClr val="dk1"/>
                </a:solidFill>
                <a:latin typeface="Comic Sans MS"/>
                <a:ea typeface="Comic Sans MS"/>
                <a:cs typeface="Comic Sans MS"/>
                <a:sym typeface="Comic Sans MS"/>
              </a:rPr>
              <a:t> process that waits to be contacted</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560"/>
              </a:spcBef>
              <a:spcAft>
                <a:spcPts val="0"/>
              </a:spcAft>
              <a:buClr>
                <a:schemeClr val="accent2"/>
              </a:buClr>
              <a:buFont typeface="Arial"/>
              <a:buNone/>
            </a:pPr>
            <a:r>
              <a:t/>
            </a:r>
            <a:endParaRPr b="0" i="0" sz="28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560"/>
              </a:spcBef>
              <a:spcAft>
                <a:spcPts val="0"/>
              </a:spcAft>
              <a:buClr>
                <a:schemeClr val="accent2"/>
              </a:buClr>
              <a:buFont typeface="Arial"/>
              <a:buNone/>
            </a:pPr>
            <a:r>
              <a:t/>
            </a:r>
            <a:endParaRPr b="0" i="0" sz="2800" u="none" cap="none" strike="noStrike">
              <a:solidFill>
                <a:schemeClr val="dk1"/>
              </a:solidFill>
              <a:latin typeface="Comic Sans MS"/>
              <a:ea typeface="Comic Sans MS"/>
              <a:cs typeface="Comic Sans MS"/>
              <a:sym typeface="Comic Sans MS"/>
            </a:endParaRPr>
          </a:p>
        </p:txBody>
      </p:sp>
      <p:sp>
        <p:nvSpPr>
          <p:cNvPr id="1249" name="Google Shape;1249;p26"/>
          <p:cNvSpPr/>
          <p:nvPr/>
        </p:nvSpPr>
        <p:spPr>
          <a:xfrm>
            <a:off x="4691062" y="4238625"/>
            <a:ext cx="3989387" cy="1839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Note: applications with P2P architectures have client processes &amp; server processes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2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255" name="Google Shape;1255;p2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56" name="Google Shape;1256;p27"/>
          <p:cNvSpPr txBox="1"/>
          <p:nvPr>
            <p:ph type="title"/>
          </p:nvPr>
        </p:nvSpPr>
        <p:spPr>
          <a:xfrm>
            <a:off x="533400" y="228600"/>
            <a:ext cx="8077199"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Sockets</a:t>
            </a:r>
            <a:endParaRPr/>
          </a:p>
        </p:txBody>
      </p:sp>
      <p:sp>
        <p:nvSpPr>
          <p:cNvPr id="1257" name="Google Shape;1257;p27"/>
          <p:cNvSpPr txBox="1"/>
          <p:nvPr>
            <p:ph idx="1" type="body"/>
          </p:nvPr>
        </p:nvSpPr>
        <p:spPr>
          <a:xfrm>
            <a:off x="227012" y="1563687"/>
            <a:ext cx="4202112" cy="3929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process sends/receives messages to/from its </a:t>
            </a:r>
            <a:r>
              <a:rPr b="0" i="0" lang="en-US" sz="2400" u="none" cap="none" strike="noStrike">
                <a:solidFill>
                  <a:srgbClr val="FF0000"/>
                </a:solidFill>
                <a:latin typeface="Comic Sans MS"/>
                <a:ea typeface="Comic Sans MS"/>
                <a:cs typeface="Comic Sans MS"/>
                <a:sym typeface="Comic Sans MS"/>
              </a:rPr>
              <a:t>socket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socket analogous to door</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sending process shoves message out door</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sending process relies on transport infrastructure on other side of door which brings message to socket at receiving process</a:t>
            </a:r>
            <a:endParaRPr/>
          </a:p>
        </p:txBody>
      </p:sp>
      <p:sp>
        <p:nvSpPr>
          <p:cNvPr id="1258" name="Google Shape;1258;p27"/>
          <p:cNvSpPr/>
          <p:nvPr/>
        </p:nvSpPr>
        <p:spPr>
          <a:xfrm>
            <a:off x="5930900" y="3522662"/>
            <a:ext cx="1808162" cy="1031875"/>
          </a:xfrm>
          <a:custGeom>
            <a:rect b="b" l="l" r="r" t="t"/>
            <a:pathLst>
              <a:path extrusionOk="0" h="120000" w="120000">
                <a:moveTo>
                  <a:pt x="1517" y="47075"/>
                </a:moveTo>
                <a:cubicBezTo>
                  <a:pt x="786" y="35162"/>
                  <a:pt x="0" y="10974"/>
                  <a:pt x="5901" y="5487"/>
                </a:cubicBezTo>
                <a:cubicBezTo>
                  <a:pt x="11803" y="0"/>
                  <a:pt x="26585" y="13862"/>
                  <a:pt x="36927" y="14151"/>
                </a:cubicBezTo>
                <a:cubicBezTo>
                  <a:pt x="47269" y="14440"/>
                  <a:pt x="55362" y="4693"/>
                  <a:pt x="67953" y="7220"/>
                </a:cubicBezTo>
                <a:cubicBezTo>
                  <a:pt x="80543" y="9747"/>
                  <a:pt x="104936" y="16750"/>
                  <a:pt x="112468" y="29314"/>
                </a:cubicBezTo>
                <a:cubicBezTo>
                  <a:pt x="120000" y="41877"/>
                  <a:pt x="117077" y="68231"/>
                  <a:pt x="113142" y="82599"/>
                </a:cubicBezTo>
                <a:cubicBezTo>
                  <a:pt x="109208" y="96967"/>
                  <a:pt x="100103" y="111046"/>
                  <a:pt x="88861" y="115523"/>
                </a:cubicBezTo>
                <a:cubicBezTo>
                  <a:pt x="77620" y="120000"/>
                  <a:pt x="55812" y="113429"/>
                  <a:pt x="45695" y="109458"/>
                </a:cubicBezTo>
                <a:cubicBezTo>
                  <a:pt x="35578" y="105487"/>
                  <a:pt x="34060" y="97111"/>
                  <a:pt x="28159" y="91696"/>
                </a:cubicBezTo>
                <a:cubicBezTo>
                  <a:pt x="22257" y="86281"/>
                  <a:pt x="14725" y="84404"/>
                  <a:pt x="10285" y="76967"/>
                </a:cubicBezTo>
                <a:cubicBezTo>
                  <a:pt x="5845" y="69530"/>
                  <a:pt x="1405" y="59133"/>
                  <a:pt x="1517" y="47075"/>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259" name="Google Shape;1259;p27"/>
          <p:cNvGrpSpPr/>
          <p:nvPr/>
        </p:nvGrpSpPr>
        <p:grpSpPr>
          <a:xfrm>
            <a:off x="4692649" y="1492249"/>
            <a:ext cx="1062037" cy="3608388"/>
            <a:chOff x="2932" y="615"/>
            <a:chExt cx="668" cy="2273"/>
          </a:xfrm>
        </p:grpSpPr>
        <p:sp>
          <p:nvSpPr>
            <p:cNvPr id="1260" name="Google Shape;1260;p27"/>
            <p:cNvSpPr txBox="1"/>
            <p:nvPr/>
          </p:nvSpPr>
          <p:spPr>
            <a:xfrm>
              <a:off x="3361" y="2600"/>
              <a:ext cx="115"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61" name="Google Shape;1261;p27"/>
            <p:cNvPicPr preferRelativeResize="0"/>
            <p:nvPr/>
          </p:nvPicPr>
          <p:blipFill rotWithShape="1">
            <a:blip r:embed="rId3">
              <a:alphaModFix/>
            </a:blip>
            <a:srcRect b="0" l="0" r="0" t="0"/>
            <a:stretch/>
          </p:blipFill>
          <p:spPr>
            <a:xfrm>
              <a:off x="3038" y="996"/>
              <a:ext cx="404" cy="320"/>
            </a:xfrm>
            <a:prstGeom prst="rect">
              <a:avLst/>
            </a:prstGeom>
            <a:noFill/>
            <a:ln>
              <a:noFill/>
            </a:ln>
          </p:spPr>
        </p:pic>
        <p:grpSp>
          <p:nvGrpSpPr>
            <p:cNvPr id="1262" name="Google Shape;1262;p27"/>
            <p:cNvGrpSpPr/>
            <p:nvPr/>
          </p:nvGrpSpPr>
          <p:grpSpPr>
            <a:xfrm>
              <a:off x="2932" y="1322"/>
              <a:ext cx="668" cy="353"/>
              <a:chOff x="3045" y="1507"/>
              <a:chExt cx="668" cy="353"/>
            </a:xfrm>
          </p:grpSpPr>
          <p:sp>
            <p:nvSpPr>
              <p:cNvPr id="1263" name="Google Shape;1263;p27"/>
              <p:cNvSpPr/>
              <p:nvPr/>
            </p:nvSpPr>
            <p:spPr>
              <a:xfrm>
                <a:off x="3045" y="1507"/>
                <a:ext cx="668" cy="353"/>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64" name="Google Shape;1264;p27"/>
              <p:cNvSpPr txBox="1"/>
              <p:nvPr/>
            </p:nvSpPr>
            <p:spPr>
              <a:xfrm>
                <a:off x="3120" y="1577"/>
                <a:ext cx="501"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process</a:t>
                </a:r>
                <a:endParaRPr/>
              </a:p>
            </p:txBody>
          </p:sp>
        </p:grpSp>
        <p:grpSp>
          <p:nvGrpSpPr>
            <p:cNvPr id="1265" name="Google Shape;1265;p27"/>
            <p:cNvGrpSpPr/>
            <p:nvPr/>
          </p:nvGrpSpPr>
          <p:grpSpPr>
            <a:xfrm>
              <a:off x="2948" y="1844"/>
              <a:ext cx="609" cy="629"/>
              <a:chOff x="3071" y="3300"/>
              <a:chExt cx="609" cy="629"/>
            </a:xfrm>
          </p:grpSpPr>
          <p:sp>
            <p:nvSpPr>
              <p:cNvPr id="1266" name="Google Shape;1266;p27"/>
              <p:cNvSpPr/>
              <p:nvPr/>
            </p:nvSpPr>
            <p:spPr>
              <a:xfrm>
                <a:off x="3084" y="3300"/>
                <a:ext cx="593" cy="629"/>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67" name="Google Shape;1267;p27"/>
              <p:cNvSpPr txBox="1"/>
              <p:nvPr/>
            </p:nvSpPr>
            <p:spPr>
              <a:xfrm>
                <a:off x="3071" y="3338"/>
                <a:ext cx="609" cy="5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TCP with</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buffers,</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variables</a:t>
                </a:r>
                <a:endParaRPr/>
              </a:p>
            </p:txBody>
          </p:sp>
        </p:grpSp>
        <p:sp>
          <p:nvSpPr>
            <p:cNvPr id="1268" name="Google Shape;1268;p27"/>
            <p:cNvSpPr/>
            <p:nvPr/>
          </p:nvSpPr>
          <p:spPr>
            <a:xfrm>
              <a:off x="3054" y="1654"/>
              <a:ext cx="414" cy="207"/>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socket</a:t>
              </a:r>
              <a:endParaRPr/>
            </a:p>
          </p:txBody>
        </p:sp>
        <p:cxnSp>
          <p:nvCxnSpPr>
            <p:cNvPr id="1269" name="Google Shape;1269;p27"/>
            <p:cNvCxnSpPr/>
            <p:nvPr/>
          </p:nvCxnSpPr>
          <p:spPr>
            <a:xfrm rot="10800000">
              <a:off x="3261" y="1561"/>
              <a:ext cx="0" cy="131"/>
            </a:xfrm>
            <a:prstGeom prst="straightConnector1">
              <a:avLst/>
            </a:prstGeom>
            <a:noFill/>
            <a:ln cap="flat" cmpd="sng" w="9525">
              <a:solidFill>
                <a:schemeClr val="dk1"/>
              </a:solidFill>
              <a:prstDash val="solid"/>
              <a:round/>
              <a:headEnd len="sm" w="sm" type="none"/>
              <a:tailEnd len="lg" w="lg" type="triangle"/>
            </a:ln>
          </p:spPr>
        </p:cxnSp>
        <p:cxnSp>
          <p:nvCxnSpPr>
            <p:cNvPr id="1270" name="Google Shape;1270;p27"/>
            <p:cNvCxnSpPr/>
            <p:nvPr/>
          </p:nvCxnSpPr>
          <p:spPr>
            <a:xfrm>
              <a:off x="3268" y="1822"/>
              <a:ext cx="0" cy="122"/>
            </a:xfrm>
            <a:prstGeom prst="straightConnector1">
              <a:avLst/>
            </a:prstGeom>
            <a:noFill/>
            <a:ln cap="flat" cmpd="sng" w="9525">
              <a:solidFill>
                <a:schemeClr val="dk1"/>
              </a:solidFill>
              <a:prstDash val="solid"/>
              <a:round/>
              <a:headEnd len="sm" w="sm" type="none"/>
              <a:tailEnd len="lg" w="lg" type="triangle"/>
            </a:ln>
          </p:spPr>
        </p:cxnSp>
        <p:sp>
          <p:nvSpPr>
            <p:cNvPr id="1271" name="Google Shape;1271;p27"/>
            <p:cNvSpPr txBox="1"/>
            <p:nvPr/>
          </p:nvSpPr>
          <p:spPr>
            <a:xfrm>
              <a:off x="3028" y="615"/>
              <a:ext cx="469" cy="3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host or</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server</a:t>
              </a:r>
              <a:endParaRPr/>
            </a:p>
          </p:txBody>
        </p:sp>
      </p:grpSp>
      <p:grpSp>
        <p:nvGrpSpPr>
          <p:cNvPr id="1272" name="Google Shape;1272;p27"/>
          <p:cNvGrpSpPr/>
          <p:nvPr/>
        </p:nvGrpSpPr>
        <p:grpSpPr>
          <a:xfrm>
            <a:off x="7850187" y="1471612"/>
            <a:ext cx="1062036" cy="3608388"/>
            <a:chOff x="2932" y="615"/>
            <a:chExt cx="668" cy="2273"/>
          </a:xfrm>
        </p:grpSpPr>
        <p:sp>
          <p:nvSpPr>
            <p:cNvPr id="1273" name="Google Shape;1273;p27"/>
            <p:cNvSpPr txBox="1"/>
            <p:nvPr/>
          </p:nvSpPr>
          <p:spPr>
            <a:xfrm>
              <a:off x="3361" y="2600"/>
              <a:ext cx="115"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74" name="Google Shape;1274;p27"/>
            <p:cNvPicPr preferRelativeResize="0"/>
            <p:nvPr/>
          </p:nvPicPr>
          <p:blipFill rotWithShape="1">
            <a:blip r:embed="rId3">
              <a:alphaModFix/>
            </a:blip>
            <a:srcRect b="0" l="0" r="0" t="0"/>
            <a:stretch/>
          </p:blipFill>
          <p:spPr>
            <a:xfrm>
              <a:off x="3038" y="996"/>
              <a:ext cx="404" cy="320"/>
            </a:xfrm>
            <a:prstGeom prst="rect">
              <a:avLst/>
            </a:prstGeom>
            <a:noFill/>
            <a:ln>
              <a:noFill/>
            </a:ln>
          </p:spPr>
        </p:pic>
        <p:grpSp>
          <p:nvGrpSpPr>
            <p:cNvPr id="1275" name="Google Shape;1275;p27"/>
            <p:cNvGrpSpPr/>
            <p:nvPr/>
          </p:nvGrpSpPr>
          <p:grpSpPr>
            <a:xfrm>
              <a:off x="2932" y="1322"/>
              <a:ext cx="668" cy="353"/>
              <a:chOff x="3045" y="1507"/>
              <a:chExt cx="668" cy="353"/>
            </a:xfrm>
          </p:grpSpPr>
          <p:sp>
            <p:nvSpPr>
              <p:cNvPr id="1276" name="Google Shape;1276;p27"/>
              <p:cNvSpPr/>
              <p:nvPr/>
            </p:nvSpPr>
            <p:spPr>
              <a:xfrm>
                <a:off x="3045" y="1507"/>
                <a:ext cx="668" cy="353"/>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77" name="Google Shape;1277;p27"/>
              <p:cNvSpPr txBox="1"/>
              <p:nvPr/>
            </p:nvSpPr>
            <p:spPr>
              <a:xfrm>
                <a:off x="3120" y="1577"/>
                <a:ext cx="501"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process</a:t>
                </a:r>
                <a:endParaRPr/>
              </a:p>
            </p:txBody>
          </p:sp>
        </p:grpSp>
        <p:grpSp>
          <p:nvGrpSpPr>
            <p:cNvPr id="1278" name="Google Shape;1278;p27"/>
            <p:cNvGrpSpPr/>
            <p:nvPr/>
          </p:nvGrpSpPr>
          <p:grpSpPr>
            <a:xfrm>
              <a:off x="2948" y="1844"/>
              <a:ext cx="609" cy="629"/>
              <a:chOff x="3071" y="3300"/>
              <a:chExt cx="609" cy="629"/>
            </a:xfrm>
          </p:grpSpPr>
          <p:sp>
            <p:nvSpPr>
              <p:cNvPr id="1279" name="Google Shape;1279;p27"/>
              <p:cNvSpPr/>
              <p:nvPr/>
            </p:nvSpPr>
            <p:spPr>
              <a:xfrm>
                <a:off x="3084" y="3300"/>
                <a:ext cx="593" cy="629"/>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80" name="Google Shape;1280;p27"/>
              <p:cNvSpPr txBox="1"/>
              <p:nvPr/>
            </p:nvSpPr>
            <p:spPr>
              <a:xfrm>
                <a:off x="3071" y="3338"/>
                <a:ext cx="609" cy="5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TCP with</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buffers,</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variables</a:t>
                </a:r>
                <a:endParaRPr/>
              </a:p>
            </p:txBody>
          </p:sp>
        </p:grpSp>
        <p:sp>
          <p:nvSpPr>
            <p:cNvPr id="1281" name="Google Shape;1281;p27"/>
            <p:cNvSpPr/>
            <p:nvPr/>
          </p:nvSpPr>
          <p:spPr>
            <a:xfrm>
              <a:off x="3054" y="1654"/>
              <a:ext cx="414" cy="207"/>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socket</a:t>
              </a:r>
              <a:endParaRPr/>
            </a:p>
          </p:txBody>
        </p:sp>
        <p:cxnSp>
          <p:nvCxnSpPr>
            <p:cNvPr id="1282" name="Google Shape;1282;p27"/>
            <p:cNvCxnSpPr/>
            <p:nvPr/>
          </p:nvCxnSpPr>
          <p:spPr>
            <a:xfrm rot="10800000">
              <a:off x="3261" y="1561"/>
              <a:ext cx="0" cy="131"/>
            </a:xfrm>
            <a:prstGeom prst="straightConnector1">
              <a:avLst/>
            </a:prstGeom>
            <a:noFill/>
            <a:ln cap="flat" cmpd="sng" w="9525">
              <a:solidFill>
                <a:schemeClr val="dk1"/>
              </a:solidFill>
              <a:prstDash val="solid"/>
              <a:round/>
              <a:headEnd len="sm" w="sm" type="none"/>
              <a:tailEnd len="lg" w="lg" type="triangle"/>
            </a:ln>
          </p:spPr>
        </p:cxnSp>
        <p:cxnSp>
          <p:nvCxnSpPr>
            <p:cNvPr id="1283" name="Google Shape;1283;p27"/>
            <p:cNvCxnSpPr/>
            <p:nvPr/>
          </p:nvCxnSpPr>
          <p:spPr>
            <a:xfrm>
              <a:off x="3268" y="1822"/>
              <a:ext cx="0" cy="122"/>
            </a:xfrm>
            <a:prstGeom prst="straightConnector1">
              <a:avLst/>
            </a:prstGeom>
            <a:noFill/>
            <a:ln cap="flat" cmpd="sng" w="9525">
              <a:solidFill>
                <a:schemeClr val="dk1"/>
              </a:solidFill>
              <a:prstDash val="solid"/>
              <a:round/>
              <a:headEnd len="sm" w="sm" type="none"/>
              <a:tailEnd len="lg" w="lg" type="triangle"/>
            </a:ln>
          </p:spPr>
        </p:cxnSp>
        <p:sp>
          <p:nvSpPr>
            <p:cNvPr id="1284" name="Google Shape;1284;p27"/>
            <p:cNvSpPr txBox="1"/>
            <p:nvPr/>
          </p:nvSpPr>
          <p:spPr>
            <a:xfrm>
              <a:off x="3028" y="615"/>
              <a:ext cx="469" cy="3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host or</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server</a:t>
              </a:r>
              <a:endParaRPr/>
            </a:p>
          </p:txBody>
        </p:sp>
      </p:grpSp>
      <p:sp>
        <p:nvSpPr>
          <p:cNvPr id="1285" name="Google Shape;1285;p27"/>
          <p:cNvSpPr txBox="1"/>
          <p:nvPr/>
        </p:nvSpPr>
        <p:spPr>
          <a:xfrm>
            <a:off x="6396037" y="3654425"/>
            <a:ext cx="819150" cy="3365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Internet</a:t>
            </a:r>
            <a:endParaRPr/>
          </a:p>
        </p:txBody>
      </p:sp>
      <p:cxnSp>
        <p:nvCxnSpPr>
          <p:cNvPr id="1286" name="Google Shape;1286;p27"/>
          <p:cNvCxnSpPr/>
          <p:nvPr/>
        </p:nvCxnSpPr>
        <p:spPr>
          <a:xfrm>
            <a:off x="5689600" y="4065587"/>
            <a:ext cx="2211387" cy="0"/>
          </a:xfrm>
          <a:prstGeom prst="straightConnector1">
            <a:avLst/>
          </a:prstGeom>
          <a:noFill/>
          <a:ln cap="flat" cmpd="sng" w="9525">
            <a:solidFill>
              <a:schemeClr val="dk1"/>
            </a:solidFill>
            <a:prstDash val="solid"/>
            <a:round/>
            <a:headEnd len="lg" w="lg" type="triangle"/>
            <a:tailEnd len="lg" w="lg" type="triangle"/>
          </a:ln>
        </p:spPr>
      </p:cxnSp>
      <p:sp>
        <p:nvSpPr>
          <p:cNvPr id="1287" name="Google Shape;1287;p27"/>
          <p:cNvSpPr txBox="1"/>
          <p:nvPr/>
        </p:nvSpPr>
        <p:spPr>
          <a:xfrm>
            <a:off x="5519737" y="4667250"/>
            <a:ext cx="1011236" cy="8254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Times New Roman"/>
                <a:ea typeface="Times New Roman"/>
                <a:cs typeface="Times New Roman"/>
                <a:sym typeface="Times New Roman"/>
              </a:rPr>
              <a:t>controlled</a:t>
            </a:r>
            <a:endParaRPr/>
          </a:p>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Times New Roman"/>
                <a:ea typeface="Times New Roman"/>
                <a:cs typeface="Times New Roman"/>
                <a:sym typeface="Times New Roman"/>
              </a:rPr>
              <a:t>by OS</a:t>
            </a:r>
            <a:endParaRPr/>
          </a:p>
          <a:p>
            <a:pPr indent="0" lvl="0" marL="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cxnSp>
        <p:nvCxnSpPr>
          <p:cNvPr id="1288" name="Google Shape;1288;p27"/>
          <p:cNvCxnSpPr/>
          <p:nvPr/>
        </p:nvCxnSpPr>
        <p:spPr>
          <a:xfrm rot="10800000">
            <a:off x="5470525" y="4444999"/>
            <a:ext cx="244474" cy="317500"/>
          </a:xfrm>
          <a:prstGeom prst="straightConnector1">
            <a:avLst/>
          </a:prstGeom>
          <a:noFill/>
          <a:ln cap="flat" cmpd="sng" w="9525">
            <a:solidFill>
              <a:srgbClr val="FF0000"/>
            </a:solidFill>
            <a:prstDash val="solid"/>
            <a:round/>
            <a:headEnd len="sm" w="sm" type="none"/>
            <a:tailEnd len="lg" w="lg" type="triangle"/>
          </a:ln>
        </p:spPr>
      </p:cxnSp>
      <p:sp>
        <p:nvSpPr>
          <p:cNvPr id="1289" name="Google Shape;1289;p27"/>
          <p:cNvSpPr txBox="1"/>
          <p:nvPr/>
        </p:nvSpPr>
        <p:spPr>
          <a:xfrm>
            <a:off x="5907087" y="2306638"/>
            <a:ext cx="1331912" cy="5810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Times New Roman"/>
                <a:ea typeface="Times New Roman"/>
                <a:cs typeface="Times New Roman"/>
                <a:sym typeface="Times New Roman"/>
              </a:rPr>
              <a:t>controlled by</a:t>
            </a:r>
            <a:endParaRPr/>
          </a:p>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Times New Roman"/>
                <a:ea typeface="Times New Roman"/>
                <a:cs typeface="Times New Roman"/>
                <a:sym typeface="Times New Roman"/>
              </a:rPr>
              <a:t>app developer</a:t>
            </a:r>
            <a:endParaRPr/>
          </a:p>
        </p:txBody>
      </p:sp>
      <p:cxnSp>
        <p:nvCxnSpPr>
          <p:cNvPr id="1290" name="Google Shape;1290;p27"/>
          <p:cNvCxnSpPr/>
          <p:nvPr/>
        </p:nvCxnSpPr>
        <p:spPr>
          <a:xfrm flipH="1">
            <a:off x="5678487" y="2589213"/>
            <a:ext cx="219075" cy="133349"/>
          </a:xfrm>
          <a:prstGeom prst="straightConnector1">
            <a:avLst/>
          </a:prstGeom>
          <a:noFill/>
          <a:ln cap="flat" cmpd="sng" w="9525">
            <a:solidFill>
              <a:srgbClr val="FF0000"/>
            </a:solidFill>
            <a:prstDash val="solid"/>
            <a:round/>
            <a:headEnd len="sm" w="sm" type="none"/>
            <a:tailEnd len="lg" w="lg" type="triangle"/>
          </a:ln>
        </p:spPr>
      </p:cxnSp>
      <p:sp>
        <p:nvSpPr>
          <p:cNvPr id="1291" name="Google Shape;1291;p27"/>
          <p:cNvSpPr/>
          <p:nvPr/>
        </p:nvSpPr>
        <p:spPr>
          <a:xfrm>
            <a:off x="320675" y="5554662"/>
            <a:ext cx="8304212" cy="8000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API: (1) choice of transport protocol; (2) ability to fix a few parameters </a:t>
            </a:r>
            <a:r>
              <a:rPr b="0" i="0" lang="en-US" sz="2400" u="none" cap="none" strike="noStrike">
                <a:solidFill>
                  <a:schemeClr val="accent2"/>
                </a:solidFill>
                <a:latin typeface="Comic Sans MS"/>
                <a:ea typeface="Comic Sans MS"/>
                <a:cs typeface="Comic Sans MS"/>
                <a:sym typeface="Comic Sans MS"/>
              </a:rPr>
              <a:t>(lots more on  this later)</a:t>
            </a:r>
            <a:endParaRPr/>
          </a:p>
          <a:p>
            <a:pPr indent="-342900" lvl="0" marL="342900" marR="0" rtl="0" algn="l">
              <a:lnSpc>
                <a:spcPct val="100000"/>
              </a:lnSpc>
              <a:spcBef>
                <a:spcPts val="48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2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297" name="Google Shape;1297;p2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98" name="Google Shape;1298;p28"/>
          <p:cNvSpPr txBox="1"/>
          <p:nvPr>
            <p:ph type="title"/>
          </p:nvPr>
        </p:nvSpPr>
        <p:spPr>
          <a:xfrm>
            <a:off x="378853" y="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Addressing processes</a:t>
            </a:r>
            <a:endParaRPr/>
          </a:p>
        </p:txBody>
      </p:sp>
      <p:sp>
        <p:nvSpPr>
          <p:cNvPr id="1299" name="Google Shape;1299;p28"/>
          <p:cNvSpPr txBox="1"/>
          <p:nvPr>
            <p:ph idx="2" type="body"/>
          </p:nvPr>
        </p:nvSpPr>
        <p:spPr>
          <a:xfrm>
            <a:off x="610472" y="1207730"/>
            <a:ext cx="4244862"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to receive messages, process  must have </a:t>
            </a:r>
            <a:r>
              <a:rPr b="0" i="1" lang="en-US" sz="2400" u="none" cap="none" strike="noStrike">
                <a:solidFill>
                  <a:srgbClr val="FF0000"/>
                </a:solidFill>
                <a:latin typeface="Comic Sans MS"/>
                <a:ea typeface="Comic Sans MS"/>
                <a:cs typeface="Comic Sans MS"/>
                <a:sym typeface="Comic Sans MS"/>
              </a:rPr>
              <a:t>identifier</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host device has unique 32-bit IP address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sng" cap="none" strike="noStrike">
                <a:solidFill>
                  <a:srgbClr val="FF0000"/>
                </a:solidFill>
                <a:latin typeface="Comic Sans MS"/>
                <a:ea typeface="Comic Sans MS"/>
                <a:cs typeface="Comic Sans MS"/>
                <a:sym typeface="Comic Sans MS"/>
              </a:rPr>
              <a:t>Exercise:</a:t>
            </a:r>
            <a:r>
              <a:rPr b="0" i="0" lang="en-US" sz="2400" u="none" cap="none" strike="noStrike">
                <a:solidFill>
                  <a:schemeClr val="dk1"/>
                </a:solidFill>
                <a:latin typeface="Comic Sans MS"/>
                <a:ea typeface="Comic Sans MS"/>
                <a:cs typeface="Comic Sans MS"/>
                <a:sym typeface="Comic Sans MS"/>
              </a:rPr>
              <a:t> use </a:t>
            </a:r>
            <a:r>
              <a:rPr b="0" i="0" lang="en-US" sz="2400" u="none" cap="none" strike="noStrike">
                <a:solidFill>
                  <a:schemeClr val="dk1"/>
                </a:solidFill>
                <a:latin typeface="Courier New"/>
                <a:ea typeface="Courier New"/>
                <a:cs typeface="Courier New"/>
                <a:sym typeface="Courier New"/>
              </a:rPr>
              <a:t>ipconfig</a:t>
            </a:r>
            <a:r>
              <a:rPr b="0" i="0" lang="en-US" sz="2400" u="none" cap="none" strike="noStrike">
                <a:solidFill>
                  <a:schemeClr val="dk1"/>
                </a:solidFill>
                <a:latin typeface="Comic Sans MS"/>
                <a:ea typeface="Comic Sans MS"/>
                <a:cs typeface="Comic Sans MS"/>
                <a:sym typeface="Comic Sans MS"/>
              </a:rPr>
              <a:t> from command prompt to get your IP address (Windows)</a:t>
            </a:r>
            <a:endParaRPr b="0" i="0" sz="2400" u="none" cap="none" strike="noStrike">
              <a:solidFill>
                <a:schemeClr val="dk1"/>
              </a:solidFill>
              <a:latin typeface="Comic Sans MS"/>
              <a:ea typeface="Comic Sans MS"/>
              <a:cs typeface="Comic Sans MS"/>
              <a:sym typeface="Comic Sans MS"/>
            </a:endParaRPr>
          </a:p>
          <a:p>
            <a:pPr indent="-365760" lvl="0" marL="342900" marR="0" rtl="0" algn="l">
              <a:lnSpc>
                <a:spcPct val="100000"/>
              </a:lnSpc>
              <a:spcBef>
                <a:spcPts val="480"/>
              </a:spcBef>
              <a:spcAft>
                <a:spcPts val="0"/>
              </a:spcAft>
              <a:buClr>
                <a:schemeClr val="accent2"/>
              </a:buClr>
              <a:buSzPts val="2400"/>
              <a:buFont typeface="Arial"/>
              <a:buChar char="r"/>
            </a:pPr>
            <a:r>
              <a:rPr lang="en-US" sz="2400"/>
              <a:t>Screw windows, ifconfig that</a:t>
            </a:r>
            <a:endParaRPr sz="2400"/>
          </a:p>
          <a:p>
            <a:pPr indent="-342900" lvl="0" marL="342900" marR="0" rtl="0" algn="l">
              <a:lnSpc>
                <a:spcPct val="100000"/>
              </a:lnSpc>
              <a:spcBef>
                <a:spcPts val="560"/>
              </a:spcBef>
              <a:spcAft>
                <a:spcPts val="0"/>
              </a:spcAft>
              <a:buClr>
                <a:schemeClr val="accent2"/>
              </a:buClr>
              <a:buFont typeface="Arial"/>
              <a:buNone/>
            </a:pPr>
            <a:r>
              <a:t/>
            </a:r>
            <a:endParaRPr b="0" i="0" sz="2800" u="none" cap="none" strike="noStrike">
              <a:solidFill>
                <a:schemeClr val="dk1"/>
              </a:solidFill>
              <a:latin typeface="Comic Sans MS"/>
              <a:ea typeface="Comic Sans MS"/>
              <a:cs typeface="Comic Sans MS"/>
              <a:sym typeface="Comic Sans MS"/>
            </a:endParaRPr>
          </a:p>
        </p:txBody>
      </p:sp>
      <p:sp>
        <p:nvSpPr>
          <p:cNvPr id="1300" name="Google Shape;1300;p28"/>
          <p:cNvSpPr txBox="1"/>
          <p:nvPr>
            <p:ph idx="1" type="body"/>
          </p:nvPr>
        </p:nvSpPr>
        <p:spPr>
          <a:xfrm>
            <a:off x="4771153" y="962853"/>
            <a:ext cx="4125911"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1" lang="en-US" sz="2400" u="sng" cap="none" strike="noStrike">
                <a:solidFill>
                  <a:srgbClr val="FF0000"/>
                </a:solidFill>
                <a:latin typeface="Comic Sans MS"/>
                <a:ea typeface="Comic Sans MS"/>
                <a:cs typeface="Comic Sans MS"/>
                <a:sym typeface="Comic Sans MS"/>
              </a:rPr>
              <a:t>Q:</a:t>
            </a:r>
            <a:r>
              <a:rPr b="0" i="0" lang="en-US" sz="2400" u="none" cap="none" strike="noStrike">
                <a:solidFill>
                  <a:schemeClr val="dk1"/>
                </a:solidFill>
                <a:latin typeface="Comic Sans MS"/>
                <a:ea typeface="Comic Sans MS"/>
                <a:cs typeface="Comic Sans MS"/>
                <a:sym typeface="Comic Sans MS"/>
              </a:rPr>
              <a:t> does  IP address of host on which process runs suffice for identifying the process?</a:t>
            </a:r>
            <a:endParaRPr/>
          </a:p>
          <a:p>
            <a:pPr indent="-285750" lvl="1" marL="742950" marR="0" rtl="0" algn="l">
              <a:lnSpc>
                <a:spcPct val="100000"/>
              </a:lnSpc>
              <a:spcBef>
                <a:spcPts val="480"/>
              </a:spcBef>
              <a:spcAft>
                <a:spcPts val="0"/>
              </a:spcAft>
              <a:buClr>
                <a:srgbClr val="FFFFFF"/>
              </a:buClr>
              <a:buSzPts val="1800"/>
              <a:buFont typeface="Noto Sans Symbols"/>
              <a:buChar char="❖"/>
            </a:pPr>
            <a:r>
              <a:rPr b="0" i="1" lang="en-US" sz="2400" u="sng" cap="none" strike="noStrike">
                <a:solidFill>
                  <a:srgbClr val="FFFFFF"/>
                </a:solidFill>
                <a:latin typeface="Comic Sans MS"/>
                <a:ea typeface="Comic Sans MS"/>
                <a:cs typeface="Comic Sans MS"/>
                <a:sym typeface="Comic Sans MS"/>
              </a:rPr>
              <a:t>A:</a:t>
            </a:r>
            <a:r>
              <a:rPr b="0" i="0" lang="en-US" sz="2400" u="none" cap="none" strike="noStrike">
                <a:solidFill>
                  <a:srgbClr val="FFFFFF"/>
                </a:solidFill>
                <a:latin typeface="Comic Sans MS"/>
                <a:ea typeface="Comic Sans MS"/>
                <a:cs typeface="Comic Sans MS"/>
                <a:sym typeface="Comic Sans MS"/>
              </a:rPr>
              <a:t> No, </a:t>
            </a:r>
            <a:r>
              <a:rPr b="0" i="1" lang="en-US" sz="2400" u="none" cap="none" strike="noStrike">
                <a:solidFill>
                  <a:srgbClr val="FFFFFF"/>
                </a:solidFill>
                <a:latin typeface="Comic Sans MS"/>
                <a:ea typeface="Comic Sans MS"/>
                <a:cs typeface="Comic Sans MS"/>
                <a:sym typeface="Comic Sans MS"/>
              </a:rPr>
              <a:t>many</a:t>
            </a:r>
            <a:r>
              <a:rPr b="0" i="0" lang="en-US" sz="2400" u="none" cap="none" strike="noStrike">
                <a:solidFill>
                  <a:srgbClr val="FFFFFF"/>
                </a:solidFill>
                <a:latin typeface="Comic Sans MS"/>
                <a:ea typeface="Comic Sans MS"/>
                <a:cs typeface="Comic Sans MS"/>
                <a:sym typeface="Comic Sans MS"/>
              </a:rPr>
              <a:t> processes can be running on same</a:t>
            </a:r>
            <a:endParaRPr>
              <a:solidFill>
                <a:srgbClr val="FFFFFF"/>
              </a:solidFill>
            </a:endParaRPr>
          </a:p>
          <a:p>
            <a:pPr indent="-342900" lvl="0" marL="342900" marR="0" rtl="0" algn="l">
              <a:lnSpc>
                <a:spcPct val="100000"/>
              </a:lnSpc>
              <a:spcBef>
                <a:spcPts val="480"/>
              </a:spcBef>
              <a:spcAft>
                <a:spcPts val="0"/>
              </a:spcAft>
              <a:buClr>
                <a:schemeClr val="accent2"/>
              </a:buClr>
              <a:buSzPts val="2040"/>
              <a:buFont typeface="Arial"/>
              <a:buChar char="r"/>
            </a:pPr>
            <a:r>
              <a:rPr b="0" i="1" lang="en-US" sz="2400" u="none" cap="none" strike="noStrike">
                <a:solidFill>
                  <a:srgbClr val="FF0000"/>
                </a:solidFill>
                <a:latin typeface="Comic Sans MS"/>
                <a:ea typeface="Comic Sans MS"/>
                <a:cs typeface="Comic Sans MS"/>
                <a:sym typeface="Comic Sans MS"/>
              </a:rPr>
              <a:t>Identifier</a:t>
            </a:r>
            <a:r>
              <a:rPr b="0" i="0" lang="en-US" sz="2400" u="none" cap="none" strike="noStrike">
                <a:solidFill>
                  <a:srgbClr val="FF0000"/>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includes both </a:t>
            </a:r>
            <a:r>
              <a:rPr b="0" i="0" lang="en-US" sz="2400" u="none" cap="none" strike="noStrike">
                <a:solidFill>
                  <a:srgbClr val="FF0000"/>
                </a:solidFill>
                <a:latin typeface="Comic Sans MS"/>
                <a:ea typeface="Comic Sans MS"/>
                <a:cs typeface="Comic Sans MS"/>
                <a:sym typeface="Comic Sans MS"/>
              </a:rPr>
              <a:t>IP address</a:t>
            </a:r>
            <a:r>
              <a:rPr b="0" i="0" lang="en-US" sz="2400" u="none" cap="none" strike="noStrike">
                <a:solidFill>
                  <a:schemeClr val="dk1"/>
                </a:solidFill>
                <a:latin typeface="Comic Sans MS"/>
                <a:ea typeface="Comic Sans MS"/>
                <a:cs typeface="Comic Sans MS"/>
                <a:sym typeface="Comic Sans MS"/>
              </a:rPr>
              <a:t> and </a:t>
            </a:r>
            <a:r>
              <a:rPr b="0" i="0" lang="en-US" sz="2400" u="none" cap="none" strike="noStrike">
                <a:solidFill>
                  <a:srgbClr val="FF0000"/>
                </a:solidFill>
                <a:latin typeface="Comic Sans MS"/>
                <a:ea typeface="Comic Sans MS"/>
                <a:cs typeface="Comic Sans MS"/>
                <a:sym typeface="Comic Sans MS"/>
              </a:rPr>
              <a:t>port numbers</a:t>
            </a:r>
            <a:r>
              <a:rPr b="0" i="0" lang="en-US" sz="2400" u="none" cap="none" strike="noStrike">
                <a:solidFill>
                  <a:schemeClr val="dk1"/>
                </a:solidFill>
                <a:latin typeface="Comic Sans MS"/>
                <a:ea typeface="Comic Sans MS"/>
                <a:cs typeface="Comic Sans MS"/>
                <a:sym typeface="Comic Sans MS"/>
              </a:rPr>
              <a:t> associated with process on host.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Example port numbers: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HTTP server: 80</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Mail server: 25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29"/>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306" name="Google Shape;1306;p2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07" name="Google Shape;1307;p2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App-layer protocol defines</a:t>
            </a:r>
            <a:endParaRPr/>
          </a:p>
        </p:txBody>
      </p:sp>
      <p:sp>
        <p:nvSpPr>
          <p:cNvPr id="1308" name="Google Shape;1308;p29"/>
          <p:cNvSpPr txBox="1"/>
          <p:nvPr>
            <p:ph idx="1" type="body"/>
          </p:nvPr>
        </p:nvSpPr>
        <p:spPr>
          <a:xfrm>
            <a:off x="533400" y="1600200"/>
            <a:ext cx="3973513"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Types of messages exchanged, </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e.g., request, response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Message syntax:</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what fields in messages &amp; how fields are delineated</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Message semantics </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meaning of information in fields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Rules for when and how processes send &amp; respond to messages</a:t>
            </a:r>
            <a:endParaRPr/>
          </a:p>
        </p:txBody>
      </p:sp>
      <p:sp>
        <p:nvSpPr>
          <p:cNvPr id="1309" name="Google Shape;1309;p29"/>
          <p:cNvSpPr txBox="1"/>
          <p:nvPr>
            <p:ph idx="2" type="body"/>
          </p:nvPr>
        </p:nvSpPr>
        <p:spPr>
          <a:xfrm>
            <a:off x="4770437" y="1590675"/>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Public-domain protocols: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defined in RFCs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allows for interoperability</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e.g., HTTP, SMTP, BitTorrent</a:t>
            </a:r>
            <a:endParaRPr/>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Proprietary protocols: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e.g., Skype, ppstream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3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315" name="Google Shape;1315;p3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16" name="Google Shape;1316;p30"/>
          <p:cNvSpPr txBox="1"/>
          <p:nvPr>
            <p:ph type="title"/>
          </p:nvPr>
        </p:nvSpPr>
        <p:spPr>
          <a:xfrm>
            <a:off x="533400" y="0"/>
            <a:ext cx="8305799"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What transport service does an app need?</a:t>
            </a:r>
            <a:endParaRPr/>
          </a:p>
        </p:txBody>
      </p:sp>
      <p:sp>
        <p:nvSpPr>
          <p:cNvPr id="1317" name="Google Shape;1317;p30"/>
          <p:cNvSpPr txBox="1"/>
          <p:nvPr>
            <p:ph idx="1" type="body"/>
          </p:nvPr>
        </p:nvSpPr>
        <p:spPr>
          <a:xfrm>
            <a:off x="379412" y="1141412"/>
            <a:ext cx="4316412" cy="2797174"/>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Data loss</a:t>
            </a:r>
            <a:endParaRPr/>
          </a:p>
          <a:p>
            <a:pPr indent="-342900" lvl="0" marL="342900" marR="0" rtl="0" algn="l">
              <a:lnSpc>
                <a:spcPct val="9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some apps (e.g., audio) can tolerate some loss</a:t>
            </a:r>
            <a:endParaRPr/>
          </a:p>
          <a:p>
            <a:pPr indent="-342900" lvl="0" marL="342900" marR="0" rtl="0" algn="l">
              <a:lnSpc>
                <a:spcPct val="90000"/>
              </a:lnSpc>
              <a:spcBef>
                <a:spcPts val="560"/>
              </a:spcBef>
              <a:spcAft>
                <a:spcPts val="0"/>
              </a:spcAft>
              <a:buClr>
                <a:schemeClr val="accent2"/>
              </a:buClr>
              <a:buSzPts val="2777"/>
              <a:buFont typeface="Arial"/>
              <a:buChar char="r"/>
            </a:pPr>
            <a:r>
              <a:rPr b="0" i="0" lang="en-US" sz="2400" u="none" cap="none" strike="noStrike">
                <a:solidFill>
                  <a:schemeClr val="dk1"/>
                </a:solidFill>
                <a:latin typeface="Comic Sans MS"/>
                <a:ea typeface="Comic Sans MS"/>
                <a:cs typeface="Comic Sans MS"/>
                <a:sym typeface="Comic Sans MS"/>
              </a:rPr>
              <a:t>other apps (e.g., file transfer, telnet) require 100% reliable data transfer</a:t>
            </a:r>
            <a:r>
              <a:rPr b="0" i="0" lang="en-US" sz="2800" u="none" cap="none" strike="noStrike">
                <a:solidFill>
                  <a:schemeClr val="dk1"/>
                </a:solidFill>
                <a:latin typeface="Comic Sans MS"/>
                <a:ea typeface="Comic Sans MS"/>
                <a:cs typeface="Comic Sans MS"/>
                <a:sym typeface="Comic Sans MS"/>
              </a:rPr>
              <a:t> </a:t>
            </a:r>
            <a:endParaRPr/>
          </a:p>
        </p:txBody>
      </p:sp>
      <p:sp>
        <p:nvSpPr>
          <p:cNvPr id="1318" name="Google Shape;1318;p30"/>
          <p:cNvSpPr txBox="1"/>
          <p:nvPr>
            <p:ph idx="2" type="body"/>
          </p:nvPr>
        </p:nvSpPr>
        <p:spPr>
          <a:xfrm>
            <a:off x="404812" y="3724275"/>
            <a:ext cx="3809999" cy="24431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Timing</a:t>
            </a:r>
            <a:endParaRPr/>
          </a:p>
          <a:p>
            <a:pPr indent="-342900" lvl="0" marL="342900" marR="0" rtl="0" algn="l">
              <a:lnSpc>
                <a:spcPct val="9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some apps (e.g., Internet telephony, interactive games) require low delay to be “effective”</a:t>
            </a:r>
            <a:endParaRPr/>
          </a:p>
        </p:txBody>
      </p:sp>
      <p:sp>
        <p:nvSpPr>
          <p:cNvPr id="1319" name="Google Shape;1319;p30"/>
          <p:cNvSpPr/>
          <p:nvPr/>
        </p:nvSpPr>
        <p:spPr>
          <a:xfrm>
            <a:off x="4860925" y="1090612"/>
            <a:ext cx="4283075" cy="36560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400" u="none" cap="none" strike="noStrike">
                <a:solidFill>
                  <a:srgbClr val="FF0000"/>
                </a:solidFill>
                <a:latin typeface="Comic Sans MS"/>
                <a:ea typeface="Comic Sans MS"/>
                <a:cs typeface="Comic Sans MS"/>
                <a:sym typeface="Comic Sans MS"/>
              </a:rPr>
              <a:t>Throughput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some apps (e.g., multimedia) require minimum amount of throughput to be “effective”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other apps (“elastic apps”) make use of whatever throughput they get </a:t>
            </a:r>
            <a:endParaRPr/>
          </a:p>
          <a:p>
            <a:pPr indent="-342900" lvl="0" marL="342900" marR="0" rtl="0" algn="l">
              <a:lnSpc>
                <a:spcPct val="100000"/>
              </a:lnSpc>
              <a:spcBef>
                <a:spcPts val="480"/>
              </a:spcBef>
              <a:spcAft>
                <a:spcPts val="0"/>
              </a:spcAft>
              <a:buClr>
                <a:srgbClr val="FF0000"/>
              </a:buClr>
              <a:buFont typeface="Comic Sans MS"/>
              <a:buNone/>
            </a:pPr>
            <a:r>
              <a:rPr b="0" i="0" lang="en-US" sz="2400" u="none" cap="none" strike="noStrike">
                <a:solidFill>
                  <a:srgbClr val="FF0000"/>
                </a:solidFill>
                <a:latin typeface="Comic Sans MS"/>
                <a:ea typeface="Comic Sans MS"/>
                <a:cs typeface="Comic Sans MS"/>
                <a:sym typeface="Comic Sans MS"/>
              </a:rPr>
              <a:t>Security</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Encryption, data integrity,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3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325" name="Google Shape;1325;p3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26" name="Google Shape;1326;p31"/>
          <p:cNvSpPr txBox="1"/>
          <p:nvPr>
            <p:ph type="title"/>
          </p:nvPr>
        </p:nvSpPr>
        <p:spPr>
          <a:xfrm>
            <a:off x="371475" y="303212"/>
            <a:ext cx="82010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2800" u="sng" cap="none" strike="noStrike">
                <a:solidFill>
                  <a:schemeClr val="accent2"/>
                </a:solidFill>
                <a:latin typeface="Comic Sans MS"/>
                <a:ea typeface="Comic Sans MS"/>
                <a:cs typeface="Comic Sans MS"/>
                <a:sym typeface="Comic Sans MS"/>
              </a:rPr>
              <a:t>Transport service requirements of common apps</a:t>
            </a:r>
            <a:endParaRPr/>
          </a:p>
        </p:txBody>
      </p:sp>
      <p:sp>
        <p:nvSpPr>
          <p:cNvPr id="1327" name="Google Shape;1327;p31"/>
          <p:cNvSpPr txBox="1"/>
          <p:nvPr/>
        </p:nvSpPr>
        <p:spPr>
          <a:xfrm>
            <a:off x="182563" y="1727200"/>
            <a:ext cx="2541587" cy="31400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Application</a:t>
            </a:r>
            <a:endParaRPr/>
          </a:p>
          <a:p>
            <a:pPr indent="0" lvl="0" marL="0" marR="0" rtl="0" algn="r">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file transfer</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e-mail</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Web documents</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real-time audio/video</a:t>
            </a:r>
            <a:endParaRPr/>
          </a:p>
          <a:p>
            <a:pPr indent="0" lvl="0" marL="0" marR="0" rtl="0" algn="r">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stored audio/video</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interactive games</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instant messaging</a:t>
            </a:r>
            <a:endParaRPr/>
          </a:p>
        </p:txBody>
      </p:sp>
      <p:sp>
        <p:nvSpPr>
          <p:cNvPr id="1328" name="Google Shape;1328;p31"/>
          <p:cNvSpPr txBox="1"/>
          <p:nvPr/>
        </p:nvSpPr>
        <p:spPr>
          <a:xfrm>
            <a:off x="2816225" y="1752600"/>
            <a:ext cx="1566863" cy="31400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Data loss</a:t>
            </a:r>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no loss</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no loss</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no loss</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loss-tolerant</a:t>
            </a:r>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loss-tolerant</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loss-tolerant</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no loss</a:t>
            </a:r>
            <a:endParaRPr/>
          </a:p>
        </p:txBody>
      </p:sp>
      <p:sp>
        <p:nvSpPr>
          <p:cNvPr id="1329" name="Google Shape;1329;p31"/>
          <p:cNvSpPr txBox="1"/>
          <p:nvPr/>
        </p:nvSpPr>
        <p:spPr>
          <a:xfrm>
            <a:off x="4502150" y="1751013"/>
            <a:ext cx="2574924" cy="31400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Throughput</a:t>
            </a:r>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elastic</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elastic</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elastic</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audio: 5kbps-1Mbps</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video:10kbps-5Mbps</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same as above </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few kbps up</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elastic</a:t>
            </a:r>
            <a:endParaRPr/>
          </a:p>
        </p:txBody>
      </p:sp>
      <p:sp>
        <p:nvSpPr>
          <p:cNvPr id="1330" name="Google Shape;1330;p31"/>
          <p:cNvSpPr txBox="1"/>
          <p:nvPr/>
        </p:nvSpPr>
        <p:spPr>
          <a:xfrm>
            <a:off x="6935788" y="1697038"/>
            <a:ext cx="2062162" cy="31400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Time Sensitive</a:t>
            </a:r>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yes, 100’s msec</a:t>
            </a:r>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yes, few secs</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yes, 100’s msec</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yes and no</a:t>
            </a:r>
            <a:endParaRPr/>
          </a:p>
        </p:txBody>
      </p:sp>
      <p:cxnSp>
        <p:nvCxnSpPr>
          <p:cNvPr id="1331" name="Google Shape;1331;p31"/>
          <p:cNvCxnSpPr/>
          <p:nvPr/>
        </p:nvCxnSpPr>
        <p:spPr>
          <a:xfrm flipH="1" rot="10800000">
            <a:off x="895350" y="2133600"/>
            <a:ext cx="7562850" cy="9524"/>
          </a:xfrm>
          <a:prstGeom prst="straightConnector1">
            <a:avLst/>
          </a:prstGeom>
          <a:noFill/>
          <a:ln cap="flat" cmpd="sng" w="28575">
            <a:solidFill>
              <a:schemeClr val="accent2"/>
            </a:solidFill>
            <a:prstDash val="solid"/>
            <a:round/>
            <a:headEnd len="sm" w="sm" type="none"/>
            <a:tailEnd len="sm" w="sm" type="none"/>
          </a:ln>
        </p:spPr>
      </p:cxnSp>
      <p:cxnSp>
        <p:nvCxnSpPr>
          <p:cNvPr id="1332" name="Google Shape;1332;p31"/>
          <p:cNvCxnSpPr/>
          <p:nvPr/>
        </p:nvCxnSpPr>
        <p:spPr>
          <a:xfrm>
            <a:off x="847725" y="2733675"/>
            <a:ext cx="7629524" cy="0"/>
          </a:xfrm>
          <a:prstGeom prst="straightConnector1">
            <a:avLst/>
          </a:prstGeom>
          <a:noFill/>
          <a:ln cap="flat" cmpd="sng" w="12700">
            <a:solidFill>
              <a:schemeClr val="dk1"/>
            </a:solidFill>
            <a:prstDash val="solid"/>
            <a:round/>
            <a:headEnd len="sm" w="sm" type="none"/>
            <a:tailEnd len="sm" w="sm" type="none"/>
          </a:ln>
        </p:spPr>
      </p:cxnSp>
      <p:cxnSp>
        <p:nvCxnSpPr>
          <p:cNvPr id="1333" name="Google Shape;1333;p31"/>
          <p:cNvCxnSpPr/>
          <p:nvPr/>
        </p:nvCxnSpPr>
        <p:spPr>
          <a:xfrm>
            <a:off x="857250" y="3028950"/>
            <a:ext cx="7629524" cy="0"/>
          </a:xfrm>
          <a:prstGeom prst="straightConnector1">
            <a:avLst/>
          </a:prstGeom>
          <a:noFill/>
          <a:ln cap="flat" cmpd="sng" w="12700">
            <a:solidFill>
              <a:schemeClr val="dk1"/>
            </a:solidFill>
            <a:prstDash val="solid"/>
            <a:round/>
            <a:headEnd len="sm" w="sm" type="none"/>
            <a:tailEnd len="sm" w="sm" type="none"/>
          </a:ln>
        </p:spPr>
      </p:cxnSp>
      <p:cxnSp>
        <p:nvCxnSpPr>
          <p:cNvPr id="1334" name="Google Shape;1334;p31"/>
          <p:cNvCxnSpPr/>
          <p:nvPr/>
        </p:nvCxnSpPr>
        <p:spPr>
          <a:xfrm>
            <a:off x="866775" y="3324225"/>
            <a:ext cx="7629524" cy="0"/>
          </a:xfrm>
          <a:prstGeom prst="straightConnector1">
            <a:avLst/>
          </a:prstGeom>
          <a:noFill/>
          <a:ln cap="flat" cmpd="sng" w="12700">
            <a:solidFill>
              <a:schemeClr val="dk1"/>
            </a:solidFill>
            <a:prstDash val="solid"/>
            <a:round/>
            <a:headEnd len="sm" w="sm" type="none"/>
            <a:tailEnd len="sm" w="sm" type="none"/>
          </a:ln>
        </p:spPr>
      </p:cxnSp>
      <p:cxnSp>
        <p:nvCxnSpPr>
          <p:cNvPr id="1335" name="Google Shape;1335;p31"/>
          <p:cNvCxnSpPr/>
          <p:nvPr/>
        </p:nvCxnSpPr>
        <p:spPr>
          <a:xfrm>
            <a:off x="885825" y="3933825"/>
            <a:ext cx="7629524" cy="0"/>
          </a:xfrm>
          <a:prstGeom prst="straightConnector1">
            <a:avLst/>
          </a:prstGeom>
          <a:noFill/>
          <a:ln cap="flat" cmpd="sng" w="12700">
            <a:solidFill>
              <a:schemeClr val="dk1"/>
            </a:solidFill>
            <a:prstDash val="solid"/>
            <a:round/>
            <a:headEnd len="sm" w="sm" type="none"/>
            <a:tailEnd len="sm" w="sm" type="none"/>
          </a:ln>
        </p:spPr>
      </p:cxnSp>
      <p:cxnSp>
        <p:nvCxnSpPr>
          <p:cNvPr id="1336" name="Google Shape;1336;p31"/>
          <p:cNvCxnSpPr/>
          <p:nvPr/>
        </p:nvCxnSpPr>
        <p:spPr>
          <a:xfrm>
            <a:off x="838200" y="4248150"/>
            <a:ext cx="7629524" cy="0"/>
          </a:xfrm>
          <a:prstGeom prst="straightConnector1">
            <a:avLst/>
          </a:prstGeom>
          <a:noFill/>
          <a:ln cap="flat" cmpd="sng" w="12700">
            <a:solidFill>
              <a:schemeClr val="dk1"/>
            </a:solidFill>
            <a:prstDash val="solid"/>
            <a:round/>
            <a:headEnd len="sm" w="sm" type="none"/>
            <a:tailEnd len="sm" w="sm" type="none"/>
          </a:ln>
        </p:spPr>
      </p:cxnSp>
      <p:cxnSp>
        <p:nvCxnSpPr>
          <p:cNvPr id="1337" name="Google Shape;1337;p31"/>
          <p:cNvCxnSpPr/>
          <p:nvPr/>
        </p:nvCxnSpPr>
        <p:spPr>
          <a:xfrm>
            <a:off x="838200" y="4572000"/>
            <a:ext cx="7629524" cy="0"/>
          </a:xfrm>
          <a:prstGeom prst="straightConnector1">
            <a:avLst/>
          </a:prstGeom>
          <a:noFill/>
          <a:ln cap="flat" cmpd="sng" w="12700">
            <a:solidFill>
              <a:schemeClr val="dk1"/>
            </a:solidFill>
            <a:prstDash val="solid"/>
            <a:round/>
            <a:headEnd len="sm" w="sm" type="none"/>
            <a:tailEnd len="sm" w="sm" type="none"/>
          </a:ln>
        </p:spPr>
      </p:cxnSp>
      <p:cxnSp>
        <p:nvCxnSpPr>
          <p:cNvPr id="1338" name="Google Shape;1338;p31"/>
          <p:cNvCxnSpPr/>
          <p:nvPr/>
        </p:nvCxnSpPr>
        <p:spPr>
          <a:xfrm>
            <a:off x="800100" y="4905375"/>
            <a:ext cx="7629524"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3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344" name="Google Shape;1344;p3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45" name="Google Shape;1345;p3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Internet transport protocols services</a:t>
            </a:r>
            <a:endParaRPr/>
          </a:p>
        </p:txBody>
      </p:sp>
      <p:sp>
        <p:nvSpPr>
          <p:cNvPr id="1346" name="Google Shape;1346;p32"/>
          <p:cNvSpPr txBox="1"/>
          <p:nvPr>
            <p:ph idx="1" type="body"/>
          </p:nvPr>
        </p:nvSpPr>
        <p:spPr>
          <a:xfrm>
            <a:off x="533400" y="1600200"/>
            <a:ext cx="409574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TCP service:</a:t>
            </a:r>
            <a:endParaRPr/>
          </a:p>
          <a:p>
            <a:pPr indent="-342900" lvl="0" marL="342900" marR="0" rtl="0" algn="l">
              <a:lnSpc>
                <a:spcPct val="100000"/>
              </a:lnSpc>
              <a:spcBef>
                <a:spcPts val="400"/>
              </a:spcBef>
              <a:spcAft>
                <a:spcPts val="0"/>
              </a:spcAft>
              <a:buClr>
                <a:schemeClr val="accent2"/>
              </a:buClr>
              <a:buSzPts val="1700"/>
              <a:buFont typeface="Arial"/>
              <a:buChar char="r"/>
            </a:pPr>
            <a:r>
              <a:rPr b="0" i="1" lang="en-US" sz="2000" u="none" cap="none" strike="noStrike">
                <a:solidFill>
                  <a:schemeClr val="accent2"/>
                </a:solidFill>
                <a:latin typeface="Comic Sans MS"/>
                <a:ea typeface="Comic Sans MS"/>
                <a:cs typeface="Comic Sans MS"/>
                <a:sym typeface="Comic Sans MS"/>
              </a:rPr>
              <a:t>connection-oriented:</a:t>
            </a:r>
            <a:r>
              <a:rPr b="0" i="0" lang="en-US" sz="2000" u="none" cap="none" strike="noStrike">
                <a:solidFill>
                  <a:schemeClr val="dk1"/>
                </a:solidFill>
                <a:latin typeface="Comic Sans MS"/>
                <a:ea typeface="Comic Sans MS"/>
                <a:cs typeface="Comic Sans MS"/>
                <a:sym typeface="Comic Sans MS"/>
              </a:rPr>
              <a:t> setup required between client and server processes</a:t>
            </a:r>
            <a:endParaRPr/>
          </a:p>
          <a:p>
            <a:pPr indent="-342900" lvl="0" marL="342900" marR="0" rtl="0" algn="l">
              <a:lnSpc>
                <a:spcPct val="100000"/>
              </a:lnSpc>
              <a:spcBef>
                <a:spcPts val="400"/>
              </a:spcBef>
              <a:spcAft>
                <a:spcPts val="0"/>
              </a:spcAft>
              <a:buClr>
                <a:schemeClr val="accent2"/>
              </a:buClr>
              <a:buSzPts val="1700"/>
              <a:buFont typeface="Arial"/>
              <a:buChar char="r"/>
            </a:pPr>
            <a:r>
              <a:rPr b="0" i="1" lang="en-US" sz="2000" u="none" cap="none" strike="noStrike">
                <a:solidFill>
                  <a:schemeClr val="accent2"/>
                </a:solidFill>
                <a:latin typeface="Comic Sans MS"/>
                <a:ea typeface="Comic Sans MS"/>
                <a:cs typeface="Comic Sans MS"/>
                <a:sym typeface="Comic Sans MS"/>
              </a:rPr>
              <a:t>reliable transport </a:t>
            </a:r>
            <a:r>
              <a:rPr b="0" i="0" lang="en-US" sz="2000" u="none" cap="none" strike="noStrike">
                <a:solidFill>
                  <a:schemeClr val="dk1"/>
                </a:solidFill>
                <a:latin typeface="Comic Sans MS"/>
                <a:ea typeface="Comic Sans MS"/>
                <a:cs typeface="Comic Sans MS"/>
                <a:sym typeface="Comic Sans MS"/>
              </a:rPr>
              <a:t>between sending and receiving process</a:t>
            </a:r>
            <a:endParaRPr/>
          </a:p>
          <a:p>
            <a:pPr indent="-342900" lvl="0" marL="342900" marR="0" rtl="0" algn="l">
              <a:lnSpc>
                <a:spcPct val="100000"/>
              </a:lnSpc>
              <a:spcBef>
                <a:spcPts val="400"/>
              </a:spcBef>
              <a:spcAft>
                <a:spcPts val="0"/>
              </a:spcAft>
              <a:buClr>
                <a:schemeClr val="accent2"/>
              </a:buClr>
              <a:buSzPts val="1700"/>
              <a:buFont typeface="Arial"/>
              <a:buChar char="r"/>
            </a:pPr>
            <a:r>
              <a:rPr b="0" i="1" lang="en-US" sz="2000" u="none" cap="none" strike="noStrike">
                <a:solidFill>
                  <a:schemeClr val="accent2"/>
                </a:solidFill>
                <a:latin typeface="Comic Sans MS"/>
                <a:ea typeface="Comic Sans MS"/>
                <a:cs typeface="Comic Sans MS"/>
                <a:sym typeface="Comic Sans MS"/>
              </a:rPr>
              <a:t>flow control:</a:t>
            </a:r>
            <a:r>
              <a:rPr b="0" i="0" lang="en-US" sz="2000" u="none" cap="none" strike="noStrike">
                <a:solidFill>
                  <a:schemeClr val="dk1"/>
                </a:solidFill>
                <a:latin typeface="Comic Sans MS"/>
                <a:ea typeface="Comic Sans MS"/>
                <a:cs typeface="Comic Sans MS"/>
                <a:sym typeface="Comic Sans MS"/>
              </a:rPr>
              <a:t> sender won’t overwhelm receiver </a:t>
            </a:r>
            <a:endParaRPr/>
          </a:p>
          <a:p>
            <a:pPr indent="-342900" lvl="0" marL="342900" marR="0" rtl="0" algn="l">
              <a:lnSpc>
                <a:spcPct val="100000"/>
              </a:lnSpc>
              <a:spcBef>
                <a:spcPts val="400"/>
              </a:spcBef>
              <a:spcAft>
                <a:spcPts val="0"/>
              </a:spcAft>
              <a:buClr>
                <a:schemeClr val="accent2"/>
              </a:buClr>
              <a:buSzPts val="1700"/>
              <a:buFont typeface="Arial"/>
              <a:buChar char="r"/>
            </a:pPr>
            <a:r>
              <a:rPr b="0" i="1" lang="en-US" sz="2000" u="none" cap="none" strike="noStrike">
                <a:solidFill>
                  <a:schemeClr val="accent2"/>
                </a:solidFill>
                <a:latin typeface="Comic Sans MS"/>
                <a:ea typeface="Comic Sans MS"/>
                <a:cs typeface="Comic Sans MS"/>
                <a:sym typeface="Comic Sans MS"/>
              </a:rPr>
              <a:t>congestion control:</a:t>
            </a:r>
            <a:r>
              <a:rPr b="0" i="0" lang="en-US" sz="2000" u="none" cap="none" strike="noStrike">
                <a:solidFill>
                  <a:schemeClr val="dk1"/>
                </a:solidFill>
                <a:latin typeface="Comic Sans MS"/>
                <a:ea typeface="Comic Sans MS"/>
                <a:cs typeface="Comic Sans MS"/>
                <a:sym typeface="Comic Sans MS"/>
              </a:rPr>
              <a:t> throttle sender when network overloaded</a:t>
            </a:r>
            <a:endParaRPr/>
          </a:p>
          <a:p>
            <a:pPr indent="-342900" lvl="0" marL="342900" marR="0" rtl="0" algn="l">
              <a:lnSpc>
                <a:spcPct val="100000"/>
              </a:lnSpc>
              <a:spcBef>
                <a:spcPts val="400"/>
              </a:spcBef>
              <a:spcAft>
                <a:spcPts val="0"/>
              </a:spcAft>
              <a:buClr>
                <a:schemeClr val="accent2"/>
              </a:buClr>
              <a:buSzPts val="1700"/>
              <a:buFont typeface="Arial"/>
              <a:buChar char="r"/>
            </a:pPr>
            <a:r>
              <a:rPr b="0" i="1" lang="en-US" sz="2000" u="none" cap="none" strike="noStrike">
                <a:solidFill>
                  <a:schemeClr val="accent2"/>
                </a:solidFill>
                <a:latin typeface="Comic Sans MS"/>
                <a:ea typeface="Comic Sans MS"/>
                <a:cs typeface="Comic Sans MS"/>
                <a:sym typeface="Comic Sans MS"/>
              </a:rPr>
              <a:t>does not provide:</a:t>
            </a:r>
            <a:r>
              <a:rPr b="0" i="0" lang="en-US" sz="2000" u="none" cap="none" strike="noStrike">
                <a:solidFill>
                  <a:schemeClr val="dk1"/>
                </a:solidFill>
                <a:latin typeface="Comic Sans MS"/>
                <a:ea typeface="Comic Sans MS"/>
                <a:cs typeface="Comic Sans MS"/>
                <a:sym typeface="Comic Sans MS"/>
              </a:rPr>
              <a:t> timing, minimum throughput guarantees, security</a:t>
            </a:r>
            <a:endParaRPr/>
          </a:p>
        </p:txBody>
      </p:sp>
      <p:sp>
        <p:nvSpPr>
          <p:cNvPr id="1347" name="Google Shape;1347;p32"/>
          <p:cNvSpPr txBox="1"/>
          <p:nvPr>
            <p:ph idx="2" type="body"/>
          </p:nvPr>
        </p:nvSpPr>
        <p:spPr>
          <a:xfrm>
            <a:off x="4733925" y="1562100"/>
            <a:ext cx="366712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UDP service:</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unreliable data transfer between sending and receiving process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does not provide: connection setup, reliability, flow control, congestion control, timing, throughput guarantee, or security </a:t>
            </a:r>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00"/>
              </a:spcBef>
              <a:spcAft>
                <a:spcPts val="0"/>
              </a:spcAft>
              <a:buClr>
                <a:schemeClr val="accent2"/>
              </a:buClr>
              <a:buFont typeface="Arial"/>
              <a:buNone/>
            </a:pPr>
            <a:r>
              <a:rPr b="0" i="0" lang="en-US" sz="2000" u="sng" cap="none" strike="noStrike">
                <a:solidFill>
                  <a:srgbClr val="FF0000"/>
                </a:solidFill>
                <a:latin typeface="Comic Sans MS"/>
                <a:ea typeface="Comic Sans MS"/>
                <a:cs typeface="Comic Sans MS"/>
                <a:sym typeface="Comic Sans MS"/>
              </a:rPr>
              <a:t>Q:</a:t>
            </a:r>
            <a:r>
              <a:rPr b="0" i="0" lang="en-US" sz="2000" u="none" cap="none" strike="noStrike">
                <a:solidFill>
                  <a:schemeClr val="dk1"/>
                </a:solidFill>
                <a:latin typeface="Comic Sans MS"/>
                <a:ea typeface="Comic Sans MS"/>
                <a:cs typeface="Comic Sans MS"/>
                <a:sym typeface="Comic Sans MS"/>
              </a:rPr>
              <a:t> why bother?  Why is there a UDP?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33"/>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353" name="Google Shape;1353;p3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54" name="Google Shape;1354;p33"/>
          <p:cNvSpPr txBox="1"/>
          <p:nvPr>
            <p:ph type="title"/>
          </p:nvPr>
        </p:nvSpPr>
        <p:spPr>
          <a:xfrm>
            <a:off x="247650" y="228600"/>
            <a:ext cx="8747124"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2800" u="sng" cap="none" strike="noStrike">
                <a:solidFill>
                  <a:schemeClr val="accent2"/>
                </a:solidFill>
                <a:latin typeface="Comic Sans MS"/>
                <a:ea typeface="Comic Sans MS"/>
                <a:cs typeface="Comic Sans MS"/>
                <a:sym typeface="Comic Sans MS"/>
              </a:rPr>
              <a:t>Internet apps:  application, transport protocols</a:t>
            </a:r>
            <a:endParaRPr/>
          </a:p>
        </p:txBody>
      </p:sp>
      <p:sp>
        <p:nvSpPr>
          <p:cNvPr id="1355" name="Google Shape;1355;p33"/>
          <p:cNvSpPr txBox="1"/>
          <p:nvPr/>
        </p:nvSpPr>
        <p:spPr>
          <a:xfrm>
            <a:off x="315912" y="1773238"/>
            <a:ext cx="2806699" cy="32003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Application</a:t>
            </a:r>
            <a:endParaRPr/>
          </a:p>
          <a:p>
            <a:pPr indent="0" lvl="0" marL="0" marR="0" rtl="0" algn="r">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e-mail</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remote terminal access</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Web </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file transfer</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streaming multimedia</a:t>
            </a:r>
            <a:endParaRPr/>
          </a:p>
          <a:p>
            <a:pPr indent="0" lvl="0" marL="0" marR="0" rtl="0" algn="r">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Internet telephony</a:t>
            </a:r>
            <a:endParaRPr/>
          </a:p>
          <a:p>
            <a:pPr indent="0" lvl="0" marL="0" marR="0" rtl="0" algn="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6" name="Google Shape;1356;p33"/>
          <p:cNvSpPr txBox="1"/>
          <p:nvPr/>
        </p:nvSpPr>
        <p:spPr>
          <a:xfrm>
            <a:off x="3302000" y="1458912"/>
            <a:ext cx="2595562" cy="3444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Application</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layer protocol</a:t>
            </a:r>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SMTP [RFC 2821]</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Telnet [RFC 854]</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HTTP [RFC 2616]</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FTP [RFC 959]</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HTTP (eg Youtube),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RTP [RFC 1889]</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SIP, RTP, proprietary</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(e.g., Skype)</a:t>
            </a:r>
            <a:endParaRPr/>
          </a:p>
        </p:txBody>
      </p:sp>
      <p:sp>
        <p:nvSpPr>
          <p:cNvPr id="1357" name="Google Shape;1357;p33"/>
          <p:cNvSpPr txBox="1"/>
          <p:nvPr/>
        </p:nvSpPr>
        <p:spPr>
          <a:xfrm>
            <a:off x="6130925" y="1477962"/>
            <a:ext cx="2624137" cy="3444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Underlying</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transport protocol</a:t>
            </a:r>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TCP</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TCP</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TCP</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TCP</a:t>
            </a:r>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TCP or UDP</a:t>
            </a:r>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typically UDP</a:t>
            </a:r>
            <a:endParaRPr/>
          </a:p>
        </p:txBody>
      </p:sp>
      <p:cxnSp>
        <p:nvCxnSpPr>
          <p:cNvPr id="1358" name="Google Shape;1358;p33"/>
          <p:cNvCxnSpPr/>
          <p:nvPr/>
        </p:nvCxnSpPr>
        <p:spPr>
          <a:xfrm>
            <a:off x="1171575" y="2152650"/>
            <a:ext cx="7334250" cy="9524"/>
          </a:xfrm>
          <a:prstGeom prst="straightConnector1">
            <a:avLst/>
          </a:prstGeom>
          <a:noFill/>
          <a:ln cap="flat" cmpd="sng" w="28575">
            <a:solidFill>
              <a:schemeClr val="accent2"/>
            </a:solidFill>
            <a:prstDash val="solid"/>
            <a:round/>
            <a:headEnd len="sm" w="sm" type="none"/>
            <a:tailEnd len="sm" w="sm" type="none"/>
          </a:ln>
        </p:spPr>
      </p:cxnSp>
      <p:cxnSp>
        <p:nvCxnSpPr>
          <p:cNvPr id="1359" name="Google Shape;1359;p33"/>
          <p:cNvCxnSpPr/>
          <p:nvPr/>
        </p:nvCxnSpPr>
        <p:spPr>
          <a:xfrm>
            <a:off x="1123950" y="2743200"/>
            <a:ext cx="7324725" cy="0"/>
          </a:xfrm>
          <a:prstGeom prst="straightConnector1">
            <a:avLst/>
          </a:prstGeom>
          <a:noFill/>
          <a:ln cap="flat" cmpd="sng" w="12700">
            <a:solidFill>
              <a:schemeClr val="dk1"/>
            </a:solidFill>
            <a:prstDash val="solid"/>
            <a:round/>
            <a:headEnd len="sm" w="sm" type="none"/>
            <a:tailEnd len="sm" w="sm" type="none"/>
          </a:ln>
        </p:spPr>
      </p:cxnSp>
      <p:cxnSp>
        <p:nvCxnSpPr>
          <p:cNvPr id="1360" name="Google Shape;1360;p33"/>
          <p:cNvCxnSpPr/>
          <p:nvPr/>
        </p:nvCxnSpPr>
        <p:spPr>
          <a:xfrm>
            <a:off x="1133475" y="3038475"/>
            <a:ext cx="7296149" cy="0"/>
          </a:xfrm>
          <a:prstGeom prst="straightConnector1">
            <a:avLst/>
          </a:prstGeom>
          <a:noFill/>
          <a:ln cap="flat" cmpd="sng" w="12700">
            <a:solidFill>
              <a:schemeClr val="dk1"/>
            </a:solidFill>
            <a:prstDash val="solid"/>
            <a:round/>
            <a:headEnd len="sm" w="sm" type="none"/>
            <a:tailEnd len="sm" w="sm" type="none"/>
          </a:ln>
        </p:spPr>
      </p:cxnSp>
      <p:cxnSp>
        <p:nvCxnSpPr>
          <p:cNvPr id="1361" name="Google Shape;1361;p33"/>
          <p:cNvCxnSpPr/>
          <p:nvPr/>
        </p:nvCxnSpPr>
        <p:spPr>
          <a:xfrm>
            <a:off x="1143000" y="3333750"/>
            <a:ext cx="7277099" cy="0"/>
          </a:xfrm>
          <a:prstGeom prst="straightConnector1">
            <a:avLst/>
          </a:prstGeom>
          <a:noFill/>
          <a:ln cap="flat" cmpd="sng" w="12700">
            <a:solidFill>
              <a:schemeClr val="dk1"/>
            </a:solidFill>
            <a:prstDash val="solid"/>
            <a:round/>
            <a:headEnd len="sm" w="sm" type="none"/>
            <a:tailEnd len="sm" w="sm" type="none"/>
          </a:ln>
        </p:spPr>
      </p:cxnSp>
      <p:cxnSp>
        <p:nvCxnSpPr>
          <p:cNvPr id="1362" name="Google Shape;1362;p33"/>
          <p:cNvCxnSpPr/>
          <p:nvPr/>
        </p:nvCxnSpPr>
        <p:spPr>
          <a:xfrm flipH="1" rot="10800000">
            <a:off x="1162050" y="3657600"/>
            <a:ext cx="7258049" cy="9524"/>
          </a:xfrm>
          <a:prstGeom prst="straightConnector1">
            <a:avLst/>
          </a:prstGeom>
          <a:noFill/>
          <a:ln cap="flat" cmpd="sng" w="12700">
            <a:solidFill>
              <a:schemeClr val="dk1"/>
            </a:solidFill>
            <a:prstDash val="solid"/>
            <a:round/>
            <a:headEnd len="sm" w="sm" type="none"/>
            <a:tailEnd len="sm" w="sm" type="none"/>
          </a:ln>
        </p:spPr>
      </p:cxnSp>
      <p:cxnSp>
        <p:nvCxnSpPr>
          <p:cNvPr id="1363" name="Google Shape;1363;p33"/>
          <p:cNvCxnSpPr/>
          <p:nvPr/>
        </p:nvCxnSpPr>
        <p:spPr>
          <a:xfrm>
            <a:off x="1114425" y="4257675"/>
            <a:ext cx="7315200" cy="0"/>
          </a:xfrm>
          <a:prstGeom prst="straightConnector1">
            <a:avLst/>
          </a:prstGeom>
          <a:noFill/>
          <a:ln cap="flat" cmpd="sng" w="12700">
            <a:solidFill>
              <a:schemeClr val="dk1"/>
            </a:solidFill>
            <a:prstDash val="solid"/>
            <a:round/>
            <a:headEnd len="sm" w="sm" type="none"/>
            <a:tailEnd len="sm" w="sm" type="none"/>
          </a:ln>
        </p:spPr>
      </p:cxnSp>
      <p:cxnSp>
        <p:nvCxnSpPr>
          <p:cNvPr id="1364" name="Google Shape;1364;p33"/>
          <p:cNvCxnSpPr/>
          <p:nvPr/>
        </p:nvCxnSpPr>
        <p:spPr>
          <a:xfrm>
            <a:off x="962025" y="5181600"/>
            <a:ext cx="7343775"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3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370" name="Google Shape;1370;p3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71" name="Google Shape;1371;p3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Chapter 2: Application layer</a:t>
            </a:r>
            <a:endParaRPr/>
          </a:p>
        </p:txBody>
      </p:sp>
      <p:sp>
        <p:nvSpPr>
          <p:cNvPr id="1372" name="Google Shape;1372;p34"/>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2.1 Principles of network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rgbClr val="FF0000"/>
                </a:solidFill>
                <a:latin typeface="Comic Sans MS"/>
                <a:ea typeface="Comic Sans MS"/>
                <a:cs typeface="Comic Sans MS"/>
                <a:sym typeface="Comic Sans MS"/>
              </a:rPr>
              <a:t>2.2 Web and HTTP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2.3 FTP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2.4 Electronic Mail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SMTP, POP3, IMAP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2.5 DNS</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373" name="Google Shape;1373;p34"/>
          <p:cNvSpPr txBox="1"/>
          <p:nvPr>
            <p:ph idx="2" type="body"/>
          </p:nvPr>
        </p:nvSpPr>
        <p:spPr>
          <a:xfrm>
            <a:off x="4495800" y="1600200"/>
            <a:ext cx="405447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2.6 P2P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2.7 Socket programming with UDP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2.8 Socket programming with TCP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3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379" name="Google Shape;1379;p3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80" name="Google Shape;1380;p3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Web and HTTP</a:t>
            </a:r>
            <a:endParaRPr/>
          </a:p>
        </p:txBody>
      </p:sp>
      <p:sp>
        <p:nvSpPr>
          <p:cNvPr id="1381" name="Google Shape;1381;p35"/>
          <p:cNvSpPr txBox="1"/>
          <p:nvPr>
            <p:ph idx="1" type="body"/>
          </p:nvPr>
        </p:nvSpPr>
        <p:spPr>
          <a:xfrm>
            <a:off x="533400" y="1600200"/>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First some jargon</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rgbClr val="FF0000"/>
                </a:solidFill>
                <a:latin typeface="Comic Sans MS"/>
                <a:ea typeface="Comic Sans MS"/>
                <a:cs typeface="Comic Sans MS"/>
                <a:sym typeface="Comic Sans MS"/>
              </a:rPr>
              <a:t>Web page</a:t>
            </a:r>
            <a:r>
              <a:rPr b="0" i="0" lang="en-US" sz="2400" u="none" cap="none" strike="noStrike">
                <a:solidFill>
                  <a:schemeClr val="dk1"/>
                </a:solidFill>
                <a:latin typeface="Comic Sans MS"/>
                <a:ea typeface="Comic Sans MS"/>
                <a:cs typeface="Comic Sans MS"/>
                <a:sym typeface="Comic Sans MS"/>
              </a:rPr>
              <a:t> consists of </a:t>
            </a:r>
            <a:r>
              <a:rPr b="0" i="0" lang="en-US" sz="2400" u="none" cap="none" strike="noStrike">
                <a:solidFill>
                  <a:srgbClr val="FF0000"/>
                </a:solidFill>
                <a:latin typeface="Comic Sans MS"/>
                <a:ea typeface="Comic Sans MS"/>
                <a:cs typeface="Comic Sans MS"/>
                <a:sym typeface="Comic Sans MS"/>
              </a:rPr>
              <a:t>objects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Object can be HTML file, JPEG image, Java applet, audio file,…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Web page consists of </a:t>
            </a:r>
            <a:r>
              <a:rPr b="0" i="0" lang="en-US" sz="2400" u="none" cap="none" strike="noStrike">
                <a:solidFill>
                  <a:srgbClr val="FF0000"/>
                </a:solidFill>
                <a:latin typeface="Comic Sans MS"/>
                <a:ea typeface="Comic Sans MS"/>
                <a:cs typeface="Comic Sans MS"/>
                <a:sym typeface="Comic Sans MS"/>
              </a:rPr>
              <a:t>base HTML-file</a:t>
            </a:r>
            <a:r>
              <a:rPr b="0" i="0" lang="en-US" sz="2400" u="none" cap="none" strike="noStrike">
                <a:solidFill>
                  <a:schemeClr val="dk1"/>
                </a:solidFill>
                <a:latin typeface="Comic Sans MS"/>
                <a:ea typeface="Comic Sans MS"/>
                <a:cs typeface="Comic Sans MS"/>
                <a:sym typeface="Comic Sans MS"/>
              </a:rPr>
              <a:t> which includes several referenced objects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Each object is addressable by a </a:t>
            </a:r>
            <a:r>
              <a:rPr b="0" i="0" lang="en-US" sz="2400" u="none" cap="none" strike="noStrike">
                <a:solidFill>
                  <a:srgbClr val="FF0000"/>
                </a:solidFill>
                <a:latin typeface="Comic Sans MS"/>
                <a:ea typeface="Comic Sans MS"/>
                <a:cs typeface="Comic Sans MS"/>
                <a:sym typeface="Comic Sans MS"/>
              </a:rPr>
              <a:t>URL</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2"/>
                </a:solidFill>
                <a:latin typeface="Comic Sans MS"/>
                <a:ea typeface="Comic Sans MS"/>
                <a:cs typeface="Comic Sans MS"/>
                <a:sym typeface="Comic Sans MS"/>
              </a:rPr>
              <a:t>Example URL:</a:t>
            </a:r>
            <a:endParaRPr/>
          </a:p>
          <a:p>
            <a:pPr indent="-342900" lvl="0" marL="342900" marR="0" rtl="0" algn="l">
              <a:lnSpc>
                <a:spcPct val="100000"/>
              </a:lnSpc>
              <a:spcBef>
                <a:spcPts val="560"/>
              </a:spcBef>
              <a:spcAft>
                <a:spcPts val="0"/>
              </a:spcAft>
              <a:buClr>
                <a:schemeClr val="accent2"/>
              </a:buClr>
              <a:buFont typeface="Arial"/>
              <a:buNone/>
            </a:pPr>
            <a:r>
              <a:t/>
            </a:r>
            <a:endParaRPr b="0" i="0" sz="2800" u="none" cap="none" strike="noStrike">
              <a:solidFill>
                <a:schemeClr val="dk1"/>
              </a:solidFill>
              <a:latin typeface="Comic Sans MS"/>
              <a:ea typeface="Comic Sans MS"/>
              <a:cs typeface="Comic Sans MS"/>
              <a:sym typeface="Comic Sans MS"/>
            </a:endParaRPr>
          </a:p>
        </p:txBody>
      </p:sp>
      <p:grpSp>
        <p:nvGrpSpPr>
          <p:cNvPr id="1382" name="Google Shape;1382;p35"/>
          <p:cNvGrpSpPr/>
          <p:nvPr/>
        </p:nvGrpSpPr>
        <p:grpSpPr>
          <a:xfrm>
            <a:off x="792925" y="5008550"/>
            <a:ext cx="7620000" cy="1146187"/>
            <a:chOff x="530" y="2954"/>
            <a:chExt cx="4800" cy="722"/>
          </a:xfrm>
        </p:grpSpPr>
        <p:sp>
          <p:nvSpPr>
            <p:cNvPr id="1383" name="Google Shape;1383;p35"/>
            <p:cNvSpPr txBox="1"/>
            <p:nvPr/>
          </p:nvSpPr>
          <p:spPr>
            <a:xfrm>
              <a:off x="530" y="2954"/>
              <a:ext cx="48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rgbClr val="00FF00"/>
                  </a:solidFill>
                  <a:latin typeface="Courier New"/>
                  <a:ea typeface="Courier New"/>
                  <a:cs typeface="Courier New"/>
                  <a:sym typeface="Courier New"/>
                </a:rPr>
                <a:t>www.</a:t>
              </a:r>
              <a:r>
                <a:rPr lang="en-US" sz="2400">
                  <a:solidFill>
                    <a:srgbClr val="00FF00"/>
                  </a:solidFill>
                  <a:latin typeface="Courier New"/>
                  <a:ea typeface="Courier New"/>
                  <a:cs typeface="Courier New"/>
                  <a:sym typeface="Courier New"/>
                </a:rPr>
                <a:t>cooper</a:t>
              </a:r>
              <a:r>
                <a:rPr b="0" i="0" lang="en-US" sz="2400" u="none" cap="none" strike="noStrike">
                  <a:solidFill>
                    <a:srgbClr val="00FF00"/>
                  </a:solidFill>
                  <a:latin typeface="Courier New"/>
                  <a:ea typeface="Courier New"/>
                  <a:cs typeface="Courier New"/>
                  <a:sym typeface="Courier New"/>
                </a:rPr>
                <a:t>.edu</a:t>
              </a:r>
              <a:r>
                <a:rPr b="0" i="0" lang="en-US" sz="2400" u="none" cap="none" strike="noStrike">
                  <a:solidFill>
                    <a:srgbClr val="0000FF"/>
                  </a:solidFill>
                  <a:latin typeface="Courier New"/>
                  <a:ea typeface="Courier New"/>
                  <a:cs typeface="Courier New"/>
                  <a:sym typeface="Courier New"/>
                </a:rPr>
                <a:t>/</a:t>
              </a:r>
              <a:r>
                <a:rPr lang="en-US" sz="2400">
                  <a:solidFill>
                    <a:srgbClr val="0000FF"/>
                  </a:solidFill>
                  <a:latin typeface="Courier New"/>
                  <a:ea typeface="Courier New"/>
                  <a:cs typeface="Courier New"/>
                  <a:sym typeface="Courier New"/>
                </a:rPr>
                <a:t>eeDept</a:t>
              </a:r>
              <a:r>
                <a:rPr b="0" i="0" lang="en-US" sz="2400" u="none" cap="none" strike="noStrike">
                  <a:solidFill>
                    <a:srgbClr val="0000FF"/>
                  </a:solidFill>
                  <a:latin typeface="Courier New"/>
                  <a:ea typeface="Courier New"/>
                  <a:cs typeface="Courier New"/>
                  <a:sym typeface="Courier New"/>
                </a:rPr>
                <a:t>/</a:t>
              </a:r>
              <a:r>
                <a:rPr lang="en-US" sz="2400">
                  <a:solidFill>
                    <a:srgbClr val="0000FF"/>
                  </a:solidFill>
                  <a:latin typeface="Courier New"/>
                  <a:ea typeface="Courier New"/>
                  <a:cs typeface="Courier New"/>
                  <a:sym typeface="Courier New"/>
                </a:rPr>
                <a:t>tobyAfricaShirt</a:t>
              </a:r>
              <a:r>
                <a:rPr b="0" i="0" lang="en-US" sz="2400" u="none" cap="none" strike="noStrike">
                  <a:solidFill>
                    <a:srgbClr val="0000FF"/>
                  </a:solidFill>
                  <a:latin typeface="Courier New"/>
                  <a:ea typeface="Courier New"/>
                  <a:cs typeface="Courier New"/>
                  <a:sym typeface="Courier New"/>
                </a:rPr>
                <a:t>.gif</a:t>
              </a:r>
              <a:endParaRPr>
                <a:solidFill>
                  <a:srgbClr val="0000FF"/>
                </a:solidFill>
              </a:endParaRPr>
            </a:p>
          </p:txBody>
        </p:sp>
        <p:sp>
          <p:nvSpPr>
            <p:cNvPr id="1384" name="Google Shape;1384;p35"/>
            <p:cNvSpPr txBox="1"/>
            <p:nvPr/>
          </p:nvSpPr>
          <p:spPr>
            <a:xfrm>
              <a:off x="1389" y="3388"/>
              <a:ext cx="1020"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rgbClr val="00FF00"/>
                  </a:solidFill>
                  <a:latin typeface="Comic Sans MS"/>
                  <a:ea typeface="Comic Sans MS"/>
                  <a:cs typeface="Comic Sans MS"/>
                  <a:sym typeface="Comic Sans MS"/>
                </a:rPr>
                <a:t>host name</a:t>
              </a:r>
              <a:endParaRPr>
                <a:solidFill>
                  <a:srgbClr val="00FF00"/>
                </a:solidFill>
              </a:endParaRPr>
            </a:p>
          </p:txBody>
        </p:sp>
        <p:sp>
          <p:nvSpPr>
            <p:cNvPr id="1385" name="Google Shape;1385;p35"/>
            <p:cNvSpPr txBox="1"/>
            <p:nvPr/>
          </p:nvSpPr>
          <p:spPr>
            <a:xfrm>
              <a:off x="3484" y="3338"/>
              <a:ext cx="1027"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rgbClr val="0000FF"/>
                  </a:solidFill>
                  <a:latin typeface="Comic Sans MS"/>
                  <a:ea typeface="Comic Sans MS"/>
                  <a:cs typeface="Comic Sans MS"/>
                  <a:sym typeface="Comic Sans MS"/>
                </a:rPr>
                <a:t>path name</a:t>
              </a:r>
              <a:endParaRPr>
                <a:solidFill>
                  <a:srgbClr val="0000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27" name="Google Shape;127;p1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8" name="Google Shape;128;p1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Chapter 2: Application layer</a:t>
            </a:r>
            <a:endParaRPr/>
          </a:p>
        </p:txBody>
      </p:sp>
      <p:sp>
        <p:nvSpPr>
          <p:cNvPr id="129" name="Google Shape;129;p18"/>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2.1 Principles of network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2.2 Web and HTTP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2.3 FTP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2.4 Electronic Mail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SMTP, POP3, IMAP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2.5 DNS</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30" name="Google Shape;130;p18"/>
          <p:cNvSpPr txBox="1"/>
          <p:nvPr>
            <p:ph idx="2" type="body"/>
          </p:nvPr>
        </p:nvSpPr>
        <p:spPr>
          <a:xfrm>
            <a:off x="4495800" y="1600200"/>
            <a:ext cx="405447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2.6 P2P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2.7 Socket programming with UDP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2.8 Socket programming with TCP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3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391" name="Google Shape;1391;p3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92" name="Google Shape;1392;p3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HTTP overview</a:t>
            </a:r>
            <a:endParaRPr/>
          </a:p>
        </p:txBody>
      </p:sp>
      <p:sp>
        <p:nvSpPr>
          <p:cNvPr id="1393" name="Google Shape;1393;p36"/>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HTTP: hypertext transfer protocol</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Web’s application layer protocol</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client/server model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1" lang="en-US" sz="2000" u="none" cap="none" strike="noStrike">
                <a:solidFill>
                  <a:srgbClr val="FF0000"/>
                </a:solidFill>
                <a:latin typeface="Comic Sans MS"/>
                <a:ea typeface="Comic Sans MS"/>
                <a:cs typeface="Comic Sans MS"/>
                <a:sym typeface="Comic Sans MS"/>
              </a:rPr>
              <a:t>client:</a:t>
            </a:r>
            <a:r>
              <a:rPr b="0" i="0" lang="en-US" sz="2000" u="none" cap="none" strike="noStrike">
                <a:solidFill>
                  <a:schemeClr val="dk1"/>
                </a:solidFill>
                <a:latin typeface="Comic Sans MS"/>
                <a:ea typeface="Comic Sans MS"/>
                <a:cs typeface="Comic Sans MS"/>
                <a:sym typeface="Comic Sans MS"/>
              </a:rPr>
              <a:t> browser that requests, receives, “displays” Web objects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1" lang="en-US" sz="2000" u="none" cap="none" strike="noStrike">
                <a:solidFill>
                  <a:srgbClr val="FF0000"/>
                </a:solidFill>
                <a:latin typeface="Comic Sans MS"/>
                <a:ea typeface="Comic Sans MS"/>
                <a:cs typeface="Comic Sans MS"/>
                <a:sym typeface="Comic Sans MS"/>
              </a:rPr>
              <a:t>server:</a:t>
            </a:r>
            <a:r>
              <a:rPr b="0" i="0" lang="en-US" sz="2000" u="none" cap="none" strike="noStrike">
                <a:solidFill>
                  <a:schemeClr val="dk1"/>
                </a:solidFill>
                <a:latin typeface="Comic Sans MS"/>
                <a:ea typeface="Comic Sans MS"/>
                <a:cs typeface="Comic Sans MS"/>
                <a:sym typeface="Comic Sans MS"/>
              </a:rPr>
              <a:t> Web server sends objects in response to requests</a:t>
            </a:r>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p:txBody>
      </p:sp>
      <p:pic>
        <p:nvPicPr>
          <p:cNvPr id="1394" name="Google Shape;1394;p36"/>
          <p:cNvPicPr preferRelativeResize="0"/>
          <p:nvPr/>
        </p:nvPicPr>
        <p:blipFill rotWithShape="1">
          <a:blip r:embed="rId3">
            <a:alphaModFix/>
          </a:blip>
          <a:srcRect b="0" l="0" r="0" t="0"/>
          <a:stretch/>
        </p:blipFill>
        <p:spPr>
          <a:xfrm>
            <a:off x="4924425" y="1860550"/>
            <a:ext cx="752474" cy="596900"/>
          </a:xfrm>
          <a:prstGeom prst="rect">
            <a:avLst/>
          </a:prstGeom>
          <a:noFill/>
          <a:ln>
            <a:noFill/>
          </a:ln>
        </p:spPr>
      </p:pic>
      <p:sp>
        <p:nvSpPr>
          <p:cNvPr id="1395" name="Google Shape;1395;p36"/>
          <p:cNvSpPr txBox="1"/>
          <p:nvPr/>
        </p:nvSpPr>
        <p:spPr>
          <a:xfrm>
            <a:off x="4773612" y="2455863"/>
            <a:ext cx="1162049"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PC running</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Explorer</a:t>
            </a:r>
            <a:endParaRPr/>
          </a:p>
        </p:txBody>
      </p:sp>
      <p:pic>
        <p:nvPicPr>
          <p:cNvPr id="1396" name="Google Shape;1396;p36"/>
          <p:cNvPicPr preferRelativeResize="0"/>
          <p:nvPr/>
        </p:nvPicPr>
        <p:blipFill rotWithShape="1">
          <a:blip r:embed="rId3">
            <a:alphaModFix/>
          </a:blip>
          <a:srcRect b="0" l="0" r="0" t="0"/>
          <a:stretch/>
        </p:blipFill>
        <p:spPr>
          <a:xfrm>
            <a:off x="5019675" y="4556125"/>
            <a:ext cx="752474" cy="596900"/>
          </a:xfrm>
          <a:prstGeom prst="rect">
            <a:avLst/>
          </a:prstGeom>
          <a:noFill/>
          <a:ln>
            <a:noFill/>
          </a:ln>
        </p:spPr>
      </p:pic>
      <p:sp>
        <p:nvSpPr>
          <p:cNvPr id="1397" name="Google Shape;1397;p36"/>
          <p:cNvSpPr txBox="1"/>
          <p:nvPr/>
        </p:nvSpPr>
        <p:spPr>
          <a:xfrm>
            <a:off x="7491413" y="3836987"/>
            <a:ext cx="1382712" cy="10699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running</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Apache Web</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grpSp>
        <p:nvGrpSpPr>
          <p:cNvPr id="1398" name="Google Shape;1398;p36"/>
          <p:cNvGrpSpPr/>
          <p:nvPr/>
        </p:nvGrpSpPr>
        <p:grpSpPr>
          <a:xfrm>
            <a:off x="7910512" y="2725737"/>
            <a:ext cx="504825" cy="1075063"/>
            <a:chOff x="4179" y="782"/>
            <a:chExt cx="150" cy="307"/>
          </a:xfrm>
        </p:grpSpPr>
        <p:sp>
          <p:nvSpPr>
            <p:cNvPr id="1399" name="Google Shape;1399;p36"/>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00" name="Google Shape;1400;p36"/>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01" name="Google Shape;1401;p36"/>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02" name="Google Shape;1402;p36"/>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403" name="Google Shape;1403;p36"/>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404" name="Google Shape;1404;p36"/>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405" name="Google Shape;1405;p36"/>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06" name="Google Shape;1406;p36"/>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1407" name="Google Shape;1407;p36"/>
          <p:cNvCxnSpPr/>
          <p:nvPr/>
        </p:nvCxnSpPr>
        <p:spPr>
          <a:xfrm>
            <a:off x="5743575" y="2133600"/>
            <a:ext cx="2085975" cy="962024"/>
          </a:xfrm>
          <a:prstGeom prst="straightConnector1">
            <a:avLst/>
          </a:prstGeom>
          <a:noFill/>
          <a:ln cap="flat" cmpd="sng" w="28575">
            <a:solidFill>
              <a:srgbClr val="FF0000"/>
            </a:solidFill>
            <a:prstDash val="solid"/>
            <a:round/>
            <a:headEnd len="sm" w="sm" type="none"/>
            <a:tailEnd len="lg" w="lg" type="triangle"/>
          </a:ln>
        </p:spPr>
      </p:cxnSp>
      <p:cxnSp>
        <p:nvCxnSpPr>
          <p:cNvPr id="1408" name="Google Shape;1408;p36"/>
          <p:cNvCxnSpPr/>
          <p:nvPr/>
        </p:nvCxnSpPr>
        <p:spPr>
          <a:xfrm rot="10800000">
            <a:off x="5800724" y="2333624"/>
            <a:ext cx="1971675" cy="904875"/>
          </a:xfrm>
          <a:prstGeom prst="straightConnector1">
            <a:avLst/>
          </a:prstGeom>
          <a:noFill/>
          <a:ln cap="flat" cmpd="sng" w="28575">
            <a:solidFill>
              <a:srgbClr val="FF0000"/>
            </a:solidFill>
            <a:prstDash val="solid"/>
            <a:round/>
            <a:headEnd len="sm" w="sm" type="none"/>
            <a:tailEnd len="lg" w="lg" type="triangle"/>
          </a:ln>
        </p:spPr>
      </p:cxnSp>
      <p:cxnSp>
        <p:nvCxnSpPr>
          <p:cNvPr id="1409" name="Google Shape;1409;p36"/>
          <p:cNvCxnSpPr/>
          <p:nvPr/>
        </p:nvCxnSpPr>
        <p:spPr>
          <a:xfrm flipH="1" rot="10800000">
            <a:off x="5734050" y="3505199"/>
            <a:ext cx="2047874" cy="1095375"/>
          </a:xfrm>
          <a:prstGeom prst="straightConnector1">
            <a:avLst/>
          </a:prstGeom>
          <a:noFill/>
          <a:ln cap="flat" cmpd="sng" w="28575">
            <a:solidFill>
              <a:srgbClr val="FF0000"/>
            </a:solidFill>
            <a:prstDash val="solid"/>
            <a:round/>
            <a:headEnd len="sm" w="sm" type="none"/>
            <a:tailEnd len="lg" w="lg" type="triangle"/>
          </a:ln>
        </p:spPr>
      </p:cxnSp>
      <p:cxnSp>
        <p:nvCxnSpPr>
          <p:cNvPr id="1410" name="Google Shape;1410;p36"/>
          <p:cNvCxnSpPr/>
          <p:nvPr/>
        </p:nvCxnSpPr>
        <p:spPr>
          <a:xfrm flipH="1">
            <a:off x="5810250" y="3629025"/>
            <a:ext cx="2047874" cy="1133474"/>
          </a:xfrm>
          <a:prstGeom prst="straightConnector1">
            <a:avLst/>
          </a:prstGeom>
          <a:noFill/>
          <a:ln cap="flat" cmpd="sng" w="28575">
            <a:solidFill>
              <a:srgbClr val="FF0000"/>
            </a:solidFill>
            <a:prstDash val="solid"/>
            <a:round/>
            <a:headEnd len="sm" w="sm" type="none"/>
            <a:tailEnd len="lg" w="lg" type="triangle"/>
          </a:ln>
        </p:spPr>
      </p:cxnSp>
      <p:sp>
        <p:nvSpPr>
          <p:cNvPr id="1411" name="Google Shape;1411;p36"/>
          <p:cNvSpPr txBox="1"/>
          <p:nvPr/>
        </p:nvSpPr>
        <p:spPr>
          <a:xfrm>
            <a:off x="4921250" y="5218112"/>
            <a:ext cx="1322387"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Mac running</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Navigator</a:t>
            </a:r>
            <a:endParaRPr/>
          </a:p>
        </p:txBody>
      </p:sp>
      <p:sp>
        <p:nvSpPr>
          <p:cNvPr id="1412" name="Google Shape;1412;p36"/>
          <p:cNvSpPr txBox="1"/>
          <p:nvPr/>
        </p:nvSpPr>
        <p:spPr>
          <a:xfrm rot="1422049">
            <a:off x="6097588" y="2293937"/>
            <a:ext cx="1509712" cy="3365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request</a:t>
            </a:r>
            <a:endParaRPr/>
          </a:p>
        </p:txBody>
      </p:sp>
      <p:sp>
        <p:nvSpPr>
          <p:cNvPr id="1413" name="Google Shape;1413;p36"/>
          <p:cNvSpPr txBox="1"/>
          <p:nvPr/>
        </p:nvSpPr>
        <p:spPr>
          <a:xfrm rot="-1692639">
            <a:off x="5888037" y="3789362"/>
            <a:ext cx="1509711" cy="3365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request</a:t>
            </a:r>
            <a:endParaRPr/>
          </a:p>
        </p:txBody>
      </p:sp>
      <p:sp>
        <p:nvSpPr>
          <p:cNvPr id="1414" name="Google Shape;1414;p36"/>
          <p:cNvSpPr txBox="1"/>
          <p:nvPr/>
        </p:nvSpPr>
        <p:spPr>
          <a:xfrm rot="1411598">
            <a:off x="5910262" y="2741613"/>
            <a:ext cx="1620836"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response</a:t>
            </a:r>
            <a:endParaRPr/>
          </a:p>
        </p:txBody>
      </p:sp>
      <p:sp>
        <p:nvSpPr>
          <p:cNvPr id="1415" name="Google Shape;1415;p36"/>
          <p:cNvSpPr txBox="1"/>
          <p:nvPr/>
        </p:nvSpPr>
        <p:spPr>
          <a:xfrm rot="-1737783">
            <a:off x="6091238" y="4122738"/>
            <a:ext cx="1620837"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response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3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421" name="Google Shape;1421;p3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422" name="Google Shape;1422;p37"/>
          <p:cNvSpPr/>
          <p:nvPr/>
        </p:nvSpPr>
        <p:spPr>
          <a:xfrm>
            <a:off x="4781550" y="3400425"/>
            <a:ext cx="3838575" cy="2724150"/>
          </a:xfrm>
          <a:prstGeom prst="rect">
            <a:avLst/>
          </a:prstGeom>
          <a:solidFill>
            <a:srgbClr val="FFFFFF"/>
          </a:solidFill>
          <a:ln cap="flat" cmpd="sng" w="19050">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23" name="Google Shape;1423;p37"/>
          <p:cNvSpPr/>
          <p:nvPr/>
        </p:nvSpPr>
        <p:spPr>
          <a:xfrm>
            <a:off x="7667625" y="3238500"/>
            <a:ext cx="828675" cy="2952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24" name="Google Shape;1424;p3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HTTP overview (continued)</a:t>
            </a:r>
            <a:endParaRPr/>
          </a:p>
        </p:txBody>
      </p:sp>
      <p:sp>
        <p:nvSpPr>
          <p:cNvPr id="1425" name="Google Shape;1425;p37"/>
          <p:cNvSpPr txBox="1"/>
          <p:nvPr>
            <p:ph idx="1" type="body"/>
          </p:nvPr>
        </p:nvSpPr>
        <p:spPr>
          <a:xfrm>
            <a:off x="533400" y="1600200"/>
            <a:ext cx="3971924"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Uses TCP:</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client initiates TCP connection (creates socket) to server,  port 80</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server accepts TCP connection from client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HTTP messages (application-layer protocol messages) exchanged between browser (HTTP client) and Web server (HTTP server)</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TCP connection closed</a:t>
            </a:r>
            <a:endParaRPr/>
          </a:p>
        </p:txBody>
      </p:sp>
      <p:sp>
        <p:nvSpPr>
          <p:cNvPr id="1426" name="Google Shape;1426;p37"/>
          <p:cNvSpPr txBox="1"/>
          <p:nvPr>
            <p:ph idx="2" type="body"/>
          </p:nvPr>
        </p:nvSpPr>
        <p:spPr>
          <a:xfrm>
            <a:off x="5029200" y="1562100"/>
            <a:ext cx="3171825" cy="151447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HTTP is “stateless”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server maintains no information about past client requests</a:t>
            </a:r>
            <a:endParaRPr/>
          </a:p>
        </p:txBody>
      </p:sp>
      <p:sp>
        <p:nvSpPr>
          <p:cNvPr id="1427" name="Google Shape;1427;p37"/>
          <p:cNvSpPr/>
          <p:nvPr/>
        </p:nvSpPr>
        <p:spPr>
          <a:xfrm>
            <a:off x="4810125" y="3419475"/>
            <a:ext cx="3752849" cy="2847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Protocols that maintain “state” are complex!</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past history (state) must be maintained</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if server/client crashes, their views of “state” may be inconsistent, must be reconciled</a:t>
            </a:r>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p:txBody>
      </p:sp>
      <p:sp>
        <p:nvSpPr>
          <p:cNvPr id="1428" name="Google Shape;1428;p37"/>
          <p:cNvSpPr txBox="1"/>
          <p:nvPr/>
        </p:nvSpPr>
        <p:spPr>
          <a:xfrm>
            <a:off x="7602551" y="3160725"/>
            <a:ext cx="1017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400" u="none" cap="none" strike="noStrike">
                <a:solidFill>
                  <a:schemeClr val="accent2"/>
                </a:solidFill>
                <a:latin typeface="Comic Sans MS"/>
                <a:ea typeface="Comic Sans MS"/>
                <a:cs typeface="Comic Sans MS"/>
                <a:sym typeface="Comic Sans MS"/>
              </a:rPr>
              <a:t>aside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3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434" name="Google Shape;1434;p3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435" name="Google Shape;1435;p3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HTTP connections</a:t>
            </a:r>
            <a:endParaRPr/>
          </a:p>
        </p:txBody>
      </p:sp>
      <p:sp>
        <p:nvSpPr>
          <p:cNvPr id="1436" name="Google Shape;1436;p38"/>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Nonpersistent HTTP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At most one object is sent over a TCP connection.</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37" name="Google Shape;1437;p38"/>
          <p:cNvSpPr txBox="1"/>
          <p:nvPr>
            <p:ph idx="2" type="body"/>
          </p:nvPr>
        </p:nvSpPr>
        <p:spPr>
          <a:xfrm>
            <a:off x="44958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Persistent HTTP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Multiple objects can be sent over single TCP connection between client and server.</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39"/>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443" name="Google Shape;1443;p3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cxnSp>
        <p:nvCxnSpPr>
          <p:cNvPr id="1444" name="Google Shape;1444;p39"/>
          <p:cNvCxnSpPr/>
          <p:nvPr/>
        </p:nvCxnSpPr>
        <p:spPr>
          <a:xfrm>
            <a:off x="476250" y="2095500"/>
            <a:ext cx="0" cy="4495800"/>
          </a:xfrm>
          <a:prstGeom prst="straightConnector1">
            <a:avLst/>
          </a:prstGeom>
          <a:noFill/>
          <a:ln cap="flat" cmpd="sng" w="19050">
            <a:solidFill>
              <a:schemeClr val="accent2"/>
            </a:solidFill>
            <a:prstDash val="solid"/>
            <a:round/>
            <a:headEnd len="sm" w="sm" type="none"/>
            <a:tailEnd len="lg" w="lg" type="triangle"/>
          </a:ln>
        </p:spPr>
      </p:cxnSp>
      <p:sp>
        <p:nvSpPr>
          <p:cNvPr id="1445" name="Google Shape;1445;p39"/>
          <p:cNvSpPr/>
          <p:nvPr/>
        </p:nvSpPr>
        <p:spPr>
          <a:xfrm>
            <a:off x="238125" y="6019800"/>
            <a:ext cx="657224" cy="295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46" name="Google Shape;1446;p39"/>
          <p:cNvSpPr txBox="1"/>
          <p:nvPr>
            <p:ph type="title"/>
          </p:nvPr>
        </p:nvSpPr>
        <p:spPr>
          <a:xfrm>
            <a:off x="542925" y="257175"/>
            <a:ext cx="7772400" cy="86677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Nonpersistent HTTP</a:t>
            </a:r>
            <a:endParaRPr/>
          </a:p>
        </p:txBody>
      </p:sp>
      <p:sp>
        <p:nvSpPr>
          <p:cNvPr id="1447" name="Google Shape;1447;p39"/>
          <p:cNvSpPr txBox="1"/>
          <p:nvPr>
            <p:ph idx="1" type="body"/>
          </p:nvPr>
        </p:nvSpPr>
        <p:spPr>
          <a:xfrm>
            <a:off x="0" y="1114425"/>
            <a:ext cx="8343900"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chemeClr val="dk1"/>
                </a:solidFill>
                <a:latin typeface="Comic Sans MS"/>
                <a:ea typeface="Comic Sans MS"/>
                <a:cs typeface="Comic Sans MS"/>
                <a:sym typeface="Comic Sans MS"/>
              </a:rPr>
              <a:t>Suppose user enters URL </a:t>
            </a:r>
            <a:r>
              <a:rPr b="0" i="0" lang="en-US" sz="2000" cap="none" strike="noStrike">
                <a:latin typeface="Courier New"/>
                <a:ea typeface="Courier New"/>
                <a:cs typeface="Courier New"/>
                <a:sym typeface="Courier New"/>
              </a:rPr>
              <a:t>www.</a:t>
            </a:r>
            <a:r>
              <a:rPr lang="en-US" sz="2000">
                <a:latin typeface="Courier New"/>
                <a:ea typeface="Courier New"/>
                <a:cs typeface="Courier New"/>
                <a:sym typeface="Courier New"/>
              </a:rPr>
              <a:t>cooper.edu/eeDept</a:t>
            </a:r>
            <a:r>
              <a:rPr b="0" i="0" lang="en-US" sz="2000" cap="none" strike="noStrike">
                <a:latin typeface="Courier New"/>
                <a:ea typeface="Courier New"/>
                <a:cs typeface="Courier New"/>
                <a:sym typeface="Courier New"/>
              </a:rPr>
              <a:t>/</a:t>
            </a:r>
            <a:r>
              <a:rPr lang="en-US" sz="2000">
                <a:latin typeface="Courier New"/>
                <a:ea typeface="Courier New"/>
                <a:cs typeface="Courier New"/>
                <a:sym typeface="Courier New"/>
              </a:rPr>
              <a:t>freddy/BLAH.html</a:t>
            </a:r>
            <a:endParaRPr/>
          </a:p>
        </p:txBody>
      </p:sp>
      <p:sp>
        <p:nvSpPr>
          <p:cNvPr id="1448" name="Google Shape;1448;p39"/>
          <p:cNvSpPr txBox="1"/>
          <p:nvPr>
            <p:ph idx="2" type="body"/>
          </p:nvPr>
        </p:nvSpPr>
        <p:spPr>
          <a:xfrm>
            <a:off x="657225" y="2095500"/>
            <a:ext cx="3943350" cy="19049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000" u="none" cap="none" strike="noStrike">
                <a:solidFill>
                  <a:srgbClr val="FF0000"/>
                </a:solidFill>
                <a:latin typeface="Comic Sans MS"/>
                <a:ea typeface="Comic Sans MS"/>
                <a:cs typeface="Comic Sans MS"/>
                <a:sym typeface="Comic Sans MS"/>
              </a:rPr>
              <a:t>1a</a:t>
            </a:r>
            <a:r>
              <a:rPr b="0" i="0" lang="en-US" sz="1800" u="none" cap="none" strike="noStrike">
                <a:solidFill>
                  <a:srgbClr val="FF0000"/>
                </a:solidFill>
                <a:latin typeface="Comic Sans MS"/>
                <a:ea typeface="Comic Sans MS"/>
                <a:cs typeface="Comic Sans MS"/>
                <a:sym typeface="Comic Sans MS"/>
              </a:rPr>
              <a:t>.</a:t>
            </a:r>
            <a:r>
              <a:rPr b="0" i="0" lang="en-US" sz="1800" u="none" cap="none" strike="noStrike">
                <a:solidFill>
                  <a:schemeClr val="dk1"/>
                </a:solidFill>
                <a:latin typeface="Comic Sans MS"/>
                <a:ea typeface="Comic Sans MS"/>
                <a:cs typeface="Comic Sans MS"/>
                <a:sym typeface="Comic Sans MS"/>
              </a:rPr>
              <a:t> HTTP client initiates TCP connection to HTTP server (process) at </a:t>
            </a:r>
            <a:r>
              <a:rPr b="0" i="0" lang="en-US" sz="1800" u="none" cap="none" strike="noStrike">
                <a:solidFill>
                  <a:schemeClr val="dk1"/>
                </a:solidFill>
                <a:latin typeface="Arial"/>
                <a:ea typeface="Arial"/>
                <a:cs typeface="Arial"/>
                <a:sym typeface="Arial"/>
              </a:rPr>
              <a:t>www.</a:t>
            </a:r>
            <a:r>
              <a:rPr lang="en-US" sz="1800">
                <a:latin typeface="Arial"/>
                <a:ea typeface="Arial"/>
                <a:cs typeface="Arial"/>
                <a:sym typeface="Arial"/>
              </a:rPr>
              <a:t>cooper</a:t>
            </a:r>
            <a:r>
              <a:rPr b="0" i="0" lang="en-US" sz="1800" u="none" cap="none" strike="noStrike">
                <a:solidFill>
                  <a:schemeClr val="dk1"/>
                </a:solidFill>
                <a:latin typeface="Arial"/>
                <a:ea typeface="Arial"/>
                <a:cs typeface="Arial"/>
                <a:sym typeface="Arial"/>
              </a:rPr>
              <a:t>.edu on port </a:t>
            </a:r>
            <a:r>
              <a:rPr b="0" i="0" lang="en-US" sz="1800" u="none" cap="none" strike="noStrike">
                <a:solidFill>
                  <a:schemeClr val="dk1"/>
                </a:solidFill>
                <a:latin typeface="Comic Sans MS"/>
                <a:ea typeface="Comic Sans MS"/>
                <a:cs typeface="Comic Sans MS"/>
                <a:sym typeface="Comic Sans MS"/>
              </a:rPr>
              <a:t>80</a:t>
            </a:r>
            <a:endParaRPr/>
          </a:p>
        </p:txBody>
      </p:sp>
      <p:sp>
        <p:nvSpPr>
          <p:cNvPr id="1449" name="Google Shape;1449;p39"/>
          <p:cNvSpPr/>
          <p:nvPr/>
        </p:nvSpPr>
        <p:spPr>
          <a:xfrm>
            <a:off x="704850" y="3829050"/>
            <a:ext cx="3809999" cy="107632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2.</a:t>
            </a:r>
            <a:r>
              <a:rPr b="0" i="0" lang="en-US" sz="2000" u="none" cap="none" strike="noStrike">
                <a:solidFill>
                  <a:schemeClr val="dk1"/>
                </a:solidFill>
                <a:latin typeface="Comic Sans MS"/>
                <a:ea typeface="Comic Sans MS"/>
                <a:cs typeface="Comic Sans MS"/>
                <a:sym typeface="Comic Sans MS"/>
              </a:rPr>
              <a:t> HTTP</a:t>
            </a:r>
            <a:r>
              <a:rPr b="0" i="0" lang="en-US" sz="1800" u="none" cap="none" strike="noStrike">
                <a:solidFill>
                  <a:schemeClr val="dk1"/>
                </a:solidFill>
                <a:latin typeface="Comic Sans MS"/>
                <a:ea typeface="Comic Sans MS"/>
                <a:cs typeface="Comic Sans MS"/>
                <a:sym typeface="Comic Sans MS"/>
              </a:rPr>
              <a:t> client sends HTTP </a:t>
            </a:r>
            <a:r>
              <a:rPr b="0" i="1" lang="en-US" sz="1800" u="none" cap="none" strike="noStrike">
                <a:solidFill>
                  <a:schemeClr val="accent2"/>
                </a:solidFill>
                <a:latin typeface="Comic Sans MS"/>
                <a:ea typeface="Comic Sans MS"/>
                <a:cs typeface="Comic Sans MS"/>
                <a:sym typeface="Comic Sans MS"/>
              </a:rPr>
              <a:t>request message</a:t>
            </a:r>
            <a:r>
              <a:rPr b="0" i="0" lang="en-US" sz="1800" u="none" cap="none" strike="noStrike">
                <a:solidFill>
                  <a:schemeClr val="dk1"/>
                </a:solidFill>
                <a:latin typeface="Comic Sans MS"/>
                <a:ea typeface="Comic Sans MS"/>
                <a:cs typeface="Comic Sans MS"/>
                <a:sym typeface="Comic Sans MS"/>
              </a:rPr>
              <a:t> (containing URL) into TCP connection socket. Message indicates that client wants object </a:t>
            </a:r>
            <a:r>
              <a:rPr lang="en-US" sz="1800">
                <a:solidFill>
                  <a:schemeClr val="dk1"/>
                </a:solidFill>
              </a:rPr>
              <a:t>eeDept/freddy/BLAH.html</a:t>
            </a:r>
            <a:endParaRPr/>
          </a:p>
        </p:txBody>
      </p:sp>
      <p:sp>
        <p:nvSpPr>
          <p:cNvPr id="1450" name="Google Shape;1450;p39"/>
          <p:cNvSpPr/>
          <p:nvPr/>
        </p:nvSpPr>
        <p:spPr>
          <a:xfrm>
            <a:off x="4781550" y="2524125"/>
            <a:ext cx="3809999" cy="15049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1b.</a:t>
            </a:r>
            <a:r>
              <a:rPr b="0" i="0" lang="en-US" sz="2000" u="none" cap="none" strike="noStrike">
                <a:solidFill>
                  <a:schemeClr val="dk1"/>
                </a:solidFill>
                <a:latin typeface="Comic Sans MS"/>
                <a:ea typeface="Comic Sans MS"/>
                <a:cs typeface="Comic Sans MS"/>
                <a:sym typeface="Comic Sans MS"/>
              </a:rPr>
              <a:t> HTTP</a:t>
            </a:r>
            <a:r>
              <a:rPr b="0" i="0" lang="en-US" sz="1800" u="none" cap="none" strike="noStrike">
                <a:solidFill>
                  <a:schemeClr val="dk1"/>
                </a:solidFill>
                <a:latin typeface="Comic Sans MS"/>
                <a:ea typeface="Comic Sans MS"/>
                <a:cs typeface="Comic Sans MS"/>
                <a:sym typeface="Comic Sans MS"/>
              </a:rPr>
              <a:t> server at host </a:t>
            </a:r>
            <a:r>
              <a:rPr b="0" i="0" lang="en-US" sz="1800" u="none" cap="none" strike="noStrike">
                <a:solidFill>
                  <a:schemeClr val="dk1"/>
                </a:solidFill>
                <a:latin typeface="Arial"/>
                <a:ea typeface="Arial"/>
                <a:cs typeface="Arial"/>
                <a:sym typeface="Arial"/>
              </a:rPr>
              <a:t>www.someSchool.edu </a:t>
            </a:r>
            <a:r>
              <a:rPr b="0" i="0" lang="en-US" sz="1800" u="none" cap="none" strike="noStrike">
                <a:solidFill>
                  <a:schemeClr val="dk1"/>
                </a:solidFill>
                <a:latin typeface="Comic Sans MS"/>
                <a:ea typeface="Comic Sans MS"/>
                <a:cs typeface="Comic Sans MS"/>
                <a:sym typeface="Comic Sans MS"/>
              </a:rPr>
              <a:t>waiting for TCP connection at port 80.  “accepts” connection, notifying client</a:t>
            </a:r>
            <a:endParaRPr/>
          </a:p>
        </p:txBody>
      </p:sp>
      <p:sp>
        <p:nvSpPr>
          <p:cNvPr id="1451" name="Google Shape;1451;p39"/>
          <p:cNvSpPr/>
          <p:nvPr/>
        </p:nvSpPr>
        <p:spPr>
          <a:xfrm>
            <a:off x="4724400" y="4381500"/>
            <a:ext cx="3809999" cy="1800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3.</a:t>
            </a:r>
            <a:r>
              <a:rPr b="0" i="0" lang="en-US" sz="2000" u="none" cap="none" strike="noStrike">
                <a:solidFill>
                  <a:schemeClr val="dk1"/>
                </a:solidFill>
                <a:latin typeface="Comic Sans MS"/>
                <a:ea typeface="Comic Sans MS"/>
                <a:cs typeface="Comic Sans MS"/>
                <a:sym typeface="Comic Sans MS"/>
              </a:rPr>
              <a:t> HTTP</a:t>
            </a:r>
            <a:r>
              <a:rPr b="0" i="0" lang="en-US" sz="1800" u="none" cap="none" strike="noStrike">
                <a:solidFill>
                  <a:schemeClr val="dk1"/>
                </a:solidFill>
                <a:latin typeface="Comic Sans MS"/>
                <a:ea typeface="Comic Sans MS"/>
                <a:cs typeface="Comic Sans MS"/>
                <a:sym typeface="Comic Sans MS"/>
              </a:rPr>
              <a:t> server receives request message, forms </a:t>
            </a:r>
            <a:r>
              <a:rPr b="0" i="1" lang="en-US" sz="1800" u="none" cap="none" strike="noStrike">
                <a:solidFill>
                  <a:schemeClr val="accent2"/>
                </a:solidFill>
                <a:latin typeface="Comic Sans MS"/>
                <a:ea typeface="Comic Sans MS"/>
                <a:cs typeface="Comic Sans MS"/>
                <a:sym typeface="Comic Sans MS"/>
              </a:rPr>
              <a:t>response message</a:t>
            </a:r>
            <a:r>
              <a:rPr b="0" i="0" lang="en-US" sz="1800" u="none" cap="none" strike="noStrike">
                <a:solidFill>
                  <a:schemeClr val="dk1"/>
                </a:solidFill>
                <a:latin typeface="Comic Sans MS"/>
                <a:ea typeface="Comic Sans MS"/>
                <a:cs typeface="Comic Sans MS"/>
                <a:sym typeface="Comic Sans MS"/>
              </a:rPr>
              <a:t> containing requested object, and sends message into its socket</a:t>
            </a:r>
            <a:endParaRPr/>
          </a:p>
        </p:txBody>
      </p:sp>
      <p:cxnSp>
        <p:nvCxnSpPr>
          <p:cNvPr id="1452" name="Google Shape;1452;p39"/>
          <p:cNvCxnSpPr/>
          <p:nvPr/>
        </p:nvCxnSpPr>
        <p:spPr>
          <a:xfrm>
            <a:off x="4048125" y="2647950"/>
            <a:ext cx="1095375" cy="523874"/>
          </a:xfrm>
          <a:prstGeom prst="straightConnector1">
            <a:avLst/>
          </a:prstGeom>
          <a:noFill/>
          <a:ln cap="flat" cmpd="sng" w="38100">
            <a:solidFill>
              <a:srgbClr val="FF0000"/>
            </a:solidFill>
            <a:prstDash val="solid"/>
            <a:round/>
            <a:headEnd len="sm" w="sm" type="none"/>
            <a:tailEnd len="lg" w="lg" type="triangle"/>
          </a:ln>
        </p:spPr>
      </p:cxnSp>
      <p:cxnSp>
        <p:nvCxnSpPr>
          <p:cNvPr id="1453" name="Google Shape;1453;p39"/>
          <p:cNvCxnSpPr/>
          <p:nvPr/>
        </p:nvCxnSpPr>
        <p:spPr>
          <a:xfrm>
            <a:off x="3895725" y="4591050"/>
            <a:ext cx="1095375" cy="523874"/>
          </a:xfrm>
          <a:prstGeom prst="straightConnector1">
            <a:avLst/>
          </a:prstGeom>
          <a:noFill/>
          <a:ln cap="flat" cmpd="sng" w="38100">
            <a:solidFill>
              <a:srgbClr val="FF0000"/>
            </a:solidFill>
            <a:prstDash val="solid"/>
            <a:round/>
            <a:headEnd len="sm" w="sm" type="none"/>
            <a:tailEnd len="lg" w="lg" type="triangle"/>
          </a:ln>
        </p:spPr>
      </p:cxnSp>
      <p:cxnSp>
        <p:nvCxnSpPr>
          <p:cNvPr id="1454" name="Google Shape;1454;p39"/>
          <p:cNvCxnSpPr/>
          <p:nvPr/>
        </p:nvCxnSpPr>
        <p:spPr>
          <a:xfrm flipH="1">
            <a:off x="3933824" y="5124450"/>
            <a:ext cx="1095375" cy="523874"/>
          </a:xfrm>
          <a:prstGeom prst="straightConnector1">
            <a:avLst/>
          </a:prstGeom>
          <a:noFill/>
          <a:ln cap="flat" cmpd="sng" w="38100">
            <a:solidFill>
              <a:srgbClr val="FF0000"/>
            </a:solidFill>
            <a:prstDash val="solid"/>
            <a:round/>
            <a:headEnd len="sm" w="sm" type="none"/>
            <a:tailEnd len="lg" w="lg" type="triangle"/>
          </a:ln>
        </p:spPr>
      </p:cxnSp>
      <p:sp>
        <p:nvSpPr>
          <p:cNvPr id="1455" name="Google Shape;1455;p39"/>
          <p:cNvSpPr txBox="1"/>
          <p:nvPr/>
        </p:nvSpPr>
        <p:spPr>
          <a:xfrm>
            <a:off x="176213" y="5942012"/>
            <a:ext cx="81597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400" u="none" cap="none" strike="noStrike">
                <a:solidFill>
                  <a:schemeClr val="accent2"/>
                </a:solidFill>
                <a:latin typeface="Comic Sans MS"/>
                <a:ea typeface="Comic Sans MS"/>
                <a:cs typeface="Comic Sans MS"/>
                <a:sym typeface="Comic Sans MS"/>
              </a:rPr>
              <a:t>time</a:t>
            </a:r>
            <a:endParaRPr/>
          </a:p>
        </p:txBody>
      </p:sp>
      <p:cxnSp>
        <p:nvCxnSpPr>
          <p:cNvPr id="1456" name="Google Shape;1456;p39"/>
          <p:cNvCxnSpPr/>
          <p:nvPr/>
        </p:nvCxnSpPr>
        <p:spPr>
          <a:xfrm flipH="1">
            <a:off x="4019549" y="3162300"/>
            <a:ext cx="1095375" cy="523874"/>
          </a:xfrm>
          <a:prstGeom prst="straightConnector1">
            <a:avLst/>
          </a:prstGeom>
          <a:noFill/>
          <a:ln cap="flat" cmpd="sng" w="38100">
            <a:solidFill>
              <a:srgbClr val="FF0000"/>
            </a:solidFill>
            <a:prstDash val="solid"/>
            <a:round/>
            <a:headEnd len="sm" w="sm" type="none"/>
            <a:tailEnd len="lg" w="lg" type="triangle"/>
          </a:ln>
        </p:spPr>
      </p:cxnSp>
      <p:sp>
        <p:nvSpPr>
          <p:cNvPr id="1457" name="Google Shape;1457;p39"/>
          <p:cNvSpPr txBox="1"/>
          <p:nvPr/>
        </p:nvSpPr>
        <p:spPr>
          <a:xfrm>
            <a:off x="7245350" y="968375"/>
            <a:ext cx="1898649" cy="915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(contains text, </a:t>
            </a:r>
            <a:endParaRPr/>
          </a:p>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references to 10 </a:t>
            </a:r>
            <a:endParaRPr/>
          </a:p>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jpeg images)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4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463" name="Google Shape;1463;p4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464" name="Google Shape;1464;p40"/>
          <p:cNvSpPr txBox="1"/>
          <p:nvPr>
            <p:ph type="title"/>
          </p:nvPr>
        </p:nvSpPr>
        <p:spPr>
          <a:xfrm>
            <a:off x="542925" y="257175"/>
            <a:ext cx="7772400" cy="86677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Nonpersistent HTTP (cont.)</a:t>
            </a:r>
            <a:endParaRPr/>
          </a:p>
        </p:txBody>
      </p:sp>
      <p:sp>
        <p:nvSpPr>
          <p:cNvPr id="1465" name="Google Shape;1465;p40"/>
          <p:cNvSpPr txBox="1"/>
          <p:nvPr>
            <p:ph idx="2" type="body"/>
          </p:nvPr>
        </p:nvSpPr>
        <p:spPr>
          <a:xfrm>
            <a:off x="1095375" y="2047875"/>
            <a:ext cx="3809999" cy="153352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000" u="none" cap="none" strike="noStrike">
                <a:solidFill>
                  <a:srgbClr val="FF0000"/>
                </a:solidFill>
                <a:latin typeface="Comic Sans MS"/>
                <a:ea typeface="Comic Sans MS"/>
                <a:cs typeface="Comic Sans MS"/>
                <a:sym typeface="Comic Sans MS"/>
              </a:rPr>
              <a:t>5</a:t>
            </a:r>
            <a:r>
              <a:rPr b="0" i="0" lang="en-US" sz="1800" u="none" cap="none" strike="noStrike">
                <a:solidFill>
                  <a:srgbClr val="FF0000"/>
                </a:solidFill>
                <a:latin typeface="Comic Sans MS"/>
                <a:ea typeface="Comic Sans MS"/>
                <a:cs typeface="Comic Sans MS"/>
                <a:sym typeface="Comic Sans MS"/>
              </a:rPr>
              <a:t>.</a:t>
            </a:r>
            <a:r>
              <a:rPr b="0" i="0" lang="en-US" sz="1800" u="none" cap="none" strike="noStrike">
                <a:solidFill>
                  <a:schemeClr val="dk1"/>
                </a:solidFill>
                <a:latin typeface="Comic Sans MS"/>
                <a:ea typeface="Comic Sans MS"/>
                <a:cs typeface="Comic Sans MS"/>
                <a:sym typeface="Comic Sans MS"/>
              </a:rPr>
              <a:t> HTTP client receives response message containing html file, displays html.  Parsing html file, finds 10 referenced jpeg  objects</a:t>
            </a:r>
            <a:endParaRPr/>
          </a:p>
        </p:txBody>
      </p:sp>
      <p:sp>
        <p:nvSpPr>
          <p:cNvPr id="1466" name="Google Shape;1466;p40"/>
          <p:cNvSpPr/>
          <p:nvPr/>
        </p:nvSpPr>
        <p:spPr>
          <a:xfrm>
            <a:off x="1085850" y="3568700"/>
            <a:ext cx="3809999" cy="6667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6.</a:t>
            </a:r>
            <a:r>
              <a:rPr b="0" i="0" lang="en-US" sz="2000" u="none" cap="none" strike="noStrike">
                <a:solidFill>
                  <a:schemeClr val="dk1"/>
                </a:solidFill>
                <a:latin typeface="Comic Sans MS"/>
                <a:ea typeface="Comic Sans MS"/>
                <a:cs typeface="Comic Sans MS"/>
                <a:sym typeface="Comic Sans MS"/>
              </a:rPr>
              <a:t> </a:t>
            </a:r>
            <a:r>
              <a:rPr b="0" i="0" lang="en-US" sz="1800" u="none" cap="none" strike="noStrike">
                <a:solidFill>
                  <a:schemeClr val="dk1"/>
                </a:solidFill>
                <a:latin typeface="Comic Sans MS"/>
                <a:ea typeface="Comic Sans MS"/>
                <a:cs typeface="Comic Sans MS"/>
                <a:sym typeface="Comic Sans MS"/>
              </a:rPr>
              <a:t>Steps 1-5 repeated for each of 10 jpeg objects</a:t>
            </a:r>
            <a:endParaRPr/>
          </a:p>
        </p:txBody>
      </p:sp>
      <p:sp>
        <p:nvSpPr>
          <p:cNvPr id="1467" name="Google Shape;1467;p40"/>
          <p:cNvSpPr/>
          <p:nvPr/>
        </p:nvSpPr>
        <p:spPr>
          <a:xfrm>
            <a:off x="5032375" y="1492250"/>
            <a:ext cx="3809999" cy="733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4.</a:t>
            </a:r>
            <a:r>
              <a:rPr b="0" i="0" lang="en-US" sz="2000" u="none" cap="none" strike="noStrike">
                <a:solidFill>
                  <a:schemeClr val="dk1"/>
                </a:solidFill>
                <a:latin typeface="Comic Sans MS"/>
                <a:ea typeface="Comic Sans MS"/>
                <a:cs typeface="Comic Sans MS"/>
                <a:sym typeface="Comic Sans MS"/>
              </a:rPr>
              <a:t> HTTP</a:t>
            </a:r>
            <a:r>
              <a:rPr b="0" i="0" lang="en-US" sz="1800" u="none" cap="none" strike="noStrike">
                <a:solidFill>
                  <a:schemeClr val="dk1"/>
                </a:solidFill>
                <a:latin typeface="Comic Sans MS"/>
                <a:ea typeface="Comic Sans MS"/>
                <a:cs typeface="Comic Sans MS"/>
                <a:sym typeface="Comic Sans MS"/>
              </a:rPr>
              <a:t> server closes TCP connection. </a:t>
            </a:r>
            <a:endParaRPr/>
          </a:p>
        </p:txBody>
      </p:sp>
      <p:cxnSp>
        <p:nvCxnSpPr>
          <p:cNvPr id="1468" name="Google Shape;1468;p40"/>
          <p:cNvCxnSpPr/>
          <p:nvPr/>
        </p:nvCxnSpPr>
        <p:spPr>
          <a:xfrm>
            <a:off x="542925" y="1519237"/>
            <a:ext cx="0" cy="2571749"/>
          </a:xfrm>
          <a:prstGeom prst="straightConnector1">
            <a:avLst/>
          </a:prstGeom>
          <a:noFill/>
          <a:ln cap="flat" cmpd="sng" w="19050">
            <a:solidFill>
              <a:schemeClr val="accent2"/>
            </a:solidFill>
            <a:prstDash val="solid"/>
            <a:round/>
            <a:headEnd len="sm" w="sm" type="none"/>
            <a:tailEnd len="lg" w="lg" type="triangle"/>
          </a:ln>
        </p:spPr>
      </p:cxnSp>
      <p:sp>
        <p:nvSpPr>
          <p:cNvPr id="1469" name="Google Shape;1469;p40"/>
          <p:cNvSpPr/>
          <p:nvPr/>
        </p:nvSpPr>
        <p:spPr>
          <a:xfrm>
            <a:off x="304800" y="3519487"/>
            <a:ext cx="342899" cy="295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70" name="Google Shape;1470;p40"/>
          <p:cNvSpPr txBox="1"/>
          <p:nvPr/>
        </p:nvSpPr>
        <p:spPr>
          <a:xfrm>
            <a:off x="149225" y="3382962"/>
            <a:ext cx="81597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400" u="none" cap="none" strike="noStrike">
                <a:solidFill>
                  <a:schemeClr val="accent2"/>
                </a:solidFill>
                <a:latin typeface="Comic Sans MS"/>
                <a:ea typeface="Comic Sans MS"/>
                <a:cs typeface="Comic Sans MS"/>
                <a:sym typeface="Comic Sans MS"/>
              </a:rPr>
              <a:t>time</a:t>
            </a:r>
            <a:endParaRPr/>
          </a:p>
        </p:txBody>
      </p:sp>
      <p:cxnSp>
        <p:nvCxnSpPr>
          <p:cNvPr id="1471" name="Google Shape;1471;p40"/>
          <p:cNvCxnSpPr/>
          <p:nvPr/>
        </p:nvCxnSpPr>
        <p:spPr>
          <a:xfrm flipH="1">
            <a:off x="3762374" y="1449387"/>
            <a:ext cx="1095375" cy="523874"/>
          </a:xfrm>
          <a:prstGeom prst="straightConnector1">
            <a:avLst/>
          </a:prstGeom>
          <a:noFill/>
          <a:ln cap="flat" cmpd="sng" w="38100">
            <a:solidFill>
              <a:srgbClr val="FF0000"/>
            </a:solidFill>
            <a:prstDash val="solid"/>
            <a:round/>
            <a:headEnd len="sm" w="sm" type="none"/>
            <a:tailEnd len="lg" w="lg"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4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477" name="Google Shape;1477;p4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478" name="Google Shape;1478;p41"/>
          <p:cNvSpPr txBox="1"/>
          <p:nvPr>
            <p:ph type="title"/>
          </p:nvPr>
        </p:nvSpPr>
        <p:spPr>
          <a:xfrm>
            <a:off x="533400" y="0"/>
            <a:ext cx="822325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Non-Persistent HTTP: Response time</a:t>
            </a:r>
            <a:endParaRPr/>
          </a:p>
        </p:txBody>
      </p:sp>
      <p:sp>
        <p:nvSpPr>
          <p:cNvPr id="1479" name="Google Shape;1479;p41"/>
          <p:cNvSpPr txBox="1"/>
          <p:nvPr>
            <p:ph idx="1" type="body"/>
          </p:nvPr>
        </p:nvSpPr>
        <p:spPr>
          <a:xfrm>
            <a:off x="533400" y="1258887"/>
            <a:ext cx="4090988"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Definition of RTT:</a:t>
            </a:r>
            <a:r>
              <a:rPr b="0" i="0" lang="en-US" sz="2400" u="none" cap="none" strike="noStrike">
                <a:solidFill>
                  <a:schemeClr val="dk1"/>
                </a:solidFill>
                <a:latin typeface="Comic Sans MS"/>
                <a:ea typeface="Comic Sans MS"/>
                <a:cs typeface="Comic Sans MS"/>
                <a:sym typeface="Comic Sans MS"/>
              </a:rPr>
              <a:t> time for a small packet to travel from client to server and back.</a:t>
            </a:r>
            <a:endParaRPr/>
          </a:p>
          <a:p>
            <a:pPr indent="-342900" lvl="0" marL="342900" marR="0" rtl="0" algn="l">
              <a:lnSpc>
                <a:spcPct val="100000"/>
              </a:lnSpc>
              <a:spcBef>
                <a:spcPts val="48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Response time: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one RTT to initiate TCP connection</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one RTT for HTTP request and first few bytes of HTTP response to return</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file transmission time</a:t>
            </a:r>
            <a:endParaRPr/>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total = 2RTT+transmit time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480" name="Google Shape;1480;p41"/>
          <p:cNvGrpSpPr/>
          <p:nvPr/>
        </p:nvGrpSpPr>
        <p:grpSpPr>
          <a:xfrm>
            <a:off x="4584699" y="1260475"/>
            <a:ext cx="4378325" cy="4413249"/>
            <a:chOff x="2887" y="794"/>
            <a:chExt cx="2758" cy="2779"/>
          </a:xfrm>
        </p:grpSpPr>
        <p:pic>
          <p:nvPicPr>
            <p:cNvPr id="1481" name="Google Shape;1481;p41"/>
            <p:cNvPicPr preferRelativeResize="0"/>
            <p:nvPr/>
          </p:nvPicPr>
          <p:blipFill rotWithShape="1">
            <a:blip r:embed="rId3">
              <a:alphaModFix/>
            </a:blip>
            <a:srcRect b="0" l="0" r="0" t="0"/>
            <a:stretch/>
          </p:blipFill>
          <p:spPr>
            <a:xfrm>
              <a:off x="3586" y="1048"/>
              <a:ext cx="473" cy="375"/>
            </a:xfrm>
            <a:prstGeom prst="rect">
              <a:avLst/>
            </a:prstGeom>
            <a:noFill/>
            <a:ln>
              <a:noFill/>
            </a:ln>
          </p:spPr>
        </p:pic>
        <p:grpSp>
          <p:nvGrpSpPr>
            <p:cNvPr id="1482" name="Google Shape;1482;p41"/>
            <p:cNvGrpSpPr/>
            <p:nvPr/>
          </p:nvGrpSpPr>
          <p:grpSpPr>
            <a:xfrm>
              <a:off x="4782" y="794"/>
              <a:ext cx="317" cy="676"/>
              <a:chOff x="4179" y="782"/>
              <a:chExt cx="150" cy="307"/>
            </a:xfrm>
          </p:grpSpPr>
          <p:sp>
            <p:nvSpPr>
              <p:cNvPr id="1483" name="Google Shape;1483;p41"/>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84" name="Google Shape;1484;p41"/>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85" name="Google Shape;1485;p41"/>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86" name="Google Shape;1486;p41"/>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487" name="Google Shape;1487;p41"/>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488" name="Google Shape;1488;p41"/>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489" name="Google Shape;1489;p41"/>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90" name="Google Shape;1490;p41"/>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1491" name="Google Shape;1491;p41"/>
            <p:cNvCxnSpPr/>
            <p:nvPr/>
          </p:nvCxnSpPr>
          <p:spPr>
            <a:xfrm>
              <a:off x="3845" y="1568"/>
              <a:ext cx="0" cy="1784"/>
            </a:xfrm>
            <a:prstGeom prst="straightConnector1">
              <a:avLst/>
            </a:prstGeom>
            <a:noFill/>
            <a:ln cap="flat" cmpd="sng" w="9525">
              <a:solidFill>
                <a:srgbClr val="FF0000"/>
              </a:solidFill>
              <a:prstDash val="dot"/>
              <a:round/>
              <a:headEnd len="sm" w="sm" type="none"/>
              <a:tailEnd len="lg" w="lg" type="triangle"/>
            </a:ln>
          </p:spPr>
        </p:cxnSp>
        <p:cxnSp>
          <p:nvCxnSpPr>
            <p:cNvPr id="1492" name="Google Shape;1492;p41"/>
            <p:cNvCxnSpPr/>
            <p:nvPr/>
          </p:nvCxnSpPr>
          <p:spPr>
            <a:xfrm>
              <a:off x="4911" y="1564"/>
              <a:ext cx="0" cy="1815"/>
            </a:xfrm>
            <a:prstGeom prst="straightConnector1">
              <a:avLst/>
            </a:prstGeom>
            <a:noFill/>
            <a:ln cap="flat" cmpd="sng" w="9525">
              <a:solidFill>
                <a:srgbClr val="FF0000"/>
              </a:solidFill>
              <a:prstDash val="dot"/>
              <a:round/>
              <a:headEnd len="sm" w="sm" type="none"/>
              <a:tailEnd len="lg" w="lg" type="triangle"/>
            </a:ln>
          </p:spPr>
        </p:cxnSp>
        <p:cxnSp>
          <p:nvCxnSpPr>
            <p:cNvPr id="1493" name="Google Shape;1493;p41"/>
            <p:cNvCxnSpPr/>
            <p:nvPr/>
          </p:nvCxnSpPr>
          <p:spPr>
            <a:xfrm>
              <a:off x="3854" y="1714"/>
              <a:ext cx="1060" cy="245"/>
            </a:xfrm>
            <a:prstGeom prst="straightConnector1">
              <a:avLst/>
            </a:prstGeom>
            <a:noFill/>
            <a:ln cap="flat" cmpd="sng" w="9525">
              <a:solidFill>
                <a:schemeClr val="dk1"/>
              </a:solidFill>
              <a:prstDash val="solid"/>
              <a:round/>
              <a:headEnd len="sm" w="sm" type="none"/>
              <a:tailEnd len="lg" w="lg" type="triangle"/>
            </a:ln>
          </p:spPr>
        </p:cxnSp>
        <p:cxnSp>
          <p:nvCxnSpPr>
            <p:cNvPr id="1494" name="Google Shape;1494;p41"/>
            <p:cNvCxnSpPr/>
            <p:nvPr/>
          </p:nvCxnSpPr>
          <p:spPr>
            <a:xfrm flipH="1">
              <a:off x="3846" y="1990"/>
              <a:ext cx="1053" cy="253"/>
            </a:xfrm>
            <a:prstGeom prst="straightConnector1">
              <a:avLst/>
            </a:prstGeom>
            <a:noFill/>
            <a:ln cap="flat" cmpd="sng" w="9525">
              <a:solidFill>
                <a:schemeClr val="dk1"/>
              </a:solidFill>
              <a:prstDash val="solid"/>
              <a:round/>
              <a:headEnd len="sm" w="sm" type="none"/>
              <a:tailEnd len="lg" w="lg" type="triangle"/>
            </a:ln>
          </p:spPr>
        </p:cxnSp>
        <p:cxnSp>
          <p:nvCxnSpPr>
            <p:cNvPr id="1495" name="Google Shape;1495;p41"/>
            <p:cNvCxnSpPr/>
            <p:nvPr/>
          </p:nvCxnSpPr>
          <p:spPr>
            <a:xfrm>
              <a:off x="3850" y="2311"/>
              <a:ext cx="1060" cy="245"/>
            </a:xfrm>
            <a:prstGeom prst="straightConnector1">
              <a:avLst/>
            </a:prstGeom>
            <a:noFill/>
            <a:ln cap="flat" cmpd="sng" w="9525">
              <a:solidFill>
                <a:schemeClr val="dk1"/>
              </a:solidFill>
              <a:prstDash val="solid"/>
              <a:round/>
              <a:headEnd len="sm" w="sm" type="none"/>
              <a:tailEnd len="lg" w="lg" type="triangle"/>
            </a:ln>
          </p:spPr>
        </p:cxnSp>
        <p:cxnSp>
          <p:nvCxnSpPr>
            <p:cNvPr id="1496" name="Google Shape;1496;p41"/>
            <p:cNvCxnSpPr/>
            <p:nvPr/>
          </p:nvCxnSpPr>
          <p:spPr>
            <a:xfrm flipH="1">
              <a:off x="3861" y="2614"/>
              <a:ext cx="1053" cy="238"/>
            </a:xfrm>
            <a:prstGeom prst="straightConnector1">
              <a:avLst/>
            </a:prstGeom>
            <a:noFill/>
            <a:ln cap="flat" cmpd="sng" w="127000">
              <a:solidFill>
                <a:schemeClr val="dk1"/>
              </a:solidFill>
              <a:prstDash val="solid"/>
              <a:round/>
              <a:headEnd len="sm" w="sm" type="none"/>
              <a:tailEnd len="sm" w="sm" type="none"/>
            </a:ln>
          </p:spPr>
        </p:cxnSp>
        <p:sp>
          <p:nvSpPr>
            <p:cNvPr id="1497" name="Google Shape;1497;p41"/>
            <p:cNvSpPr/>
            <p:nvPr/>
          </p:nvSpPr>
          <p:spPr>
            <a:xfrm>
              <a:off x="4961" y="2562"/>
              <a:ext cx="46" cy="114"/>
            </a:xfrm>
            <a:prstGeom prst="rightBrace">
              <a:avLst>
                <a:gd fmla="val 2039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98" name="Google Shape;1498;p41"/>
            <p:cNvSpPr txBox="1"/>
            <p:nvPr/>
          </p:nvSpPr>
          <p:spPr>
            <a:xfrm>
              <a:off x="4979" y="2370"/>
              <a:ext cx="666" cy="5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time to </a:t>
              </a:r>
              <a:endParaRPr/>
            </a:p>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transmit </a:t>
              </a:r>
              <a:endParaRPr/>
            </a:p>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file</a:t>
              </a:r>
              <a:endParaRPr/>
            </a:p>
          </p:txBody>
        </p:sp>
        <p:cxnSp>
          <p:nvCxnSpPr>
            <p:cNvPr id="1499" name="Google Shape;1499;p41"/>
            <p:cNvCxnSpPr/>
            <p:nvPr/>
          </p:nvCxnSpPr>
          <p:spPr>
            <a:xfrm>
              <a:off x="3600" y="1698"/>
              <a:ext cx="245" cy="0"/>
            </a:xfrm>
            <a:prstGeom prst="straightConnector1">
              <a:avLst/>
            </a:prstGeom>
            <a:noFill/>
            <a:ln cap="flat" cmpd="sng" w="9525">
              <a:solidFill>
                <a:schemeClr val="dk1"/>
              </a:solidFill>
              <a:prstDash val="solid"/>
              <a:round/>
              <a:headEnd len="sm" w="sm" type="none"/>
              <a:tailEnd len="sm" w="sm" type="none"/>
            </a:ln>
          </p:spPr>
        </p:cxnSp>
        <p:sp>
          <p:nvSpPr>
            <p:cNvPr id="1500" name="Google Shape;1500;p41"/>
            <p:cNvSpPr txBox="1"/>
            <p:nvPr/>
          </p:nvSpPr>
          <p:spPr>
            <a:xfrm>
              <a:off x="2887" y="1518"/>
              <a:ext cx="816" cy="3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initiate TCP</a:t>
              </a:r>
              <a:endParaRPr/>
            </a:p>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connection</a:t>
              </a:r>
              <a:endParaRPr/>
            </a:p>
          </p:txBody>
        </p:sp>
        <p:sp>
          <p:nvSpPr>
            <p:cNvPr id="1501" name="Google Shape;1501;p41"/>
            <p:cNvSpPr/>
            <p:nvPr/>
          </p:nvSpPr>
          <p:spPr>
            <a:xfrm>
              <a:off x="3684" y="1730"/>
              <a:ext cx="81" cy="505"/>
            </a:xfrm>
            <a:prstGeom prst="leftBrace">
              <a:avLst>
                <a:gd fmla="val 52058"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502" name="Google Shape;1502;p41"/>
            <p:cNvSpPr txBox="1"/>
            <p:nvPr/>
          </p:nvSpPr>
          <p:spPr>
            <a:xfrm>
              <a:off x="3381" y="1863"/>
              <a:ext cx="369"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RTT</a:t>
              </a:r>
              <a:endParaRPr/>
            </a:p>
          </p:txBody>
        </p:sp>
        <p:cxnSp>
          <p:nvCxnSpPr>
            <p:cNvPr id="1503" name="Google Shape;1503;p41"/>
            <p:cNvCxnSpPr/>
            <p:nvPr/>
          </p:nvCxnSpPr>
          <p:spPr>
            <a:xfrm>
              <a:off x="3631" y="2269"/>
              <a:ext cx="223" cy="0"/>
            </a:xfrm>
            <a:prstGeom prst="straightConnector1">
              <a:avLst/>
            </a:prstGeom>
            <a:noFill/>
            <a:ln cap="flat" cmpd="sng" w="9525">
              <a:solidFill>
                <a:schemeClr val="dk1"/>
              </a:solidFill>
              <a:prstDash val="solid"/>
              <a:round/>
              <a:headEnd len="sm" w="sm" type="none"/>
              <a:tailEnd len="sm" w="sm" type="none"/>
            </a:ln>
          </p:spPr>
        </p:cxnSp>
        <p:sp>
          <p:nvSpPr>
            <p:cNvPr id="1504" name="Google Shape;1504;p41"/>
            <p:cNvSpPr txBox="1"/>
            <p:nvPr/>
          </p:nvSpPr>
          <p:spPr>
            <a:xfrm>
              <a:off x="3157" y="2079"/>
              <a:ext cx="574" cy="3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request</a:t>
              </a:r>
              <a:endParaRPr/>
            </a:p>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file</a:t>
              </a:r>
              <a:endParaRPr/>
            </a:p>
          </p:txBody>
        </p:sp>
        <p:sp>
          <p:nvSpPr>
            <p:cNvPr id="1505" name="Google Shape;1505;p41"/>
            <p:cNvSpPr/>
            <p:nvPr/>
          </p:nvSpPr>
          <p:spPr>
            <a:xfrm>
              <a:off x="3688" y="2304"/>
              <a:ext cx="81" cy="505"/>
            </a:xfrm>
            <a:prstGeom prst="leftBrace">
              <a:avLst>
                <a:gd fmla="val 52058"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506" name="Google Shape;1506;p41"/>
            <p:cNvSpPr txBox="1"/>
            <p:nvPr/>
          </p:nvSpPr>
          <p:spPr>
            <a:xfrm>
              <a:off x="3393" y="2445"/>
              <a:ext cx="369"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RTT</a:t>
              </a:r>
              <a:endParaRPr/>
            </a:p>
          </p:txBody>
        </p:sp>
        <p:cxnSp>
          <p:nvCxnSpPr>
            <p:cNvPr id="1507" name="Google Shape;1507;p41"/>
            <p:cNvCxnSpPr/>
            <p:nvPr/>
          </p:nvCxnSpPr>
          <p:spPr>
            <a:xfrm rot="10800000">
              <a:off x="3638" y="2892"/>
              <a:ext cx="216" cy="0"/>
            </a:xfrm>
            <a:prstGeom prst="straightConnector1">
              <a:avLst/>
            </a:prstGeom>
            <a:noFill/>
            <a:ln cap="flat" cmpd="sng" w="9525">
              <a:solidFill>
                <a:schemeClr val="dk1"/>
              </a:solidFill>
              <a:prstDash val="solid"/>
              <a:round/>
              <a:headEnd len="sm" w="sm" type="none"/>
              <a:tailEnd len="sm" w="sm" type="none"/>
            </a:ln>
          </p:spPr>
        </p:cxnSp>
        <p:sp>
          <p:nvSpPr>
            <p:cNvPr id="1508" name="Google Shape;1508;p41"/>
            <p:cNvSpPr txBox="1"/>
            <p:nvPr/>
          </p:nvSpPr>
          <p:spPr>
            <a:xfrm>
              <a:off x="3295" y="2795"/>
              <a:ext cx="627" cy="3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file</a:t>
              </a:r>
              <a:endParaRPr/>
            </a:p>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received</a:t>
              </a:r>
              <a:endParaRPr/>
            </a:p>
          </p:txBody>
        </p:sp>
        <p:sp>
          <p:nvSpPr>
            <p:cNvPr id="1509" name="Google Shape;1509;p41"/>
            <p:cNvSpPr txBox="1"/>
            <p:nvPr/>
          </p:nvSpPr>
          <p:spPr>
            <a:xfrm>
              <a:off x="3704" y="3361"/>
              <a:ext cx="345"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time</a:t>
              </a:r>
              <a:endParaRPr/>
            </a:p>
          </p:txBody>
        </p:sp>
        <p:sp>
          <p:nvSpPr>
            <p:cNvPr id="1510" name="Google Shape;1510;p41"/>
            <p:cNvSpPr txBox="1"/>
            <p:nvPr/>
          </p:nvSpPr>
          <p:spPr>
            <a:xfrm>
              <a:off x="4761" y="3350"/>
              <a:ext cx="345"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Times New Roman"/>
                  <a:ea typeface="Times New Roman"/>
                  <a:cs typeface="Times New Roman"/>
                  <a:sym typeface="Times New Roman"/>
                </a:rPr>
                <a:t>time</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4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516" name="Google Shape;1516;p4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17" name="Google Shape;1517;p42"/>
          <p:cNvSpPr txBox="1"/>
          <p:nvPr>
            <p:ph type="title"/>
          </p:nvPr>
        </p:nvSpPr>
        <p:spPr>
          <a:xfrm>
            <a:off x="452437" y="173038"/>
            <a:ext cx="7772400" cy="8381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Persistent HTTP</a:t>
            </a:r>
            <a:endParaRPr/>
          </a:p>
        </p:txBody>
      </p:sp>
      <p:sp>
        <p:nvSpPr>
          <p:cNvPr id="1518" name="Google Shape;1518;p42"/>
          <p:cNvSpPr txBox="1"/>
          <p:nvPr>
            <p:ph idx="1" type="body"/>
          </p:nvPr>
        </p:nvSpPr>
        <p:spPr>
          <a:xfrm>
            <a:off x="434975" y="1414462"/>
            <a:ext cx="393382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000" u="sng" cap="none" strike="noStrike">
                <a:solidFill>
                  <a:srgbClr val="FF0000"/>
                </a:solidFill>
                <a:latin typeface="Comic Sans MS"/>
                <a:ea typeface="Comic Sans MS"/>
                <a:cs typeface="Comic Sans MS"/>
                <a:sym typeface="Comic Sans MS"/>
              </a:rPr>
              <a:t>Nonpersistent HTTP issues: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requires 2 RTTs per object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OS overhead for </a:t>
            </a:r>
            <a:r>
              <a:rPr b="0" i="1" lang="en-US" sz="2000" u="none" cap="none" strike="noStrike">
                <a:solidFill>
                  <a:schemeClr val="dk1"/>
                </a:solidFill>
                <a:latin typeface="Comic Sans MS"/>
                <a:ea typeface="Comic Sans MS"/>
                <a:cs typeface="Comic Sans MS"/>
                <a:sym typeface="Comic Sans MS"/>
              </a:rPr>
              <a:t>each</a:t>
            </a:r>
            <a:r>
              <a:rPr b="0" i="0" lang="en-US" sz="2000" u="none" cap="none" strike="noStrike">
                <a:solidFill>
                  <a:schemeClr val="dk1"/>
                </a:solidFill>
                <a:latin typeface="Comic Sans MS"/>
                <a:ea typeface="Comic Sans MS"/>
                <a:cs typeface="Comic Sans MS"/>
                <a:sym typeface="Comic Sans MS"/>
              </a:rPr>
              <a:t> TCP connection</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browsers often open parallel TCP connections to fetch referenced objects</a:t>
            </a:r>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p:txBody>
      </p:sp>
      <p:sp>
        <p:nvSpPr>
          <p:cNvPr id="1519" name="Google Shape;1519;p42"/>
          <p:cNvSpPr txBox="1"/>
          <p:nvPr>
            <p:ph idx="2" type="body"/>
          </p:nvPr>
        </p:nvSpPr>
        <p:spPr>
          <a:xfrm>
            <a:off x="4481512" y="1438275"/>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000" u="sng" cap="none" strike="noStrike">
                <a:solidFill>
                  <a:srgbClr val="FF0000"/>
                </a:solidFill>
                <a:latin typeface="Comic Sans MS"/>
                <a:ea typeface="Comic Sans MS"/>
                <a:cs typeface="Comic Sans MS"/>
                <a:sym typeface="Comic Sans MS"/>
              </a:rPr>
              <a:t>Persistent  HTTP</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server leaves connection open after sending response</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subsequent HTTP messages  between same client/server sent over open connection</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client sends requests as soon as it encounters a referenced object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as little as one RTT for all the referenced objects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43"/>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525" name="Google Shape;1525;p4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26" name="Google Shape;1526;p4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HTTP request message</a:t>
            </a:r>
            <a:endParaRPr/>
          </a:p>
        </p:txBody>
      </p:sp>
      <p:sp>
        <p:nvSpPr>
          <p:cNvPr id="1527" name="Google Shape;1527;p43"/>
          <p:cNvSpPr txBox="1"/>
          <p:nvPr>
            <p:ph idx="1" type="body"/>
          </p:nvPr>
        </p:nvSpPr>
        <p:spPr>
          <a:xfrm>
            <a:off x="533400" y="1600200"/>
            <a:ext cx="7772400"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two types of HTTP messages: </a:t>
            </a:r>
            <a:r>
              <a:rPr b="0" i="1" lang="en-US" sz="2400" u="none" cap="none" strike="noStrike">
                <a:solidFill>
                  <a:srgbClr val="FF0000"/>
                </a:solidFill>
                <a:latin typeface="Comic Sans MS"/>
                <a:ea typeface="Comic Sans MS"/>
                <a:cs typeface="Comic Sans MS"/>
                <a:sym typeface="Comic Sans MS"/>
              </a:rPr>
              <a:t>request</a:t>
            </a:r>
            <a:r>
              <a:rPr b="0" i="0" lang="en-US" sz="2400" u="none" cap="none" strike="noStrike">
                <a:solidFill>
                  <a:srgbClr val="FF0000"/>
                </a:solidFill>
                <a:latin typeface="Comic Sans MS"/>
                <a:ea typeface="Comic Sans MS"/>
                <a:cs typeface="Comic Sans MS"/>
                <a:sym typeface="Comic Sans MS"/>
              </a:rPr>
              <a:t>, </a:t>
            </a:r>
            <a:r>
              <a:rPr b="0" i="1" lang="en-US" sz="2400" u="none" cap="none" strike="noStrike">
                <a:solidFill>
                  <a:srgbClr val="FF0000"/>
                </a:solidFill>
                <a:latin typeface="Comic Sans MS"/>
                <a:ea typeface="Comic Sans MS"/>
                <a:cs typeface="Comic Sans MS"/>
                <a:sym typeface="Comic Sans MS"/>
              </a:rPr>
              <a:t>response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rgbClr val="FF0000"/>
                </a:solidFill>
                <a:latin typeface="Comic Sans MS"/>
                <a:ea typeface="Comic Sans MS"/>
                <a:cs typeface="Comic Sans MS"/>
                <a:sym typeface="Comic Sans MS"/>
              </a:rPr>
              <a:t>HTTP request message: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ASCII (human-readable format)</a:t>
            </a:r>
            <a:endParaRPr/>
          </a:p>
        </p:txBody>
      </p:sp>
      <p:sp>
        <p:nvSpPr>
          <p:cNvPr id="1528" name="Google Shape;1528;p43"/>
          <p:cNvSpPr txBox="1"/>
          <p:nvPr/>
        </p:nvSpPr>
        <p:spPr>
          <a:xfrm>
            <a:off x="2924175" y="3444875"/>
            <a:ext cx="4908550" cy="2346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GET /somedir/page.html HTTP/1.1</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Host: www.someschool.edu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User-agent: Mozilla/4.0</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Connection: close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Accept-language:fr </a:t>
            </a:r>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(extra carriage return, line feed)</a:t>
            </a:r>
            <a:r>
              <a:rPr b="0" i="0" lang="en-US" sz="2400" u="none" cap="none" strike="noStrike">
                <a:solidFill>
                  <a:schemeClr val="dk1"/>
                </a:solidFill>
                <a:latin typeface="Times New Roman"/>
                <a:ea typeface="Times New Roman"/>
                <a:cs typeface="Times New Roman"/>
                <a:sym typeface="Times New Roman"/>
              </a:rPr>
              <a:t> </a:t>
            </a:r>
            <a:endParaRPr/>
          </a:p>
        </p:txBody>
      </p:sp>
      <p:sp>
        <p:nvSpPr>
          <p:cNvPr id="1529" name="Google Shape;1529;p43"/>
          <p:cNvSpPr txBox="1"/>
          <p:nvPr/>
        </p:nvSpPr>
        <p:spPr>
          <a:xfrm>
            <a:off x="198438" y="3103563"/>
            <a:ext cx="2270124" cy="10064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request line</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(GET, POST, </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HEAD commands)</a:t>
            </a:r>
            <a:endParaRPr/>
          </a:p>
        </p:txBody>
      </p:sp>
      <p:cxnSp>
        <p:nvCxnSpPr>
          <p:cNvPr id="1530" name="Google Shape;1530;p43"/>
          <p:cNvCxnSpPr/>
          <p:nvPr/>
        </p:nvCxnSpPr>
        <p:spPr>
          <a:xfrm>
            <a:off x="2038350" y="3314700"/>
            <a:ext cx="923924" cy="257175"/>
          </a:xfrm>
          <a:prstGeom prst="straightConnector1">
            <a:avLst/>
          </a:prstGeom>
          <a:noFill/>
          <a:ln cap="flat" cmpd="sng" w="19050">
            <a:solidFill>
              <a:schemeClr val="accent2"/>
            </a:solidFill>
            <a:prstDash val="solid"/>
            <a:round/>
            <a:headEnd len="sm" w="sm" type="none"/>
            <a:tailEnd len="lg" w="lg" type="triangle"/>
          </a:ln>
        </p:spPr>
      </p:cxnSp>
      <p:sp>
        <p:nvSpPr>
          <p:cNvPr id="1531" name="Google Shape;1531;p43"/>
          <p:cNvSpPr/>
          <p:nvPr/>
        </p:nvSpPr>
        <p:spPr>
          <a:xfrm>
            <a:off x="2943225" y="3752850"/>
            <a:ext cx="227013" cy="1311275"/>
          </a:xfrm>
          <a:custGeom>
            <a:rect b="b" l="l" r="r" t="t"/>
            <a:pathLst>
              <a:path extrusionOk="0" h="120000" w="120000">
                <a:moveTo>
                  <a:pt x="97600" y="779"/>
                </a:moveTo>
                <a:lnTo>
                  <a:pt x="0" y="0"/>
                </a:lnTo>
                <a:lnTo>
                  <a:pt x="0" y="119999"/>
                </a:lnTo>
                <a:lnTo>
                  <a:pt x="120000" y="119220"/>
                </a:lnTo>
              </a:path>
            </a:pathLst>
          </a:cu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532" name="Google Shape;1532;p43"/>
          <p:cNvSpPr txBox="1"/>
          <p:nvPr/>
        </p:nvSpPr>
        <p:spPr>
          <a:xfrm>
            <a:off x="1938338" y="4256087"/>
            <a:ext cx="1011236" cy="7016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header</a:t>
            </a:r>
            <a:endParaRPr/>
          </a:p>
          <a:p>
            <a:pPr indent="0" lvl="0" marL="0" marR="0" rtl="0" algn="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 lines</a:t>
            </a:r>
            <a:endParaRPr/>
          </a:p>
        </p:txBody>
      </p:sp>
      <p:cxnSp>
        <p:nvCxnSpPr>
          <p:cNvPr id="1533" name="Google Shape;1533;p43"/>
          <p:cNvCxnSpPr/>
          <p:nvPr/>
        </p:nvCxnSpPr>
        <p:spPr>
          <a:xfrm flipH="1" rot="10800000">
            <a:off x="2162175" y="5324474"/>
            <a:ext cx="923924" cy="257175"/>
          </a:xfrm>
          <a:prstGeom prst="straightConnector1">
            <a:avLst/>
          </a:prstGeom>
          <a:noFill/>
          <a:ln cap="flat" cmpd="sng" w="19050">
            <a:solidFill>
              <a:schemeClr val="accent2"/>
            </a:solidFill>
            <a:prstDash val="solid"/>
            <a:round/>
            <a:headEnd len="sm" w="sm" type="none"/>
            <a:tailEnd len="lg" w="lg" type="triangle"/>
          </a:ln>
        </p:spPr>
      </p:cxnSp>
      <p:sp>
        <p:nvSpPr>
          <p:cNvPr id="1534" name="Google Shape;1534;p43"/>
          <p:cNvSpPr txBox="1"/>
          <p:nvPr/>
        </p:nvSpPr>
        <p:spPr>
          <a:xfrm>
            <a:off x="449262" y="5208587"/>
            <a:ext cx="2178049" cy="13112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Carriage return, </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line feed </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indicates end </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of message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4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540" name="Google Shape;1540;p4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41" name="Google Shape;1541;p4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HTTP request message: general format</a:t>
            </a:r>
            <a:endParaRPr/>
          </a:p>
        </p:txBody>
      </p:sp>
      <p:pic>
        <p:nvPicPr>
          <p:cNvPr descr="HTTPrequest" id="1542" name="Google Shape;1542;p44"/>
          <p:cNvPicPr preferRelativeResize="0"/>
          <p:nvPr/>
        </p:nvPicPr>
        <p:blipFill rotWithShape="1">
          <a:blip r:embed="rId3">
            <a:alphaModFix/>
          </a:blip>
          <a:srcRect b="0" l="0" r="0" t="0"/>
          <a:stretch/>
        </p:blipFill>
        <p:spPr>
          <a:xfrm>
            <a:off x="1120775" y="1649413"/>
            <a:ext cx="7512049" cy="3778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4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548" name="Google Shape;1548;p4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49" name="Google Shape;1549;p4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Uploading form input</a:t>
            </a:r>
            <a:endParaRPr/>
          </a:p>
        </p:txBody>
      </p:sp>
      <p:sp>
        <p:nvSpPr>
          <p:cNvPr id="1550" name="Google Shape;1550;p45"/>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Post method:</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Web page often includes form input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Input is uploaded to server in entity body</a:t>
            </a:r>
            <a:endParaRPr/>
          </a:p>
        </p:txBody>
      </p:sp>
      <p:sp>
        <p:nvSpPr>
          <p:cNvPr id="1551" name="Google Shape;1551;p45"/>
          <p:cNvSpPr txBox="1"/>
          <p:nvPr>
            <p:ph idx="2" type="body"/>
          </p:nvPr>
        </p:nvSpPr>
        <p:spPr>
          <a:xfrm>
            <a:off x="4495800" y="2393950"/>
            <a:ext cx="3809999" cy="220662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URL method:</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Uses GET method</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Input is uploaded in URL field of request line: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552" name="Google Shape;1552;p45"/>
          <p:cNvSpPr txBox="1"/>
          <p:nvPr/>
        </p:nvSpPr>
        <p:spPr>
          <a:xfrm>
            <a:off x="2033588" y="4822825"/>
            <a:ext cx="6889750" cy="3968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ourier New"/>
                <a:ea typeface="Courier New"/>
                <a:cs typeface="Courier New"/>
                <a:sym typeface="Courier New"/>
              </a:rPr>
              <a:t>www.somesite.com/animalsearch?monkeys&amp;banana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36" name="Google Shape;136;p1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7" name="Google Shape;137;p19"/>
          <p:cNvSpPr/>
          <p:nvPr/>
        </p:nvSpPr>
        <p:spPr>
          <a:xfrm>
            <a:off x="6737350" y="3430587"/>
            <a:ext cx="1314449" cy="674687"/>
          </a:xfrm>
          <a:custGeom>
            <a:rect b="b" l="l" r="r" t="t"/>
            <a:pathLst>
              <a:path extrusionOk="0" h="120000" w="120000">
                <a:moveTo>
                  <a:pt x="55362" y="8470"/>
                </a:moveTo>
                <a:cubicBezTo>
                  <a:pt x="50724" y="8188"/>
                  <a:pt x="59855" y="8470"/>
                  <a:pt x="53623" y="8470"/>
                </a:cubicBezTo>
                <a:cubicBezTo>
                  <a:pt x="47391" y="8470"/>
                  <a:pt x="27101" y="4517"/>
                  <a:pt x="18260" y="9035"/>
                </a:cubicBezTo>
                <a:cubicBezTo>
                  <a:pt x="9420" y="13552"/>
                  <a:pt x="1739" y="24282"/>
                  <a:pt x="869" y="35576"/>
                </a:cubicBezTo>
                <a:cubicBezTo>
                  <a:pt x="0" y="46870"/>
                  <a:pt x="6376" y="65223"/>
                  <a:pt x="13333" y="77364"/>
                </a:cubicBezTo>
                <a:cubicBezTo>
                  <a:pt x="20289" y="89505"/>
                  <a:pt x="31449" y="101647"/>
                  <a:pt x="42318" y="108423"/>
                </a:cubicBezTo>
                <a:cubicBezTo>
                  <a:pt x="53188" y="115200"/>
                  <a:pt x="68405" y="120000"/>
                  <a:pt x="78260" y="117458"/>
                </a:cubicBezTo>
                <a:cubicBezTo>
                  <a:pt x="88115" y="114917"/>
                  <a:pt x="95507" y="104752"/>
                  <a:pt x="101159" y="93176"/>
                </a:cubicBezTo>
                <a:cubicBezTo>
                  <a:pt x="106811" y="81600"/>
                  <a:pt x="110144" y="62400"/>
                  <a:pt x="112463" y="48000"/>
                </a:cubicBezTo>
                <a:cubicBezTo>
                  <a:pt x="114782" y="33600"/>
                  <a:pt x="120000" y="12423"/>
                  <a:pt x="114782" y="6211"/>
                </a:cubicBezTo>
                <a:cubicBezTo>
                  <a:pt x="109565" y="0"/>
                  <a:pt x="91304" y="10447"/>
                  <a:pt x="81159" y="10729"/>
                </a:cubicBezTo>
                <a:cubicBezTo>
                  <a:pt x="71014" y="11011"/>
                  <a:pt x="60000" y="8752"/>
                  <a:pt x="55362" y="847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38" name="Google Shape;138;p19"/>
          <p:cNvSpPr/>
          <p:nvPr/>
        </p:nvSpPr>
        <p:spPr>
          <a:xfrm>
            <a:off x="6756400" y="1905000"/>
            <a:ext cx="1730374" cy="1044575"/>
          </a:xfrm>
          <a:custGeom>
            <a:rect b="b" l="l" r="r" t="t"/>
            <a:pathLst>
              <a:path extrusionOk="0" h="120000" w="120000">
                <a:moveTo>
                  <a:pt x="66509" y="2614"/>
                </a:moveTo>
                <a:cubicBezTo>
                  <a:pt x="56784" y="4183"/>
                  <a:pt x="53803" y="14379"/>
                  <a:pt x="45176" y="18300"/>
                </a:cubicBezTo>
                <a:cubicBezTo>
                  <a:pt x="36549" y="22222"/>
                  <a:pt x="22274" y="14640"/>
                  <a:pt x="15058" y="26143"/>
                </a:cubicBezTo>
                <a:cubicBezTo>
                  <a:pt x="7843" y="37647"/>
                  <a:pt x="0" y="72941"/>
                  <a:pt x="2196" y="87843"/>
                </a:cubicBezTo>
                <a:cubicBezTo>
                  <a:pt x="4392" y="102745"/>
                  <a:pt x="19607" y="112156"/>
                  <a:pt x="28235" y="116078"/>
                </a:cubicBezTo>
                <a:cubicBezTo>
                  <a:pt x="36862" y="119999"/>
                  <a:pt x="43764" y="111372"/>
                  <a:pt x="54274" y="111372"/>
                </a:cubicBezTo>
                <a:cubicBezTo>
                  <a:pt x="64784" y="111372"/>
                  <a:pt x="82352" y="115816"/>
                  <a:pt x="91607" y="116078"/>
                </a:cubicBezTo>
                <a:cubicBezTo>
                  <a:pt x="100862" y="116339"/>
                  <a:pt x="105098" y="116601"/>
                  <a:pt x="109490" y="113464"/>
                </a:cubicBezTo>
                <a:cubicBezTo>
                  <a:pt x="113882" y="110326"/>
                  <a:pt x="116549" y="109281"/>
                  <a:pt x="117960" y="97254"/>
                </a:cubicBezTo>
                <a:cubicBezTo>
                  <a:pt x="119372" y="85228"/>
                  <a:pt x="120000" y="55947"/>
                  <a:pt x="117647" y="41307"/>
                </a:cubicBezTo>
                <a:cubicBezTo>
                  <a:pt x="115294" y="26666"/>
                  <a:pt x="112313" y="15163"/>
                  <a:pt x="103843" y="8888"/>
                </a:cubicBezTo>
                <a:cubicBezTo>
                  <a:pt x="95372" y="2614"/>
                  <a:pt x="79215" y="0"/>
                  <a:pt x="66509" y="2614"/>
                </a:cubicBezTo>
                <a:close/>
              </a:path>
            </a:pathLst>
          </a:custGeom>
          <a:gradFill>
            <a:gsLst>
              <a:gs pos="0">
                <a:srgbClr val="DDDDDD"/>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39" name="Google Shape;139;p19"/>
          <p:cNvSpPr/>
          <p:nvPr/>
        </p:nvSpPr>
        <p:spPr>
          <a:xfrm>
            <a:off x="5016500" y="1612900"/>
            <a:ext cx="1644649" cy="1071562"/>
          </a:xfrm>
          <a:custGeom>
            <a:rect b="b" l="l" r="r" t="t"/>
            <a:pathLst>
              <a:path extrusionOk="0" h="120000" w="120000">
                <a:moveTo>
                  <a:pt x="75057" y="1955"/>
                </a:moveTo>
                <a:cubicBezTo>
                  <a:pt x="67644" y="3377"/>
                  <a:pt x="53745" y="5866"/>
                  <a:pt x="45173" y="9422"/>
                </a:cubicBezTo>
                <a:cubicBezTo>
                  <a:pt x="36602" y="12977"/>
                  <a:pt x="28494" y="17777"/>
                  <a:pt x="23861" y="22933"/>
                </a:cubicBezTo>
                <a:cubicBezTo>
                  <a:pt x="19227" y="28088"/>
                  <a:pt x="21196" y="35733"/>
                  <a:pt x="17606" y="40711"/>
                </a:cubicBezTo>
                <a:cubicBezTo>
                  <a:pt x="14015" y="45688"/>
                  <a:pt x="5096" y="46044"/>
                  <a:pt x="2548" y="52800"/>
                </a:cubicBezTo>
                <a:cubicBezTo>
                  <a:pt x="0" y="59555"/>
                  <a:pt x="0" y="75911"/>
                  <a:pt x="2084" y="81600"/>
                </a:cubicBezTo>
                <a:cubicBezTo>
                  <a:pt x="4169" y="87288"/>
                  <a:pt x="6833" y="86044"/>
                  <a:pt x="15289" y="86933"/>
                </a:cubicBezTo>
                <a:cubicBezTo>
                  <a:pt x="23745" y="87822"/>
                  <a:pt x="44015" y="84977"/>
                  <a:pt x="53050" y="86933"/>
                </a:cubicBezTo>
                <a:cubicBezTo>
                  <a:pt x="62084" y="88888"/>
                  <a:pt x="63590" y="93688"/>
                  <a:pt x="69266" y="98666"/>
                </a:cubicBezTo>
                <a:cubicBezTo>
                  <a:pt x="74942" y="103644"/>
                  <a:pt x="81891" y="113600"/>
                  <a:pt x="87104" y="116800"/>
                </a:cubicBezTo>
                <a:cubicBezTo>
                  <a:pt x="92316" y="120000"/>
                  <a:pt x="96949" y="119111"/>
                  <a:pt x="100772" y="117511"/>
                </a:cubicBezTo>
                <a:cubicBezTo>
                  <a:pt x="104594" y="115911"/>
                  <a:pt x="107953" y="113600"/>
                  <a:pt x="110270" y="107200"/>
                </a:cubicBezTo>
                <a:cubicBezTo>
                  <a:pt x="112586" y="100800"/>
                  <a:pt x="113629" y="88355"/>
                  <a:pt x="114903" y="79111"/>
                </a:cubicBezTo>
                <a:cubicBezTo>
                  <a:pt x="116177" y="69866"/>
                  <a:pt x="117335" y="61688"/>
                  <a:pt x="117915" y="51733"/>
                </a:cubicBezTo>
                <a:cubicBezTo>
                  <a:pt x="118494" y="41777"/>
                  <a:pt x="120000" y="27200"/>
                  <a:pt x="118378" y="19022"/>
                </a:cubicBezTo>
                <a:cubicBezTo>
                  <a:pt x="116756" y="10844"/>
                  <a:pt x="112934" y="6044"/>
                  <a:pt x="108185" y="3022"/>
                </a:cubicBezTo>
                <a:cubicBezTo>
                  <a:pt x="103436" y="0"/>
                  <a:pt x="95444" y="711"/>
                  <a:pt x="89884" y="533"/>
                </a:cubicBezTo>
                <a:cubicBezTo>
                  <a:pt x="84324" y="355"/>
                  <a:pt x="82471" y="533"/>
                  <a:pt x="75057" y="1955"/>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40" name="Google Shape;140;p19"/>
          <p:cNvGrpSpPr/>
          <p:nvPr/>
        </p:nvGrpSpPr>
        <p:grpSpPr>
          <a:xfrm>
            <a:off x="5103812" y="2947987"/>
            <a:ext cx="1458911" cy="932194"/>
            <a:chOff x="2888" y="1630"/>
            <a:chExt cx="979" cy="742"/>
          </a:xfrm>
        </p:grpSpPr>
        <p:sp>
          <p:nvSpPr>
            <p:cNvPr id="141" name="Google Shape;141;p19"/>
            <p:cNvSpPr/>
            <p:nvPr/>
          </p:nvSpPr>
          <p:spPr>
            <a:xfrm>
              <a:off x="3045" y="1840"/>
              <a:ext cx="662" cy="53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42" name="Google Shape;142;p19"/>
            <p:cNvSpPr/>
            <p:nvPr/>
          </p:nvSpPr>
          <p:spPr>
            <a:xfrm>
              <a:off x="2888" y="1630"/>
              <a:ext cx="979" cy="252"/>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rgbClr val="00CCFF"/>
                </a:solidFill>
                <a:latin typeface="Times New Roman"/>
                <a:ea typeface="Times New Roman"/>
                <a:cs typeface="Times New Roman"/>
                <a:sym typeface="Times New Roman"/>
              </a:endParaRPr>
            </a:p>
          </p:txBody>
        </p:sp>
      </p:grpSp>
      <p:grpSp>
        <p:nvGrpSpPr>
          <p:cNvPr id="143" name="Google Shape;143;p19"/>
          <p:cNvGrpSpPr/>
          <p:nvPr/>
        </p:nvGrpSpPr>
        <p:grpSpPr>
          <a:xfrm>
            <a:off x="5802817" y="1801219"/>
            <a:ext cx="342280" cy="536010"/>
            <a:chOff x="3788" y="1034"/>
            <a:chExt cx="879" cy="1246"/>
          </a:xfrm>
        </p:grpSpPr>
        <p:cxnSp>
          <p:nvCxnSpPr>
            <p:cNvPr id="144" name="Google Shape;144;p19"/>
            <p:cNvCxnSpPr/>
            <p:nvPr/>
          </p:nvCxnSpPr>
          <p:spPr>
            <a:xfrm flipH="1">
              <a:off x="3992" y="1481"/>
              <a:ext cx="234" cy="723"/>
            </a:xfrm>
            <a:prstGeom prst="straightConnector1">
              <a:avLst/>
            </a:prstGeom>
            <a:noFill/>
            <a:ln cap="flat" cmpd="sng" w="9525">
              <a:solidFill>
                <a:schemeClr val="lt2"/>
              </a:solidFill>
              <a:prstDash val="solid"/>
              <a:round/>
              <a:headEnd len="sm" w="sm" type="none"/>
              <a:tailEnd len="sm" w="sm" type="none"/>
            </a:ln>
          </p:spPr>
        </p:cxnSp>
        <p:cxnSp>
          <p:nvCxnSpPr>
            <p:cNvPr id="145" name="Google Shape;145;p19"/>
            <p:cNvCxnSpPr/>
            <p:nvPr/>
          </p:nvCxnSpPr>
          <p:spPr>
            <a:xfrm>
              <a:off x="4227" y="1481"/>
              <a:ext cx="235" cy="719"/>
            </a:xfrm>
            <a:prstGeom prst="straightConnector1">
              <a:avLst/>
            </a:prstGeom>
            <a:noFill/>
            <a:ln cap="flat" cmpd="sng" w="9525">
              <a:solidFill>
                <a:schemeClr val="lt2"/>
              </a:solidFill>
              <a:prstDash val="solid"/>
              <a:round/>
              <a:headEnd len="sm" w="sm" type="none"/>
              <a:tailEnd len="sm" w="sm" type="none"/>
            </a:ln>
          </p:spPr>
        </p:cxnSp>
        <p:cxnSp>
          <p:nvCxnSpPr>
            <p:cNvPr id="146" name="Google Shape;146;p19"/>
            <p:cNvCxnSpPr/>
            <p:nvPr/>
          </p:nvCxnSpPr>
          <p:spPr>
            <a:xfrm>
              <a:off x="3991" y="2201"/>
              <a:ext cx="234" cy="78"/>
            </a:xfrm>
            <a:prstGeom prst="straightConnector1">
              <a:avLst/>
            </a:prstGeom>
            <a:noFill/>
            <a:ln cap="flat" cmpd="sng" w="9525">
              <a:solidFill>
                <a:schemeClr val="lt2"/>
              </a:solidFill>
              <a:prstDash val="solid"/>
              <a:round/>
              <a:headEnd len="sm" w="sm" type="none"/>
              <a:tailEnd len="sm" w="sm" type="none"/>
            </a:ln>
          </p:spPr>
        </p:cxnSp>
        <p:cxnSp>
          <p:nvCxnSpPr>
            <p:cNvPr id="147" name="Google Shape;147;p19"/>
            <p:cNvCxnSpPr/>
            <p:nvPr/>
          </p:nvCxnSpPr>
          <p:spPr>
            <a:xfrm flipH="1">
              <a:off x="4227" y="2201"/>
              <a:ext cx="235" cy="78"/>
            </a:xfrm>
            <a:prstGeom prst="straightConnector1">
              <a:avLst/>
            </a:prstGeom>
            <a:noFill/>
            <a:ln cap="flat" cmpd="sng" w="9525">
              <a:solidFill>
                <a:schemeClr val="lt2"/>
              </a:solidFill>
              <a:prstDash val="solid"/>
              <a:round/>
              <a:headEnd len="sm" w="sm" type="none"/>
              <a:tailEnd len="sm" w="sm" type="none"/>
            </a:ln>
          </p:spPr>
        </p:cxnSp>
        <p:cxnSp>
          <p:nvCxnSpPr>
            <p:cNvPr id="148" name="Google Shape;148;p19"/>
            <p:cNvCxnSpPr/>
            <p:nvPr/>
          </p:nvCxnSpPr>
          <p:spPr>
            <a:xfrm>
              <a:off x="4227" y="1497"/>
              <a:ext cx="0" cy="783"/>
            </a:xfrm>
            <a:prstGeom prst="straightConnector1">
              <a:avLst/>
            </a:prstGeom>
            <a:noFill/>
            <a:ln cap="flat" cmpd="sng" w="9525">
              <a:solidFill>
                <a:schemeClr val="lt2"/>
              </a:solidFill>
              <a:prstDash val="solid"/>
              <a:round/>
              <a:headEnd len="sm" w="sm" type="none"/>
              <a:tailEnd len="sm" w="sm" type="none"/>
            </a:ln>
          </p:spPr>
        </p:cxnSp>
        <p:cxnSp>
          <p:nvCxnSpPr>
            <p:cNvPr id="149" name="Google Shape;149;p19"/>
            <p:cNvCxnSpPr/>
            <p:nvPr/>
          </p:nvCxnSpPr>
          <p:spPr>
            <a:xfrm flipH="1" rot="10800000">
              <a:off x="3991" y="2126"/>
              <a:ext cx="234" cy="77"/>
            </a:xfrm>
            <a:prstGeom prst="straightConnector1">
              <a:avLst/>
            </a:prstGeom>
            <a:noFill/>
            <a:ln cap="flat" cmpd="sng" w="9525">
              <a:solidFill>
                <a:schemeClr val="lt2"/>
              </a:solidFill>
              <a:prstDash val="solid"/>
              <a:round/>
              <a:headEnd len="sm" w="sm" type="none"/>
              <a:tailEnd len="sm" w="sm" type="none"/>
            </a:ln>
          </p:spPr>
        </p:cxnSp>
        <p:cxnSp>
          <p:nvCxnSpPr>
            <p:cNvPr id="150" name="Google Shape;150;p19"/>
            <p:cNvCxnSpPr/>
            <p:nvPr/>
          </p:nvCxnSpPr>
          <p:spPr>
            <a:xfrm rot="10800000">
              <a:off x="4227" y="2127"/>
              <a:ext cx="235" cy="73"/>
            </a:xfrm>
            <a:prstGeom prst="straightConnector1">
              <a:avLst/>
            </a:prstGeom>
            <a:noFill/>
            <a:ln cap="flat" cmpd="sng" w="9525">
              <a:solidFill>
                <a:schemeClr val="lt2"/>
              </a:solidFill>
              <a:prstDash val="solid"/>
              <a:round/>
              <a:headEnd len="sm" w="sm" type="none"/>
              <a:tailEnd len="sm" w="sm" type="none"/>
            </a:ln>
          </p:spPr>
        </p:cxnSp>
        <p:cxnSp>
          <p:nvCxnSpPr>
            <p:cNvPr id="151" name="Google Shape;151;p19"/>
            <p:cNvCxnSpPr/>
            <p:nvPr/>
          </p:nvCxnSpPr>
          <p:spPr>
            <a:xfrm>
              <a:off x="4091" y="1889"/>
              <a:ext cx="135" cy="59"/>
            </a:xfrm>
            <a:prstGeom prst="straightConnector1">
              <a:avLst/>
            </a:prstGeom>
            <a:noFill/>
            <a:ln cap="flat" cmpd="sng" w="9525">
              <a:solidFill>
                <a:schemeClr val="lt2"/>
              </a:solidFill>
              <a:prstDash val="solid"/>
              <a:round/>
              <a:headEnd len="sm" w="sm" type="none"/>
              <a:tailEnd len="sm" w="sm" type="none"/>
            </a:ln>
          </p:spPr>
        </p:cxnSp>
        <p:cxnSp>
          <p:nvCxnSpPr>
            <p:cNvPr id="152" name="Google Shape;152;p19"/>
            <p:cNvCxnSpPr/>
            <p:nvPr/>
          </p:nvCxnSpPr>
          <p:spPr>
            <a:xfrm flipH="1" rot="10800000">
              <a:off x="4227" y="1890"/>
              <a:ext cx="143" cy="59"/>
            </a:xfrm>
            <a:prstGeom prst="straightConnector1">
              <a:avLst/>
            </a:prstGeom>
            <a:noFill/>
            <a:ln cap="flat" cmpd="sng" w="9525">
              <a:solidFill>
                <a:schemeClr val="lt2"/>
              </a:solidFill>
              <a:prstDash val="solid"/>
              <a:round/>
              <a:headEnd len="sm" w="sm" type="none"/>
              <a:tailEnd len="sm" w="sm" type="none"/>
            </a:ln>
          </p:spPr>
        </p:cxnSp>
        <p:cxnSp>
          <p:nvCxnSpPr>
            <p:cNvPr id="153" name="Google Shape;153;p19"/>
            <p:cNvCxnSpPr/>
            <p:nvPr/>
          </p:nvCxnSpPr>
          <p:spPr>
            <a:xfrm>
              <a:off x="4047" y="1995"/>
              <a:ext cx="175" cy="81"/>
            </a:xfrm>
            <a:prstGeom prst="straightConnector1">
              <a:avLst/>
            </a:prstGeom>
            <a:noFill/>
            <a:ln cap="flat" cmpd="sng" w="9525">
              <a:solidFill>
                <a:schemeClr val="lt2"/>
              </a:solidFill>
              <a:prstDash val="solid"/>
              <a:round/>
              <a:headEnd len="sm" w="sm" type="none"/>
              <a:tailEnd len="sm" w="sm" type="none"/>
            </a:ln>
          </p:spPr>
        </p:cxnSp>
        <p:cxnSp>
          <p:nvCxnSpPr>
            <p:cNvPr id="154" name="Google Shape;154;p19"/>
            <p:cNvCxnSpPr/>
            <p:nvPr/>
          </p:nvCxnSpPr>
          <p:spPr>
            <a:xfrm flipH="1" rot="10800000">
              <a:off x="4227" y="2011"/>
              <a:ext cx="176" cy="71"/>
            </a:xfrm>
            <a:prstGeom prst="straightConnector1">
              <a:avLst/>
            </a:prstGeom>
            <a:noFill/>
            <a:ln cap="flat" cmpd="sng" w="9525">
              <a:solidFill>
                <a:schemeClr val="lt2"/>
              </a:solidFill>
              <a:prstDash val="solid"/>
              <a:round/>
              <a:headEnd len="sm" w="sm" type="none"/>
              <a:tailEnd len="sm" w="sm" type="none"/>
            </a:ln>
          </p:spPr>
        </p:cxnSp>
        <p:cxnSp>
          <p:nvCxnSpPr>
            <p:cNvPr id="155" name="Google Shape;155;p19"/>
            <p:cNvCxnSpPr/>
            <p:nvPr/>
          </p:nvCxnSpPr>
          <p:spPr>
            <a:xfrm flipH="1" rot="10800000">
              <a:off x="4227" y="1782"/>
              <a:ext cx="89" cy="28"/>
            </a:xfrm>
            <a:prstGeom prst="straightConnector1">
              <a:avLst/>
            </a:prstGeom>
            <a:noFill/>
            <a:ln cap="flat" cmpd="sng" w="9525">
              <a:solidFill>
                <a:schemeClr val="lt2"/>
              </a:solidFill>
              <a:prstDash val="solid"/>
              <a:round/>
              <a:headEnd len="sm" w="sm" type="none"/>
              <a:tailEnd len="sm" w="sm" type="none"/>
            </a:ln>
          </p:spPr>
        </p:cxnSp>
        <p:cxnSp>
          <p:nvCxnSpPr>
            <p:cNvPr id="156" name="Google Shape;156;p19"/>
            <p:cNvCxnSpPr/>
            <p:nvPr/>
          </p:nvCxnSpPr>
          <p:spPr>
            <a:xfrm flipH="1" rot="10800000">
              <a:off x="4227" y="1632"/>
              <a:ext cx="56" cy="22"/>
            </a:xfrm>
            <a:prstGeom prst="straightConnector1">
              <a:avLst/>
            </a:prstGeom>
            <a:noFill/>
            <a:ln cap="flat" cmpd="sng" w="9525">
              <a:solidFill>
                <a:schemeClr val="lt2"/>
              </a:solidFill>
              <a:prstDash val="solid"/>
              <a:round/>
              <a:headEnd len="sm" w="sm" type="none"/>
              <a:tailEnd len="sm" w="sm" type="none"/>
            </a:ln>
          </p:spPr>
        </p:cxnSp>
        <p:cxnSp>
          <p:nvCxnSpPr>
            <p:cNvPr id="157" name="Google Shape;157;p19"/>
            <p:cNvCxnSpPr/>
            <p:nvPr/>
          </p:nvCxnSpPr>
          <p:spPr>
            <a:xfrm>
              <a:off x="4125" y="1771"/>
              <a:ext cx="109" cy="38"/>
            </a:xfrm>
            <a:prstGeom prst="straightConnector1">
              <a:avLst/>
            </a:prstGeom>
            <a:noFill/>
            <a:ln cap="flat" cmpd="sng" w="9525">
              <a:solidFill>
                <a:schemeClr val="lt2"/>
              </a:solidFill>
              <a:prstDash val="solid"/>
              <a:round/>
              <a:headEnd len="sm" w="sm" type="none"/>
              <a:tailEnd len="sm" w="sm" type="none"/>
            </a:ln>
          </p:spPr>
        </p:cxnSp>
        <p:cxnSp>
          <p:nvCxnSpPr>
            <p:cNvPr id="158" name="Google Shape;158;p19"/>
            <p:cNvCxnSpPr/>
            <p:nvPr/>
          </p:nvCxnSpPr>
          <p:spPr>
            <a:xfrm>
              <a:off x="4175" y="1625"/>
              <a:ext cx="62" cy="38"/>
            </a:xfrm>
            <a:prstGeom prst="straightConnector1">
              <a:avLst/>
            </a:prstGeom>
            <a:noFill/>
            <a:ln cap="flat" cmpd="sng" w="9525">
              <a:solidFill>
                <a:schemeClr val="lt2"/>
              </a:solidFill>
              <a:prstDash val="solid"/>
              <a:round/>
              <a:headEnd len="sm" w="sm" type="none"/>
              <a:tailEnd len="sm" w="sm" type="none"/>
            </a:ln>
          </p:spPr>
        </p:cxnSp>
        <p:grpSp>
          <p:nvGrpSpPr>
            <p:cNvPr id="159" name="Google Shape;159;p19"/>
            <p:cNvGrpSpPr/>
            <p:nvPr/>
          </p:nvGrpSpPr>
          <p:grpSpPr>
            <a:xfrm>
              <a:off x="4269" y="1382"/>
              <a:ext cx="399" cy="203"/>
              <a:chOff x="4227" y="1295"/>
              <a:chExt cx="877" cy="401"/>
            </a:xfrm>
          </p:grpSpPr>
          <p:cxnSp>
            <p:nvCxnSpPr>
              <p:cNvPr id="160" name="Google Shape;160;p19"/>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161" name="Google Shape;161;p19"/>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162" name="Google Shape;162;p19"/>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163" name="Google Shape;163;p19"/>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nvGrpSpPr>
            <p:cNvPr id="164" name="Google Shape;164;p19"/>
            <p:cNvGrpSpPr/>
            <p:nvPr/>
          </p:nvGrpSpPr>
          <p:grpSpPr>
            <a:xfrm rot="5700496">
              <a:off x="4048" y="1140"/>
              <a:ext cx="399" cy="203"/>
              <a:chOff x="4227" y="1295"/>
              <a:chExt cx="877" cy="401"/>
            </a:xfrm>
          </p:grpSpPr>
          <p:cxnSp>
            <p:nvCxnSpPr>
              <p:cNvPr id="165" name="Google Shape;165;p19"/>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166" name="Google Shape;166;p19"/>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167" name="Google Shape;167;p19"/>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168" name="Google Shape;168;p19"/>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nvGrpSpPr>
            <p:cNvPr id="169" name="Google Shape;169;p19"/>
            <p:cNvGrpSpPr/>
            <p:nvPr/>
          </p:nvGrpSpPr>
          <p:grpSpPr>
            <a:xfrm rot="10800000">
              <a:off x="3788" y="1368"/>
              <a:ext cx="399" cy="203"/>
              <a:chOff x="4227" y="1295"/>
              <a:chExt cx="877" cy="401"/>
            </a:xfrm>
          </p:grpSpPr>
          <p:cxnSp>
            <p:nvCxnSpPr>
              <p:cNvPr id="170" name="Google Shape;170;p19"/>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171" name="Google Shape;171;p19"/>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172" name="Google Shape;172;p19"/>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173" name="Google Shape;173;p19"/>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sp>
        <p:nvSpPr>
          <p:cNvPr id="174" name="Google Shape;174;p19"/>
          <p:cNvSpPr/>
          <p:nvPr/>
        </p:nvSpPr>
        <p:spPr>
          <a:xfrm>
            <a:off x="6862763" y="3625850"/>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75" name="Google Shape;175;p19"/>
          <p:cNvCxnSpPr/>
          <p:nvPr/>
        </p:nvCxnSpPr>
        <p:spPr>
          <a:xfrm>
            <a:off x="6862763" y="3617912"/>
            <a:ext cx="0" cy="58737"/>
          </a:xfrm>
          <a:prstGeom prst="straightConnector1">
            <a:avLst/>
          </a:prstGeom>
          <a:noFill/>
          <a:ln cap="flat" cmpd="sng" w="12700">
            <a:solidFill>
              <a:schemeClr val="folHlink"/>
            </a:solidFill>
            <a:prstDash val="solid"/>
            <a:round/>
            <a:headEnd len="sm" w="sm" type="none"/>
            <a:tailEnd len="sm" w="sm" type="none"/>
          </a:ln>
        </p:spPr>
      </p:cxnSp>
      <p:cxnSp>
        <p:nvCxnSpPr>
          <p:cNvPr id="176" name="Google Shape;176;p19"/>
          <p:cNvCxnSpPr/>
          <p:nvPr/>
        </p:nvCxnSpPr>
        <p:spPr>
          <a:xfrm>
            <a:off x="7221538" y="3617912"/>
            <a:ext cx="0" cy="58737"/>
          </a:xfrm>
          <a:prstGeom prst="straightConnector1">
            <a:avLst/>
          </a:prstGeom>
          <a:noFill/>
          <a:ln cap="flat" cmpd="sng" w="12700">
            <a:solidFill>
              <a:schemeClr val="folHlink"/>
            </a:solidFill>
            <a:prstDash val="solid"/>
            <a:round/>
            <a:headEnd len="sm" w="sm" type="none"/>
            <a:tailEnd len="sm" w="sm" type="none"/>
          </a:ln>
        </p:spPr>
      </p:cxnSp>
      <p:sp>
        <p:nvSpPr>
          <p:cNvPr id="177" name="Google Shape;177;p19"/>
          <p:cNvSpPr/>
          <p:nvPr/>
        </p:nvSpPr>
        <p:spPr>
          <a:xfrm>
            <a:off x="6862763" y="3617912"/>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8" name="Google Shape;178;p19"/>
          <p:cNvSpPr/>
          <p:nvPr/>
        </p:nvSpPr>
        <p:spPr>
          <a:xfrm>
            <a:off x="6859588" y="3549650"/>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79" name="Google Shape;179;p19"/>
          <p:cNvGrpSpPr/>
          <p:nvPr/>
        </p:nvGrpSpPr>
        <p:grpSpPr>
          <a:xfrm>
            <a:off x="6945312" y="3573462"/>
            <a:ext cx="180668" cy="65087"/>
            <a:chOff x="2847" y="848"/>
            <a:chExt cx="141" cy="98"/>
          </a:xfrm>
        </p:grpSpPr>
        <p:cxnSp>
          <p:nvCxnSpPr>
            <p:cNvPr id="180" name="Google Shape;180;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81" name="Google Shape;181;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82" name="Google Shape;182;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183" name="Google Shape;183;p19"/>
          <p:cNvGrpSpPr/>
          <p:nvPr/>
        </p:nvGrpSpPr>
        <p:grpSpPr>
          <a:xfrm flipH="1" rot="10800000">
            <a:off x="6945312" y="3573463"/>
            <a:ext cx="180668" cy="65087"/>
            <a:chOff x="2847" y="848"/>
            <a:chExt cx="141" cy="98"/>
          </a:xfrm>
        </p:grpSpPr>
        <p:cxnSp>
          <p:nvCxnSpPr>
            <p:cNvPr id="184" name="Google Shape;184;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85" name="Google Shape;185;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86" name="Google Shape;186;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187" name="Google Shape;187;p19"/>
          <p:cNvSpPr/>
          <p:nvPr/>
        </p:nvSpPr>
        <p:spPr>
          <a:xfrm>
            <a:off x="7218363" y="3905250"/>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88" name="Google Shape;188;p19"/>
          <p:cNvCxnSpPr/>
          <p:nvPr/>
        </p:nvCxnSpPr>
        <p:spPr>
          <a:xfrm>
            <a:off x="7218363" y="3897312"/>
            <a:ext cx="0" cy="58737"/>
          </a:xfrm>
          <a:prstGeom prst="straightConnector1">
            <a:avLst/>
          </a:prstGeom>
          <a:noFill/>
          <a:ln cap="flat" cmpd="sng" w="12700">
            <a:solidFill>
              <a:schemeClr val="folHlink"/>
            </a:solidFill>
            <a:prstDash val="solid"/>
            <a:round/>
            <a:headEnd len="sm" w="sm" type="none"/>
            <a:tailEnd len="sm" w="sm" type="none"/>
          </a:ln>
        </p:spPr>
      </p:cxnSp>
      <p:cxnSp>
        <p:nvCxnSpPr>
          <p:cNvPr id="189" name="Google Shape;189;p19"/>
          <p:cNvCxnSpPr/>
          <p:nvPr/>
        </p:nvCxnSpPr>
        <p:spPr>
          <a:xfrm>
            <a:off x="7577138" y="3897312"/>
            <a:ext cx="0" cy="58737"/>
          </a:xfrm>
          <a:prstGeom prst="straightConnector1">
            <a:avLst/>
          </a:prstGeom>
          <a:noFill/>
          <a:ln cap="flat" cmpd="sng" w="12700">
            <a:solidFill>
              <a:schemeClr val="folHlink"/>
            </a:solidFill>
            <a:prstDash val="solid"/>
            <a:round/>
            <a:headEnd len="sm" w="sm" type="none"/>
            <a:tailEnd len="sm" w="sm" type="none"/>
          </a:ln>
        </p:spPr>
      </p:cxnSp>
      <p:sp>
        <p:nvSpPr>
          <p:cNvPr id="190" name="Google Shape;190;p19"/>
          <p:cNvSpPr/>
          <p:nvPr/>
        </p:nvSpPr>
        <p:spPr>
          <a:xfrm>
            <a:off x="7218363" y="3897312"/>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1" name="Google Shape;191;p19"/>
          <p:cNvSpPr/>
          <p:nvPr/>
        </p:nvSpPr>
        <p:spPr>
          <a:xfrm>
            <a:off x="7215188" y="3829050"/>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92" name="Google Shape;192;p19"/>
          <p:cNvGrpSpPr/>
          <p:nvPr/>
        </p:nvGrpSpPr>
        <p:grpSpPr>
          <a:xfrm>
            <a:off x="7300912" y="3852863"/>
            <a:ext cx="180668" cy="65087"/>
            <a:chOff x="2847" y="848"/>
            <a:chExt cx="141" cy="98"/>
          </a:xfrm>
        </p:grpSpPr>
        <p:cxnSp>
          <p:nvCxnSpPr>
            <p:cNvPr id="193" name="Google Shape;193;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94" name="Google Shape;194;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95" name="Google Shape;195;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196" name="Google Shape;196;p19"/>
          <p:cNvGrpSpPr/>
          <p:nvPr/>
        </p:nvGrpSpPr>
        <p:grpSpPr>
          <a:xfrm flipH="1" rot="10800000">
            <a:off x="7300912" y="3852863"/>
            <a:ext cx="180668" cy="65087"/>
            <a:chOff x="2847" y="848"/>
            <a:chExt cx="141" cy="98"/>
          </a:xfrm>
        </p:grpSpPr>
        <p:cxnSp>
          <p:nvCxnSpPr>
            <p:cNvPr id="197" name="Google Shape;197;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98" name="Google Shape;198;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99" name="Google Shape;199;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200" name="Google Shape;200;p19"/>
          <p:cNvSpPr/>
          <p:nvPr/>
        </p:nvSpPr>
        <p:spPr>
          <a:xfrm>
            <a:off x="7497763" y="3638550"/>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01" name="Google Shape;201;p19"/>
          <p:cNvCxnSpPr/>
          <p:nvPr/>
        </p:nvCxnSpPr>
        <p:spPr>
          <a:xfrm>
            <a:off x="7497763" y="3630612"/>
            <a:ext cx="0" cy="58737"/>
          </a:xfrm>
          <a:prstGeom prst="straightConnector1">
            <a:avLst/>
          </a:prstGeom>
          <a:noFill/>
          <a:ln cap="flat" cmpd="sng" w="12700">
            <a:solidFill>
              <a:schemeClr val="folHlink"/>
            </a:solidFill>
            <a:prstDash val="solid"/>
            <a:round/>
            <a:headEnd len="sm" w="sm" type="none"/>
            <a:tailEnd len="sm" w="sm" type="none"/>
          </a:ln>
        </p:spPr>
      </p:cxnSp>
      <p:cxnSp>
        <p:nvCxnSpPr>
          <p:cNvPr id="202" name="Google Shape;202;p19"/>
          <p:cNvCxnSpPr/>
          <p:nvPr/>
        </p:nvCxnSpPr>
        <p:spPr>
          <a:xfrm>
            <a:off x="7856538" y="3630612"/>
            <a:ext cx="0" cy="58737"/>
          </a:xfrm>
          <a:prstGeom prst="straightConnector1">
            <a:avLst/>
          </a:prstGeom>
          <a:noFill/>
          <a:ln cap="flat" cmpd="sng" w="12700">
            <a:solidFill>
              <a:schemeClr val="folHlink"/>
            </a:solidFill>
            <a:prstDash val="solid"/>
            <a:round/>
            <a:headEnd len="sm" w="sm" type="none"/>
            <a:tailEnd len="sm" w="sm" type="none"/>
          </a:ln>
        </p:spPr>
      </p:cxnSp>
      <p:sp>
        <p:nvSpPr>
          <p:cNvPr id="203" name="Google Shape;203;p19"/>
          <p:cNvSpPr/>
          <p:nvPr/>
        </p:nvSpPr>
        <p:spPr>
          <a:xfrm>
            <a:off x="7497763" y="3630612"/>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4" name="Google Shape;204;p19"/>
          <p:cNvSpPr/>
          <p:nvPr/>
        </p:nvSpPr>
        <p:spPr>
          <a:xfrm>
            <a:off x="7494588" y="3562350"/>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05" name="Google Shape;205;p19"/>
          <p:cNvGrpSpPr/>
          <p:nvPr/>
        </p:nvGrpSpPr>
        <p:grpSpPr>
          <a:xfrm>
            <a:off x="7580312" y="3586162"/>
            <a:ext cx="180668" cy="65087"/>
            <a:chOff x="2847" y="848"/>
            <a:chExt cx="141" cy="98"/>
          </a:xfrm>
        </p:grpSpPr>
        <p:cxnSp>
          <p:nvCxnSpPr>
            <p:cNvPr id="206" name="Google Shape;206;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07" name="Google Shape;207;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08" name="Google Shape;208;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209" name="Google Shape;209;p19"/>
          <p:cNvGrpSpPr/>
          <p:nvPr/>
        </p:nvGrpSpPr>
        <p:grpSpPr>
          <a:xfrm flipH="1" rot="10800000">
            <a:off x="7580312" y="3586163"/>
            <a:ext cx="180668" cy="65087"/>
            <a:chOff x="2847" y="848"/>
            <a:chExt cx="141" cy="98"/>
          </a:xfrm>
        </p:grpSpPr>
        <p:cxnSp>
          <p:nvCxnSpPr>
            <p:cNvPr id="210" name="Google Shape;210;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11" name="Google Shape;211;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12" name="Google Shape;212;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213" name="Google Shape;213;p19"/>
          <p:cNvSpPr/>
          <p:nvPr/>
        </p:nvSpPr>
        <p:spPr>
          <a:xfrm>
            <a:off x="6962775" y="2476500"/>
            <a:ext cx="347662" cy="8890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14" name="Google Shape;214;p19"/>
          <p:cNvCxnSpPr/>
          <p:nvPr/>
        </p:nvCxnSpPr>
        <p:spPr>
          <a:xfrm>
            <a:off x="6962775" y="2468563"/>
            <a:ext cx="0" cy="55561"/>
          </a:xfrm>
          <a:prstGeom prst="straightConnector1">
            <a:avLst/>
          </a:prstGeom>
          <a:noFill/>
          <a:ln cap="flat" cmpd="sng" w="12700">
            <a:solidFill>
              <a:schemeClr val="folHlink"/>
            </a:solidFill>
            <a:prstDash val="solid"/>
            <a:round/>
            <a:headEnd len="sm" w="sm" type="none"/>
            <a:tailEnd len="sm" w="sm" type="none"/>
          </a:ln>
        </p:spPr>
      </p:cxnSp>
      <p:cxnSp>
        <p:nvCxnSpPr>
          <p:cNvPr id="215" name="Google Shape;215;p19"/>
          <p:cNvCxnSpPr/>
          <p:nvPr/>
        </p:nvCxnSpPr>
        <p:spPr>
          <a:xfrm>
            <a:off x="7310438" y="2468563"/>
            <a:ext cx="0" cy="55561"/>
          </a:xfrm>
          <a:prstGeom prst="straightConnector1">
            <a:avLst/>
          </a:prstGeom>
          <a:noFill/>
          <a:ln cap="flat" cmpd="sng" w="12700">
            <a:solidFill>
              <a:schemeClr val="folHlink"/>
            </a:solidFill>
            <a:prstDash val="solid"/>
            <a:round/>
            <a:headEnd len="sm" w="sm" type="none"/>
            <a:tailEnd len="sm" w="sm" type="none"/>
          </a:ln>
        </p:spPr>
      </p:cxnSp>
      <p:sp>
        <p:nvSpPr>
          <p:cNvPr id="216" name="Google Shape;216;p19"/>
          <p:cNvSpPr/>
          <p:nvPr/>
        </p:nvSpPr>
        <p:spPr>
          <a:xfrm>
            <a:off x="6962775" y="2468563"/>
            <a:ext cx="344487"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7" name="Google Shape;217;p19"/>
          <p:cNvSpPr/>
          <p:nvPr/>
        </p:nvSpPr>
        <p:spPr>
          <a:xfrm>
            <a:off x="6959600" y="2405063"/>
            <a:ext cx="347662" cy="10318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18" name="Google Shape;218;p19"/>
          <p:cNvGrpSpPr/>
          <p:nvPr/>
        </p:nvGrpSpPr>
        <p:grpSpPr>
          <a:xfrm>
            <a:off x="7043737" y="2427288"/>
            <a:ext cx="172675" cy="61912"/>
            <a:chOff x="2847" y="848"/>
            <a:chExt cx="141" cy="98"/>
          </a:xfrm>
        </p:grpSpPr>
        <p:cxnSp>
          <p:nvCxnSpPr>
            <p:cNvPr id="219" name="Google Shape;219;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20" name="Google Shape;220;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21" name="Google Shape;221;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222" name="Google Shape;222;p19"/>
          <p:cNvGrpSpPr/>
          <p:nvPr/>
        </p:nvGrpSpPr>
        <p:grpSpPr>
          <a:xfrm flipH="1" rot="10800000">
            <a:off x="7043737" y="2427288"/>
            <a:ext cx="172675" cy="60325"/>
            <a:chOff x="2847" y="848"/>
            <a:chExt cx="141" cy="98"/>
          </a:xfrm>
        </p:grpSpPr>
        <p:cxnSp>
          <p:nvCxnSpPr>
            <p:cNvPr id="223" name="Google Shape;223;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24" name="Google Shape;224;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25" name="Google Shape;225;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226" name="Google Shape;226;p19"/>
          <p:cNvSpPr/>
          <p:nvPr/>
        </p:nvSpPr>
        <p:spPr>
          <a:xfrm>
            <a:off x="6961188" y="2736850"/>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27" name="Google Shape;227;p19"/>
          <p:cNvCxnSpPr/>
          <p:nvPr/>
        </p:nvCxnSpPr>
        <p:spPr>
          <a:xfrm>
            <a:off x="6961188" y="2728913"/>
            <a:ext cx="0" cy="58737"/>
          </a:xfrm>
          <a:prstGeom prst="straightConnector1">
            <a:avLst/>
          </a:prstGeom>
          <a:noFill/>
          <a:ln cap="flat" cmpd="sng" w="12700">
            <a:solidFill>
              <a:schemeClr val="folHlink"/>
            </a:solidFill>
            <a:prstDash val="solid"/>
            <a:round/>
            <a:headEnd len="sm" w="sm" type="none"/>
            <a:tailEnd len="sm" w="sm" type="none"/>
          </a:ln>
        </p:spPr>
      </p:cxnSp>
      <p:cxnSp>
        <p:nvCxnSpPr>
          <p:cNvPr id="228" name="Google Shape;228;p19"/>
          <p:cNvCxnSpPr/>
          <p:nvPr/>
        </p:nvCxnSpPr>
        <p:spPr>
          <a:xfrm>
            <a:off x="7319963" y="2728913"/>
            <a:ext cx="0" cy="58737"/>
          </a:xfrm>
          <a:prstGeom prst="straightConnector1">
            <a:avLst/>
          </a:prstGeom>
          <a:noFill/>
          <a:ln cap="flat" cmpd="sng" w="12700">
            <a:solidFill>
              <a:schemeClr val="folHlink"/>
            </a:solidFill>
            <a:prstDash val="solid"/>
            <a:round/>
            <a:headEnd len="sm" w="sm" type="none"/>
            <a:tailEnd len="sm" w="sm" type="none"/>
          </a:ln>
        </p:spPr>
      </p:cxnSp>
      <p:sp>
        <p:nvSpPr>
          <p:cNvPr id="229" name="Google Shape;229;p19"/>
          <p:cNvSpPr/>
          <p:nvPr/>
        </p:nvSpPr>
        <p:spPr>
          <a:xfrm>
            <a:off x="6961188" y="2728913"/>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0" name="Google Shape;230;p19"/>
          <p:cNvSpPr/>
          <p:nvPr/>
        </p:nvSpPr>
        <p:spPr>
          <a:xfrm>
            <a:off x="6958013" y="2660650"/>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31" name="Google Shape;231;p19"/>
          <p:cNvGrpSpPr/>
          <p:nvPr/>
        </p:nvGrpSpPr>
        <p:grpSpPr>
          <a:xfrm>
            <a:off x="7043737" y="2684462"/>
            <a:ext cx="180668" cy="65087"/>
            <a:chOff x="2847" y="848"/>
            <a:chExt cx="141" cy="98"/>
          </a:xfrm>
        </p:grpSpPr>
        <p:cxnSp>
          <p:nvCxnSpPr>
            <p:cNvPr id="232" name="Google Shape;232;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33" name="Google Shape;233;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34" name="Google Shape;234;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235" name="Google Shape;235;p19"/>
          <p:cNvGrpSpPr/>
          <p:nvPr/>
        </p:nvGrpSpPr>
        <p:grpSpPr>
          <a:xfrm flipH="1" rot="10800000">
            <a:off x="7043737" y="2684463"/>
            <a:ext cx="180668" cy="65087"/>
            <a:chOff x="2847" y="848"/>
            <a:chExt cx="141" cy="98"/>
          </a:xfrm>
        </p:grpSpPr>
        <p:cxnSp>
          <p:nvCxnSpPr>
            <p:cNvPr id="236" name="Google Shape;236;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37" name="Google Shape;237;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38" name="Google Shape;238;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239" name="Google Shape;239;p19"/>
          <p:cNvSpPr/>
          <p:nvPr/>
        </p:nvSpPr>
        <p:spPr>
          <a:xfrm>
            <a:off x="7437438" y="2378075"/>
            <a:ext cx="330200" cy="85724"/>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40" name="Google Shape;240;p19"/>
          <p:cNvCxnSpPr/>
          <p:nvPr/>
        </p:nvCxnSpPr>
        <p:spPr>
          <a:xfrm>
            <a:off x="7437438" y="2371725"/>
            <a:ext cx="0" cy="52388"/>
          </a:xfrm>
          <a:prstGeom prst="straightConnector1">
            <a:avLst/>
          </a:prstGeom>
          <a:noFill/>
          <a:ln cap="flat" cmpd="sng" w="12700">
            <a:solidFill>
              <a:schemeClr val="folHlink"/>
            </a:solidFill>
            <a:prstDash val="solid"/>
            <a:round/>
            <a:headEnd len="sm" w="sm" type="none"/>
            <a:tailEnd len="sm" w="sm" type="none"/>
          </a:ln>
        </p:spPr>
      </p:cxnSp>
      <p:cxnSp>
        <p:nvCxnSpPr>
          <p:cNvPr id="241" name="Google Shape;241;p19"/>
          <p:cNvCxnSpPr/>
          <p:nvPr/>
        </p:nvCxnSpPr>
        <p:spPr>
          <a:xfrm>
            <a:off x="7767638" y="2371725"/>
            <a:ext cx="0" cy="52388"/>
          </a:xfrm>
          <a:prstGeom prst="straightConnector1">
            <a:avLst/>
          </a:prstGeom>
          <a:noFill/>
          <a:ln cap="flat" cmpd="sng" w="12700">
            <a:solidFill>
              <a:schemeClr val="folHlink"/>
            </a:solidFill>
            <a:prstDash val="solid"/>
            <a:round/>
            <a:headEnd len="sm" w="sm" type="none"/>
            <a:tailEnd len="sm" w="sm" type="none"/>
          </a:ln>
        </p:spPr>
      </p:cxnSp>
      <p:sp>
        <p:nvSpPr>
          <p:cNvPr id="242" name="Google Shape;242;p19"/>
          <p:cNvSpPr/>
          <p:nvPr/>
        </p:nvSpPr>
        <p:spPr>
          <a:xfrm>
            <a:off x="7437438" y="2371725"/>
            <a:ext cx="327025" cy="5238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lt2"/>
              </a:solidFill>
              <a:latin typeface="Times New Roman"/>
              <a:ea typeface="Times New Roman"/>
              <a:cs typeface="Times New Roman"/>
              <a:sym typeface="Times New Roman"/>
            </a:endParaRPr>
          </a:p>
        </p:txBody>
      </p:sp>
      <p:sp>
        <p:nvSpPr>
          <p:cNvPr id="243" name="Google Shape;243;p19"/>
          <p:cNvSpPr/>
          <p:nvPr/>
        </p:nvSpPr>
        <p:spPr>
          <a:xfrm>
            <a:off x="7434263" y="2309813"/>
            <a:ext cx="330200" cy="100011"/>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44" name="Google Shape;244;p19"/>
          <p:cNvGrpSpPr/>
          <p:nvPr/>
        </p:nvGrpSpPr>
        <p:grpSpPr>
          <a:xfrm>
            <a:off x="7513637" y="2332038"/>
            <a:ext cx="164680" cy="57150"/>
            <a:chOff x="2847" y="848"/>
            <a:chExt cx="141" cy="98"/>
          </a:xfrm>
        </p:grpSpPr>
        <p:cxnSp>
          <p:nvCxnSpPr>
            <p:cNvPr id="245" name="Google Shape;245;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46" name="Google Shape;246;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47" name="Google Shape;247;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248" name="Google Shape;248;p19"/>
          <p:cNvGrpSpPr/>
          <p:nvPr/>
        </p:nvGrpSpPr>
        <p:grpSpPr>
          <a:xfrm flipH="1" rot="10800000">
            <a:off x="7513637" y="2330450"/>
            <a:ext cx="164680" cy="58738"/>
            <a:chOff x="2847" y="848"/>
            <a:chExt cx="141" cy="98"/>
          </a:xfrm>
        </p:grpSpPr>
        <p:cxnSp>
          <p:nvCxnSpPr>
            <p:cNvPr id="249" name="Google Shape;249;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50" name="Google Shape;250;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51" name="Google Shape;251;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252" name="Google Shape;252;p19"/>
          <p:cNvSpPr/>
          <p:nvPr/>
        </p:nvSpPr>
        <p:spPr>
          <a:xfrm>
            <a:off x="7523163" y="2736850"/>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53" name="Google Shape;253;p19"/>
          <p:cNvCxnSpPr/>
          <p:nvPr/>
        </p:nvCxnSpPr>
        <p:spPr>
          <a:xfrm>
            <a:off x="7523163" y="2728913"/>
            <a:ext cx="0" cy="58737"/>
          </a:xfrm>
          <a:prstGeom prst="straightConnector1">
            <a:avLst/>
          </a:prstGeom>
          <a:noFill/>
          <a:ln cap="flat" cmpd="sng" w="12700">
            <a:solidFill>
              <a:schemeClr val="folHlink"/>
            </a:solidFill>
            <a:prstDash val="solid"/>
            <a:round/>
            <a:headEnd len="sm" w="sm" type="none"/>
            <a:tailEnd len="sm" w="sm" type="none"/>
          </a:ln>
        </p:spPr>
      </p:cxnSp>
      <p:cxnSp>
        <p:nvCxnSpPr>
          <p:cNvPr id="254" name="Google Shape;254;p19"/>
          <p:cNvCxnSpPr/>
          <p:nvPr/>
        </p:nvCxnSpPr>
        <p:spPr>
          <a:xfrm>
            <a:off x="7881938" y="2728913"/>
            <a:ext cx="0" cy="58737"/>
          </a:xfrm>
          <a:prstGeom prst="straightConnector1">
            <a:avLst/>
          </a:prstGeom>
          <a:noFill/>
          <a:ln cap="flat" cmpd="sng" w="12700">
            <a:solidFill>
              <a:schemeClr val="folHlink"/>
            </a:solidFill>
            <a:prstDash val="solid"/>
            <a:round/>
            <a:headEnd len="sm" w="sm" type="none"/>
            <a:tailEnd len="sm" w="sm" type="none"/>
          </a:ln>
        </p:spPr>
      </p:cxnSp>
      <p:sp>
        <p:nvSpPr>
          <p:cNvPr id="255" name="Google Shape;255;p19"/>
          <p:cNvSpPr/>
          <p:nvPr/>
        </p:nvSpPr>
        <p:spPr>
          <a:xfrm>
            <a:off x="7523163" y="2728913"/>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6" name="Google Shape;256;p19"/>
          <p:cNvSpPr/>
          <p:nvPr/>
        </p:nvSpPr>
        <p:spPr>
          <a:xfrm>
            <a:off x="7519988" y="2660650"/>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57" name="Google Shape;257;p19"/>
          <p:cNvGrpSpPr/>
          <p:nvPr/>
        </p:nvGrpSpPr>
        <p:grpSpPr>
          <a:xfrm>
            <a:off x="7605712" y="2684462"/>
            <a:ext cx="180668" cy="65087"/>
            <a:chOff x="2847" y="848"/>
            <a:chExt cx="141" cy="98"/>
          </a:xfrm>
        </p:grpSpPr>
        <p:cxnSp>
          <p:nvCxnSpPr>
            <p:cNvPr id="258" name="Google Shape;258;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59" name="Google Shape;259;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60" name="Google Shape;260;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261" name="Google Shape;261;p19"/>
          <p:cNvGrpSpPr/>
          <p:nvPr/>
        </p:nvGrpSpPr>
        <p:grpSpPr>
          <a:xfrm flipH="1" rot="10800000">
            <a:off x="7605712" y="2684463"/>
            <a:ext cx="180668" cy="65087"/>
            <a:chOff x="2847" y="848"/>
            <a:chExt cx="141" cy="98"/>
          </a:xfrm>
        </p:grpSpPr>
        <p:cxnSp>
          <p:nvCxnSpPr>
            <p:cNvPr id="262" name="Google Shape;262;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63" name="Google Shape;263;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64" name="Google Shape;264;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265" name="Google Shape;265;p19"/>
          <p:cNvSpPr/>
          <p:nvPr/>
        </p:nvSpPr>
        <p:spPr>
          <a:xfrm>
            <a:off x="6113462" y="2471738"/>
            <a:ext cx="346074" cy="87311"/>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66" name="Google Shape;266;p19"/>
          <p:cNvCxnSpPr/>
          <p:nvPr/>
        </p:nvCxnSpPr>
        <p:spPr>
          <a:xfrm>
            <a:off x="6113462" y="2463800"/>
            <a:ext cx="0" cy="53974"/>
          </a:xfrm>
          <a:prstGeom prst="straightConnector1">
            <a:avLst/>
          </a:prstGeom>
          <a:noFill/>
          <a:ln cap="flat" cmpd="sng" w="12700">
            <a:solidFill>
              <a:schemeClr val="folHlink"/>
            </a:solidFill>
            <a:prstDash val="solid"/>
            <a:round/>
            <a:headEnd len="sm" w="sm" type="none"/>
            <a:tailEnd len="sm" w="sm" type="none"/>
          </a:ln>
        </p:spPr>
      </p:cxnSp>
      <p:cxnSp>
        <p:nvCxnSpPr>
          <p:cNvPr id="267" name="Google Shape;267;p19"/>
          <p:cNvCxnSpPr/>
          <p:nvPr/>
        </p:nvCxnSpPr>
        <p:spPr>
          <a:xfrm>
            <a:off x="6459537" y="2463800"/>
            <a:ext cx="0" cy="53974"/>
          </a:xfrm>
          <a:prstGeom prst="straightConnector1">
            <a:avLst/>
          </a:prstGeom>
          <a:noFill/>
          <a:ln cap="flat" cmpd="sng" w="12700">
            <a:solidFill>
              <a:schemeClr val="folHlink"/>
            </a:solidFill>
            <a:prstDash val="solid"/>
            <a:round/>
            <a:headEnd len="sm" w="sm" type="none"/>
            <a:tailEnd len="sm" w="sm" type="none"/>
          </a:ln>
        </p:spPr>
      </p:cxnSp>
      <p:sp>
        <p:nvSpPr>
          <p:cNvPr id="268" name="Google Shape;268;p19"/>
          <p:cNvSpPr/>
          <p:nvPr/>
        </p:nvSpPr>
        <p:spPr>
          <a:xfrm>
            <a:off x="6113462" y="2463800"/>
            <a:ext cx="342899"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9" name="Google Shape;269;p19"/>
          <p:cNvSpPr/>
          <p:nvPr/>
        </p:nvSpPr>
        <p:spPr>
          <a:xfrm>
            <a:off x="6110287" y="2400300"/>
            <a:ext cx="346074" cy="103188"/>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70" name="Google Shape;270;p19"/>
          <p:cNvGrpSpPr/>
          <p:nvPr/>
        </p:nvGrpSpPr>
        <p:grpSpPr>
          <a:xfrm>
            <a:off x="6194424" y="2422525"/>
            <a:ext cx="172675" cy="60325"/>
            <a:chOff x="2847" y="848"/>
            <a:chExt cx="141" cy="98"/>
          </a:xfrm>
        </p:grpSpPr>
        <p:cxnSp>
          <p:nvCxnSpPr>
            <p:cNvPr id="271" name="Google Shape;271;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72" name="Google Shape;272;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73" name="Google Shape;273;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274" name="Google Shape;274;p19"/>
          <p:cNvGrpSpPr/>
          <p:nvPr/>
        </p:nvGrpSpPr>
        <p:grpSpPr>
          <a:xfrm flipH="1" rot="10800000">
            <a:off x="6194424" y="2422525"/>
            <a:ext cx="172675" cy="58738"/>
            <a:chOff x="2847" y="848"/>
            <a:chExt cx="141" cy="98"/>
          </a:xfrm>
        </p:grpSpPr>
        <p:cxnSp>
          <p:nvCxnSpPr>
            <p:cNvPr id="275" name="Google Shape;275;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76" name="Google Shape;276;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77" name="Google Shape;277;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278" name="Google Shape;278;p19"/>
          <p:cNvSpPr/>
          <p:nvPr/>
        </p:nvSpPr>
        <p:spPr>
          <a:xfrm>
            <a:off x="5807075" y="3621087"/>
            <a:ext cx="346074" cy="87311"/>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79" name="Google Shape;279;p19"/>
          <p:cNvCxnSpPr/>
          <p:nvPr/>
        </p:nvCxnSpPr>
        <p:spPr>
          <a:xfrm>
            <a:off x="5807075" y="3613150"/>
            <a:ext cx="0" cy="53974"/>
          </a:xfrm>
          <a:prstGeom prst="straightConnector1">
            <a:avLst/>
          </a:prstGeom>
          <a:noFill/>
          <a:ln cap="flat" cmpd="sng" w="12700">
            <a:solidFill>
              <a:schemeClr val="folHlink"/>
            </a:solidFill>
            <a:prstDash val="solid"/>
            <a:round/>
            <a:headEnd len="sm" w="sm" type="none"/>
            <a:tailEnd len="sm" w="sm" type="none"/>
          </a:ln>
        </p:spPr>
      </p:cxnSp>
      <p:cxnSp>
        <p:nvCxnSpPr>
          <p:cNvPr id="280" name="Google Shape;280;p19"/>
          <p:cNvCxnSpPr/>
          <p:nvPr/>
        </p:nvCxnSpPr>
        <p:spPr>
          <a:xfrm>
            <a:off x="6153150" y="3613150"/>
            <a:ext cx="0" cy="53974"/>
          </a:xfrm>
          <a:prstGeom prst="straightConnector1">
            <a:avLst/>
          </a:prstGeom>
          <a:noFill/>
          <a:ln cap="flat" cmpd="sng" w="12700">
            <a:solidFill>
              <a:schemeClr val="folHlink"/>
            </a:solidFill>
            <a:prstDash val="solid"/>
            <a:round/>
            <a:headEnd len="sm" w="sm" type="none"/>
            <a:tailEnd len="sm" w="sm" type="none"/>
          </a:ln>
        </p:spPr>
      </p:cxnSp>
      <p:sp>
        <p:nvSpPr>
          <p:cNvPr id="281" name="Google Shape;281;p19"/>
          <p:cNvSpPr/>
          <p:nvPr/>
        </p:nvSpPr>
        <p:spPr>
          <a:xfrm>
            <a:off x="5807075" y="3613150"/>
            <a:ext cx="342899"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2" name="Google Shape;282;p19"/>
          <p:cNvSpPr/>
          <p:nvPr/>
        </p:nvSpPr>
        <p:spPr>
          <a:xfrm>
            <a:off x="5803900" y="3549650"/>
            <a:ext cx="346074" cy="103188"/>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83" name="Google Shape;283;p19"/>
          <p:cNvGrpSpPr/>
          <p:nvPr/>
        </p:nvGrpSpPr>
        <p:grpSpPr>
          <a:xfrm>
            <a:off x="5888037" y="3571875"/>
            <a:ext cx="172675" cy="60325"/>
            <a:chOff x="2847" y="848"/>
            <a:chExt cx="141" cy="98"/>
          </a:xfrm>
        </p:grpSpPr>
        <p:cxnSp>
          <p:nvCxnSpPr>
            <p:cNvPr id="284" name="Google Shape;284;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85" name="Google Shape;285;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86" name="Google Shape;286;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287" name="Google Shape;287;p19"/>
          <p:cNvGrpSpPr/>
          <p:nvPr/>
        </p:nvGrpSpPr>
        <p:grpSpPr>
          <a:xfrm flipH="1" rot="10800000">
            <a:off x="5888037" y="3571875"/>
            <a:ext cx="172675" cy="58738"/>
            <a:chOff x="2847" y="848"/>
            <a:chExt cx="141" cy="98"/>
          </a:xfrm>
        </p:grpSpPr>
        <p:cxnSp>
          <p:nvCxnSpPr>
            <p:cNvPr id="288" name="Google Shape;288;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289" name="Google Shape;289;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290" name="Google Shape;290;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cxnSp>
        <p:nvCxnSpPr>
          <p:cNvPr id="291" name="Google Shape;291;p19"/>
          <p:cNvCxnSpPr/>
          <p:nvPr/>
        </p:nvCxnSpPr>
        <p:spPr>
          <a:xfrm flipH="1" rot="10800000">
            <a:off x="7005638" y="3978274"/>
            <a:ext cx="227012" cy="436563"/>
          </a:xfrm>
          <a:prstGeom prst="straightConnector1">
            <a:avLst/>
          </a:prstGeom>
          <a:noFill/>
          <a:ln cap="flat" cmpd="sng" w="9525">
            <a:solidFill>
              <a:schemeClr val="lt2"/>
            </a:solidFill>
            <a:prstDash val="solid"/>
            <a:round/>
            <a:headEnd len="sm" w="sm" type="none"/>
            <a:tailEnd len="sm" w="sm" type="none"/>
          </a:ln>
        </p:spPr>
      </p:cxnSp>
      <p:cxnSp>
        <p:nvCxnSpPr>
          <p:cNvPr id="292" name="Google Shape;292;p19"/>
          <p:cNvCxnSpPr/>
          <p:nvPr/>
        </p:nvCxnSpPr>
        <p:spPr>
          <a:xfrm>
            <a:off x="7129463" y="3716337"/>
            <a:ext cx="163511" cy="120649"/>
          </a:xfrm>
          <a:prstGeom prst="straightConnector1">
            <a:avLst/>
          </a:prstGeom>
          <a:noFill/>
          <a:ln cap="flat" cmpd="sng" w="9525">
            <a:solidFill>
              <a:schemeClr val="lt2"/>
            </a:solidFill>
            <a:prstDash val="solid"/>
            <a:round/>
            <a:headEnd len="sm" w="sm" type="none"/>
            <a:tailEnd len="sm" w="sm" type="none"/>
          </a:ln>
        </p:spPr>
      </p:cxnSp>
      <p:cxnSp>
        <p:nvCxnSpPr>
          <p:cNvPr id="293" name="Google Shape;293;p19"/>
          <p:cNvCxnSpPr/>
          <p:nvPr/>
        </p:nvCxnSpPr>
        <p:spPr>
          <a:xfrm>
            <a:off x="7226300" y="3636962"/>
            <a:ext cx="279399" cy="0"/>
          </a:xfrm>
          <a:prstGeom prst="straightConnector1">
            <a:avLst/>
          </a:prstGeom>
          <a:noFill/>
          <a:ln cap="flat" cmpd="sng" w="9525">
            <a:solidFill>
              <a:schemeClr val="lt2"/>
            </a:solidFill>
            <a:prstDash val="solid"/>
            <a:round/>
            <a:headEnd len="sm" w="sm" type="none"/>
            <a:tailEnd len="sm" w="sm" type="none"/>
          </a:ln>
        </p:spPr>
      </p:cxnSp>
      <p:cxnSp>
        <p:nvCxnSpPr>
          <p:cNvPr id="294" name="Google Shape;294;p19"/>
          <p:cNvCxnSpPr/>
          <p:nvPr/>
        </p:nvCxnSpPr>
        <p:spPr>
          <a:xfrm flipH="1" rot="10800000">
            <a:off x="7462838" y="3722687"/>
            <a:ext cx="134936" cy="104774"/>
          </a:xfrm>
          <a:prstGeom prst="straightConnector1">
            <a:avLst/>
          </a:prstGeom>
          <a:noFill/>
          <a:ln cap="flat" cmpd="sng" w="9525">
            <a:solidFill>
              <a:schemeClr val="lt2"/>
            </a:solidFill>
            <a:prstDash val="solid"/>
            <a:round/>
            <a:headEnd len="sm" w="sm" type="none"/>
            <a:tailEnd len="sm" w="sm" type="none"/>
          </a:ln>
        </p:spPr>
      </p:cxnSp>
      <p:cxnSp>
        <p:nvCxnSpPr>
          <p:cNvPr id="295" name="Google Shape;295;p19"/>
          <p:cNvCxnSpPr/>
          <p:nvPr/>
        </p:nvCxnSpPr>
        <p:spPr>
          <a:xfrm>
            <a:off x="6161087" y="3643312"/>
            <a:ext cx="679449" cy="0"/>
          </a:xfrm>
          <a:prstGeom prst="straightConnector1">
            <a:avLst/>
          </a:prstGeom>
          <a:noFill/>
          <a:ln cap="flat" cmpd="sng" w="9525">
            <a:solidFill>
              <a:schemeClr val="lt2"/>
            </a:solidFill>
            <a:prstDash val="solid"/>
            <a:round/>
            <a:headEnd len="sm" w="sm" type="none"/>
            <a:tailEnd len="sm" w="sm" type="none"/>
          </a:ln>
        </p:spPr>
      </p:cxnSp>
      <p:cxnSp>
        <p:nvCxnSpPr>
          <p:cNvPr id="296" name="Google Shape;296;p19"/>
          <p:cNvCxnSpPr/>
          <p:nvPr/>
        </p:nvCxnSpPr>
        <p:spPr>
          <a:xfrm>
            <a:off x="6456362" y="2490788"/>
            <a:ext cx="509586" cy="3174"/>
          </a:xfrm>
          <a:prstGeom prst="straightConnector1">
            <a:avLst/>
          </a:prstGeom>
          <a:noFill/>
          <a:ln cap="flat" cmpd="sng" w="9525">
            <a:solidFill>
              <a:schemeClr val="lt2"/>
            </a:solidFill>
            <a:prstDash val="solid"/>
            <a:round/>
            <a:headEnd len="sm" w="sm" type="none"/>
            <a:tailEnd len="sm" w="sm" type="none"/>
          </a:ln>
        </p:spPr>
      </p:cxnSp>
      <p:cxnSp>
        <p:nvCxnSpPr>
          <p:cNvPr id="297" name="Google Shape;297;p19"/>
          <p:cNvCxnSpPr/>
          <p:nvPr/>
        </p:nvCxnSpPr>
        <p:spPr>
          <a:xfrm>
            <a:off x="6022975" y="2319338"/>
            <a:ext cx="152399" cy="82550"/>
          </a:xfrm>
          <a:prstGeom prst="straightConnector1">
            <a:avLst/>
          </a:prstGeom>
          <a:noFill/>
          <a:ln cap="flat" cmpd="sng" w="9525">
            <a:solidFill>
              <a:schemeClr val="lt2"/>
            </a:solidFill>
            <a:prstDash val="solid"/>
            <a:round/>
            <a:headEnd len="sm" w="sm" type="none"/>
            <a:tailEnd len="sm" w="sm" type="none"/>
          </a:ln>
        </p:spPr>
      </p:cxnSp>
      <p:sp>
        <p:nvSpPr>
          <p:cNvPr id="298" name="Google Shape;298;p19"/>
          <p:cNvSpPr/>
          <p:nvPr/>
        </p:nvSpPr>
        <p:spPr>
          <a:xfrm>
            <a:off x="5343525" y="4325937"/>
            <a:ext cx="2979738" cy="1455737"/>
          </a:xfrm>
          <a:custGeom>
            <a:rect b="b" l="l" r="r" t="t"/>
            <a:pathLst>
              <a:path extrusionOk="0" h="120000" w="120000">
                <a:moveTo>
                  <a:pt x="56835" y="3009"/>
                </a:moveTo>
                <a:cubicBezTo>
                  <a:pt x="51401" y="5103"/>
                  <a:pt x="49291" y="12824"/>
                  <a:pt x="44240" y="14263"/>
                </a:cubicBezTo>
                <a:cubicBezTo>
                  <a:pt x="39190" y="15703"/>
                  <a:pt x="32669" y="10599"/>
                  <a:pt x="26531" y="11908"/>
                </a:cubicBezTo>
                <a:cubicBezTo>
                  <a:pt x="20394" y="13217"/>
                  <a:pt x="11124" y="16488"/>
                  <a:pt x="7160" y="22246"/>
                </a:cubicBezTo>
                <a:cubicBezTo>
                  <a:pt x="3260" y="28004"/>
                  <a:pt x="4219" y="38473"/>
                  <a:pt x="3196" y="46194"/>
                </a:cubicBezTo>
                <a:cubicBezTo>
                  <a:pt x="2173" y="53914"/>
                  <a:pt x="0" y="62682"/>
                  <a:pt x="895" y="69094"/>
                </a:cubicBezTo>
                <a:cubicBezTo>
                  <a:pt x="1854" y="75507"/>
                  <a:pt x="3644" y="79563"/>
                  <a:pt x="8886" y="85059"/>
                </a:cubicBezTo>
                <a:cubicBezTo>
                  <a:pt x="14128" y="90556"/>
                  <a:pt x="23782" y="97099"/>
                  <a:pt x="32285" y="102202"/>
                </a:cubicBezTo>
                <a:cubicBezTo>
                  <a:pt x="40788" y="107306"/>
                  <a:pt x="50442" y="113326"/>
                  <a:pt x="59648" y="115943"/>
                </a:cubicBezTo>
                <a:cubicBezTo>
                  <a:pt x="68854" y="118560"/>
                  <a:pt x="79659" y="119999"/>
                  <a:pt x="87586" y="117906"/>
                </a:cubicBezTo>
                <a:cubicBezTo>
                  <a:pt x="95514" y="115812"/>
                  <a:pt x="101907" y="109792"/>
                  <a:pt x="107149" y="103773"/>
                </a:cubicBezTo>
                <a:cubicBezTo>
                  <a:pt x="112392" y="97753"/>
                  <a:pt x="117826" y="94220"/>
                  <a:pt x="118913" y="81657"/>
                </a:cubicBezTo>
                <a:cubicBezTo>
                  <a:pt x="120000" y="69094"/>
                  <a:pt x="117314" y="40043"/>
                  <a:pt x="113542" y="28658"/>
                </a:cubicBezTo>
                <a:cubicBezTo>
                  <a:pt x="109770" y="17273"/>
                  <a:pt x="102226" y="17535"/>
                  <a:pt x="96089" y="13086"/>
                </a:cubicBezTo>
                <a:cubicBezTo>
                  <a:pt x="89952" y="8636"/>
                  <a:pt x="83239" y="3402"/>
                  <a:pt x="76718" y="1701"/>
                </a:cubicBezTo>
                <a:cubicBezTo>
                  <a:pt x="70197" y="0"/>
                  <a:pt x="62269" y="916"/>
                  <a:pt x="56835" y="3009"/>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99" name="Google Shape;299;p19"/>
          <p:cNvCxnSpPr/>
          <p:nvPr/>
        </p:nvCxnSpPr>
        <p:spPr>
          <a:xfrm rot="-5400000">
            <a:off x="7578725" y="5062537"/>
            <a:ext cx="523874" cy="139699"/>
          </a:xfrm>
          <a:prstGeom prst="straightConnector1">
            <a:avLst/>
          </a:prstGeom>
          <a:noFill/>
          <a:ln cap="flat" cmpd="sng" w="12700">
            <a:solidFill>
              <a:schemeClr val="lt2"/>
            </a:solidFill>
            <a:prstDash val="solid"/>
            <a:round/>
            <a:headEnd len="sm" w="sm" type="none"/>
            <a:tailEnd len="sm" w="sm" type="none"/>
          </a:ln>
        </p:spPr>
      </p:cxnSp>
      <p:cxnSp>
        <p:nvCxnSpPr>
          <p:cNvPr id="300" name="Google Shape;300;p19"/>
          <p:cNvCxnSpPr/>
          <p:nvPr/>
        </p:nvCxnSpPr>
        <p:spPr>
          <a:xfrm flipH="1" rot="-5400000">
            <a:off x="7724774" y="5343525"/>
            <a:ext cx="3174" cy="85724"/>
          </a:xfrm>
          <a:prstGeom prst="straightConnector1">
            <a:avLst/>
          </a:prstGeom>
          <a:noFill/>
          <a:ln cap="flat" cmpd="sng" w="12700">
            <a:solidFill>
              <a:schemeClr val="lt2"/>
            </a:solidFill>
            <a:prstDash val="solid"/>
            <a:round/>
            <a:headEnd len="sm" w="sm" type="none"/>
            <a:tailEnd len="sm" w="sm" type="none"/>
          </a:ln>
        </p:spPr>
      </p:cxnSp>
      <p:cxnSp>
        <p:nvCxnSpPr>
          <p:cNvPr id="301" name="Google Shape;301;p19"/>
          <p:cNvCxnSpPr/>
          <p:nvPr/>
        </p:nvCxnSpPr>
        <p:spPr>
          <a:xfrm rot="10800000">
            <a:off x="7910513" y="5019674"/>
            <a:ext cx="0" cy="114300"/>
          </a:xfrm>
          <a:prstGeom prst="straightConnector1">
            <a:avLst/>
          </a:prstGeom>
          <a:noFill/>
          <a:ln cap="flat" cmpd="sng" w="12700">
            <a:solidFill>
              <a:schemeClr val="lt2"/>
            </a:solidFill>
            <a:prstDash val="solid"/>
            <a:round/>
            <a:headEnd len="sm" w="sm" type="none"/>
            <a:tailEnd len="sm" w="sm" type="none"/>
          </a:ln>
        </p:spPr>
      </p:cxnSp>
      <p:grpSp>
        <p:nvGrpSpPr>
          <p:cNvPr id="302" name="Google Shape;302;p19"/>
          <p:cNvGrpSpPr/>
          <p:nvPr/>
        </p:nvGrpSpPr>
        <p:grpSpPr>
          <a:xfrm>
            <a:off x="7489824" y="4729162"/>
            <a:ext cx="501650" cy="236538"/>
            <a:chOff x="4700" y="2995"/>
            <a:chExt cx="316" cy="149"/>
          </a:xfrm>
        </p:grpSpPr>
        <p:sp>
          <p:nvSpPr>
            <p:cNvPr id="303" name="Google Shape;303;p19"/>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04" name="Google Shape;304;p19"/>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305" name="Google Shape;305;p19"/>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306" name="Google Shape;306;p19"/>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7" name="Google Shape;307;p19"/>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08" name="Google Shape;308;p19"/>
            <p:cNvGrpSpPr/>
            <p:nvPr/>
          </p:nvGrpSpPr>
          <p:grpSpPr>
            <a:xfrm>
              <a:off x="4775" y="3017"/>
              <a:ext cx="157" cy="56"/>
              <a:chOff x="2847" y="848"/>
              <a:chExt cx="141" cy="98"/>
            </a:xfrm>
          </p:grpSpPr>
          <p:cxnSp>
            <p:nvCxnSpPr>
              <p:cNvPr id="309" name="Google Shape;309;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0" name="Google Shape;310;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1" name="Google Shape;311;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12" name="Google Shape;312;p19"/>
            <p:cNvGrpSpPr/>
            <p:nvPr/>
          </p:nvGrpSpPr>
          <p:grpSpPr>
            <a:xfrm flipH="1" rot="10800000">
              <a:off x="4775" y="3016"/>
              <a:ext cx="157" cy="56"/>
              <a:chOff x="2847" y="848"/>
              <a:chExt cx="141" cy="98"/>
            </a:xfrm>
          </p:grpSpPr>
          <p:cxnSp>
            <p:nvCxnSpPr>
              <p:cNvPr id="313" name="Google Shape;313;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4" name="Google Shape;314;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5" name="Google Shape;315;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316" name="Google Shape;316;p19"/>
          <p:cNvGrpSpPr/>
          <p:nvPr/>
        </p:nvGrpSpPr>
        <p:grpSpPr>
          <a:xfrm>
            <a:off x="6673849" y="4452937"/>
            <a:ext cx="501649" cy="236299"/>
            <a:chOff x="3600" y="219"/>
            <a:chExt cx="359" cy="175"/>
          </a:xfrm>
        </p:grpSpPr>
        <p:sp>
          <p:nvSpPr>
            <p:cNvPr id="317" name="Google Shape;317;p19"/>
            <p:cNvSpPr/>
            <p:nvPr/>
          </p:nvSpPr>
          <p:spPr>
            <a:xfrm>
              <a:off x="3602" y="297"/>
              <a:ext cx="356"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18" name="Google Shape;318;p19"/>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319" name="Google Shape;319;p19"/>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320" name="Google Shape;320;p19"/>
            <p:cNvSpPr/>
            <p:nvPr/>
          </p:nvSpPr>
          <p:spPr>
            <a:xfrm>
              <a:off x="3602" y="289"/>
              <a:ext cx="354" cy="5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1" name="Google Shape;321;p19"/>
            <p:cNvSpPr/>
            <p:nvPr/>
          </p:nvSpPr>
          <p:spPr>
            <a:xfrm>
              <a:off x="3600" y="219"/>
              <a:ext cx="356" cy="112"/>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22" name="Google Shape;322;p19"/>
            <p:cNvGrpSpPr/>
            <p:nvPr/>
          </p:nvGrpSpPr>
          <p:grpSpPr>
            <a:xfrm>
              <a:off x="3685" y="243"/>
              <a:ext cx="178" cy="66"/>
              <a:chOff x="2847" y="848"/>
              <a:chExt cx="141" cy="98"/>
            </a:xfrm>
          </p:grpSpPr>
          <p:cxnSp>
            <p:nvCxnSpPr>
              <p:cNvPr id="323" name="Google Shape;323;p19"/>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324" name="Google Shape;324;p1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325" name="Google Shape;325;p19"/>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326" name="Google Shape;326;p19"/>
            <p:cNvGrpSpPr/>
            <p:nvPr/>
          </p:nvGrpSpPr>
          <p:grpSpPr>
            <a:xfrm flipH="1" rot="10800000">
              <a:off x="3685" y="243"/>
              <a:ext cx="178" cy="66"/>
              <a:chOff x="2847" y="848"/>
              <a:chExt cx="141" cy="98"/>
            </a:xfrm>
          </p:grpSpPr>
          <p:cxnSp>
            <p:nvCxnSpPr>
              <p:cNvPr id="327" name="Google Shape;327;p19"/>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328" name="Google Shape;328;p1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329" name="Google Shape;329;p19"/>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grpSp>
        <p:nvGrpSpPr>
          <p:cNvPr id="330" name="Google Shape;330;p19"/>
          <p:cNvGrpSpPr/>
          <p:nvPr/>
        </p:nvGrpSpPr>
        <p:grpSpPr>
          <a:xfrm>
            <a:off x="6008687" y="4757737"/>
            <a:ext cx="501649" cy="236299"/>
            <a:chOff x="3600" y="219"/>
            <a:chExt cx="359" cy="175"/>
          </a:xfrm>
        </p:grpSpPr>
        <p:sp>
          <p:nvSpPr>
            <p:cNvPr id="331" name="Google Shape;331;p19"/>
            <p:cNvSpPr/>
            <p:nvPr/>
          </p:nvSpPr>
          <p:spPr>
            <a:xfrm>
              <a:off x="3602" y="297"/>
              <a:ext cx="356"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32" name="Google Shape;332;p19"/>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333" name="Google Shape;333;p19"/>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334" name="Google Shape;334;p19"/>
            <p:cNvSpPr/>
            <p:nvPr/>
          </p:nvSpPr>
          <p:spPr>
            <a:xfrm>
              <a:off x="3602" y="289"/>
              <a:ext cx="354" cy="5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5" name="Google Shape;335;p19"/>
            <p:cNvSpPr/>
            <p:nvPr/>
          </p:nvSpPr>
          <p:spPr>
            <a:xfrm>
              <a:off x="3600" y="219"/>
              <a:ext cx="356" cy="112"/>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36" name="Google Shape;336;p19"/>
            <p:cNvGrpSpPr/>
            <p:nvPr/>
          </p:nvGrpSpPr>
          <p:grpSpPr>
            <a:xfrm>
              <a:off x="3685" y="243"/>
              <a:ext cx="178" cy="66"/>
              <a:chOff x="2847" y="848"/>
              <a:chExt cx="141" cy="98"/>
            </a:xfrm>
          </p:grpSpPr>
          <p:cxnSp>
            <p:nvCxnSpPr>
              <p:cNvPr id="337" name="Google Shape;337;p19"/>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338" name="Google Shape;338;p1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339" name="Google Shape;339;p19"/>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340" name="Google Shape;340;p19"/>
            <p:cNvGrpSpPr/>
            <p:nvPr/>
          </p:nvGrpSpPr>
          <p:grpSpPr>
            <a:xfrm flipH="1" rot="10800000">
              <a:off x="3685" y="243"/>
              <a:ext cx="178" cy="66"/>
              <a:chOff x="2847" y="848"/>
              <a:chExt cx="141" cy="98"/>
            </a:xfrm>
          </p:grpSpPr>
          <p:cxnSp>
            <p:nvCxnSpPr>
              <p:cNvPr id="341" name="Google Shape;341;p19"/>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342" name="Google Shape;342;p1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343" name="Google Shape;343;p19"/>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cxnSp>
        <p:nvCxnSpPr>
          <p:cNvPr id="344" name="Google Shape;344;p19"/>
          <p:cNvCxnSpPr/>
          <p:nvPr/>
        </p:nvCxnSpPr>
        <p:spPr>
          <a:xfrm>
            <a:off x="7123113" y="4664075"/>
            <a:ext cx="358775" cy="120649"/>
          </a:xfrm>
          <a:prstGeom prst="straightConnector1">
            <a:avLst/>
          </a:prstGeom>
          <a:noFill/>
          <a:ln cap="flat" cmpd="sng" w="9525">
            <a:solidFill>
              <a:schemeClr val="lt2"/>
            </a:solidFill>
            <a:prstDash val="solid"/>
            <a:round/>
            <a:headEnd len="sm" w="sm" type="none"/>
            <a:tailEnd len="sm" w="sm" type="none"/>
          </a:ln>
        </p:spPr>
      </p:cxnSp>
      <p:cxnSp>
        <p:nvCxnSpPr>
          <p:cNvPr id="345" name="Google Shape;345;p19"/>
          <p:cNvCxnSpPr/>
          <p:nvPr/>
        </p:nvCxnSpPr>
        <p:spPr>
          <a:xfrm flipH="1" rot="10800000">
            <a:off x="6470650" y="4676774"/>
            <a:ext cx="277812" cy="109537"/>
          </a:xfrm>
          <a:prstGeom prst="straightConnector1">
            <a:avLst/>
          </a:prstGeom>
          <a:noFill/>
          <a:ln cap="flat" cmpd="sng" w="9525">
            <a:solidFill>
              <a:schemeClr val="lt2"/>
            </a:solidFill>
            <a:prstDash val="solid"/>
            <a:round/>
            <a:headEnd len="sm" w="sm" type="none"/>
            <a:tailEnd len="sm" w="sm" type="none"/>
          </a:ln>
        </p:spPr>
      </p:cxnSp>
      <p:cxnSp>
        <p:nvCxnSpPr>
          <p:cNvPr id="346" name="Google Shape;346;p19"/>
          <p:cNvCxnSpPr/>
          <p:nvPr/>
        </p:nvCxnSpPr>
        <p:spPr>
          <a:xfrm>
            <a:off x="6513512" y="4879975"/>
            <a:ext cx="971550" cy="0"/>
          </a:xfrm>
          <a:prstGeom prst="straightConnector1">
            <a:avLst/>
          </a:prstGeom>
          <a:noFill/>
          <a:ln cap="flat" cmpd="sng" w="9525">
            <a:solidFill>
              <a:schemeClr val="lt2"/>
            </a:solidFill>
            <a:prstDash val="solid"/>
            <a:round/>
            <a:headEnd len="sm" w="sm" type="none"/>
            <a:tailEnd len="sm" w="sm" type="none"/>
          </a:ln>
        </p:spPr>
      </p:cxnSp>
      <p:cxnSp>
        <p:nvCxnSpPr>
          <p:cNvPr id="347" name="Google Shape;347;p19"/>
          <p:cNvCxnSpPr/>
          <p:nvPr/>
        </p:nvCxnSpPr>
        <p:spPr>
          <a:xfrm flipH="1">
            <a:off x="5808662" y="4625975"/>
            <a:ext cx="254000" cy="469899"/>
          </a:xfrm>
          <a:prstGeom prst="straightConnector1">
            <a:avLst/>
          </a:prstGeom>
          <a:noFill/>
          <a:ln cap="flat" cmpd="sng" w="9525">
            <a:solidFill>
              <a:schemeClr val="lt2"/>
            </a:solidFill>
            <a:prstDash val="solid"/>
            <a:round/>
            <a:headEnd len="sm" w="sm" type="none"/>
            <a:tailEnd len="sm" w="sm" type="none"/>
          </a:ln>
        </p:spPr>
      </p:cxnSp>
      <p:cxnSp>
        <p:nvCxnSpPr>
          <p:cNvPr id="348" name="Google Shape;348;p19"/>
          <p:cNvCxnSpPr/>
          <p:nvPr/>
        </p:nvCxnSpPr>
        <p:spPr>
          <a:xfrm>
            <a:off x="5834062" y="4676775"/>
            <a:ext cx="196850" cy="0"/>
          </a:xfrm>
          <a:prstGeom prst="straightConnector1">
            <a:avLst/>
          </a:prstGeom>
          <a:noFill/>
          <a:ln cap="flat" cmpd="sng" w="9525">
            <a:solidFill>
              <a:schemeClr val="lt2"/>
            </a:solidFill>
            <a:prstDash val="solid"/>
            <a:round/>
            <a:headEnd len="sm" w="sm" type="none"/>
            <a:tailEnd len="sm" w="sm" type="none"/>
          </a:ln>
        </p:spPr>
      </p:cxnSp>
      <p:cxnSp>
        <p:nvCxnSpPr>
          <p:cNvPr id="349" name="Google Shape;349;p19"/>
          <p:cNvCxnSpPr/>
          <p:nvPr/>
        </p:nvCxnSpPr>
        <p:spPr>
          <a:xfrm>
            <a:off x="5694362" y="5013325"/>
            <a:ext cx="153987" cy="0"/>
          </a:xfrm>
          <a:prstGeom prst="straightConnector1">
            <a:avLst/>
          </a:prstGeom>
          <a:noFill/>
          <a:ln cap="flat" cmpd="sng" w="9525">
            <a:solidFill>
              <a:schemeClr val="lt2"/>
            </a:solidFill>
            <a:prstDash val="solid"/>
            <a:round/>
            <a:headEnd len="sm" w="sm" type="none"/>
            <a:tailEnd len="sm" w="sm" type="none"/>
          </a:ln>
        </p:spPr>
      </p:cxnSp>
      <p:cxnSp>
        <p:nvCxnSpPr>
          <p:cNvPr id="350" name="Google Shape;350;p19"/>
          <p:cNvCxnSpPr/>
          <p:nvPr/>
        </p:nvCxnSpPr>
        <p:spPr>
          <a:xfrm>
            <a:off x="5946775" y="5092700"/>
            <a:ext cx="490537" cy="0"/>
          </a:xfrm>
          <a:prstGeom prst="straightConnector1">
            <a:avLst/>
          </a:prstGeom>
          <a:noFill/>
          <a:ln cap="flat" cmpd="sng" w="9525">
            <a:solidFill>
              <a:schemeClr val="lt2"/>
            </a:solidFill>
            <a:prstDash val="solid"/>
            <a:round/>
            <a:headEnd len="sm" w="sm" type="none"/>
            <a:tailEnd len="sm" w="sm" type="none"/>
          </a:ln>
        </p:spPr>
      </p:cxnSp>
      <p:cxnSp>
        <p:nvCxnSpPr>
          <p:cNvPr id="351" name="Google Shape;351;p19"/>
          <p:cNvCxnSpPr/>
          <p:nvPr/>
        </p:nvCxnSpPr>
        <p:spPr>
          <a:xfrm flipH="1">
            <a:off x="6186487" y="5000625"/>
            <a:ext cx="53974" cy="85724"/>
          </a:xfrm>
          <a:prstGeom prst="straightConnector1">
            <a:avLst/>
          </a:prstGeom>
          <a:noFill/>
          <a:ln cap="flat" cmpd="sng" w="9525">
            <a:solidFill>
              <a:schemeClr val="lt2"/>
            </a:solidFill>
            <a:prstDash val="solid"/>
            <a:round/>
            <a:headEnd len="sm" w="sm" type="none"/>
            <a:tailEnd len="sm" w="sm" type="none"/>
          </a:ln>
        </p:spPr>
      </p:cxnSp>
      <p:cxnSp>
        <p:nvCxnSpPr>
          <p:cNvPr id="352" name="Google Shape;352;p19"/>
          <p:cNvCxnSpPr/>
          <p:nvPr/>
        </p:nvCxnSpPr>
        <p:spPr>
          <a:xfrm>
            <a:off x="5999162" y="5089525"/>
            <a:ext cx="1587" cy="82550"/>
          </a:xfrm>
          <a:prstGeom prst="straightConnector1">
            <a:avLst/>
          </a:prstGeom>
          <a:noFill/>
          <a:ln cap="flat" cmpd="sng" w="9525">
            <a:solidFill>
              <a:schemeClr val="lt2"/>
            </a:solidFill>
            <a:prstDash val="solid"/>
            <a:round/>
            <a:headEnd len="sm" w="sm" type="none"/>
            <a:tailEnd len="sm" w="sm" type="none"/>
          </a:ln>
        </p:spPr>
      </p:cxnSp>
      <p:cxnSp>
        <p:nvCxnSpPr>
          <p:cNvPr id="353" name="Google Shape;353;p19"/>
          <p:cNvCxnSpPr/>
          <p:nvPr/>
        </p:nvCxnSpPr>
        <p:spPr>
          <a:xfrm rot="10800000">
            <a:off x="6396037" y="5097462"/>
            <a:ext cx="0" cy="76199"/>
          </a:xfrm>
          <a:prstGeom prst="straightConnector1">
            <a:avLst/>
          </a:prstGeom>
          <a:noFill/>
          <a:ln cap="flat" cmpd="sng" w="9525">
            <a:solidFill>
              <a:schemeClr val="lt2"/>
            </a:solidFill>
            <a:prstDash val="solid"/>
            <a:round/>
            <a:headEnd len="sm" w="sm" type="none"/>
            <a:tailEnd len="sm" w="sm" type="none"/>
          </a:ln>
        </p:spPr>
      </p:cxnSp>
      <p:cxnSp>
        <p:nvCxnSpPr>
          <p:cNvPr id="354" name="Google Shape;354;p19"/>
          <p:cNvCxnSpPr/>
          <p:nvPr/>
        </p:nvCxnSpPr>
        <p:spPr>
          <a:xfrm>
            <a:off x="6477000" y="4956175"/>
            <a:ext cx="503238" cy="269874"/>
          </a:xfrm>
          <a:prstGeom prst="straightConnector1">
            <a:avLst/>
          </a:prstGeom>
          <a:noFill/>
          <a:ln cap="flat" cmpd="sng" w="9525">
            <a:solidFill>
              <a:schemeClr val="lt2"/>
            </a:solidFill>
            <a:prstDash val="solid"/>
            <a:round/>
            <a:headEnd len="sm" w="sm" type="none"/>
            <a:tailEnd len="sm" w="sm" type="none"/>
          </a:ln>
        </p:spPr>
      </p:cxnSp>
      <p:cxnSp>
        <p:nvCxnSpPr>
          <p:cNvPr id="355" name="Google Shape;355;p19"/>
          <p:cNvCxnSpPr/>
          <p:nvPr/>
        </p:nvCxnSpPr>
        <p:spPr>
          <a:xfrm>
            <a:off x="5926137" y="4891087"/>
            <a:ext cx="80961" cy="0"/>
          </a:xfrm>
          <a:prstGeom prst="straightConnector1">
            <a:avLst/>
          </a:prstGeom>
          <a:noFill/>
          <a:ln cap="flat" cmpd="sng" w="9525">
            <a:solidFill>
              <a:schemeClr val="lt2"/>
            </a:solidFill>
            <a:prstDash val="solid"/>
            <a:round/>
            <a:headEnd len="sm" w="sm" type="none"/>
            <a:tailEnd len="sm" w="sm" type="none"/>
          </a:ln>
        </p:spPr>
      </p:cxnSp>
      <p:grpSp>
        <p:nvGrpSpPr>
          <p:cNvPr id="356" name="Google Shape;356;p19"/>
          <p:cNvGrpSpPr/>
          <p:nvPr/>
        </p:nvGrpSpPr>
        <p:grpSpPr>
          <a:xfrm>
            <a:off x="5111749" y="1651000"/>
            <a:ext cx="3021013" cy="3978858"/>
            <a:chOff x="-1203" y="1352"/>
            <a:chExt cx="1903" cy="2505"/>
          </a:xfrm>
        </p:grpSpPr>
        <p:grpSp>
          <p:nvGrpSpPr>
            <p:cNvPr id="357" name="Google Shape;357;p19"/>
            <p:cNvGrpSpPr/>
            <p:nvPr/>
          </p:nvGrpSpPr>
          <p:grpSpPr>
            <a:xfrm>
              <a:off x="-1203" y="1646"/>
              <a:ext cx="437" cy="113"/>
              <a:chOff x="3071" y="738"/>
              <a:chExt cx="653" cy="145"/>
            </a:xfrm>
          </p:grpSpPr>
          <p:pic>
            <p:nvPicPr>
              <p:cNvPr descr="lgv_fqmg[1]" id="358" name="Google Shape;358;p19"/>
              <p:cNvPicPr preferRelativeResize="0"/>
              <p:nvPr/>
            </p:nvPicPr>
            <p:blipFill rotWithShape="1">
              <a:blip r:embed="rId3">
                <a:alphaModFix/>
              </a:blip>
              <a:srcRect b="0" l="0" r="0" t="0"/>
              <a:stretch/>
            </p:blipFill>
            <p:spPr>
              <a:xfrm flipH="1">
                <a:off x="3237" y="738"/>
                <a:ext cx="487" cy="145"/>
              </a:xfrm>
              <a:prstGeom prst="rect">
                <a:avLst/>
              </a:prstGeom>
              <a:noFill/>
              <a:ln>
                <a:noFill/>
              </a:ln>
            </p:spPr>
          </p:pic>
          <p:cxnSp>
            <p:nvCxnSpPr>
              <p:cNvPr id="359" name="Google Shape;359;p19"/>
              <p:cNvCxnSpPr/>
              <p:nvPr/>
            </p:nvCxnSpPr>
            <p:spPr>
              <a:xfrm rot="10800000">
                <a:off x="3104" y="784"/>
                <a:ext cx="88" cy="0"/>
              </a:xfrm>
              <a:prstGeom prst="straightConnector1">
                <a:avLst/>
              </a:prstGeom>
              <a:noFill/>
              <a:ln cap="flat" cmpd="sng" w="9525">
                <a:solidFill>
                  <a:schemeClr val="dk1"/>
                </a:solidFill>
                <a:prstDash val="solid"/>
                <a:round/>
                <a:headEnd len="sm" w="sm" type="none"/>
                <a:tailEnd len="sm" w="sm" type="none"/>
              </a:ln>
            </p:spPr>
          </p:cxnSp>
          <p:cxnSp>
            <p:nvCxnSpPr>
              <p:cNvPr id="360" name="Google Shape;360;p19"/>
              <p:cNvCxnSpPr/>
              <p:nvPr/>
            </p:nvCxnSpPr>
            <p:spPr>
              <a:xfrm rot="10800000">
                <a:off x="3071" y="759"/>
                <a:ext cx="144" cy="0"/>
              </a:xfrm>
              <a:prstGeom prst="straightConnector1">
                <a:avLst/>
              </a:prstGeom>
              <a:noFill/>
              <a:ln cap="flat" cmpd="sng" w="9525">
                <a:solidFill>
                  <a:schemeClr val="dk1"/>
                </a:solidFill>
                <a:prstDash val="solid"/>
                <a:round/>
                <a:headEnd len="sm" w="sm" type="none"/>
                <a:tailEnd len="sm" w="sm" type="none"/>
              </a:ln>
            </p:spPr>
          </p:cxnSp>
        </p:grpSp>
        <p:pic>
          <p:nvPicPr>
            <p:cNvPr descr="imgyjavg[1]" id="361" name="Google Shape;361;p19"/>
            <p:cNvPicPr preferRelativeResize="0"/>
            <p:nvPr/>
          </p:nvPicPr>
          <p:blipFill rotWithShape="1">
            <a:blip r:embed="rId4">
              <a:alphaModFix/>
            </a:blip>
            <a:srcRect b="0" l="0" r="0" t="0"/>
            <a:stretch/>
          </p:blipFill>
          <p:spPr>
            <a:xfrm>
              <a:off x="-1027" y="1465"/>
              <a:ext cx="231" cy="168"/>
            </a:xfrm>
            <a:prstGeom prst="rect">
              <a:avLst/>
            </a:prstGeom>
            <a:noFill/>
            <a:ln>
              <a:noFill/>
            </a:ln>
          </p:spPr>
        </p:pic>
        <p:grpSp>
          <p:nvGrpSpPr>
            <p:cNvPr id="362" name="Google Shape;362;p19"/>
            <p:cNvGrpSpPr/>
            <p:nvPr/>
          </p:nvGrpSpPr>
          <p:grpSpPr>
            <a:xfrm>
              <a:off x="-545" y="1352"/>
              <a:ext cx="254" cy="268"/>
              <a:chOff x="2870" y="1518"/>
              <a:chExt cx="290" cy="319"/>
            </a:xfrm>
          </p:grpSpPr>
          <p:pic>
            <p:nvPicPr>
              <p:cNvPr id="363" name="Google Shape;363;p19"/>
              <p:cNvPicPr preferRelativeResize="0"/>
              <p:nvPr/>
            </p:nvPicPr>
            <p:blipFill rotWithShape="1">
              <a:blip r:embed="rId5">
                <a:alphaModFix/>
              </a:blip>
              <a:srcRect b="0" l="0" r="0" t="0"/>
              <a:stretch/>
            </p:blipFill>
            <p:spPr>
              <a:xfrm>
                <a:off x="2870" y="1518"/>
                <a:ext cx="272" cy="282"/>
              </a:xfrm>
              <a:prstGeom prst="rect">
                <a:avLst/>
              </a:prstGeom>
              <a:noFill/>
              <a:ln>
                <a:noFill/>
              </a:ln>
            </p:spPr>
          </p:pic>
          <p:pic>
            <p:nvPicPr>
              <p:cNvPr id="364" name="Google Shape;364;p19"/>
              <p:cNvPicPr preferRelativeResize="0"/>
              <p:nvPr/>
            </p:nvPicPr>
            <p:blipFill rotWithShape="1">
              <a:blip r:embed="rId6">
                <a:alphaModFix/>
              </a:blip>
              <a:srcRect b="0" l="0" r="0" t="0"/>
              <a:stretch/>
            </p:blipFill>
            <p:spPr>
              <a:xfrm>
                <a:off x="2912" y="1602"/>
                <a:ext cx="248" cy="235"/>
              </a:xfrm>
              <a:prstGeom prst="rect">
                <a:avLst/>
              </a:prstGeom>
              <a:noFill/>
              <a:ln>
                <a:noFill/>
              </a:ln>
            </p:spPr>
          </p:pic>
        </p:grpSp>
        <p:grpSp>
          <p:nvGrpSpPr>
            <p:cNvPr id="365" name="Google Shape;365;p19"/>
            <p:cNvGrpSpPr/>
            <p:nvPr/>
          </p:nvGrpSpPr>
          <p:grpSpPr>
            <a:xfrm>
              <a:off x="-1001" y="2262"/>
              <a:ext cx="207" cy="223"/>
              <a:chOff x="2870" y="1518"/>
              <a:chExt cx="290" cy="319"/>
            </a:xfrm>
          </p:grpSpPr>
          <p:pic>
            <p:nvPicPr>
              <p:cNvPr id="366" name="Google Shape;366;p19"/>
              <p:cNvPicPr preferRelativeResize="0"/>
              <p:nvPr/>
            </p:nvPicPr>
            <p:blipFill rotWithShape="1">
              <a:blip r:embed="rId7">
                <a:alphaModFix/>
              </a:blip>
              <a:srcRect b="0" l="0" r="0" t="0"/>
              <a:stretch/>
            </p:blipFill>
            <p:spPr>
              <a:xfrm>
                <a:off x="2870" y="1518"/>
                <a:ext cx="272" cy="282"/>
              </a:xfrm>
              <a:prstGeom prst="rect">
                <a:avLst/>
              </a:prstGeom>
              <a:noFill/>
              <a:ln>
                <a:noFill/>
              </a:ln>
            </p:spPr>
          </p:pic>
          <p:pic>
            <p:nvPicPr>
              <p:cNvPr id="367" name="Google Shape;367;p19"/>
              <p:cNvPicPr preferRelativeResize="0"/>
              <p:nvPr/>
            </p:nvPicPr>
            <p:blipFill rotWithShape="1">
              <a:blip r:embed="rId8">
                <a:alphaModFix/>
              </a:blip>
              <a:srcRect b="0" l="0" r="0" t="0"/>
              <a:stretch/>
            </p:blipFill>
            <p:spPr>
              <a:xfrm>
                <a:off x="2912" y="1602"/>
                <a:ext cx="248" cy="235"/>
              </a:xfrm>
              <a:prstGeom prst="rect">
                <a:avLst/>
              </a:prstGeom>
              <a:noFill/>
              <a:ln>
                <a:noFill/>
              </a:ln>
            </p:spPr>
          </p:pic>
        </p:grpSp>
        <p:pic>
          <p:nvPicPr>
            <p:cNvPr id="368" name="Google Shape;368;p19"/>
            <p:cNvPicPr preferRelativeResize="0"/>
            <p:nvPr/>
          </p:nvPicPr>
          <p:blipFill rotWithShape="1">
            <a:blip r:embed="rId9">
              <a:alphaModFix/>
            </a:blip>
            <a:srcRect b="0" l="0" r="0" t="0"/>
            <a:stretch/>
          </p:blipFill>
          <p:spPr>
            <a:xfrm>
              <a:off x="-732" y="2288"/>
              <a:ext cx="207" cy="173"/>
            </a:xfrm>
            <a:prstGeom prst="rect">
              <a:avLst/>
            </a:prstGeom>
            <a:noFill/>
            <a:ln>
              <a:noFill/>
            </a:ln>
          </p:spPr>
        </p:pic>
        <p:grpSp>
          <p:nvGrpSpPr>
            <p:cNvPr id="369" name="Google Shape;369;p19"/>
            <p:cNvGrpSpPr/>
            <p:nvPr/>
          </p:nvGrpSpPr>
          <p:grpSpPr>
            <a:xfrm>
              <a:off x="309" y="3575"/>
              <a:ext cx="124" cy="230"/>
              <a:chOff x="4179" y="782"/>
              <a:chExt cx="150" cy="307"/>
            </a:xfrm>
          </p:grpSpPr>
          <p:sp>
            <p:nvSpPr>
              <p:cNvPr id="370" name="Google Shape;370;p19"/>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1" name="Google Shape;371;p19"/>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2" name="Google Shape;372;p19"/>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3" name="Google Shape;373;p19"/>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74" name="Google Shape;374;p19"/>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75" name="Google Shape;375;p19"/>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76" name="Google Shape;376;p19"/>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7" name="Google Shape;377;p19"/>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pic>
          <p:nvPicPr>
            <p:cNvPr id="378" name="Google Shape;378;p19"/>
            <p:cNvPicPr preferRelativeResize="0"/>
            <p:nvPr/>
          </p:nvPicPr>
          <p:blipFill rotWithShape="1">
            <a:blip r:embed="rId10">
              <a:alphaModFix/>
            </a:blip>
            <a:srcRect b="0" l="0" r="0" t="0"/>
            <a:stretch/>
          </p:blipFill>
          <p:spPr>
            <a:xfrm>
              <a:off x="-975" y="3384"/>
              <a:ext cx="216" cy="179"/>
            </a:xfrm>
            <a:prstGeom prst="rect">
              <a:avLst/>
            </a:prstGeom>
            <a:noFill/>
            <a:ln>
              <a:noFill/>
            </a:ln>
          </p:spPr>
        </p:pic>
        <p:pic>
          <p:nvPicPr>
            <p:cNvPr id="379" name="Google Shape;379;p19"/>
            <p:cNvPicPr preferRelativeResize="0"/>
            <p:nvPr/>
          </p:nvPicPr>
          <p:blipFill rotWithShape="1">
            <a:blip r:embed="rId10">
              <a:alphaModFix/>
            </a:blip>
            <a:srcRect b="0" l="0" r="0" t="0"/>
            <a:stretch/>
          </p:blipFill>
          <p:spPr>
            <a:xfrm>
              <a:off x="-871" y="3184"/>
              <a:ext cx="216" cy="179"/>
            </a:xfrm>
            <a:prstGeom prst="rect">
              <a:avLst/>
            </a:prstGeom>
            <a:noFill/>
            <a:ln>
              <a:noFill/>
            </a:ln>
          </p:spPr>
        </p:pic>
        <p:pic>
          <p:nvPicPr>
            <p:cNvPr id="380" name="Google Shape;380;p19"/>
            <p:cNvPicPr preferRelativeResize="0"/>
            <p:nvPr/>
          </p:nvPicPr>
          <p:blipFill rotWithShape="1">
            <a:blip r:embed="rId10">
              <a:alphaModFix/>
            </a:blip>
            <a:srcRect b="0" l="0" r="0" t="0"/>
            <a:stretch/>
          </p:blipFill>
          <p:spPr>
            <a:xfrm>
              <a:off x="-703" y="3543"/>
              <a:ext cx="216" cy="179"/>
            </a:xfrm>
            <a:prstGeom prst="rect">
              <a:avLst/>
            </a:prstGeom>
            <a:noFill/>
            <a:ln>
              <a:noFill/>
            </a:ln>
          </p:spPr>
        </p:pic>
        <p:pic>
          <p:nvPicPr>
            <p:cNvPr id="381" name="Google Shape;381;p19"/>
            <p:cNvPicPr preferRelativeResize="0"/>
            <p:nvPr/>
          </p:nvPicPr>
          <p:blipFill rotWithShape="1">
            <a:blip r:embed="rId10">
              <a:alphaModFix/>
            </a:blip>
            <a:srcRect b="0" l="0" r="0" t="0"/>
            <a:stretch/>
          </p:blipFill>
          <p:spPr>
            <a:xfrm>
              <a:off x="-488" y="3545"/>
              <a:ext cx="216" cy="179"/>
            </a:xfrm>
            <a:prstGeom prst="rect">
              <a:avLst/>
            </a:prstGeom>
            <a:noFill/>
            <a:ln>
              <a:noFill/>
            </a:ln>
          </p:spPr>
        </p:pic>
        <p:grpSp>
          <p:nvGrpSpPr>
            <p:cNvPr id="382" name="Google Shape;382;p19"/>
            <p:cNvGrpSpPr/>
            <p:nvPr/>
          </p:nvGrpSpPr>
          <p:grpSpPr>
            <a:xfrm>
              <a:off x="83" y="3625"/>
              <a:ext cx="170" cy="214"/>
              <a:chOff x="2870" y="1518"/>
              <a:chExt cx="290" cy="319"/>
            </a:xfrm>
          </p:grpSpPr>
          <p:pic>
            <p:nvPicPr>
              <p:cNvPr id="383" name="Google Shape;383;p19"/>
              <p:cNvPicPr preferRelativeResize="0"/>
              <p:nvPr/>
            </p:nvPicPr>
            <p:blipFill rotWithShape="1">
              <a:blip r:embed="rId11">
                <a:alphaModFix/>
              </a:blip>
              <a:srcRect b="0" l="0" r="0" t="0"/>
              <a:stretch/>
            </p:blipFill>
            <p:spPr>
              <a:xfrm>
                <a:off x="2870" y="1518"/>
                <a:ext cx="272" cy="282"/>
              </a:xfrm>
              <a:prstGeom prst="rect">
                <a:avLst/>
              </a:prstGeom>
              <a:noFill/>
              <a:ln>
                <a:noFill/>
              </a:ln>
            </p:spPr>
          </p:pic>
          <p:pic>
            <p:nvPicPr>
              <p:cNvPr id="384" name="Google Shape;384;p19"/>
              <p:cNvPicPr preferRelativeResize="0"/>
              <p:nvPr/>
            </p:nvPicPr>
            <p:blipFill rotWithShape="1">
              <a:blip r:embed="rId12">
                <a:alphaModFix/>
              </a:blip>
              <a:srcRect b="0" l="0" r="0" t="0"/>
              <a:stretch/>
            </p:blipFill>
            <p:spPr>
              <a:xfrm>
                <a:off x="2912" y="1602"/>
                <a:ext cx="248" cy="235"/>
              </a:xfrm>
              <a:prstGeom prst="rect">
                <a:avLst/>
              </a:prstGeom>
              <a:noFill/>
              <a:ln>
                <a:noFill/>
              </a:ln>
            </p:spPr>
          </p:pic>
        </p:grpSp>
        <p:grpSp>
          <p:nvGrpSpPr>
            <p:cNvPr id="385" name="Google Shape;385;p19"/>
            <p:cNvGrpSpPr/>
            <p:nvPr/>
          </p:nvGrpSpPr>
          <p:grpSpPr>
            <a:xfrm>
              <a:off x="-200" y="3656"/>
              <a:ext cx="218" cy="201"/>
              <a:chOff x="2870" y="1518"/>
              <a:chExt cx="290" cy="319"/>
            </a:xfrm>
          </p:grpSpPr>
          <p:pic>
            <p:nvPicPr>
              <p:cNvPr id="386" name="Google Shape;386;p19"/>
              <p:cNvPicPr preferRelativeResize="0"/>
              <p:nvPr/>
            </p:nvPicPr>
            <p:blipFill rotWithShape="1">
              <a:blip r:embed="rId13">
                <a:alphaModFix/>
              </a:blip>
              <a:srcRect b="0" l="0" r="0" t="0"/>
              <a:stretch/>
            </p:blipFill>
            <p:spPr>
              <a:xfrm>
                <a:off x="2870" y="1518"/>
                <a:ext cx="272" cy="282"/>
              </a:xfrm>
              <a:prstGeom prst="rect">
                <a:avLst/>
              </a:prstGeom>
              <a:noFill/>
              <a:ln>
                <a:noFill/>
              </a:ln>
            </p:spPr>
          </p:pic>
          <p:pic>
            <p:nvPicPr>
              <p:cNvPr id="387" name="Google Shape;387;p19"/>
              <p:cNvPicPr preferRelativeResize="0"/>
              <p:nvPr/>
            </p:nvPicPr>
            <p:blipFill rotWithShape="1">
              <a:blip r:embed="rId14">
                <a:alphaModFix/>
              </a:blip>
              <a:srcRect b="0" l="0" r="0" t="0"/>
              <a:stretch/>
            </p:blipFill>
            <p:spPr>
              <a:xfrm>
                <a:off x="2912" y="1602"/>
                <a:ext cx="248" cy="235"/>
              </a:xfrm>
              <a:prstGeom prst="rect">
                <a:avLst/>
              </a:prstGeom>
              <a:noFill/>
              <a:ln>
                <a:noFill/>
              </a:ln>
            </p:spPr>
          </p:pic>
        </p:grpSp>
        <p:grpSp>
          <p:nvGrpSpPr>
            <p:cNvPr id="388" name="Google Shape;388;p19"/>
            <p:cNvGrpSpPr/>
            <p:nvPr/>
          </p:nvGrpSpPr>
          <p:grpSpPr>
            <a:xfrm>
              <a:off x="569" y="3418"/>
              <a:ext cx="131" cy="258"/>
              <a:chOff x="4179" y="782"/>
              <a:chExt cx="150" cy="307"/>
            </a:xfrm>
          </p:grpSpPr>
          <p:sp>
            <p:nvSpPr>
              <p:cNvPr id="389" name="Google Shape;389;p19"/>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90" name="Google Shape;390;p19"/>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91" name="Google Shape;391;p19"/>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92" name="Google Shape;392;p19"/>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93" name="Google Shape;393;p19"/>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94" name="Google Shape;394;p19"/>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95" name="Google Shape;395;p19"/>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96" name="Google Shape;396;p19"/>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cxnSp>
        <p:nvCxnSpPr>
          <p:cNvPr id="397" name="Google Shape;397;p19"/>
          <p:cNvCxnSpPr/>
          <p:nvPr/>
        </p:nvCxnSpPr>
        <p:spPr>
          <a:xfrm flipH="1">
            <a:off x="6015037" y="3413125"/>
            <a:ext cx="3174" cy="144462"/>
          </a:xfrm>
          <a:prstGeom prst="straightConnector1">
            <a:avLst/>
          </a:prstGeom>
          <a:noFill/>
          <a:ln cap="flat" cmpd="sng" w="9525">
            <a:solidFill>
              <a:schemeClr val="lt2"/>
            </a:solidFill>
            <a:prstDash val="solid"/>
            <a:round/>
            <a:headEnd len="sm" w="sm" type="none"/>
            <a:tailEnd len="sm" w="sm" type="none"/>
          </a:ln>
        </p:spPr>
      </p:cxnSp>
      <p:cxnSp>
        <p:nvCxnSpPr>
          <p:cNvPr id="398" name="Google Shape;398;p19"/>
          <p:cNvCxnSpPr/>
          <p:nvPr/>
        </p:nvCxnSpPr>
        <p:spPr>
          <a:xfrm flipH="1" rot="10800000">
            <a:off x="7312025" y="2395538"/>
            <a:ext cx="123824" cy="87311"/>
          </a:xfrm>
          <a:prstGeom prst="straightConnector1">
            <a:avLst/>
          </a:prstGeom>
          <a:noFill/>
          <a:ln cap="flat" cmpd="sng" w="9525">
            <a:solidFill>
              <a:schemeClr val="lt2"/>
            </a:solidFill>
            <a:prstDash val="solid"/>
            <a:round/>
            <a:headEnd len="sm" w="sm" type="none"/>
            <a:tailEnd len="sm" w="sm" type="none"/>
          </a:ln>
        </p:spPr>
      </p:cxnSp>
      <p:cxnSp>
        <p:nvCxnSpPr>
          <p:cNvPr id="399" name="Google Shape;399;p19"/>
          <p:cNvCxnSpPr/>
          <p:nvPr/>
        </p:nvCxnSpPr>
        <p:spPr>
          <a:xfrm>
            <a:off x="7138988" y="2568575"/>
            <a:ext cx="0" cy="82550"/>
          </a:xfrm>
          <a:prstGeom prst="straightConnector1">
            <a:avLst/>
          </a:prstGeom>
          <a:noFill/>
          <a:ln cap="flat" cmpd="sng" w="9525">
            <a:solidFill>
              <a:schemeClr val="lt2"/>
            </a:solidFill>
            <a:prstDash val="solid"/>
            <a:round/>
            <a:headEnd len="sm" w="sm" type="none"/>
            <a:tailEnd len="sm" w="sm" type="none"/>
          </a:ln>
        </p:spPr>
      </p:cxnSp>
      <p:cxnSp>
        <p:nvCxnSpPr>
          <p:cNvPr id="400" name="Google Shape;400;p19"/>
          <p:cNvCxnSpPr/>
          <p:nvPr/>
        </p:nvCxnSpPr>
        <p:spPr>
          <a:xfrm flipH="1" rot="10800000">
            <a:off x="7310438" y="2465388"/>
            <a:ext cx="263525" cy="288925"/>
          </a:xfrm>
          <a:prstGeom prst="straightConnector1">
            <a:avLst/>
          </a:prstGeom>
          <a:noFill/>
          <a:ln cap="flat" cmpd="sng" w="9525">
            <a:solidFill>
              <a:schemeClr val="lt2"/>
            </a:solidFill>
            <a:prstDash val="solid"/>
            <a:round/>
            <a:headEnd len="sm" w="sm" type="none"/>
            <a:tailEnd len="sm" w="sm" type="none"/>
          </a:ln>
        </p:spPr>
      </p:cxnSp>
      <p:cxnSp>
        <p:nvCxnSpPr>
          <p:cNvPr id="401" name="Google Shape;401;p19"/>
          <p:cNvCxnSpPr/>
          <p:nvPr/>
        </p:nvCxnSpPr>
        <p:spPr>
          <a:xfrm>
            <a:off x="7675563" y="2463800"/>
            <a:ext cx="0" cy="196850"/>
          </a:xfrm>
          <a:prstGeom prst="straightConnector1">
            <a:avLst/>
          </a:prstGeom>
          <a:noFill/>
          <a:ln cap="flat" cmpd="sng" w="9525">
            <a:solidFill>
              <a:schemeClr val="lt2"/>
            </a:solidFill>
            <a:prstDash val="solid"/>
            <a:round/>
            <a:headEnd len="sm" w="sm" type="none"/>
            <a:tailEnd len="sm" w="sm" type="none"/>
          </a:ln>
        </p:spPr>
      </p:cxnSp>
      <p:cxnSp>
        <p:nvCxnSpPr>
          <p:cNvPr id="402" name="Google Shape;402;p19"/>
          <p:cNvCxnSpPr/>
          <p:nvPr/>
        </p:nvCxnSpPr>
        <p:spPr>
          <a:xfrm>
            <a:off x="7329488" y="2770188"/>
            <a:ext cx="188912" cy="0"/>
          </a:xfrm>
          <a:prstGeom prst="straightConnector1">
            <a:avLst/>
          </a:prstGeom>
          <a:noFill/>
          <a:ln cap="flat" cmpd="sng" w="9525">
            <a:solidFill>
              <a:schemeClr val="lt2"/>
            </a:solidFill>
            <a:prstDash val="solid"/>
            <a:round/>
            <a:headEnd len="sm" w="sm" type="none"/>
            <a:tailEnd len="sm" w="sm" type="none"/>
          </a:ln>
        </p:spPr>
      </p:cxnSp>
      <p:cxnSp>
        <p:nvCxnSpPr>
          <p:cNvPr id="403" name="Google Shape;403;p19"/>
          <p:cNvCxnSpPr/>
          <p:nvPr/>
        </p:nvCxnSpPr>
        <p:spPr>
          <a:xfrm flipH="1" rot="10800000">
            <a:off x="5624512" y="3636962"/>
            <a:ext cx="168274" cy="3174"/>
          </a:xfrm>
          <a:prstGeom prst="straightConnector1">
            <a:avLst/>
          </a:prstGeom>
          <a:noFill/>
          <a:ln cap="flat" cmpd="sng" w="9525">
            <a:solidFill>
              <a:schemeClr val="lt2"/>
            </a:solidFill>
            <a:prstDash val="solid"/>
            <a:round/>
            <a:headEnd len="sm" w="sm" type="none"/>
            <a:tailEnd len="sm" w="sm" type="none"/>
          </a:ln>
        </p:spPr>
      </p:cxnSp>
      <p:cxnSp>
        <p:nvCxnSpPr>
          <p:cNvPr id="404" name="Google Shape;404;p19"/>
          <p:cNvCxnSpPr/>
          <p:nvPr/>
        </p:nvCxnSpPr>
        <p:spPr>
          <a:xfrm flipH="1" rot="10800000">
            <a:off x="7743825" y="2163763"/>
            <a:ext cx="238124" cy="168274"/>
          </a:xfrm>
          <a:prstGeom prst="straightConnector1">
            <a:avLst/>
          </a:prstGeom>
          <a:noFill/>
          <a:ln cap="flat" cmpd="sng" w="9525">
            <a:solidFill>
              <a:schemeClr val="lt2"/>
            </a:solidFill>
            <a:prstDash val="solid"/>
            <a:round/>
            <a:headEnd len="sm" w="sm" type="none"/>
            <a:tailEnd len="sm" w="sm" type="none"/>
          </a:ln>
        </p:spPr>
      </p:cxnSp>
      <p:cxnSp>
        <p:nvCxnSpPr>
          <p:cNvPr id="405" name="Google Shape;405;p19"/>
          <p:cNvCxnSpPr/>
          <p:nvPr/>
        </p:nvCxnSpPr>
        <p:spPr>
          <a:xfrm>
            <a:off x="7883525" y="2760663"/>
            <a:ext cx="177800" cy="0"/>
          </a:xfrm>
          <a:prstGeom prst="straightConnector1">
            <a:avLst/>
          </a:prstGeom>
          <a:noFill/>
          <a:ln cap="flat" cmpd="sng" w="9525">
            <a:solidFill>
              <a:schemeClr val="lt2"/>
            </a:solidFill>
            <a:prstDash val="solid"/>
            <a:round/>
            <a:headEnd len="sm" w="sm" type="none"/>
            <a:tailEnd len="sm" w="sm" type="none"/>
          </a:ln>
        </p:spPr>
      </p:cxnSp>
      <p:cxnSp>
        <p:nvCxnSpPr>
          <p:cNvPr id="406" name="Google Shape;406;p19"/>
          <p:cNvCxnSpPr/>
          <p:nvPr/>
        </p:nvCxnSpPr>
        <p:spPr>
          <a:xfrm flipH="1">
            <a:off x="7029449" y="2836863"/>
            <a:ext cx="98425" cy="704850"/>
          </a:xfrm>
          <a:prstGeom prst="straightConnector1">
            <a:avLst/>
          </a:prstGeom>
          <a:noFill/>
          <a:ln cap="flat" cmpd="sng" w="9525">
            <a:solidFill>
              <a:schemeClr val="lt2"/>
            </a:solidFill>
            <a:prstDash val="solid"/>
            <a:round/>
            <a:headEnd len="sm" w="sm" type="none"/>
            <a:tailEnd len="sm" w="sm" type="none"/>
          </a:ln>
        </p:spPr>
      </p:cxnSp>
      <p:cxnSp>
        <p:nvCxnSpPr>
          <p:cNvPr id="407" name="Google Shape;407;p19"/>
          <p:cNvCxnSpPr/>
          <p:nvPr/>
        </p:nvCxnSpPr>
        <p:spPr>
          <a:xfrm flipH="1">
            <a:off x="7619999" y="2836863"/>
            <a:ext cx="111125" cy="727074"/>
          </a:xfrm>
          <a:prstGeom prst="straightConnector1">
            <a:avLst/>
          </a:prstGeom>
          <a:noFill/>
          <a:ln cap="flat" cmpd="sng" w="9525">
            <a:solidFill>
              <a:schemeClr val="lt2"/>
            </a:solidFill>
            <a:prstDash val="solid"/>
            <a:round/>
            <a:headEnd len="sm" w="sm" type="none"/>
            <a:tailEnd len="sm" w="sm" type="none"/>
          </a:ln>
        </p:spPr>
      </p:cxnSp>
      <p:grpSp>
        <p:nvGrpSpPr>
          <p:cNvPr id="408" name="Google Shape;408;p19"/>
          <p:cNvGrpSpPr/>
          <p:nvPr/>
        </p:nvGrpSpPr>
        <p:grpSpPr>
          <a:xfrm>
            <a:off x="6672262" y="4454524"/>
            <a:ext cx="501650" cy="236538"/>
            <a:chOff x="4700" y="2995"/>
            <a:chExt cx="316" cy="149"/>
          </a:xfrm>
        </p:grpSpPr>
        <p:sp>
          <p:nvSpPr>
            <p:cNvPr id="409" name="Google Shape;409;p19"/>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410" name="Google Shape;410;p19"/>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411" name="Google Shape;411;p19"/>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412" name="Google Shape;412;p19"/>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13" name="Google Shape;413;p19"/>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414" name="Google Shape;414;p19"/>
            <p:cNvGrpSpPr/>
            <p:nvPr/>
          </p:nvGrpSpPr>
          <p:grpSpPr>
            <a:xfrm>
              <a:off x="4775" y="3017"/>
              <a:ext cx="157" cy="56"/>
              <a:chOff x="2847" y="848"/>
              <a:chExt cx="141" cy="98"/>
            </a:xfrm>
          </p:grpSpPr>
          <p:cxnSp>
            <p:nvCxnSpPr>
              <p:cNvPr id="415" name="Google Shape;415;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416" name="Google Shape;416;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417" name="Google Shape;417;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418" name="Google Shape;418;p19"/>
            <p:cNvGrpSpPr/>
            <p:nvPr/>
          </p:nvGrpSpPr>
          <p:grpSpPr>
            <a:xfrm flipH="1" rot="10800000">
              <a:off x="4775" y="3016"/>
              <a:ext cx="157" cy="56"/>
              <a:chOff x="2847" y="848"/>
              <a:chExt cx="141" cy="98"/>
            </a:xfrm>
          </p:grpSpPr>
          <p:cxnSp>
            <p:nvCxnSpPr>
              <p:cNvPr id="419" name="Google Shape;419;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420" name="Google Shape;420;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421" name="Google Shape;421;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422" name="Google Shape;422;p19"/>
          <p:cNvGrpSpPr/>
          <p:nvPr/>
        </p:nvGrpSpPr>
        <p:grpSpPr>
          <a:xfrm>
            <a:off x="6007099" y="4756149"/>
            <a:ext cx="501650" cy="236538"/>
            <a:chOff x="4700" y="2995"/>
            <a:chExt cx="316" cy="149"/>
          </a:xfrm>
        </p:grpSpPr>
        <p:sp>
          <p:nvSpPr>
            <p:cNvPr id="423" name="Google Shape;423;p19"/>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424" name="Google Shape;424;p19"/>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425" name="Google Shape;425;p19"/>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426" name="Google Shape;426;p19"/>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7" name="Google Shape;427;p19"/>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428" name="Google Shape;428;p19"/>
            <p:cNvGrpSpPr/>
            <p:nvPr/>
          </p:nvGrpSpPr>
          <p:grpSpPr>
            <a:xfrm>
              <a:off x="4775" y="3017"/>
              <a:ext cx="157" cy="56"/>
              <a:chOff x="2847" y="848"/>
              <a:chExt cx="141" cy="98"/>
            </a:xfrm>
          </p:grpSpPr>
          <p:cxnSp>
            <p:nvCxnSpPr>
              <p:cNvPr id="429" name="Google Shape;429;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430" name="Google Shape;430;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431" name="Google Shape;431;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432" name="Google Shape;432;p19"/>
            <p:cNvGrpSpPr/>
            <p:nvPr/>
          </p:nvGrpSpPr>
          <p:grpSpPr>
            <a:xfrm flipH="1" rot="10800000">
              <a:off x="4775" y="3016"/>
              <a:ext cx="157" cy="56"/>
              <a:chOff x="2847" y="848"/>
              <a:chExt cx="141" cy="98"/>
            </a:xfrm>
          </p:grpSpPr>
          <p:cxnSp>
            <p:nvCxnSpPr>
              <p:cNvPr id="433" name="Google Shape;433;p19"/>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434" name="Google Shape;434;p19"/>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435" name="Google Shape;435;p19"/>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436" name="Google Shape;436;p19"/>
          <p:cNvGrpSpPr/>
          <p:nvPr/>
        </p:nvGrpSpPr>
        <p:grpSpPr>
          <a:xfrm>
            <a:off x="6837363" y="4941887"/>
            <a:ext cx="290511" cy="406399"/>
            <a:chOff x="4290" y="3129"/>
            <a:chExt cx="182" cy="256"/>
          </a:xfrm>
        </p:grpSpPr>
        <p:pic>
          <p:nvPicPr>
            <p:cNvPr descr="31u_bnrz[1]" id="437" name="Google Shape;437;p19"/>
            <p:cNvPicPr preferRelativeResize="0"/>
            <p:nvPr/>
          </p:nvPicPr>
          <p:blipFill rotWithShape="1">
            <a:blip r:embed="rId15">
              <a:alphaModFix/>
            </a:blip>
            <a:srcRect b="0" l="0" r="0" t="0"/>
            <a:stretch/>
          </p:blipFill>
          <p:spPr>
            <a:xfrm>
              <a:off x="4343" y="3211"/>
              <a:ext cx="120" cy="174"/>
            </a:xfrm>
            <a:prstGeom prst="rect">
              <a:avLst/>
            </a:prstGeom>
            <a:solidFill>
              <a:srgbClr val="DDDDDD"/>
            </a:solidFill>
            <a:ln>
              <a:noFill/>
            </a:ln>
          </p:spPr>
        </p:pic>
        <p:sp>
          <p:nvSpPr>
            <p:cNvPr id="438" name="Google Shape;438;p19"/>
            <p:cNvSpPr/>
            <p:nvPr/>
          </p:nvSpPr>
          <p:spPr>
            <a:xfrm>
              <a:off x="4338" y="3143"/>
              <a:ext cx="33" cy="38"/>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39" name="Google Shape;439;p19"/>
            <p:cNvSpPr/>
            <p:nvPr/>
          </p:nvSpPr>
          <p:spPr>
            <a:xfrm>
              <a:off x="4395" y="3142"/>
              <a:ext cx="22" cy="29"/>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0" name="Google Shape;440;p19"/>
            <p:cNvSpPr/>
            <p:nvPr/>
          </p:nvSpPr>
          <p:spPr>
            <a:xfrm>
              <a:off x="4318" y="3135"/>
              <a:ext cx="54" cy="62"/>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1" name="Google Shape;441;p19"/>
            <p:cNvSpPr/>
            <p:nvPr/>
          </p:nvSpPr>
          <p:spPr>
            <a:xfrm>
              <a:off x="4393" y="3132"/>
              <a:ext cx="46" cy="42"/>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2" name="Google Shape;442;p19"/>
            <p:cNvSpPr/>
            <p:nvPr/>
          </p:nvSpPr>
          <p:spPr>
            <a:xfrm>
              <a:off x="4297" y="3153"/>
              <a:ext cx="18" cy="38"/>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3" name="Google Shape;443;p19"/>
            <p:cNvSpPr/>
            <p:nvPr/>
          </p:nvSpPr>
          <p:spPr>
            <a:xfrm>
              <a:off x="4431" y="3129"/>
              <a:ext cx="41" cy="5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4" name="Google Shape;444;p19"/>
            <p:cNvSpPr/>
            <p:nvPr/>
          </p:nvSpPr>
          <p:spPr>
            <a:xfrm>
              <a:off x="4386" y="3190"/>
              <a:ext cx="14" cy="30"/>
            </a:xfrm>
            <a:custGeom>
              <a:rect b="b" l="l" r="r" t="t"/>
              <a:pathLst>
                <a:path extrusionOk="0" h="120000" w="120000">
                  <a:moveTo>
                    <a:pt x="44819" y="8983"/>
                  </a:moveTo>
                  <a:lnTo>
                    <a:pt x="41927" y="5133"/>
                  </a:lnTo>
                  <a:lnTo>
                    <a:pt x="36144" y="1925"/>
                  </a:lnTo>
                  <a:lnTo>
                    <a:pt x="27469" y="641"/>
                  </a:lnTo>
                  <a:lnTo>
                    <a:pt x="20240" y="0"/>
                  </a:lnTo>
                  <a:lnTo>
                    <a:pt x="11566" y="1283"/>
                  </a:lnTo>
                  <a:lnTo>
                    <a:pt x="4337" y="3208"/>
                  </a:lnTo>
                  <a:lnTo>
                    <a:pt x="0" y="7058"/>
                  </a:lnTo>
                  <a:lnTo>
                    <a:pt x="0" y="10909"/>
                  </a:lnTo>
                  <a:lnTo>
                    <a:pt x="7228" y="26951"/>
                  </a:lnTo>
                  <a:lnTo>
                    <a:pt x="21686" y="45561"/>
                  </a:lnTo>
                  <a:lnTo>
                    <a:pt x="39036" y="64171"/>
                  </a:lnTo>
                  <a:lnTo>
                    <a:pt x="59277" y="81497"/>
                  </a:lnTo>
                  <a:lnTo>
                    <a:pt x="79518" y="96898"/>
                  </a:lnTo>
                  <a:lnTo>
                    <a:pt x="98313" y="109732"/>
                  </a:lnTo>
                  <a:lnTo>
                    <a:pt x="111325" y="118074"/>
                  </a:lnTo>
                  <a:lnTo>
                    <a:pt x="119999" y="120000"/>
                  </a:lnTo>
                  <a:lnTo>
                    <a:pt x="115662" y="111657"/>
                  </a:lnTo>
                  <a:lnTo>
                    <a:pt x="108433" y="101390"/>
                  </a:lnTo>
                  <a:lnTo>
                    <a:pt x="98313" y="88556"/>
                  </a:lnTo>
                  <a:lnTo>
                    <a:pt x="85301" y="72513"/>
                  </a:lnTo>
                  <a:lnTo>
                    <a:pt x="73734" y="56470"/>
                  </a:lnTo>
                  <a:lnTo>
                    <a:pt x="62168" y="40427"/>
                  </a:lnTo>
                  <a:lnTo>
                    <a:pt x="52048" y="24385"/>
                  </a:lnTo>
                  <a:lnTo>
                    <a:pt x="44819" y="89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5" name="Google Shape;445;p19"/>
            <p:cNvSpPr/>
            <p:nvPr/>
          </p:nvSpPr>
          <p:spPr>
            <a:xfrm>
              <a:off x="4381" y="3173"/>
              <a:ext cx="7" cy="15"/>
            </a:xfrm>
            <a:custGeom>
              <a:rect b="b" l="l" r="r" t="t"/>
              <a:pathLst>
                <a:path extrusionOk="0" h="120000" w="120000">
                  <a:moveTo>
                    <a:pt x="60000" y="12765"/>
                  </a:moveTo>
                  <a:lnTo>
                    <a:pt x="57272" y="7659"/>
                  </a:lnTo>
                  <a:lnTo>
                    <a:pt x="49090" y="2553"/>
                  </a:lnTo>
                  <a:lnTo>
                    <a:pt x="38181" y="0"/>
                  </a:lnTo>
                  <a:lnTo>
                    <a:pt x="27272" y="0"/>
                  </a:lnTo>
                  <a:lnTo>
                    <a:pt x="16363" y="1276"/>
                  </a:lnTo>
                  <a:lnTo>
                    <a:pt x="8181" y="3829"/>
                  </a:lnTo>
                  <a:lnTo>
                    <a:pt x="0" y="8936"/>
                  </a:lnTo>
                  <a:lnTo>
                    <a:pt x="0" y="14042"/>
                  </a:lnTo>
                  <a:lnTo>
                    <a:pt x="0" y="30638"/>
                  </a:lnTo>
                  <a:lnTo>
                    <a:pt x="10909" y="48510"/>
                  </a:lnTo>
                  <a:lnTo>
                    <a:pt x="21818" y="66382"/>
                  </a:lnTo>
                  <a:lnTo>
                    <a:pt x="38181" y="82978"/>
                  </a:lnTo>
                  <a:lnTo>
                    <a:pt x="57272" y="99574"/>
                  </a:lnTo>
                  <a:lnTo>
                    <a:pt x="76363" y="111063"/>
                  </a:lnTo>
                  <a:lnTo>
                    <a:pt x="100909" y="118723"/>
                  </a:lnTo>
                  <a:lnTo>
                    <a:pt x="114545" y="120000"/>
                  </a:lnTo>
                  <a:lnTo>
                    <a:pt x="120000" y="97021"/>
                  </a:lnTo>
                  <a:lnTo>
                    <a:pt x="103636" y="68936"/>
                  </a:lnTo>
                  <a:lnTo>
                    <a:pt x="84545" y="40851"/>
                  </a:lnTo>
                  <a:lnTo>
                    <a:pt x="60000" y="127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6" name="Google Shape;446;p19"/>
            <p:cNvSpPr/>
            <p:nvPr/>
          </p:nvSpPr>
          <p:spPr>
            <a:xfrm>
              <a:off x="4375" y="3162"/>
              <a:ext cx="5" cy="9"/>
            </a:xfrm>
            <a:custGeom>
              <a:rect b="b" l="l" r="r" t="t"/>
              <a:pathLst>
                <a:path extrusionOk="0" h="120000" w="120000">
                  <a:moveTo>
                    <a:pt x="63157" y="15555"/>
                  </a:moveTo>
                  <a:lnTo>
                    <a:pt x="63157" y="17777"/>
                  </a:lnTo>
                  <a:lnTo>
                    <a:pt x="60000" y="8888"/>
                  </a:lnTo>
                  <a:lnTo>
                    <a:pt x="47368" y="2222"/>
                  </a:lnTo>
                  <a:lnTo>
                    <a:pt x="37894" y="0"/>
                  </a:lnTo>
                  <a:lnTo>
                    <a:pt x="22105" y="0"/>
                  </a:lnTo>
                  <a:lnTo>
                    <a:pt x="12631" y="2222"/>
                  </a:lnTo>
                  <a:lnTo>
                    <a:pt x="3157" y="8888"/>
                  </a:lnTo>
                  <a:lnTo>
                    <a:pt x="0" y="17777"/>
                  </a:lnTo>
                  <a:lnTo>
                    <a:pt x="0" y="24444"/>
                  </a:lnTo>
                  <a:lnTo>
                    <a:pt x="3157" y="37777"/>
                  </a:lnTo>
                  <a:lnTo>
                    <a:pt x="12631" y="53333"/>
                  </a:lnTo>
                  <a:lnTo>
                    <a:pt x="25263" y="71111"/>
                  </a:lnTo>
                  <a:lnTo>
                    <a:pt x="44210" y="86666"/>
                  </a:lnTo>
                  <a:lnTo>
                    <a:pt x="63157" y="102222"/>
                  </a:lnTo>
                  <a:lnTo>
                    <a:pt x="85263" y="111111"/>
                  </a:lnTo>
                  <a:lnTo>
                    <a:pt x="104210" y="120000"/>
                  </a:lnTo>
                  <a:lnTo>
                    <a:pt x="120000" y="120000"/>
                  </a:lnTo>
                  <a:lnTo>
                    <a:pt x="113684" y="93333"/>
                  </a:lnTo>
                  <a:lnTo>
                    <a:pt x="101052" y="64444"/>
                  </a:lnTo>
                  <a:lnTo>
                    <a:pt x="78947" y="35555"/>
                  </a:lnTo>
                  <a:lnTo>
                    <a:pt x="63157" y="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7" name="Google Shape;447;p19"/>
            <p:cNvSpPr/>
            <p:nvPr/>
          </p:nvSpPr>
          <p:spPr>
            <a:xfrm>
              <a:off x="4370" y="3154"/>
              <a:ext cx="7" cy="5"/>
            </a:xfrm>
            <a:custGeom>
              <a:rect b="b" l="l" r="r" t="t"/>
              <a:pathLst>
                <a:path extrusionOk="0" h="120000" w="120000">
                  <a:moveTo>
                    <a:pt x="94615" y="90000"/>
                  </a:moveTo>
                  <a:lnTo>
                    <a:pt x="106153" y="80000"/>
                  </a:lnTo>
                  <a:lnTo>
                    <a:pt x="117692" y="70000"/>
                  </a:lnTo>
                  <a:lnTo>
                    <a:pt x="120000" y="53333"/>
                  </a:lnTo>
                  <a:lnTo>
                    <a:pt x="120000" y="40000"/>
                  </a:lnTo>
                  <a:lnTo>
                    <a:pt x="115384" y="20000"/>
                  </a:lnTo>
                  <a:lnTo>
                    <a:pt x="106153" y="6666"/>
                  </a:lnTo>
                  <a:lnTo>
                    <a:pt x="94615" y="0"/>
                  </a:lnTo>
                  <a:lnTo>
                    <a:pt x="83076" y="0"/>
                  </a:lnTo>
                  <a:lnTo>
                    <a:pt x="76153" y="0"/>
                  </a:lnTo>
                  <a:lnTo>
                    <a:pt x="66923" y="3333"/>
                  </a:lnTo>
                  <a:lnTo>
                    <a:pt x="48461" y="13333"/>
                  </a:lnTo>
                  <a:lnTo>
                    <a:pt x="30000" y="26666"/>
                  </a:lnTo>
                  <a:lnTo>
                    <a:pt x="13846" y="50000"/>
                  </a:lnTo>
                  <a:lnTo>
                    <a:pt x="6923" y="73333"/>
                  </a:lnTo>
                  <a:lnTo>
                    <a:pt x="0" y="96666"/>
                  </a:lnTo>
                  <a:lnTo>
                    <a:pt x="0" y="103333"/>
                  </a:lnTo>
                  <a:lnTo>
                    <a:pt x="9230" y="110000"/>
                  </a:lnTo>
                  <a:lnTo>
                    <a:pt x="20769" y="120000"/>
                  </a:lnTo>
                  <a:lnTo>
                    <a:pt x="30000" y="120000"/>
                  </a:lnTo>
                  <a:lnTo>
                    <a:pt x="41538" y="120000"/>
                  </a:lnTo>
                  <a:lnTo>
                    <a:pt x="55384" y="110000"/>
                  </a:lnTo>
                  <a:lnTo>
                    <a:pt x="69230" y="106666"/>
                  </a:lnTo>
                  <a:lnTo>
                    <a:pt x="83076" y="100000"/>
                  </a:lnTo>
                  <a:lnTo>
                    <a:pt x="94615" y="9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8" name="Google Shape;448;p19"/>
            <p:cNvSpPr/>
            <p:nvPr/>
          </p:nvSpPr>
          <p:spPr>
            <a:xfrm>
              <a:off x="4329" y="3145"/>
              <a:ext cx="33" cy="38"/>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49" name="Google Shape;449;p19"/>
            <p:cNvSpPr/>
            <p:nvPr/>
          </p:nvSpPr>
          <p:spPr>
            <a:xfrm>
              <a:off x="4386" y="3145"/>
              <a:ext cx="22" cy="29"/>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50" name="Google Shape;450;p19"/>
            <p:cNvSpPr/>
            <p:nvPr/>
          </p:nvSpPr>
          <p:spPr>
            <a:xfrm>
              <a:off x="4309" y="3137"/>
              <a:ext cx="53" cy="62"/>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51" name="Google Shape;451;p19"/>
            <p:cNvSpPr/>
            <p:nvPr/>
          </p:nvSpPr>
          <p:spPr>
            <a:xfrm>
              <a:off x="4384" y="3136"/>
              <a:ext cx="46" cy="42"/>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52" name="Google Shape;452;p19"/>
            <p:cNvSpPr/>
            <p:nvPr/>
          </p:nvSpPr>
          <p:spPr>
            <a:xfrm>
              <a:off x="4290" y="3159"/>
              <a:ext cx="18" cy="38"/>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53" name="Google Shape;453;p19"/>
            <p:cNvSpPr/>
            <p:nvPr/>
          </p:nvSpPr>
          <p:spPr>
            <a:xfrm>
              <a:off x="4422" y="3132"/>
              <a:ext cx="41" cy="5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54" name="Google Shape;454;p19"/>
            <p:cNvSpPr/>
            <p:nvPr/>
          </p:nvSpPr>
          <p:spPr>
            <a:xfrm>
              <a:off x="4338" y="3209"/>
              <a:ext cx="124" cy="175"/>
            </a:xfrm>
            <a:custGeom>
              <a:rect b="b" l="l" r="r" t="t"/>
              <a:pathLst>
                <a:path extrusionOk="0" h="120000" w="120000">
                  <a:moveTo>
                    <a:pt x="0" y="119999"/>
                  </a:moveTo>
                  <a:lnTo>
                    <a:pt x="0" y="98742"/>
                  </a:lnTo>
                  <a:lnTo>
                    <a:pt x="10560" y="98742"/>
                  </a:lnTo>
                  <a:lnTo>
                    <a:pt x="10560" y="80914"/>
                  </a:lnTo>
                  <a:lnTo>
                    <a:pt x="22080" y="78171"/>
                  </a:lnTo>
                  <a:lnTo>
                    <a:pt x="19200" y="60342"/>
                  </a:lnTo>
                  <a:lnTo>
                    <a:pt x="28800" y="57599"/>
                  </a:lnTo>
                  <a:lnTo>
                    <a:pt x="28800" y="39771"/>
                  </a:lnTo>
                  <a:lnTo>
                    <a:pt x="37440" y="37028"/>
                  </a:lnTo>
                  <a:lnTo>
                    <a:pt x="37440" y="19200"/>
                  </a:lnTo>
                  <a:lnTo>
                    <a:pt x="46080" y="19200"/>
                  </a:lnTo>
                  <a:lnTo>
                    <a:pt x="53760" y="0"/>
                  </a:lnTo>
                  <a:lnTo>
                    <a:pt x="76800" y="0"/>
                  </a:lnTo>
                  <a:lnTo>
                    <a:pt x="77760" y="17142"/>
                  </a:lnTo>
                  <a:lnTo>
                    <a:pt x="88320" y="16457"/>
                  </a:lnTo>
                  <a:lnTo>
                    <a:pt x="89280" y="33600"/>
                  </a:lnTo>
                  <a:lnTo>
                    <a:pt x="97920" y="37028"/>
                  </a:lnTo>
                  <a:lnTo>
                    <a:pt x="95040" y="55542"/>
                  </a:lnTo>
                  <a:lnTo>
                    <a:pt x="109440" y="56228"/>
                  </a:lnTo>
                  <a:lnTo>
                    <a:pt x="102720" y="55542"/>
                  </a:lnTo>
                  <a:lnTo>
                    <a:pt x="103680" y="78171"/>
                  </a:lnTo>
                  <a:lnTo>
                    <a:pt x="112320" y="80228"/>
                  </a:lnTo>
                  <a:lnTo>
                    <a:pt x="117120" y="97371"/>
                  </a:lnTo>
                  <a:lnTo>
                    <a:pt x="120000" y="119999"/>
                  </a:lnTo>
                  <a:lnTo>
                    <a:pt x="0" y="119999"/>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455" name="Google Shape;455;p19"/>
          <p:cNvGrpSpPr/>
          <p:nvPr/>
        </p:nvGrpSpPr>
        <p:grpSpPr>
          <a:xfrm>
            <a:off x="5394325" y="3403599"/>
            <a:ext cx="290512" cy="406400"/>
            <a:chOff x="4290" y="3129"/>
            <a:chExt cx="182" cy="256"/>
          </a:xfrm>
        </p:grpSpPr>
        <p:pic>
          <p:nvPicPr>
            <p:cNvPr descr="31u_bnrz[1]" id="456" name="Google Shape;456;p19"/>
            <p:cNvPicPr preferRelativeResize="0"/>
            <p:nvPr/>
          </p:nvPicPr>
          <p:blipFill rotWithShape="1">
            <a:blip r:embed="rId15">
              <a:alphaModFix/>
            </a:blip>
            <a:srcRect b="0" l="0" r="0" t="0"/>
            <a:stretch/>
          </p:blipFill>
          <p:spPr>
            <a:xfrm>
              <a:off x="4343" y="3211"/>
              <a:ext cx="120" cy="174"/>
            </a:xfrm>
            <a:prstGeom prst="rect">
              <a:avLst/>
            </a:prstGeom>
            <a:solidFill>
              <a:srgbClr val="DDDDDD"/>
            </a:solidFill>
            <a:ln>
              <a:noFill/>
            </a:ln>
          </p:spPr>
        </p:pic>
        <p:sp>
          <p:nvSpPr>
            <p:cNvPr id="457" name="Google Shape;457;p19"/>
            <p:cNvSpPr/>
            <p:nvPr/>
          </p:nvSpPr>
          <p:spPr>
            <a:xfrm>
              <a:off x="4338" y="3143"/>
              <a:ext cx="33" cy="38"/>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58" name="Google Shape;458;p19"/>
            <p:cNvSpPr/>
            <p:nvPr/>
          </p:nvSpPr>
          <p:spPr>
            <a:xfrm>
              <a:off x="4395" y="3142"/>
              <a:ext cx="22" cy="29"/>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59" name="Google Shape;459;p19"/>
            <p:cNvSpPr/>
            <p:nvPr/>
          </p:nvSpPr>
          <p:spPr>
            <a:xfrm>
              <a:off x="4318" y="3135"/>
              <a:ext cx="54" cy="62"/>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0" name="Google Shape;460;p19"/>
            <p:cNvSpPr/>
            <p:nvPr/>
          </p:nvSpPr>
          <p:spPr>
            <a:xfrm>
              <a:off x="4393" y="3132"/>
              <a:ext cx="46" cy="42"/>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1" name="Google Shape;461;p19"/>
            <p:cNvSpPr/>
            <p:nvPr/>
          </p:nvSpPr>
          <p:spPr>
            <a:xfrm>
              <a:off x="4297" y="3153"/>
              <a:ext cx="18" cy="38"/>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2" name="Google Shape;462;p19"/>
            <p:cNvSpPr/>
            <p:nvPr/>
          </p:nvSpPr>
          <p:spPr>
            <a:xfrm>
              <a:off x="4431" y="3129"/>
              <a:ext cx="41" cy="5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3" name="Google Shape;463;p19"/>
            <p:cNvSpPr/>
            <p:nvPr/>
          </p:nvSpPr>
          <p:spPr>
            <a:xfrm>
              <a:off x="4386" y="3190"/>
              <a:ext cx="14" cy="30"/>
            </a:xfrm>
            <a:custGeom>
              <a:rect b="b" l="l" r="r" t="t"/>
              <a:pathLst>
                <a:path extrusionOk="0" h="120000" w="120000">
                  <a:moveTo>
                    <a:pt x="44819" y="8983"/>
                  </a:moveTo>
                  <a:lnTo>
                    <a:pt x="41927" y="5133"/>
                  </a:lnTo>
                  <a:lnTo>
                    <a:pt x="36144" y="1925"/>
                  </a:lnTo>
                  <a:lnTo>
                    <a:pt x="27469" y="641"/>
                  </a:lnTo>
                  <a:lnTo>
                    <a:pt x="20240" y="0"/>
                  </a:lnTo>
                  <a:lnTo>
                    <a:pt x="11566" y="1283"/>
                  </a:lnTo>
                  <a:lnTo>
                    <a:pt x="4337" y="3208"/>
                  </a:lnTo>
                  <a:lnTo>
                    <a:pt x="0" y="7058"/>
                  </a:lnTo>
                  <a:lnTo>
                    <a:pt x="0" y="10909"/>
                  </a:lnTo>
                  <a:lnTo>
                    <a:pt x="7228" y="26951"/>
                  </a:lnTo>
                  <a:lnTo>
                    <a:pt x="21686" y="45561"/>
                  </a:lnTo>
                  <a:lnTo>
                    <a:pt x="39036" y="64171"/>
                  </a:lnTo>
                  <a:lnTo>
                    <a:pt x="59277" y="81497"/>
                  </a:lnTo>
                  <a:lnTo>
                    <a:pt x="79518" y="96898"/>
                  </a:lnTo>
                  <a:lnTo>
                    <a:pt x="98313" y="109732"/>
                  </a:lnTo>
                  <a:lnTo>
                    <a:pt x="111325" y="118074"/>
                  </a:lnTo>
                  <a:lnTo>
                    <a:pt x="119999" y="120000"/>
                  </a:lnTo>
                  <a:lnTo>
                    <a:pt x="115662" y="111657"/>
                  </a:lnTo>
                  <a:lnTo>
                    <a:pt x="108433" y="101390"/>
                  </a:lnTo>
                  <a:lnTo>
                    <a:pt x="98313" y="88556"/>
                  </a:lnTo>
                  <a:lnTo>
                    <a:pt x="85301" y="72513"/>
                  </a:lnTo>
                  <a:lnTo>
                    <a:pt x="73734" y="56470"/>
                  </a:lnTo>
                  <a:lnTo>
                    <a:pt x="62168" y="40427"/>
                  </a:lnTo>
                  <a:lnTo>
                    <a:pt x="52048" y="24385"/>
                  </a:lnTo>
                  <a:lnTo>
                    <a:pt x="44819" y="89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4" name="Google Shape;464;p19"/>
            <p:cNvSpPr/>
            <p:nvPr/>
          </p:nvSpPr>
          <p:spPr>
            <a:xfrm>
              <a:off x="4381" y="3173"/>
              <a:ext cx="7" cy="15"/>
            </a:xfrm>
            <a:custGeom>
              <a:rect b="b" l="l" r="r" t="t"/>
              <a:pathLst>
                <a:path extrusionOk="0" h="120000" w="120000">
                  <a:moveTo>
                    <a:pt x="60000" y="12765"/>
                  </a:moveTo>
                  <a:lnTo>
                    <a:pt x="57272" y="7659"/>
                  </a:lnTo>
                  <a:lnTo>
                    <a:pt x="49090" y="2553"/>
                  </a:lnTo>
                  <a:lnTo>
                    <a:pt x="38181" y="0"/>
                  </a:lnTo>
                  <a:lnTo>
                    <a:pt x="27272" y="0"/>
                  </a:lnTo>
                  <a:lnTo>
                    <a:pt x="16363" y="1276"/>
                  </a:lnTo>
                  <a:lnTo>
                    <a:pt x="8181" y="3829"/>
                  </a:lnTo>
                  <a:lnTo>
                    <a:pt x="0" y="8936"/>
                  </a:lnTo>
                  <a:lnTo>
                    <a:pt x="0" y="14042"/>
                  </a:lnTo>
                  <a:lnTo>
                    <a:pt x="0" y="30638"/>
                  </a:lnTo>
                  <a:lnTo>
                    <a:pt x="10909" y="48510"/>
                  </a:lnTo>
                  <a:lnTo>
                    <a:pt x="21818" y="66382"/>
                  </a:lnTo>
                  <a:lnTo>
                    <a:pt x="38181" y="82978"/>
                  </a:lnTo>
                  <a:lnTo>
                    <a:pt x="57272" y="99574"/>
                  </a:lnTo>
                  <a:lnTo>
                    <a:pt x="76363" y="111063"/>
                  </a:lnTo>
                  <a:lnTo>
                    <a:pt x="100909" y="118723"/>
                  </a:lnTo>
                  <a:lnTo>
                    <a:pt x="114545" y="120000"/>
                  </a:lnTo>
                  <a:lnTo>
                    <a:pt x="120000" y="97021"/>
                  </a:lnTo>
                  <a:lnTo>
                    <a:pt x="103636" y="68936"/>
                  </a:lnTo>
                  <a:lnTo>
                    <a:pt x="84545" y="40851"/>
                  </a:lnTo>
                  <a:lnTo>
                    <a:pt x="60000" y="127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5" name="Google Shape;465;p19"/>
            <p:cNvSpPr/>
            <p:nvPr/>
          </p:nvSpPr>
          <p:spPr>
            <a:xfrm>
              <a:off x="4375" y="3162"/>
              <a:ext cx="5" cy="9"/>
            </a:xfrm>
            <a:custGeom>
              <a:rect b="b" l="l" r="r" t="t"/>
              <a:pathLst>
                <a:path extrusionOk="0" h="120000" w="120000">
                  <a:moveTo>
                    <a:pt x="63157" y="15555"/>
                  </a:moveTo>
                  <a:lnTo>
                    <a:pt x="63157" y="17777"/>
                  </a:lnTo>
                  <a:lnTo>
                    <a:pt x="60000" y="8888"/>
                  </a:lnTo>
                  <a:lnTo>
                    <a:pt x="47368" y="2222"/>
                  </a:lnTo>
                  <a:lnTo>
                    <a:pt x="37894" y="0"/>
                  </a:lnTo>
                  <a:lnTo>
                    <a:pt x="22105" y="0"/>
                  </a:lnTo>
                  <a:lnTo>
                    <a:pt x="12631" y="2222"/>
                  </a:lnTo>
                  <a:lnTo>
                    <a:pt x="3157" y="8888"/>
                  </a:lnTo>
                  <a:lnTo>
                    <a:pt x="0" y="17777"/>
                  </a:lnTo>
                  <a:lnTo>
                    <a:pt x="0" y="24444"/>
                  </a:lnTo>
                  <a:lnTo>
                    <a:pt x="3157" y="37777"/>
                  </a:lnTo>
                  <a:lnTo>
                    <a:pt x="12631" y="53333"/>
                  </a:lnTo>
                  <a:lnTo>
                    <a:pt x="25263" y="71111"/>
                  </a:lnTo>
                  <a:lnTo>
                    <a:pt x="44210" y="86666"/>
                  </a:lnTo>
                  <a:lnTo>
                    <a:pt x="63157" y="102222"/>
                  </a:lnTo>
                  <a:lnTo>
                    <a:pt x="85263" y="111111"/>
                  </a:lnTo>
                  <a:lnTo>
                    <a:pt x="104210" y="120000"/>
                  </a:lnTo>
                  <a:lnTo>
                    <a:pt x="120000" y="120000"/>
                  </a:lnTo>
                  <a:lnTo>
                    <a:pt x="113684" y="93333"/>
                  </a:lnTo>
                  <a:lnTo>
                    <a:pt x="101052" y="64444"/>
                  </a:lnTo>
                  <a:lnTo>
                    <a:pt x="78947" y="35555"/>
                  </a:lnTo>
                  <a:lnTo>
                    <a:pt x="63157" y="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6" name="Google Shape;466;p19"/>
            <p:cNvSpPr/>
            <p:nvPr/>
          </p:nvSpPr>
          <p:spPr>
            <a:xfrm>
              <a:off x="4370" y="3154"/>
              <a:ext cx="7" cy="5"/>
            </a:xfrm>
            <a:custGeom>
              <a:rect b="b" l="l" r="r" t="t"/>
              <a:pathLst>
                <a:path extrusionOk="0" h="120000" w="120000">
                  <a:moveTo>
                    <a:pt x="94615" y="90000"/>
                  </a:moveTo>
                  <a:lnTo>
                    <a:pt x="106153" y="80000"/>
                  </a:lnTo>
                  <a:lnTo>
                    <a:pt x="117692" y="70000"/>
                  </a:lnTo>
                  <a:lnTo>
                    <a:pt x="120000" y="53333"/>
                  </a:lnTo>
                  <a:lnTo>
                    <a:pt x="120000" y="40000"/>
                  </a:lnTo>
                  <a:lnTo>
                    <a:pt x="115384" y="20000"/>
                  </a:lnTo>
                  <a:lnTo>
                    <a:pt x="106153" y="6666"/>
                  </a:lnTo>
                  <a:lnTo>
                    <a:pt x="94615" y="0"/>
                  </a:lnTo>
                  <a:lnTo>
                    <a:pt x="83076" y="0"/>
                  </a:lnTo>
                  <a:lnTo>
                    <a:pt x="76153" y="0"/>
                  </a:lnTo>
                  <a:lnTo>
                    <a:pt x="66923" y="3333"/>
                  </a:lnTo>
                  <a:lnTo>
                    <a:pt x="48461" y="13333"/>
                  </a:lnTo>
                  <a:lnTo>
                    <a:pt x="30000" y="26666"/>
                  </a:lnTo>
                  <a:lnTo>
                    <a:pt x="13846" y="50000"/>
                  </a:lnTo>
                  <a:lnTo>
                    <a:pt x="6923" y="73333"/>
                  </a:lnTo>
                  <a:lnTo>
                    <a:pt x="0" y="96666"/>
                  </a:lnTo>
                  <a:lnTo>
                    <a:pt x="0" y="103333"/>
                  </a:lnTo>
                  <a:lnTo>
                    <a:pt x="9230" y="110000"/>
                  </a:lnTo>
                  <a:lnTo>
                    <a:pt x="20769" y="120000"/>
                  </a:lnTo>
                  <a:lnTo>
                    <a:pt x="30000" y="120000"/>
                  </a:lnTo>
                  <a:lnTo>
                    <a:pt x="41538" y="120000"/>
                  </a:lnTo>
                  <a:lnTo>
                    <a:pt x="55384" y="110000"/>
                  </a:lnTo>
                  <a:lnTo>
                    <a:pt x="69230" y="106666"/>
                  </a:lnTo>
                  <a:lnTo>
                    <a:pt x="83076" y="100000"/>
                  </a:lnTo>
                  <a:lnTo>
                    <a:pt x="94615" y="9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7" name="Google Shape;467;p19"/>
            <p:cNvSpPr/>
            <p:nvPr/>
          </p:nvSpPr>
          <p:spPr>
            <a:xfrm>
              <a:off x="4329" y="3145"/>
              <a:ext cx="33" cy="38"/>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8" name="Google Shape;468;p19"/>
            <p:cNvSpPr/>
            <p:nvPr/>
          </p:nvSpPr>
          <p:spPr>
            <a:xfrm>
              <a:off x="4386" y="3145"/>
              <a:ext cx="22" cy="29"/>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69" name="Google Shape;469;p19"/>
            <p:cNvSpPr/>
            <p:nvPr/>
          </p:nvSpPr>
          <p:spPr>
            <a:xfrm>
              <a:off x="4309" y="3137"/>
              <a:ext cx="53" cy="62"/>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70" name="Google Shape;470;p19"/>
            <p:cNvSpPr/>
            <p:nvPr/>
          </p:nvSpPr>
          <p:spPr>
            <a:xfrm>
              <a:off x="4384" y="3136"/>
              <a:ext cx="46" cy="42"/>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71" name="Google Shape;471;p19"/>
            <p:cNvSpPr/>
            <p:nvPr/>
          </p:nvSpPr>
          <p:spPr>
            <a:xfrm>
              <a:off x="4290" y="3159"/>
              <a:ext cx="18" cy="38"/>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72" name="Google Shape;472;p19"/>
            <p:cNvSpPr/>
            <p:nvPr/>
          </p:nvSpPr>
          <p:spPr>
            <a:xfrm>
              <a:off x="4422" y="3132"/>
              <a:ext cx="41" cy="5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73" name="Google Shape;473;p19"/>
            <p:cNvSpPr/>
            <p:nvPr/>
          </p:nvSpPr>
          <p:spPr>
            <a:xfrm>
              <a:off x="4338" y="3209"/>
              <a:ext cx="124" cy="175"/>
            </a:xfrm>
            <a:custGeom>
              <a:rect b="b" l="l" r="r" t="t"/>
              <a:pathLst>
                <a:path extrusionOk="0" h="120000" w="120000">
                  <a:moveTo>
                    <a:pt x="0" y="119999"/>
                  </a:moveTo>
                  <a:lnTo>
                    <a:pt x="0" y="98742"/>
                  </a:lnTo>
                  <a:lnTo>
                    <a:pt x="10560" y="98742"/>
                  </a:lnTo>
                  <a:lnTo>
                    <a:pt x="10560" y="80914"/>
                  </a:lnTo>
                  <a:lnTo>
                    <a:pt x="22080" y="78171"/>
                  </a:lnTo>
                  <a:lnTo>
                    <a:pt x="19200" y="60342"/>
                  </a:lnTo>
                  <a:lnTo>
                    <a:pt x="28800" y="57599"/>
                  </a:lnTo>
                  <a:lnTo>
                    <a:pt x="28800" y="39771"/>
                  </a:lnTo>
                  <a:lnTo>
                    <a:pt x="37440" y="37028"/>
                  </a:lnTo>
                  <a:lnTo>
                    <a:pt x="37440" y="19200"/>
                  </a:lnTo>
                  <a:lnTo>
                    <a:pt x="46080" y="19200"/>
                  </a:lnTo>
                  <a:lnTo>
                    <a:pt x="53760" y="0"/>
                  </a:lnTo>
                  <a:lnTo>
                    <a:pt x="76800" y="0"/>
                  </a:lnTo>
                  <a:lnTo>
                    <a:pt x="77760" y="17142"/>
                  </a:lnTo>
                  <a:lnTo>
                    <a:pt x="88320" y="16457"/>
                  </a:lnTo>
                  <a:lnTo>
                    <a:pt x="89280" y="33600"/>
                  </a:lnTo>
                  <a:lnTo>
                    <a:pt x="97920" y="37028"/>
                  </a:lnTo>
                  <a:lnTo>
                    <a:pt x="95040" y="55542"/>
                  </a:lnTo>
                  <a:lnTo>
                    <a:pt x="109440" y="56228"/>
                  </a:lnTo>
                  <a:lnTo>
                    <a:pt x="102720" y="55542"/>
                  </a:lnTo>
                  <a:lnTo>
                    <a:pt x="103680" y="78171"/>
                  </a:lnTo>
                  <a:lnTo>
                    <a:pt x="112320" y="80228"/>
                  </a:lnTo>
                  <a:lnTo>
                    <a:pt x="117120" y="97371"/>
                  </a:lnTo>
                  <a:lnTo>
                    <a:pt x="120000" y="119999"/>
                  </a:lnTo>
                  <a:lnTo>
                    <a:pt x="0" y="119999"/>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474" name="Google Shape;474;p19"/>
          <p:cNvCxnSpPr/>
          <p:nvPr/>
        </p:nvCxnSpPr>
        <p:spPr>
          <a:xfrm>
            <a:off x="7491413" y="1111250"/>
            <a:ext cx="893762" cy="3128963"/>
          </a:xfrm>
          <a:prstGeom prst="straightConnector1">
            <a:avLst/>
          </a:prstGeom>
          <a:noFill/>
          <a:ln cap="flat" cmpd="sng" w="76200">
            <a:solidFill>
              <a:srgbClr val="FF3300"/>
            </a:solidFill>
            <a:prstDash val="solid"/>
            <a:round/>
            <a:headEnd len="lg" w="lg" type="triangle"/>
            <a:tailEnd len="lg" w="lg" type="triangle"/>
          </a:ln>
        </p:spPr>
      </p:cxnSp>
      <p:cxnSp>
        <p:nvCxnSpPr>
          <p:cNvPr id="475" name="Google Shape;475;p19"/>
          <p:cNvCxnSpPr/>
          <p:nvPr/>
        </p:nvCxnSpPr>
        <p:spPr>
          <a:xfrm>
            <a:off x="6938963" y="3786187"/>
            <a:ext cx="958850" cy="508000"/>
          </a:xfrm>
          <a:prstGeom prst="straightConnector1">
            <a:avLst/>
          </a:prstGeom>
          <a:noFill/>
          <a:ln cap="flat" cmpd="sng" w="76200">
            <a:solidFill>
              <a:srgbClr val="FF3300"/>
            </a:solidFill>
            <a:prstDash val="solid"/>
            <a:round/>
            <a:headEnd len="lg" w="lg" type="triangle"/>
            <a:tailEnd len="lg" w="lg" type="triangle"/>
          </a:ln>
        </p:spPr>
      </p:cxnSp>
      <p:sp>
        <p:nvSpPr>
          <p:cNvPr id="476" name="Google Shape;476;p19"/>
          <p:cNvSpPr txBox="1"/>
          <p:nvPr>
            <p:ph type="title"/>
          </p:nvPr>
        </p:nvSpPr>
        <p:spPr>
          <a:xfrm>
            <a:off x="304800" y="228600"/>
            <a:ext cx="8381999"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Creating a network app</a:t>
            </a:r>
            <a:endParaRPr/>
          </a:p>
        </p:txBody>
      </p:sp>
      <p:sp>
        <p:nvSpPr>
          <p:cNvPr id="477" name="Google Shape;477;p19"/>
          <p:cNvSpPr txBox="1"/>
          <p:nvPr>
            <p:ph idx="1" type="body"/>
          </p:nvPr>
        </p:nvSpPr>
        <p:spPr>
          <a:xfrm>
            <a:off x="438150" y="1400175"/>
            <a:ext cx="4190999" cy="5114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write programs that</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run on (different) </a:t>
            </a:r>
            <a:r>
              <a:rPr b="0" i="1" lang="en-US" sz="2000" u="none" cap="none" strike="noStrike">
                <a:solidFill>
                  <a:schemeClr val="dk1"/>
                </a:solidFill>
                <a:latin typeface="Comic Sans MS"/>
                <a:ea typeface="Comic Sans MS"/>
                <a:cs typeface="Comic Sans MS"/>
                <a:sym typeface="Comic Sans MS"/>
              </a:rPr>
              <a:t>end systems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communicate over network</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e.g., web server software communicates with browser software</a:t>
            </a:r>
            <a:endParaRPr/>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No need to write software for network-core devices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Network-core devices do not run user applications </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applications on end systems  allows for rapid app development, propagation</a:t>
            </a:r>
            <a:endParaRPr/>
          </a:p>
        </p:txBody>
      </p:sp>
      <p:grpSp>
        <p:nvGrpSpPr>
          <p:cNvPr id="478" name="Google Shape;478;p19"/>
          <p:cNvGrpSpPr/>
          <p:nvPr/>
        </p:nvGrpSpPr>
        <p:grpSpPr>
          <a:xfrm>
            <a:off x="6470649" y="822325"/>
            <a:ext cx="1063625" cy="965199"/>
            <a:chOff x="4075" y="518"/>
            <a:chExt cx="670" cy="607"/>
          </a:xfrm>
        </p:grpSpPr>
        <p:grpSp>
          <p:nvGrpSpPr>
            <p:cNvPr id="479" name="Google Shape;479;p19"/>
            <p:cNvGrpSpPr/>
            <p:nvPr/>
          </p:nvGrpSpPr>
          <p:grpSpPr>
            <a:xfrm>
              <a:off x="4232" y="518"/>
              <a:ext cx="513" cy="541"/>
              <a:chOff x="2937" y="2925"/>
              <a:chExt cx="513" cy="541"/>
            </a:xfrm>
          </p:grpSpPr>
          <p:sp>
            <p:nvSpPr>
              <p:cNvPr id="480" name="Google Shape;480;p19"/>
              <p:cNvSpPr/>
              <p:nvPr/>
            </p:nvSpPr>
            <p:spPr>
              <a:xfrm>
                <a:off x="3000" y="2925"/>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81" name="Google Shape;481;p19"/>
              <p:cNvSpPr/>
              <p:nvPr/>
            </p:nvSpPr>
            <p:spPr>
              <a:xfrm>
                <a:off x="2979" y="2939"/>
                <a:ext cx="434" cy="503"/>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82" name="Google Shape;482;p19"/>
              <p:cNvSpPr/>
              <p:nvPr/>
            </p:nvSpPr>
            <p:spPr>
              <a:xfrm>
                <a:off x="2981" y="2943"/>
                <a:ext cx="426" cy="1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83" name="Google Shape;483;p19"/>
              <p:cNvSpPr txBox="1"/>
              <p:nvPr/>
            </p:nvSpPr>
            <p:spPr>
              <a:xfrm>
                <a:off x="2937" y="2928"/>
                <a:ext cx="513" cy="5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000" u="none" cap="none" strike="noStrike">
                    <a:solidFill>
                      <a:schemeClr val="lt1"/>
                    </a:solidFill>
                    <a:latin typeface="Comic Sans MS"/>
                    <a:ea typeface="Comic Sans MS"/>
                    <a:cs typeface="Comic Sans MS"/>
                    <a:sym typeface="Comic Sans MS"/>
                  </a:rPr>
                  <a:t>application</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transport</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network</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data link</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physical</a:t>
                </a:r>
                <a:endParaRPr/>
              </a:p>
            </p:txBody>
          </p:sp>
          <p:cxnSp>
            <p:nvCxnSpPr>
              <p:cNvPr id="484" name="Google Shape;484;p19"/>
              <p:cNvCxnSpPr/>
              <p:nvPr/>
            </p:nvCxnSpPr>
            <p:spPr>
              <a:xfrm>
                <a:off x="2979" y="3155"/>
                <a:ext cx="434" cy="2"/>
              </a:xfrm>
              <a:prstGeom prst="straightConnector1">
                <a:avLst/>
              </a:prstGeom>
              <a:noFill/>
              <a:ln cap="flat" cmpd="sng" w="12700">
                <a:solidFill>
                  <a:schemeClr val="dk1"/>
                </a:solidFill>
                <a:prstDash val="solid"/>
                <a:round/>
                <a:headEnd len="sm" w="sm" type="none"/>
                <a:tailEnd len="sm" w="sm" type="none"/>
              </a:ln>
            </p:spPr>
          </p:cxnSp>
          <p:cxnSp>
            <p:nvCxnSpPr>
              <p:cNvPr id="485" name="Google Shape;485;p19"/>
              <p:cNvCxnSpPr/>
              <p:nvPr/>
            </p:nvCxnSpPr>
            <p:spPr>
              <a:xfrm>
                <a:off x="2985" y="3243"/>
                <a:ext cx="434" cy="2"/>
              </a:xfrm>
              <a:prstGeom prst="straightConnector1">
                <a:avLst/>
              </a:prstGeom>
              <a:noFill/>
              <a:ln cap="flat" cmpd="sng" w="12700">
                <a:solidFill>
                  <a:schemeClr val="dk1"/>
                </a:solidFill>
                <a:prstDash val="solid"/>
                <a:round/>
                <a:headEnd len="sm" w="sm" type="none"/>
                <a:tailEnd len="sm" w="sm" type="none"/>
              </a:ln>
            </p:spPr>
          </p:cxnSp>
          <p:cxnSp>
            <p:nvCxnSpPr>
              <p:cNvPr id="486" name="Google Shape;486;p19"/>
              <p:cNvCxnSpPr/>
              <p:nvPr/>
            </p:nvCxnSpPr>
            <p:spPr>
              <a:xfrm>
                <a:off x="2985" y="3329"/>
                <a:ext cx="434" cy="2"/>
              </a:xfrm>
              <a:prstGeom prst="straightConnector1">
                <a:avLst/>
              </a:prstGeom>
              <a:noFill/>
              <a:ln cap="flat" cmpd="sng" w="12700">
                <a:solidFill>
                  <a:schemeClr val="dk1"/>
                </a:solidFill>
                <a:prstDash val="solid"/>
                <a:round/>
                <a:headEnd len="sm" w="sm" type="none"/>
                <a:tailEnd len="sm" w="sm" type="none"/>
              </a:ln>
            </p:spPr>
          </p:cxnSp>
        </p:grpSp>
        <p:sp>
          <p:nvSpPr>
            <p:cNvPr id="487" name="Google Shape;487;p19"/>
            <p:cNvSpPr/>
            <p:nvPr/>
          </p:nvSpPr>
          <p:spPr>
            <a:xfrm>
              <a:off x="4075" y="532"/>
              <a:ext cx="191" cy="593"/>
            </a:xfrm>
            <a:custGeom>
              <a:rect b="b" l="l" r="r" t="t"/>
              <a:pathLst>
                <a:path extrusionOk="0" h="120000" w="120000">
                  <a:moveTo>
                    <a:pt x="0" y="120000"/>
                  </a:moveTo>
                  <a:lnTo>
                    <a:pt x="120000" y="0"/>
                  </a:lnTo>
                  <a:lnTo>
                    <a:pt x="120000" y="104040"/>
                  </a:lnTo>
                  <a:lnTo>
                    <a:pt x="0" y="120000"/>
                  </a:lnTo>
                  <a:close/>
                </a:path>
              </a:pathLst>
            </a:custGeom>
            <a:gradFill>
              <a:gsLst>
                <a:gs pos="0">
                  <a:schemeClr val="lt1"/>
                </a:gs>
                <a:gs pos="100000">
                  <a:srgbClr val="FF0000"/>
                </a:gs>
              </a:gsLst>
              <a:lin ang="0" scaled="0"/>
            </a:gra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488" name="Google Shape;488;p19"/>
          <p:cNvGrpSpPr/>
          <p:nvPr/>
        </p:nvGrpSpPr>
        <p:grpSpPr>
          <a:xfrm>
            <a:off x="7646987" y="4217987"/>
            <a:ext cx="1063625" cy="965199"/>
            <a:chOff x="4075" y="518"/>
            <a:chExt cx="670" cy="607"/>
          </a:xfrm>
        </p:grpSpPr>
        <p:grpSp>
          <p:nvGrpSpPr>
            <p:cNvPr id="489" name="Google Shape;489;p19"/>
            <p:cNvGrpSpPr/>
            <p:nvPr/>
          </p:nvGrpSpPr>
          <p:grpSpPr>
            <a:xfrm>
              <a:off x="4232" y="518"/>
              <a:ext cx="513" cy="541"/>
              <a:chOff x="2937" y="2925"/>
              <a:chExt cx="513" cy="541"/>
            </a:xfrm>
          </p:grpSpPr>
          <p:sp>
            <p:nvSpPr>
              <p:cNvPr id="490" name="Google Shape;490;p19"/>
              <p:cNvSpPr/>
              <p:nvPr/>
            </p:nvSpPr>
            <p:spPr>
              <a:xfrm>
                <a:off x="3000" y="2925"/>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91" name="Google Shape;491;p19"/>
              <p:cNvSpPr/>
              <p:nvPr/>
            </p:nvSpPr>
            <p:spPr>
              <a:xfrm>
                <a:off x="2979" y="2939"/>
                <a:ext cx="434" cy="503"/>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92" name="Google Shape;492;p19"/>
              <p:cNvSpPr/>
              <p:nvPr/>
            </p:nvSpPr>
            <p:spPr>
              <a:xfrm>
                <a:off x="2981" y="2943"/>
                <a:ext cx="426" cy="1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493" name="Google Shape;493;p19"/>
              <p:cNvSpPr txBox="1"/>
              <p:nvPr/>
            </p:nvSpPr>
            <p:spPr>
              <a:xfrm>
                <a:off x="2937" y="2928"/>
                <a:ext cx="513" cy="5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000" u="none" cap="none" strike="noStrike">
                    <a:solidFill>
                      <a:schemeClr val="lt1"/>
                    </a:solidFill>
                    <a:latin typeface="Comic Sans MS"/>
                    <a:ea typeface="Comic Sans MS"/>
                    <a:cs typeface="Comic Sans MS"/>
                    <a:sym typeface="Comic Sans MS"/>
                  </a:rPr>
                  <a:t>application</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transport</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network</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data link</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physical</a:t>
                </a:r>
                <a:endParaRPr/>
              </a:p>
            </p:txBody>
          </p:sp>
          <p:cxnSp>
            <p:nvCxnSpPr>
              <p:cNvPr id="494" name="Google Shape;494;p19"/>
              <p:cNvCxnSpPr/>
              <p:nvPr/>
            </p:nvCxnSpPr>
            <p:spPr>
              <a:xfrm>
                <a:off x="2979" y="3155"/>
                <a:ext cx="434" cy="2"/>
              </a:xfrm>
              <a:prstGeom prst="straightConnector1">
                <a:avLst/>
              </a:prstGeom>
              <a:noFill/>
              <a:ln cap="flat" cmpd="sng" w="12700">
                <a:solidFill>
                  <a:schemeClr val="dk1"/>
                </a:solidFill>
                <a:prstDash val="solid"/>
                <a:round/>
                <a:headEnd len="sm" w="sm" type="none"/>
                <a:tailEnd len="sm" w="sm" type="none"/>
              </a:ln>
            </p:spPr>
          </p:cxnSp>
          <p:cxnSp>
            <p:nvCxnSpPr>
              <p:cNvPr id="495" name="Google Shape;495;p19"/>
              <p:cNvCxnSpPr/>
              <p:nvPr/>
            </p:nvCxnSpPr>
            <p:spPr>
              <a:xfrm>
                <a:off x="2985" y="3243"/>
                <a:ext cx="434" cy="2"/>
              </a:xfrm>
              <a:prstGeom prst="straightConnector1">
                <a:avLst/>
              </a:prstGeom>
              <a:noFill/>
              <a:ln cap="flat" cmpd="sng" w="12700">
                <a:solidFill>
                  <a:schemeClr val="dk1"/>
                </a:solidFill>
                <a:prstDash val="solid"/>
                <a:round/>
                <a:headEnd len="sm" w="sm" type="none"/>
                <a:tailEnd len="sm" w="sm" type="none"/>
              </a:ln>
            </p:spPr>
          </p:cxnSp>
          <p:cxnSp>
            <p:nvCxnSpPr>
              <p:cNvPr id="496" name="Google Shape;496;p19"/>
              <p:cNvCxnSpPr/>
              <p:nvPr/>
            </p:nvCxnSpPr>
            <p:spPr>
              <a:xfrm>
                <a:off x="2985" y="3329"/>
                <a:ext cx="434" cy="2"/>
              </a:xfrm>
              <a:prstGeom prst="straightConnector1">
                <a:avLst/>
              </a:prstGeom>
              <a:noFill/>
              <a:ln cap="flat" cmpd="sng" w="12700">
                <a:solidFill>
                  <a:schemeClr val="dk1"/>
                </a:solidFill>
                <a:prstDash val="solid"/>
                <a:round/>
                <a:headEnd len="sm" w="sm" type="none"/>
                <a:tailEnd len="sm" w="sm" type="none"/>
              </a:ln>
            </p:spPr>
          </p:cxnSp>
        </p:grpSp>
        <p:sp>
          <p:nvSpPr>
            <p:cNvPr id="497" name="Google Shape;497;p19"/>
            <p:cNvSpPr/>
            <p:nvPr/>
          </p:nvSpPr>
          <p:spPr>
            <a:xfrm>
              <a:off x="4075" y="532"/>
              <a:ext cx="191" cy="593"/>
            </a:xfrm>
            <a:custGeom>
              <a:rect b="b" l="l" r="r" t="t"/>
              <a:pathLst>
                <a:path extrusionOk="0" h="120000" w="120000">
                  <a:moveTo>
                    <a:pt x="0" y="120000"/>
                  </a:moveTo>
                  <a:lnTo>
                    <a:pt x="120000" y="0"/>
                  </a:lnTo>
                  <a:lnTo>
                    <a:pt x="120000" y="104040"/>
                  </a:lnTo>
                  <a:lnTo>
                    <a:pt x="0" y="120000"/>
                  </a:lnTo>
                  <a:close/>
                </a:path>
              </a:pathLst>
            </a:custGeom>
            <a:gradFill>
              <a:gsLst>
                <a:gs pos="0">
                  <a:schemeClr val="lt1"/>
                </a:gs>
                <a:gs pos="100000">
                  <a:srgbClr val="FF0000"/>
                </a:gs>
              </a:gsLst>
              <a:lin ang="0" scaled="0"/>
            </a:gra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498" name="Google Shape;498;p19"/>
          <p:cNvGrpSpPr/>
          <p:nvPr/>
        </p:nvGrpSpPr>
        <p:grpSpPr>
          <a:xfrm>
            <a:off x="5900737" y="3678238"/>
            <a:ext cx="1063625" cy="965199"/>
            <a:chOff x="4075" y="518"/>
            <a:chExt cx="670" cy="607"/>
          </a:xfrm>
        </p:grpSpPr>
        <p:grpSp>
          <p:nvGrpSpPr>
            <p:cNvPr id="499" name="Google Shape;499;p19"/>
            <p:cNvGrpSpPr/>
            <p:nvPr/>
          </p:nvGrpSpPr>
          <p:grpSpPr>
            <a:xfrm>
              <a:off x="4232" y="518"/>
              <a:ext cx="513" cy="541"/>
              <a:chOff x="2937" y="2925"/>
              <a:chExt cx="513" cy="541"/>
            </a:xfrm>
          </p:grpSpPr>
          <p:sp>
            <p:nvSpPr>
              <p:cNvPr id="500" name="Google Shape;500;p19"/>
              <p:cNvSpPr/>
              <p:nvPr/>
            </p:nvSpPr>
            <p:spPr>
              <a:xfrm>
                <a:off x="3000" y="2925"/>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501" name="Google Shape;501;p19"/>
              <p:cNvSpPr/>
              <p:nvPr/>
            </p:nvSpPr>
            <p:spPr>
              <a:xfrm>
                <a:off x="2979" y="2939"/>
                <a:ext cx="434" cy="503"/>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502" name="Google Shape;502;p19"/>
              <p:cNvSpPr/>
              <p:nvPr/>
            </p:nvSpPr>
            <p:spPr>
              <a:xfrm>
                <a:off x="2981" y="2943"/>
                <a:ext cx="426" cy="1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503" name="Google Shape;503;p19"/>
              <p:cNvSpPr txBox="1"/>
              <p:nvPr/>
            </p:nvSpPr>
            <p:spPr>
              <a:xfrm>
                <a:off x="2937" y="2928"/>
                <a:ext cx="513" cy="5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000" u="none" cap="none" strike="noStrike">
                    <a:solidFill>
                      <a:schemeClr val="lt1"/>
                    </a:solidFill>
                    <a:latin typeface="Comic Sans MS"/>
                    <a:ea typeface="Comic Sans MS"/>
                    <a:cs typeface="Comic Sans MS"/>
                    <a:sym typeface="Comic Sans MS"/>
                  </a:rPr>
                  <a:t>application</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transport</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network</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data link</a:t>
                </a:r>
                <a:endParaRPr/>
              </a:p>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Comic Sans MS"/>
                    <a:ea typeface="Comic Sans MS"/>
                    <a:cs typeface="Comic Sans MS"/>
                    <a:sym typeface="Comic Sans MS"/>
                  </a:rPr>
                  <a:t>physical</a:t>
                </a:r>
                <a:endParaRPr/>
              </a:p>
            </p:txBody>
          </p:sp>
          <p:cxnSp>
            <p:nvCxnSpPr>
              <p:cNvPr id="504" name="Google Shape;504;p19"/>
              <p:cNvCxnSpPr/>
              <p:nvPr/>
            </p:nvCxnSpPr>
            <p:spPr>
              <a:xfrm>
                <a:off x="2979" y="3155"/>
                <a:ext cx="434" cy="2"/>
              </a:xfrm>
              <a:prstGeom prst="straightConnector1">
                <a:avLst/>
              </a:prstGeom>
              <a:noFill/>
              <a:ln cap="flat" cmpd="sng" w="12700">
                <a:solidFill>
                  <a:schemeClr val="dk1"/>
                </a:solidFill>
                <a:prstDash val="solid"/>
                <a:round/>
                <a:headEnd len="sm" w="sm" type="none"/>
                <a:tailEnd len="sm" w="sm" type="none"/>
              </a:ln>
            </p:spPr>
          </p:cxnSp>
          <p:cxnSp>
            <p:nvCxnSpPr>
              <p:cNvPr id="505" name="Google Shape;505;p19"/>
              <p:cNvCxnSpPr/>
              <p:nvPr/>
            </p:nvCxnSpPr>
            <p:spPr>
              <a:xfrm>
                <a:off x="2985" y="3243"/>
                <a:ext cx="434" cy="2"/>
              </a:xfrm>
              <a:prstGeom prst="straightConnector1">
                <a:avLst/>
              </a:prstGeom>
              <a:noFill/>
              <a:ln cap="flat" cmpd="sng" w="12700">
                <a:solidFill>
                  <a:schemeClr val="dk1"/>
                </a:solidFill>
                <a:prstDash val="solid"/>
                <a:round/>
                <a:headEnd len="sm" w="sm" type="none"/>
                <a:tailEnd len="sm" w="sm" type="none"/>
              </a:ln>
            </p:spPr>
          </p:cxnSp>
          <p:cxnSp>
            <p:nvCxnSpPr>
              <p:cNvPr id="506" name="Google Shape;506;p19"/>
              <p:cNvCxnSpPr/>
              <p:nvPr/>
            </p:nvCxnSpPr>
            <p:spPr>
              <a:xfrm>
                <a:off x="2985" y="3329"/>
                <a:ext cx="434" cy="2"/>
              </a:xfrm>
              <a:prstGeom prst="straightConnector1">
                <a:avLst/>
              </a:prstGeom>
              <a:noFill/>
              <a:ln cap="flat" cmpd="sng" w="12700">
                <a:solidFill>
                  <a:schemeClr val="dk1"/>
                </a:solidFill>
                <a:prstDash val="solid"/>
                <a:round/>
                <a:headEnd len="sm" w="sm" type="none"/>
                <a:tailEnd len="sm" w="sm" type="none"/>
              </a:ln>
            </p:spPr>
          </p:cxnSp>
        </p:grpSp>
        <p:sp>
          <p:nvSpPr>
            <p:cNvPr id="507" name="Google Shape;507;p19"/>
            <p:cNvSpPr/>
            <p:nvPr/>
          </p:nvSpPr>
          <p:spPr>
            <a:xfrm>
              <a:off x="4075" y="532"/>
              <a:ext cx="191" cy="593"/>
            </a:xfrm>
            <a:custGeom>
              <a:rect b="b" l="l" r="r" t="t"/>
              <a:pathLst>
                <a:path extrusionOk="0" h="120000" w="120000">
                  <a:moveTo>
                    <a:pt x="0" y="120000"/>
                  </a:moveTo>
                  <a:lnTo>
                    <a:pt x="120000" y="0"/>
                  </a:lnTo>
                  <a:lnTo>
                    <a:pt x="120000" y="104040"/>
                  </a:lnTo>
                  <a:lnTo>
                    <a:pt x="0" y="120000"/>
                  </a:lnTo>
                  <a:close/>
                </a:path>
              </a:pathLst>
            </a:custGeom>
            <a:gradFill>
              <a:gsLst>
                <a:gs pos="0">
                  <a:schemeClr val="lt1"/>
                </a:gs>
                <a:gs pos="100000">
                  <a:srgbClr val="FF0000"/>
                </a:gs>
              </a:gsLst>
              <a:lin ang="0" scaled="0"/>
            </a:gra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4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558" name="Google Shape;1558;p4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59" name="Google Shape;1559;p4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Method types</a:t>
            </a:r>
            <a:endParaRPr/>
          </a:p>
        </p:txBody>
      </p:sp>
      <p:sp>
        <p:nvSpPr>
          <p:cNvPr id="1560" name="Google Shape;1560;p46"/>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HTTP/1.0</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GET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POST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HEAD</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asks server to leave requested object out of response</a:t>
            </a:r>
            <a:endParaRPr/>
          </a:p>
        </p:txBody>
      </p:sp>
      <p:sp>
        <p:nvSpPr>
          <p:cNvPr id="1561" name="Google Shape;1561;p46"/>
          <p:cNvSpPr txBox="1"/>
          <p:nvPr>
            <p:ph idx="2" type="body"/>
          </p:nvPr>
        </p:nvSpPr>
        <p:spPr>
          <a:xfrm>
            <a:off x="44958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HTTP/1.1</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GET, POST, HEAD</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PUT</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uploads file in entity body to path specified in URL field</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DELETE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deletes file specified in the URL field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4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567" name="Google Shape;1567;p4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68" name="Google Shape;1568;p4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HTTP response message</a:t>
            </a:r>
            <a:endParaRPr/>
          </a:p>
        </p:txBody>
      </p:sp>
      <p:sp>
        <p:nvSpPr>
          <p:cNvPr id="1569" name="Google Shape;1569;p47"/>
          <p:cNvSpPr txBox="1"/>
          <p:nvPr/>
        </p:nvSpPr>
        <p:spPr>
          <a:xfrm>
            <a:off x="3181350" y="1987550"/>
            <a:ext cx="5822949" cy="28352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HTTP/1.1 200 OK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Connection close</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Date: Thu, 06 Aug 1998 12:00:15 GMT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Server: Apache/1.3.0 (Unix)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Last-Modified: Mon, 22 Jun 1998 …...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Content-Length: 6821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Content-Type: text/html</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data data data data data ... </a:t>
            </a:r>
            <a:endParaRPr/>
          </a:p>
        </p:txBody>
      </p:sp>
      <p:sp>
        <p:nvSpPr>
          <p:cNvPr id="1570" name="Google Shape;1570;p47"/>
          <p:cNvSpPr txBox="1"/>
          <p:nvPr/>
        </p:nvSpPr>
        <p:spPr>
          <a:xfrm>
            <a:off x="754062" y="1408112"/>
            <a:ext cx="1900237" cy="13112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status line</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(protocol</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status code</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status phrase)</a:t>
            </a:r>
            <a:endParaRPr/>
          </a:p>
        </p:txBody>
      </p:sp>
      <p:cxnSp>
        <p:nvCxnSpPr>
          <p:cNvPr id="1571" name="Google Shape;1571;p47"/>
          <p:cNvCxnSpPr/>
          <p:nvPr/>
        </p:nvCxnSpPr>
        <p:spPr>
          <a:xfrm>
            <a:off x="2295525" y="1914525"/>
            <a:ext cx="923924" cy="257175"/>
          </a:xfrm>
          <a:prstGeom prst="straightConnector1">
            <a:avLst/>
          </a:prstGeom>
          <a:noFill/>
          <a:ln cap="flat" cmpd="sng" w="19050">
            <a:solidFill>
              <a:schemeClr val="accent2"/>
            </a:solidFill>
            <a:prstDash val="solid"/>
            <a:round/>
            <a:headEnd len="sm" w="sm" type="none"/>
            <a:tailEnd len="lg" w="lg" type="triangle"/>
          </a:ln>
        </p:spPr>
      </p:cxnSp>
      <p:sp>
        <p:nvSpPr>
          <p:cNvPr id="1572" name="Google Shape;1572;p47"/>
          <p:cNvSpPr/>
          <p:nvPr/>
        </p:nvSpPr>
        <p:spPr>
          <a:xfrm>
            <a:off x="3095625" y="2349500"/>
            <a:ext cx="257175" cy="1858963"/>
          </a:xfrm>
          <a:custGeom>
            <a:rect b="b" l="l" r="r" t="t"/>
            <a:pathLst>
              <a:path extrusionOk="0" h="120000" w="120000">
                <a:moveTo>
                  <a:pt x="97777" y="756"/>
                </a:moveTo>
                <a:lnTo>
                  <a:pt x="0" y="0"/>
                </a:lnTo>
                <a:lnTo>
                  <a:pt x="0" y="120000"/>
                </a:lnTo>
                <a:lnTo>
                  <a:pt x="120000" y="119747"/>
                </a:lnTo>
              </a:path>
            </a:pathLst>
          </a:cu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573" name="Google Shape;1573;p47"/>
          <p:cNvSpPr txBox="1"/>
          <p:nvPr/>
        </p:nvSpPr>
        <p:spPr>
          <a:xfrm>
            <a:off x="2005013" y="3017838"/>
            <a:ext cx="1011236" cy="7016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header</a:t>
            </a:r>
            <a:endParaRPr/>
          </a:p>
          <a:p>
            <a:pPr indent="0" lvl="0" marL="0" marR="0" rtl="0" algn="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 lines</a:t>
            </a:r>
            <a:endParaRPr/>
          </a:p>
        </p:txBody>
      </p:sp>
      <p:cxnSp>
        <p:nvCxnSpPr>
          <p:cNvPr id="1574" name="Google Shape;1574;p47"/>
          <p:cNvCxnSpPr/>
          <p:nvPr/>
        </p:nvCxnSpPr>
        <p:spPr>
          <a:xfrm flipH="1" rot="10800000">
            <a:off x="2190750" y="4381499"/>
            <a:ext cx="923924" cy="257175"/>
          </a:xfrm>
          <a:prstGeom prst="straightConnector1">
            <a:avLst/>
          </a:prstGeom>
          <a:noFill/>
          <a:ln cap="flat" cmpd="sng" w="19050">
            <a:solidFill>
              <a:schemeClr val="accent2"/>
            </a:solidFill>
            <a:prstDash val="solid"/>
            <a:round/>
            <a:headEnd len="sm" w="sm" type="none"/>
            <a:tailEnd len="lg" w="lg" type="triangle"/>
          </a:ln>
        </p:spPr>
      </p:cxnSp>
      <p:sp>
        <p:nvSpPr>
          <p:cNvPr id="1575" name="Google Shape;1575;p47"/>
          <p:cNvSpPr txBox="1"/>
          <p:nvPr/>
        </p:nvSpPr>
        <p:spPr>
          <a:xfrm>
            <a:off x="838200" y="4360862"/>
            <a:ext cx="1406525" cy="10064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data, e.g., </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requested</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HTML file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4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581" name="Google Shape;1581;p4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82" name="Google Shape;1582;p4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HTTP response status codes</a:t>
            </a:r>
            <a:endParaRPr/>
          </a:p>
        </p:txBody>
      </p:sp>
      <p:sp>
        <p:nvSpPr>
          <p:cNvPr id="1583" name="Google Shape;1583;p48"/>
          <p:cNvSpPr txBox="1"/>
          <p:nvPr>
            <p:ph idx="1" type="body"/>
          </p:nvPr>
        </p:nvSpPr>
        <p:spPr>
          <a:xfrm>
            <a:off x="533400" y="2314575"/>
            <a:ext cx="7934324"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1" i="0" lang="en-US" sz="2400" u="none" cap="none" strike="noStrike">
                <a:solidFill>
                  <a:srgbClr val="FF0000"/>
                </a:solidFill>
                <a:latin typeface="Courier New"/>
                <a:ea typeface="Courier New"/>
                <a:cs typeface="Courier New"/>
                <a:sym typeface="Courier New"/>
              </a:rPr>
              <a:t>200 OK</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request succeeded, requested object later in this message</a:t>
            </a:r>
            <a:endParaRPr/>
          </a:p>
          <a:p>
            <a:pPr indent="-342900" lvl="0" marL="342900" marR="0" rtl="0" algn="l">
              <a:lnSpc>
                <a:spcPct val="100000"/>
              </a:lnSpc>
              <a:spcBef>
                <a:spcPts val="480"/>
              </a:spcBef>
              <a:spcAft>
                <a:spcPts val="0"/>
              </a:spcAft>
              <a:buClr>
                <a:schemeClr val="accent2"/>
              </a:buClr>
              <a:buFont typeface="Arial"/>
              <a:buNone/>
            </a:pPr>
            <a:r>
              <a:rPr b="1" i="0" lang="en-US" sz="2400" u="none" cap="none" strike="noStrike">
                <a:solidFill>
                  <a:srgbClr val="FF0000"/>
                </a:solidFill>
                <a:latin typeface="Courier New"/>
                <a:ea typeface="Courier New"/>
                <a:cs typeface="Courier New"/>
                <a:sym typeface="Courier New"/>
              </a:rPr>
              <a:t>301 Moved Permanently</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requested object moved, new location specified later in this message (Location:)</a:t>
            </a:r>
            <a:endParaRPr/>
          </a:p>
          <a:p>
            <a:pPr indent="-342900" lvl="0" marL="342900" marR="0" rtl="0" algn="l">
              <a:lnSpc>
                <a:spcPct val="100000"/>
              </a:lnSpc>
              <a:spcBef>
                <a:spcPts val="480"/>
              </a:spcBef>
              <a:spcAft>
                <a:spcPts val="0"/>
              </a:spcAft>
              <a:buClr>
                <a:schemeClr val="accent2"/>
              </a:buClr>
              <a:buFont typeface="Arial"/>
              <a:buNone/>
            </a:pPr>
            <a:r>
              <a:rPr b="1" i="0" lang="en-US" sz="2400" u="none" cap="none" strike="noStrike">
                <a:solidFill>
                  <a:srgbClr val="FF0000"/>
                </a:solidFill>
                <a:latin typeface="Courier New"/>
                <a:ea typeface="Courier New"/>
                <a:cs typeface="Courier New"/>
                <a:sym typeface="Courier New"/>
              </a:rPr>
              <a:t>400 Bad Request</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request message not understood by server</a:t>
            </a:r>
            <a:endParaRPr/>
          </a:p>
          <a:p>
            <a:pPr indent="-342900" lvl="0" marL="342900" marR="0" rtl="0" algn="l">
              <a:lnSpc>
                <a:spcPct val="100000"/>
              </a:lnSpc>
              <a:spcBef>
                <a:spcPts val="480"/>
              </a:spcBef>
              <a:spcAft>
                <a:spcPts val="0"/>
              </a:spcAft>
              <a:buClr>
                <a:schemeClr val="accent2"/>
              </a:buClr>
              <a:buFont typeface="Arial"/>
              <a:buNone/>
            </a:pPr>
            <a:r>
              <a:rPr b="1" i="0" lang="en-US" sz="2400" u="none" cap="none" strike="noStrike">
                <a:solidFill>
                  <a:srgbClr val="FF0000"/>
                </a:solidFill>
                <a:latin typeface="Courier New"/>
                <a:ea typeface="Courier New"/>
                <a:cs typeface="Courier New"/>
                <a:sym typeface="Courier New"/>
              </a:rPr>
              <a:t>404 Not Found</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requested document not found on this server</a:t>
            </a:r>
            <a:endParaRPr/>
          </a:p>
          <a:p>
            <a:pPr indent="-342900" lvl="0" marL="342900" marR="0" rtl="0" algn="l">
              <a:lnSpc>
                <a:spcPct val="100000"/>
              </a:lnSpc>
              <a:spcBef>
                <a:spcPts val="480"/>
              </a:spcBef>
              <a:spcAft>
                <a:spcPts val="0"/>
              </a:spcAft>
              <a:buClr>
                <a:schemeClr val="accent2"/>
              </a:buClr>
              <a:buFont typeface="Arial"/>
              <a:buNone/>
            </a:pPr>
            <a:r>
              <a:rPr b="1" i="0" lang="en-US" sz="2400" u="none" cap="none" strike="noStrike">
                <a:solidFill>
                  <a:srgbClr val="FF0000"/>
                </a:solidFill>
                <a:latin typeface="Courier New"/>
                <a:ea typeface="Courier New"/>
                <a:cs typeface="Courier New"/>
                <a:sym typeface="Courier New"/>
              </a:rPr>
              <a:t>505 HTTP Version Not Supported</a:t>
            </a:r>
            <a:endParaRPr/>
          </a:p>
        </p:txBody>
      </p:sp>
      <p:sp>
        <p:nvSpPr>
          <p:cNvPr id="1584" name="Google Shape;1584;p48"/>
          <p:cNvSpPr/>
          <p:nvPr/>
        </p:nvSpPr>
        <p:spPr>
          <a:xfrm>
            <a:off x="523875" y="1323975"/>
            <a:ext cx="7686675" cy="514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In first line in server-&gt;client response message.</a:t>
            </a:r>
            <a:endParaRPr/>
          </a:p>
          <a:p>
            <a:pPr indent="-342900" lvl="0" marL="342900" marR="0" rtl="0" algn="l">
              <a:lnSpc>
                <a:spcPct val="100000"/>
              </a:lnSpc>
              <a:spcBef>
                <a:spcPts val="48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A few sample codes: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49"/>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590" name="Google Shape;1590;p4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91" name="Google Shape;1591;p49"/>
          <p:cNvSpPr txBox="1"/>
          <p:nvPr>
            <p:ph type="title"/>
          </p:nvPr>
        </p:nvSpPr>
        <p:spPr>
          <a:xfrm>
            <a:off x="533400" y="228600"/>
            <a:ext cx="84550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Trying out HTTP (client side) for yourself</a:t>
            </a:r>
            <a:endParaRPr/>
          </a:p>
        </p:txBody>
      </p:sp>
      <p:sp>
        <p:nvSpPr>
          <p:cNvPr id="1592" name="Google Shape;1592;p49"/>
          <p:cNvSpPr txBox="1"/>
          <p:nvPr>
            <p:ph idx="1" type="body"/>
          </p:nvPr>
        </p:nvSpPr>
        <p:spPr>
          <a:xfrm>
            <a:off x="390525" y="1590675"/>
            <a:ext cx="8096250"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chemeClr val="dk1"/>
                </a:solidFill>
                <a:latin typeface="Comic Sans MS"/>
                <a:ea typeface="Comic Sans MS"/>
                <a:cs typeface="Comic Sans MS"/>
                <a:sym typeface="Comic Sans MS"/>
              </a:rPr>
              <a:t>1. Telnet to your favorite Web server:</a:t>
            </a:r>
            <a:endParaRPr/>
          </a:p>
          <a:p>
            <a:pPr indent="-228600" lvl="2" marL="1143000" marR="0" rtl="0" algn="l">
              <a:lnSpc>
                <a:spcPct val="100000"/>
              </a:lnSpc>
              <a:spcBef>
                <a:spcPts val="360"/>
              </a:spcBef>
              <a:spcAft>
                <a:spcPts val="0"/>
              </a:spcAft>
              <a:buClr>
                <a:schemeClr val="dk1"/>
              </a:buClr>
              <a:buFont typeface="Comic Sans MS"/>
              <a:buNone/>
            </a:pPr>
            <a:r>
              <a:t/>
            </a:r>
            <a:endParaRPr b="0" i="0" sz="1800" u="none" cap="none" strike="noStrike">
              <a:solidFill>
                <a:schemeClr val="dk1"/>
              </a:solidFill>
              <a:latin typeface="Comic Sans MS"/>
              <a:ea typeface="Comic Sans MS"/>
              <a:cs typeface="Comic Sans MS"/>
              <a:sym typeface="Comic Sans MS"/>
            </a:endParaRPr>
          </a:p>
        </p:txBody>
      </p:sp>
      <p:sp>
        <p:nvSpPr>
          <p:cNvPr id="1593" name="Google Shape;1593;p49"/>
          <p:cNvSpPr txBox="1"/>
          <p:nvPr/>
        </p:nvSpPr>
        <p:spPr>
          <a:xfrm>
            <a:off x="3981450" y="2155825"/>
            <a:ext cx="4727575" cy="11906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Opens TCP connection to port 80</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(default HTTP server port) at cis.poly.edu.</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Anything typed in sent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to port 80 at cis.poly.edu</a:t>
            </a:r>
            <a:endParaRPr/>
          </a:p>
        </p:txBody>
      </p:sp>
      <p:sp>
        <p:nvSpPr>
          <p:cNvPr id="1594" name="Google Shape;1594;p49"/>
          <p:cNvSpPr txBox="1"/>
          <p:nvPr/>
        </p:nvSpPr>
        <p:spPr>
          <a:xfrm>
            <a:off x="692150" y="2190750"/>
            <a:ext cx="3187699"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1" i="0" lang="en-US" sz="1800" u="none" cap="none" strike="noStrike">
                <a:solidFill>
                  <a:srgbClr val="FF0000"/>
                </a:solidFill>
                <a:latin typeface="Courier New"/>
                <a:ea typeface="Courier New"/>
                <a:cs typeface="Courier New"/>
                <a:sym typeface="Courier New"/>
              </a:rPr>
              <a:t>telnet cis.poly.edu 80</a:t>
            </a:r>
            <a:endParaRPr/>
          </a:p>
        </p:txBody>
      </p:sp>
      <p:sp>
        <p:nvSpPr>
          <p:cNvPr id="1595" name="Google Shape;1595;p49"/>
          <p:cNvSpPr/>
          <p:nvPr/>
        </p:nvSpPr>
        <p:spPr>
          <a:xfrm>
            <a:off x="361950" y="3600450"/>
            <a:ext cx="8096250"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2. Type in a GET HTTP request:</a:t>
            </a:r>
            <a:endParaRPr/>
          </a:p>
          <a:p>
            <a:pPr indent="-228600" lvl="2" marL="11430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596" name="Google Shape;1596;p49"/>
          <p:cNvSpPr txBox="1"/>
          <p:nvPr/>
        </p:nvSpPr>
        <p:spPr>
          <a:xfrm>
            <a:off x="1382712" y="4184650"/>
            <a:ext cx="2914649"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1" i="0" lang="en-US" sz="1800" u="none" cap="none" strike="noStrike">
                <a:solidFill>
                  <a:srgbClr val="FF0000"/>
                </a:solidFill>
                <a:latin typeface="Courier New"/>
                <a:ea typeface="Courier New"/>
                <a:cs typeface="Courier New"/>
                <a:sym typeface="Courier New"/>
              </a:rPr>
              <a:t>GET /~ross/ HTTP/1.1</a:t>
            </a:r>
            <a:endParaRPr/>
          </a:p>
          <a:p>
            <a:pPr indent="0" lvl="0" marL="0" marR="0" rtl="0" algn="l">
              <a:lnSpc>
                <a:spcPct val="100000"/>
              </a:lnSpc>
              <a:spcBef>
                <a:spcPts val="0"/>
              </a:spcBef>
              <a:spcAft>
                <a:spcPts val="0"/>
              </a:spcAft>
              <a:buClr>
                <a:srgbClr val="FF0000"/>
              </a:buClr>
              <a:buFont typeface="Arial"/>
              <a:buNone/>
            </a:pPr>
            <a:r>
              <a:rPr b="1" i="0" lang="en-US" sz="1800" u="none" cap="none" strike="noStrike">
                <a:solidFill>
                  <a:srgbClr val="FF0000"/>
                </a:solidFill>
                <a:latin typeface="Courier New"/>
                <a:ea typeface="Courier New"/>
                <a:cs typeface="Courier New"/>
                <a:sym typeface="Courier New"/>
              </a:rPr>
              <a:t>Host: cis.poly.edu</a:t>
            </a:r>
            <a:endParaRPr/>
          </a:p>
        </p:txBody>
      </p:sp>
      <p:sp>
        <p:nvSpPr>
          <p:cNvPr id="1597" name="Google Shape;1597;p49"/>
          <p:cNvSpPr txBox="1"/>
          <p:nvPr/>
        </p:nvSpPr>
        <p:spPr>
          <a:xfrm>
            <a:off x="4848225" y="4098925"/>
            <a:ext cx="3306763" cy="11906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By typing this in (hit carriage</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return twice), you send</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this minimal (but complete)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GET request to HTTP server</a:t>
            </a:r>
            <a:endParaRPr/>
          </a:p>
        </p:txBody>
      </p:sp>
      <p:sp>
        <p:nvSpPr>
          <p:cNvPr id="1598" name="Google Shape;1598;p49"/>
          <p:cNvSpPr/>
          <p:nvPr/>
        </p:nvSpPr>
        <p:spPr>
          <a:xfrm>
            <a:off x="4029075" y="2162175"/>
            <a:ext cx="247649" cy="1181100"/>
          </a:xfrm>
          <a:custGeom>
            <a:rect b="b" l="l" r="r" t="t"/>
            <a:pathLst>
              <a:path extrusionOk="0" h="120000" w="120000">
                <a:moveTo>
                  <a:pt x="97777" y="756"/>
                </a:moveTo>
                <a:lnTo>
                  <a:pt x="0" y="0"/>
                </a:lnTo>
                <a:lnTo>
                  <a:pt x="0" y="120000"/>
                </a:lnTo>
                <a:lnTo>
                  <a:pt x="120000" y="119747"/>
                </a:lnTo>
              </a:path>
            </a:pathLst>
          </a:cu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599" name="Google Shape;1599;p49"/>
          <p:cNvSpPr/>
          <p:nvPr/>
        </p:nvSpPr>
        <p:spPr>
          <a:xfrm>
            <a:off x="4829175" y="4067175"/>
            <a:ext cx="257175" cy="1190624"/>
          </a:xfrm>
          <a:custGeom>
            <a:rect b="b" l="l" r="r" t="t"/>
            <a:pathLst>
              <a:path extrusionOk="0" h="120000" w="120000">
                <a:moveTo>
                  <a:pt x="97777" y="756"/>
                </a:moveTo>
                <a:lnTo>
                  <a:pt x="0" y="0"/>
                </a:lnTo>
                <a:lnTo>
                  <a:pt x="0" y="120000"/>
                </a:lnTo>
                <a:lnTo>
                  <a:pt x="120000" y="119747"/>
                </a:lnTo>
              </a:path>
            </a:pathLst>
          </a:cu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00" name="Google Shape;1600;p49"/>
          <p:cNvSpPr/>
          <p:nvPr/>
        </p:nvSpPr>
        <p:spPr>
          <a:xfrm>
            <a:off x="361950" y="5429250"/>
            <a:ext cx="8096250"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3. Look at response message sent by HTTP server!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5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606" name="Google Shape;1606;p5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607" name="Google Shape;1607;p5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User-server state: cookies</a:t>
            </a:r>
            <a:endParaRPr/>
          </a:p>
        </p:txBody>
      </p:sp>
      <p:sp>
        <p:nvSpPr>
          <p:cNvPr id="1608" name="Google Shape;1608;p50"/>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Font typeface="Arial"/>
              <a:buNone/>
            </a:pPr>
            <a:r>
              <a:rPr b="0" i="0" lang="en-US" sz="2400" u="none" cap="none" strike="noStrike">
                <a:solidFill>
                  <a:schemeClr val="dk1"/>
                </a:solidFill>
                <a:latin typeface="Comic Sans MS"/>
                <a:ea typeface="Comic Sans MS"/>
                <a:cs typeface="Comic Sans MS"/>
                <a:sym typeface="Comic Sans MS"/>
              </a:rPr>
              <a:t>Many major Web sites use cookies</a:t>
            </a:r>
            <a:endParaRPr/>
          </a:p>
          <a:p>
            <a:pPr indent="-342900" lvl="0" marL="342900" marR="0" rtl="0" algn="l">
              <a:lnSpc>
                <a:spcPct val="90000"/>
              </a:lnSpc>
              <a:spcBef>
                <a:spcPts val="48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Four components:</a:t>
            </a:r>
            <a:endParaRPr/>
          </a:p>
          <a:p>
            <a:pPr indent="-285750" lvl="1" marL="742950" marR="0" rtl="0" algn="l">
              <a:lnSpc>
                <a:spcPct val="90000"/>
              </a:lnSpc>
              <a:spcBef>
                <a:spcPts val="400"/>
              </a:spcBef>
              <a:spcAft>
                <a:spcPts val="0"/>
              </a:spcAft>
              <a:buClr>
                <a:schemeClr val="accent2"/>
              </a:buClr>
              <a:buFont typeface="Noto Sans Symbols"/>
              <a:buNone/>
            </a:pPr>
            <a:r>
              <a:rPr b="0" i="0" lang="en-US" sz="2000" u="none" cap="none" strike="noStrike">
                <a:solidFill>
                  <a:schemeClr val="dk1"/>
                </a:solidFill>
                <a:latin typeface="Comic Sans MS"/>
                <a:ea typeface="Comic Sans MS"/>
                <a:cs typeface="Comic Sans MS"/>
                <a:sym typeface="Comic Sans MS"/>
              </a:rPr>
              <a:t>1) cookie header line of HTTP </a:t>
            </a:r>
            <a:r>
              <a:rPr b="0" i="1" lang="en-US" sz="2000" u="none" cap="none" strike="noStrike">
                <a:solidFill>
                  <a:schemeClr val="dk1"/>
                </a:solidFill>
                <a:latin typeface="Comic Sans MS"/>
                <a:ea typeface="Comic Sans MS"/>
                <a:cs typeface="Comic Sans MS"/>
                <a:sym typeface="Comic Sans MS"/>
              </a:rPr>
              <a:t>response</a:t>
            </a:r>
            <a:r>
              <a:rPr b="0" i="0" lang="en-US" sz="2000" u="none" cap="none" strike="noStrike">
                <a:solidFill>
                  <a:schemeClr val="dk1"/>
                </a:solidFill>
                <a:latin typeface="Comic Sans MS"/>
                <a:ea typeface="Comic Sans MS"/>
                <a:cs typeface="Comic Sans MS"/>
                <a:sym typeface="Comic Sans MS"/>
              </a:rPr>
              <a:t> message</a:t>
            </a:r>
            <a:endParaRPr/>
          </a:p>
          <a:p>
            <a:pPr indent="-285750" lvl="1" marL="742950" marR="0" rtl="0" algn="l">
              <a:lnSpc>
                <a:spcPct val="90000"/>
              </a:lnSpc>
              <a:spcBef>
                <a:spcPts val="400"/>
              </a:spcBef>
              <a:spcAft>
                <a:spcPts val="0"/>
              </a:spcAft>
              <a:buClr>
                <a:schemeClr val="accent2"/>
              </a:buClr>
              <a:buFont typeface="Noto Sans Symbols"/>
              <a:buNone/>
            </a:pPr>
            <a:r>
              <a:rPr b="0" i="0" lang="en-US" sz="2000" u="none" cap="none" strike="noStrike">
                <a:solidFill>
                  <a:schemeClr val="dk1"/>
                </a:solidFill>
                <a:latin typeface="Comic Sans MS"/>
                <a:ea typeface="Comic Sans MS"/>
                <a:cs typeface="Comic Sans MS"/>
                <a:sym typeface="Comic Sans MS"/>
              </a:rPr>
              <a:t>2) cookie header line in HTTP </a:t>
            </a:r>
            <a:r>
              <a:rPr b="0" i="1" lang="en-US" sz="2000" u="none" cap="none" strike="noStrike">
                <a:solidFill>
                  <a:schemeClr val="dk1"/>
                </a:solidFill>
                <a:latin typeface="Comic Sans MS"/>
                <a:ea typeface="Comic Sans MS"/>
                <a:cs typeface="Comic Sans MS"/>
                <a:sym typeface="Comic Sans MS"/>
              </a:rPr>
              <a:t>request</a:t>
            </a:r>
            <a:r>
              <a:rPr b="0" i="0" lang="en-US" sz="2000" u="none" cap="none" strike="noStrike">
                <a:solidFill>
                  <a:schemeClr val="dk1"/>
                </a:solidFill>
                <a:latin typeface="Comic Sans MS"/>
                <a:ea typeface="Comic Sans MS"/>
                <a:cs typeface="Comic Sans MS"/>
                <a:sym typeface="Comic Sans MS"/>
              </a:rPr>
              <a:t> message</a:t>
            </a:r>
            <a:endParaRPr/>
          </a:p>
          <a:p>
            <a:pPr indent="-285750" lvl="1" marL="742950" marR="0" rtl="0" algn="l">
              <a:lnSpc>
                <a:spcPct val="90000"/>
              </a:lnSpc>
              <a:spcBef>
                <a:spcPts val="400"/>
              </a:spcBef>
              <a:spcAft>
                <a:spcPts val="0"/>
              </a:spcAft>
              <a:buClr>
                <a:schemeClr val="accent2"/>
              </a:buClr>
              <a:buFont typeface="Noto Sans Symbols"/>
              <a:buNone/>
            </a:pPr>
            <a:r>
              <a:rPr b="0" i="0" lang="en-US" sz="2000" u="none" cap="none" strike="noStrike">
                <a:solidFill>
                  <a:schemeClr val="dk1"/>
                </a:solidFill>
                <a:latin typeface="Comic Sans MS"/>
                <a:ea typeface="Comic Sans MS"/>
                <a:cs typeface="Comic Sans MS"/>
                <a:sym typeface="Comic Sans MS"/>
              </a:rPr>
              <a:t>3) cookie file kept on user’s host, managed by user’s browser</a:t>
            </a:r>
            <a:endParaRPr/>
          </a:p>
          <a:p>
            <a:pPr indent="-285750" lvl="1" marL="742950" marR="0" rtl="0" algn="l">
              <a:lnSpc>
                <a:spcPct val="90000"/>
              </a:lnSpc>
              <a:spcBef>
                <a:spcPts val="400"/>
              </a:spcBef>
              <a:spcAft>
                <a:spcPts val="0"/>
              </a:spcAft>
              <a:buClr>
                <a:schemeClr val="accent2"/>
              </a:buClr>
              <a:buFont typeface="Noto Sans Symbols"/>
              <a:buNone/>
            </a:pPr>
            <a:r>
              <a:rPr b="0" i="0" lang="en-US" sz="2000" u="none" cap="none" strike="noStrike">
                <a:solidFill>
                  <a:schemeClr val="dk1"/>
                </a:solidFill>
                <a:latin typeface="Comic Sans MS"/>
                <a:ea typeface="Comic Sans MS"/>
                <a:cs typeface="Comic Sans MS"/>
                <a:sym typeface="Comic Sans MS"/>
              </a:rPr>
              <a:t>4) back-end database at Web site</a:t>
            </a:r>
            <a:endParaRPr/>
          </a:p>
        </p:txBody>
      </p:sp>
      <p:sp>
        <p:nvSpPr>
          <p:cNvPr id="1609" name="Google Shape;1609;p50"/>
          <p:cNvSpPr txBox="1"/>
          <p:nvPr>
            <p:ph idx="2" type="body"/>
          </p:nvPr>
        </p:nvSpPr>
        <p:spPr>
          <a:xfrm>
            <a:off x="4425950" y="1392237"/>
            <a:ext cx="4059237"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Example: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Susan always access Internet always from PC</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visits specific e-commerce site for first time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when initial HTTP requests arrives at site, site creates: </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unique ID</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entry in backend database for ID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5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615" name="Google Shape;1615;p5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616" name="Google Shape;1616;p51"/>
          <p:cNvSpPr txBox="1"/>
          <p:nvPr>
            <p:ph type="title"/>
          </p:nvPr>
        </p:nvSpPr>
        <p:spPr>
          <a:xfrm>
            <a:off x="520700" y="128588"/>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Cookies: keeping “state” (cont.)</a:t>
            </a:r>
            <a:endParaRPr/>
          </a:p>
        </p:txBody>
      </p:sp>
      <p:sp>
        <p:nvSpPr>
          <p:cNvPr id="1617" name="Google Shape;1617;p51"/>
          <p:cNvSpPr txBox="1"/>
          <p:nvPr/>
        </p:nvSpPr>
        <p:spPr>
          <a:xfrm>
            <a:off x="952500" y="1138237"/>
            <a:ext cx="981074"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sng" cap="none" strike="noStrike">
                <a:solidFill>
                  <a:schemeClr val="dk1"/>
                </a:solidFill>
                <a:latin typeface="Comic Sans MS"/>
                <a:ea typeface="Comic Sans MS"/>
                <a:cs typeface="Comic Sans MS"/>
                <a:sym typeface="Comic Sans MS"/>
              </a:rPr>
              <a:t>client</a:t>
            </a:r>
            <a:endParaRPr/>
          </a:p>
        </p:txBody>
      </p:sp>
      <p:sp>
        <p:nvSpPr>
          <p:cNvPr id="1618" name="Google Shape;1618;p51"/>
          <p:cNvSpPr txBox="1"/>
          <p:nvPr/>
        </p:nvSpPr>
        <p:spPr>
          <a:xfrm>
            <a:off x="5394325" y="1282700"/>
            <a:ext cx="1104899"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sng" cap="none" strike="noStrike">
                <a:solidFill>
                  <a:schemeClr val="dk1"/>
                </a:solidFill>
                <a:latin typeface="Comic Sans MS"/>
                <a:ea typeface="Comic Sans MS"/>
                <a:cs typeface="Comic Sans MS"/>
                <a:sym typeface="Comic Sans MS"/>
              </a:rPr>
              <a:t>server</a:t>
            </a:r>
            <a:endParaRPr/>
          </a:p>
        </p:txBody>
      </p:sp>
      <p:grpSp>
        <p:nvGrpSpPr>
          <p:cNvPr id="1619" name="Google Shape;1619;p51"/>
          <p:cNvGrpSpPr/>
          <p:nvPr/>
        </p:nvGrpSpPr>
        <p:grpSpPr>
          <a:xfrm>
            <a:off x="2200275" y="4227512"/>
            <a:ext cx="3305174" cy="425449"/>
            <a:chOff x="1386" y="2662"/>
            <a:chExt cx="2081" cy="267"/>
          </a:xfrm>
        </p:grpSpPr>
        <p:cxnSp>
          <p:nvCxnSpPr>
            <p:cNvPr id="1620" name="Google Shape;1620;p51"/>
            <p:cNvCxnSpPr/>
            <p:nvPr/>
          </p:nvCxnSpPr>
          <p:spPr>
            <a:xfrm flipH="1">
              <a:off x="1386" y="2662"/>
              <a:ext cx="2081" cy="239"/>
            </a:xfrm>
            <a:prstGeom prst="straightConnector1">
              <a:avLst/>
            </a:prstGeom>
            <a:noFill/>
            <a:ln cap="flat" cmpd="sng" w="19050">
              <a:solidFill>
                <a:schemeClr val="dk1"/>
              </a:solidFill>
              <a:prstDash val="solid"/>
              <a:round/>
              <a:headEnd len="sm" w="sm" type="none"/>
              <a:tailEnd len="lg" w="lg" type="triangle"/>
            </a:ln>
          </p:spPr>
        </p:cxnSp>
        <p:grpSp>
          <p:nvGrpSpPr>
            <p:cNvPr id="1621" name="Google Shape;1621;p51"/>
            <p:cNvGrpSpPr/>
            <p:nvPr/>
          </p:nvGrpSpPr>
          <p:grpSpPr>
            <a:xfrm>
              <a:off x="1553" y="2693"/>
              <a:ext cx="1743" cy="236"/>
              <a:chOff x="3268" y="2845"/>
              <a:chExt cx="1743" cy="236"/>
            </a:xfrm>
          </p:grpSpPr>
          <p:sp>
            <p:nvSpPr>
              <p:cNvPr id="1622" name="Google Shape;1622;p51"/>
              <p:cNvSpPr/>
              <p:nvPr/>
            </p:nvSpPr>
            <p:spPr>
              <a:xfrm>
                <a:off x="3281" y="2855"/>
                <a:ext cx="1691" cy="198"/>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23" name="Google Shape;1623;p51"/>
              <p:cNvSpPr txBox="1"/>
              <p:nvPr/>
            </p:nvSpPr>
            <p:spPr>
              <a:xfrm>
                <a:off x="3268" y="2845"/>
                <a:ext cx="1743" cy="236"/>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usual http response msg</a:t>
                </a:r>
                <a:endParaRPr/>
              </a:p>
            </p:txBody>
          </p:sp>
        </p:grpSp>
      </p:grpSp>
      <p:grpSp>
        <p:nvGrpSpPr>
          <p:cNvPr id="1624" name="Google Shape;1624;p51"/>
          <p:cNvGrpSpPr/>
          <p:nvPr/>
        </p:nvGrpSpPr>
        <p:grpSpPr>
          <a:xfrm>
            <a:off x="2209800" y="5722937"/>
            <a:ext cx="3305174" cy="407986"/>
            <a:chOff x="1392" y="3604"/>
            <a:chExt cx="2081" cy="256"/>
          </a:xfrm>
        </p:grpSpPr>
        <p:cxnSp>
          <p:nvCxnSpPr>
            <p:cNvPr id="1625" name="Google Shape;1625;p51"/>
            <p:cNvCxnSpPr/>
            <p:nvPr/>
          </p:nvCxnSpPr>
          <p:spPr>
            <a:xfrm flipH="1">
              <a:off x="1392" y="3604"/>
              <a:ext cx="2081" cy="239"/>
            </a:xfrm>
            <a:prstGeom prst="straightConnector1">
              <a:avLst/>
            </a:prstGeom>
            <a:noFill/>
            <a:ln cap="flat" cmpd="sng" w="19050">
              <a:solidFill>
                <a:schemeClr val="dk1"/>
              </a:solidFill>
              <a:prstDash val="solid"/>
              <a:round/>
              <a:headEnd len="sm" w="sm" type="none"/>
              <a:tailEnd len="lg" w="lg" type="triangle"/>
            </a:ln>
          </p:spPr>
        </p:cxnSp>
        <p:grpSp>
          <p:nvGrpSpPr>
            <p:cNvPr id="1626" name="Google Shape;1626;p51"/>
            <p:cNvGrpSpPr/>
            <p:nvPr/>
          </p:nvGrpSpPr>
          <p:grpSpPr>
            <a:xfrm>
              <a:off x="1552" y="3624"/>
              <a:ext cx="1743" cy="236"/>
              <a:chOff x="3268" y="2845"/>
              <a:chExt cx="1743" cy="236"/>
            </a:xfrm>
          </p:grpSpPr>
          <p:sp>
            <p:nvSpPr>
              <p:cNvPr id="1627" name="Google Shape;1627;p51"/>
              <p:cNvSpPr/>
              <p:nvPr/>
            </p:nvSpPr>
            <p:spPr>
              <a:xfrm>
                <a:off x="3281" y="2855"/>
                <a:ext cx="1691" cy="198"/>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28" name="Google Shape;1628;p51"/>
              <p:cNvSpPr txBox="1"/>
              <p:nvPr/>
            </p:nvSpPr>
            <p:spPr>
              <a:xfrm>
                <a:off x="3268" y="2845"/>
                <a:ext cx="1743" cy="236"/>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usual http response msg</a:t>
                </a:r>
                <a:endParaRPr/>
              </a:p>
            </p:txBody>
          </p:sp>
        </p:grpSp>
      </p:grpSp>
      <p:sp>
        <p:nvSpPr>
          <p:cNvPr id="1629" name="Google Shape;1629;p51"/>
          <p:cNvSpPr txBox="1"/>
          <p:nvPr/>
        </p:nvSpPr>
        <p:spPr>
          <a:xfrm>
            <a:off x="763587" y="2530475"/>
            <a:ext cx="1787524" cy="3968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cookie file</a:t>
            </a:r>
            <a:endParaRPr/>
          </a:p>
        </p:txBody>
      </p:sp>
      <p:sp>
        <p:nvSpPr>
          <p:cNvPr id="1630" name="Google Shape;1630;p51"/>
          <p:cNvSpPr txBox="1"/>
          <p:nvPr/>
        </p:nvSpPr>
        <p:spPr>
          <a:xfrm>
            <a:off x="58738" y="4303712"/>
            <a:ext cx="1808162"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one week later:</a:t>
            </a:r>
            <a:endParaRPr/>
          </a:p>
        </p:txBody>
      </p:sp>
      <p:grpSp>
        <p:nvGrpSpPr>
          <p:cNvPr id="1631" name="Google Shape;1631;p51"/>
          <p:cNvGrpSpPr/>
          <p:nvPr/>
        </p:nvGrpSpPr>
        <p:grpSpPr>
          <a:xfrm>
            <a:off x="2209800" y="3589338"/>
            <a:ext cx="5638800" cy="1117596"/>
            <a:chOff x="1392" y="2261"/>
            <a:chExt cx="3552" cy="703"/>
          </a:xfrm>
        </p:grpSpPr>
        <p:cxnSp>
          <p:nvCxnSpPr>
            <p:cNvPr id="1632" name="Google Shape;1632;p51"/>
            <p:cNvCxnSpPr/>
            <p:nvPr/>
          </p:nvCxnSpPr>
          <p:spPr>
            <a:xfrm>
              <a:off x="1392" y="2356"/>
              <a:ext cx="2081" cy="239"/>
            </a:xfrm>
            <a:prstGeom prst="straightConnector1">
              <a:avLst/>
            </a:prstGeom>
            <a:noFill/>
            <a:ln cap="flat" cmpd="sng" w="19050">
              <a:solidFill>
                <a:schemeClr val="dk1"/>
              </a:solidFill>
              <a:prstDash val="solid"/>
              <a:round/>
              <a:headEnd len="sm" w="sm" type="none"/>
              <a:tailEnd len="lg" w="lg" type="triangle"/>
            </a:ln>
          </p:spPr>
        </p:cxnSp>
        <p:sp>
          <p:nvSpPr>
            <p:cNvPr id="1633" name="Google Shape;1633;p51"/>
            <p:cNvSpPr txBox="1"/>
            <p:nvPr/>
          </p:nvSpPr>
          <p:spPr>
            <a:xfrm>
              <a:off x="1547" y="2261"/>
              <a:ext cx="1688" cy="355"/>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usual http request msg</a:t>
              </a:r>
              <a:endParaRPr/>
            </a:p>
            <a:p>
              <a:pPr indent="0" lvl="0" marL="0" marR="0" rtl="0" algn="ctr">
                <a:lnSpc>
                  <a:spcPct val="8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cookie: 1678</a:t>
              </a:r>
              <a:endParaRPr/>
            </a:p>
          </p:txBody>
        </p:sp>
        <p:sp>
          <p:nvSpPr>
            <p:cNvPr id="1634" name="Google Shape;1634;p51"/>
            <p:cNvSpPr txBox="1"/>
            <p:nvPr/>
          </p:nvSpPr>
          <p:spPr>
            <a:xfrm>
              <a:off x="3500" y="2331"/>
              <a:ext cx="702" cy="63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cookie-</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specific</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action</a:t>
              </a:r>
              <a:endParaRPr/>
            </a:p>
          </p:txBody>
        </p:sp>
        <p:cxnSp>
          <p:nvCxnSpPr>
            <p:cNvPr id="1635" name="Google Shape;1635;p51"/>
            <p:cNvCxnSpPr/>
            <p:nvPr/>
          </p:nvCxnSpPr>
          <p:spPr>
            <a:xfrm flipH="1" rot="10800000">
              <a:off x="4252" y="2367"/>
              <a:ext cx="692" cy="269"/>
            </a:xfrm>
            <a:prstGeom prst="straightConnector1">
              <a:avLst/>
            </a:prstGeom>
            <a:noFill/>
            <a:ln cap="flat" cmpd="sng" w="9525">
              <a:solidFill>
                <a:schemeClr val="dk1"/>
              </a:solidFill>
              <a:prstDash val="solid"/>
              <a:round/>
              <a:headEnd len="lg" w="lg" type="triangle"/>
              <a:tailEnd len="lg" w="lg" type="triangle"/>
            </a:ln>
          </p:spPr>
        </p:cxnSp>
        <p:grpSp>
          <p:nvGrpSpPr>
            <p:cNvPr id="1636" name="Google Shape;1636;p51"/>
            <p:cNvGrpSpPr/>
            <p:nvPr/>
          </p:nvGrpSpPr>
          <p:grpSpPr>
            <a:xfrm>
              <a:off x="4306" y="2362"/>
              <a:ext cx="556" cy="230"/>
              <a:chOff x="4306" y="2272"/>
              <a:chExt cx="556" cy="230"/>
            </a:xfrm>
          </p:grpSpPr>
          <p:sp>
            <p:nvSpPr>
              <p:cNvPr id="1637" name="Google Shape;1637;p51"/>
              <p:cNvSpPr/>
              <p:nvPr/>
            </p:nvSpPr>
            <p:spPr>
              <a:xfrm>
                <a:off x="4409" y="2364"/>
                <a:ext cx="383" cy="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38" name="Google Shape;1638;p51"/>
              <p:cNvSpPr txBox="1"/>
              <p:nvPr/>
            </p:nvSpPr>
            <p:spPr>
              <a:xfrm>
                <a:off x="4306" y="2272"/>
                <a:ext cx="556" cy="2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access</a:t>
                </a:r>
                <a:endParaRPr/>
              </a:p>
            </p:txBody>
          </p:sp>
        </p:grpSp>
      </p:grpSp>
      <p:grpSp>
        <p:nvGrpSpPr>
          <p:cNvPr id="1639" name="Google Shape;1639;p51"/>
          <p:cNvGrpSpPr/>
          <p:nvPr/>
        </p:nvGrpSpPr>
        <p:grpSpPr>
          <a:xfrm>
            <a:off x="755650" y="1804988"/>
            <a:ext cx="1436685" cy="771524"/>
            <a:chOff x="476" y="1047"/>
            <a:chExt cx="904" cy="485"/>
          </a:xfrm>
        </p:grpSpPr>
        <p:sp>
          <p:nvSpPr>
            <p:cNvPr id="1640" name="Google Shape;1640;p51"/>
            <p:cNvSpPr/>
            <p:nvPr/>
          </p:nvSpPr>
          <p:spPr>
            <a:xfrm>
              <a:off x="526" y="1047"/>
              <a:ext cx="854" cy="485"/>
            </a:xfrm>
            <a:prstGeom prst="can">
              <a:avLst>
                <a:gd fmla="val 25000" name="adj"/>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41" name="Google Shape;1641;p51"/>
            <p:cNvSpPr txBox="1"/>
            <p:nvPr/>
          </p:nvSpPr>
          <p:spPr>
            <a:xfrm>
              <a:off x="476" y="1134"/>
              <a:ext cx="727"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1600" u="none" cap="none" strike="noStrike">
                  <a:solidFill>
                    <a:schemeClr val="lt1"/>
                  </a:solidFill>
                  <a:latin typeface="Arial"/>
                  <a:ea typeface="Arial"/>
                  <a:cs typeface="Arial"/>
                  <a:sym typeface="Arial"/>
                </a:rPr>
                <a:t>ebay 8734</a:t>
              </a:r>
              <a:endParaRPr/>
            </a:p>
          </p:txBody>
        </p:sp>
      </p:grpSp>
      <p:sp>
        <p:nvSpPr>
          <p:cNvPr id="1642" name="Google Shape;1642;p51"/>
          <p:cNvSpPr/>
          <p:nvPr/>
        </p:nvSpPr>
        <p:spPr>
          <a:xfrm>
            <a:off x="7956550" y="3343275"/>
            <a:ext cx="527050" cy="825499"/>
          </a:xfrm>
          <a:prstGeom prst="can">
            <a:avLst>
              <a:gd fmla="val 39157" name="adj"/>
            </a:avLst>
          </a:prstGeom>
          <a:solidFill>
            <a:srgbClr val="00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643" name="Google Shape;1643;p51"/>
          <p:cNvGrpSpPr/>
          <p:nvPr/>
        </p:nvGrpSpPr>
        <p:grpSpPr>
          <a:xfrm>
            <a:off x="2200274" y="2106613"/>
            <a:ext cx="5922963" cy="1296986"/>
            <a:chOff x="1385" y="1327"/>
            <a:chExt cx="3731" cy="816"/>
          </a:xfrm>
        </p:grpSpPr>
        <p:cxnSp>
          <p:nvCxnSpPr>
            <p:cNvPr id="1644" name="Google Shape;1644;p51"/>
            <p:cNvCxnSpPr/>
            <p:nvPr/>
          </p:nvCxnSpPr>
          <p:spPr>
            <a:xfrm>
              <a:off x="1385" y="1355"/>
              <a:ext cx="2081" cy="239"/>
            </a:xfrm>
            <a:prstGeom prst="straightConnector1">
              <a:avLst/>
            </a:prstGeom>
            <a:noFill/>
            <a:ln cap="flat" cmpd="sng" w="19050">
              <a:solidFill>
                <a:schemeClr val="dk1"/>
              </a:solidFill>
              <a:prstDash val="solid"/>
              <a:round/>
              <a:headEnd len="sm" w="sm" type="none"/>
              <a:tailEnd len="lg" w="lg" type="triangle"/>
            </a:ln>
          </p:spPr>
        </p:cxnSp>
        <p:sp>
          <p:nvSpPr>
            <p:cNvPr id="1645" name="Google Shape;1645;p51"/>
            <p:cNvSpPr txBox="1"/>
            <p:nvPr/>
          </p:nvSpPr>
          <p:spPr>
            <a:xfrm>
              <a:off x="1553" y="1327"/>
              <a:ext cx="1688" cy="236"/>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usual http request msg</a:t>
              </a:r>
              <a:endParaRPr/>
            </a:p>
          </p:txBody>
        </p:sp>
        <p:sp>
          <p:nvSpPr>
            <p:cNvPr id="1646" name="Google Shape;1646;p51"/>
            <p:cNvSpPr txBox="1"/>
            <p:nvPr/>
          </p:nvSpPr>
          <p:spPr>
            <a:xfrm>
              <a:off x="3270" y="1389"/>
              <a:ext cx="1227" cy="63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Amazon server</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creates ID</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1678 for user</a:t>
              </a:r>
              <a:endParaRPr/>
            </a:p>
          </p:txBody>
        </p:sp>
        <p:grpSp>
          <p:nvGrpSpPr>
            <p:cNvPr id="1647" name="Google Shape;1647;p51"/>
            <p:cNvGrpSpPr/>
            <p:nvPr/>
          </p:nvGrpSpPr>
          <p:grpSpPr>
            <a:xfrm>
              <a:off x="4377" y="1729"/>
              <a:ext cx="739" cy="414"/>
              <a:chOff x="4377" y="1639"/>
              <a:chExt cx="739" cy="414"/>
            </a:xfrm>
          </p:grpSpPr>
          <p:cxnSp>
            <p:nvCxnSpPr>
              <p:cNvPr id="1648" name="Google Shape;1648;p51"/>
              <p:cNvCxnSpPr/>
              <p:nvPr/>
            </p:nvCxnSpPr>
            <p:spPr>
              <a:xfrm>
                <a:off x="4377" y="1639"/>
                <a:ext cx="658" cy="414"/>
              </a:xfrm>
              <a:prstGeom prst="straightConnector1">
                <a:avLst/>
              </a:prstGeom>
              <a:noFill/>
              <a:ln cap="flat" cmpd="sng" w="9525">
                <a:solidFill>
                  <a:schemeClr val="dk1"/>
                </a:solidFill>
                <a:prstDash val="solid"/>
                <a:round/>
                <a:headEnd len="sm" w="sm" type="none"/>
                <a:tailEnd len="lg" w="lg" type="triangle"/>
              </a:ln>
            </p:spPr>
          </p:cxnSp>
          <p:sp>
            <p:nvSpPr>
              <p:cNvPr id="1649" name="Google Shape;1649;p51"/>
              <p:cNvSpPr/>
              <p:nvPr/>
            </p:nvSpPr>
            <p:spPr>
              <a:xfrm>
                <a:off x="4470" y="1729"/>
                <a:ext cx="601" cy="2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50" name="Google Shape;1650;p51"/>
              <p:cNvSpPr txBox="1"/>
              <p:nvPr/>
            </p:nvSpPr>
            <p:spPr>
              <a:xfrm>
                <a:off x="4381" y="1702"/>
                <a:ext cx="735" cy="317"/>
              </a:xfrm>
              <a:prstGeom prst="rect">
                <a:avLst/>
              </a:prstGeom>
              <a:noFill/>
              <a:ln>
                <a:noFill/>
              </a:ln>
            </p:spPr>
            <p:txBody>
              <a:bodyPr anchorCtr="0" anchor="t" bIns="45700" lIns="91425" spcFirstLastPara="1" rIns="91425" wrap="square" tIns="45700">
                <a:noAutofit/>
              </a:bodyPr>
              <a:lstStyle/>
              <a:p>
                <a:pPr indent="0" lvl="0" marL="0" marR="0" rtl="0" algn="l">
                  <a:lnSpc>
                    <a:spcPct val="75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create</a:t>
                </a:r>
                <a:endParaRPr/>
              </a:p>
              <a:p>
                <a:pPr indent="0" lvl="0" marL="0" marR="0" rtl="0" algn="l">
                  <a:lnSpc>
                    <a:spcPct val="75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    entry</a:t>
                </a:r>
                <a:endParaRPr/>
              </a:p>
            </p:txBody>
          </p:sp>
        </p:grpSp>
      </p:grpSp>
      <p:grpSp>
        <p:nvGrpSpPr>
          <p:cNvPr id="1651" name="Google Shape;1651;p51"/>
          <p:cNvGrpSpPr/>
          <p:nvPr/>
        </p:nvGrpSpPr>
        <p:grpSpPr>
          <a:xfrm>
            <a:off x="728663" y="2598738"/>
            <a:ext cx="4803774" cy="1085846"/>
            <a:chOff x="459" y="1637"/>
            <a:chExt cx="3026" cy="683"/>
          </a:xfrm>
        </p:grpSpPr>
        <p:cxnSp>
          <p:nvCxnSpPr>
            <p:cNvPr id="1652" name="Google Shape;1652;p51"/>
            <p:cNvCxnSpPr/>
            <p:nvPr/>
          </p:nvCxnSpPr>
          <p:spPr>
            <a:xfrm flipH="1">
              <a:off x="1404" y="1637"/>
              <a:ext cx="2081" cy="239"/>
            </a:xfrm>
            <a:prstGeom prst="straightConnector1">
              <a:avLst/>
            </a:prstGeom>
            <a:noFill/>
            <a:ln cap="flat" cmpd="sng" w="19050">
              <a:solidFill>
                <a:schemeClr val="dk1"/>
              </a:solidFill>
              <a:prstDash val="solid"/>
              <a:round/>
              <a:headEnd len="sm" w="sm" type="none"/>
              <a:tailEnd len="lg" w="lg" type="triangle"/>
            </a:ln>
          </p:spPr>
        </p:cxnSp>
        <p:sp>
          <p:nvSpPr>
            <p:cNvPr id="1653" name="Google Shape;1653;p51"/>
            <p:cNvSpPr txBox="1"/>
            <p:nvPr/>
          </p:nvSpPr>
          <p:spPr>
            <a:xfrm>
              <a:off x="1552" y="1650"/>
              <a:ext cx="1664" cy="355"/>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usual http response </a:t>
              </a:r>
              <a:endParaRPr/>
            </a:p>
            <a:p>
              <a:pPr indent="0" lvl="0" marL="0" marR="0" rtl="0" algn="ctr">
                <a:lnSpc>
                  <a:spcPct val="8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Set-cookie: 1678 </a:t>
              </a:r>
              <a:endParaRPr/>
            </a:p>
          </p:txBody>
        </p:sp>
        <p:grpSp>
          <p:nvGrpSpPr>
            <p:cNvPr id="1654" name="Google Shape;1654;p51"/>
            <p:cNvGrpSpPr/>
            <p:nvPr/>
          </p:nvGrpSpPr>
          <p:grpSpPr>
            <a:xfrm>
              <a:off x="459" y="1835"/>
              <a:ext cx="1003" cy="485"/>
              <a:chOff x="684" y="1745"/>
              <a:chExt cx="1003" cy="485"/>
            </a:xfrm>
          </p:grpSpPr>
          <p:sp>
            <p:nvSpPr>
              <p:cNvPr id="1655" name="Google Shape;1655;p51"/>
              <p:cNvSpPr/>
              <p:nvPr/>
            </p:nvSpPr>
            <p:spPr>
              <a:xfrm>
                <a:off x="734" y="1745"/>
                <a:ext cx="828" cy="485"/>
              </a:xfrm>
              <a:prstGeom prst="can">
                <a:avLst>
                  <a:gd fmla="val 25000" name="adj"/>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56" name="Google Shape;1656;p51"/>
              <p:cNvSpPr txBox="1"/>
              <p:nvPr/>
            </p:nvSpPr>
            <p:spPr>
              <a:xfrm>
                <a:off x="684" y="1832"/>
                <a:ext cx="1003" cy="3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1600" u="none" cap="none" strike="noStrike">
                    <a:solidFill>
                      <a:schemeClr val="lt1"/>
                    </a:solidFill>
                    <a:latin typeface="Arial"/>
                    <a:ea typeface="Arial"/>
                    <a:cs typeface="Arial"/>
                    <a:sym typeface="Arial"/>
                  </a:rPr>
                  <a:t>ebay 8734</a:t>
                </a:r>
                <a:endParaRPr/>
              </a:p>
              <a:p>
                <a:pPr indent="0" lvl="0" marL="0" marR="0" rtl="0" algn="l">
                  <a:lnSpc>
                    <a:spcPct val="100000"/>
                  </a:lnSpc>
                  <a:spcBef>
                    <a:spcPts val="0"/>
                  </a:spcBef>
                  <a:spcAft>
                    <a:spcPts val="0"/>
                  </a:spcAft>
                  <a:buClr>
                    <a:schemeClr val="lt1"/>
                  </a:buClr>
                  <a:buFont typeface="Arial"/>
                  <a:buNone/>
                </a:pPr>
                <a:r>
                  <a:rPr b="1" i="0" lang="en-US" sz="1600" u="none" cap="none" strike="noStrike">
                    <a:solidFill>
                      <a:schemeClr val="lt1"/>
                    </a:solidFill>
                    <a:latin typeface="Arial"/>
                    <a:ea typeface="Arial"/>
                    <a:cs typeface="Arial"/>
                    <a:sym typeface="Arial"/>
                  </a:rPr>
                  <a:t>amazon 1678</a:t>
                </a:r>
                <a:endParaRPr/>
              </a:p>
            </p:txBody>
          </p:sp>
        </p:grpSp>
      </p:grpSp>
      <p:grpSp>
        <p:nvGrpSpPr>
          <p:cNvPr id="1657" name="Google Shape;1657;p51"/>
          <p:cNvGrpSpPr/>
          <p:nvPr/>
        </p:nvGrpSpPr>
        <p:grpSpPr>
          <a:xfrm>
            <a:off x="2181224" y="4192588"/>
            <a:ext cx="5707063" cy="1990722"/>
            <a:chOff x="1373" y="2641"/>
            <a:chExt cx="3595" cy="1253"/>
          </a:xfrm>
        </p:grpSpPr>
        <p:cxnSp>
          <p:nvCxnSpPr>
            <p:cNvPr id="1658" name="Google Shape;1658;p51"/>
            <p:cNvCxnSpPr/>
            <p:nvPr/>
          </p:nvCxnSpPr>
          <p:spPr>
            <a:xfrm>
              <a:off x="1373" y="3293"/>
              <a:ext cx="2081" cy="239"/>
            </a:xfrm>
            <a:prstGeom prst="straightConnector1">
              <a:avLst/>
            </a:prstGeom>
            <a:noFill/>
            <a:ln cap="flat" cmpd="sng" w="19050">
              <a:solidFill>
                <a:schemeClr val="dk1"/>
              </a:solidFill>
              <a:prstDash val="solid"/>
              <a:round/>
              <a:headEnd len="sm" w="sm" type="none"/>
              <a:tailEnd len="lg" w="lg" type="triangle"/>
            </a:ln>
          </p:spPr>
        </p:cxnSp>
        <p:sp>
          <p:nvSpPr>
            <p:cNvPr id="1659" name="Google Shape;1659;p51"/>
            <p:cNvSpPr txBox="1"/>
            <p:nvPr/>
          </p:nvSpPr>
          <p:spPr>
            <a:xfrm>
              <a:off x="1560" y="3170"/>
              <a:ext cx="1688" cy="355"/>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usual http request msg</a:t>
              </a:r>
              <a:endParaRPr/>
            </a:p>
            <a:p>
              <a:pPr indent="0" lvl="0" marL="0" marR="0" rtl="0" algn="ctr">
                <a:lnSpc>
                  <a:spcPct val="8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cookie: 1678</a:t>
              </a:r>
              <a:endParaRPr/>
            </a:p>
          </p:txBody>
        </p:sp>
        <p:sp>
          <p:nvSpPr>
            <p:cNvPr id="1660" name="Google Shape;1660;p51"/>
            <p:cNvSpPr txBox="1"/>
            <p:nvPr/>
          </p:nvSpPr>
          <p:spPr>
            <a:xfrm>
              <a:off x="3493" y="3261"/>
              <a:ext cx="777" cy="63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cookie-</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spectific</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action</a:t>
              </a:r>
              <a:endParaRPr/>
            </a:p>
          </p:txBody>
        </p:sp>
        <p:cxnSp>
          <p:nvCxnSpPr>
            <p:cNvPr id="1661" name="Google Shape;1661;p51"/>
            <p:cNvCxnSpPr/>
            <p:nvPr/>
          </p:nvCxnSpPr>
          <p:spPr>
            <a:xfrm flipH="1" rot="10800000">
              <a:off x="4181" y="2641"/>
              <a:ext cx="787" cy="861"/>
            </a:xfrm>
            <a:prstGeom prst="straightConnector1">
              <a:avLst/>
            </a:prstGeom>
            <a:noFill/>
            <a:ln cap="flat" cmpd="sng" w="9525">
              <a:solidFill>
                <a:schemeClr val="dk1"/>
              </a:solidFill>
              <a:prstDash val="solid"/>
              <a:round/>
              <a:headEnd len="lg" w="lg" type="triangle"/>
              <a:tailEnd len="lg" w="lg" type="triangle"/>
            </a:ln>
          </p:spPr>
        </p:cxnSp>
        <p:sp>
          <p:nvSpPr>
            <p:cNvPr id="1662" name="Google Shape;1662;p51"/>
            <p:cNvSpPr txBox="1"/>
            <p:nvPr/>
          </p:nvSpPr>
          <p:spPr>
            <a:xfrm>
              <a:off x="4286" y="2938"/>
              <a:ext cx="556" cy="23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access</a:t>
              </a:r>
              <a:endParaRPr/>
            </a:p>
          </p:txBody>
        </p:sp>
      </p:grpSp>
      <p:grpSp>
        <p:nvGrpSpPr>
          <p:cNvPr id="1663" name="Google Shape;1663;p51"/>
          <p:cNvGrpSpPr/>
          <p:nvPr/>
        </p:nvGrpSpPr>
        <p:grpSpPr>
          <a:xfrm>
            <a:off x="742950" y="4799012"/>
            <a:ext cx="1593849" cy="771524"/>
            <a:chOff x="684" y="1745"/>
            <a:chExt cx="1003" cy="485"/>
          </a:xfrm>
        </p:grpSpPr>
        <p:sp>
          <p:nvSpPr>
            <p:cNvPr id="1664" name="Google Shape;1664;p51"/>
            <p:cNvSpPr/>
            <p:nvPr/>
          </p:nvSpPr>
          <p:spPr>
            <a:xfrm>
              <a:off x="734" y="1745"/>
              <a:ext cx="828" cy="485"/>
            </a:xfrm>
            <a:prstGeom prst="can">
              <a:avLst>
                <a:gd fmla="val 25000" name="adj"/>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65" name="Google Shape;1665;p51"/>
            <p:cNvSpPr txBox="1"/>
            <p:nvPr/>
          </p:nvSpPr>
          <p:spPr>
            <a:xfrm>
              <a:off x="684" y="1832"/>
              <a:ext cx="1003" cy="3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1600" u="none" cap="none" strike="noStrike">
                  <a:solidFill>
                    <a:schemeClr val="lt1"/>
                  </a:solidFill>
                  <a:latin typeface="Arial"/>
                  <a:ea typeface="Arial"/>
                  <a:cs typeface="Arial"/>
                  <a:sym typeface="Arial"/>
                </a:rPr>
                <a:t>ebay 8734</a:t>
              </a:r>
              <a:endParaRPr/>
            </a:p>
            <a:p>
              <a:pPr indent="0" lvl="0" marL="0" marR="0" rtl="0" algn="l">
                <a:lnSpc>
                  <a:spcPct val="100000"/>
                </a:lnSpc>
                <a:spcBef>
                  <a:spcPts val="0"/>
                </a:spcBef>
                <a:spcAft>
                  <a:spcPts val="0"/>
                </a:spcAft>
                <a:buClr>
                  <a:schemeClr val="lt1"/>
                </a:buClr>
                <a:buFont typeface="Arial"/>
                <a:buNone/>
              </a:pPr>
              <a:r>
                <a:rPr b="1" i="0" lang="en-US" sz="1600" u="none" cap="none" strike="noStrike">
                  <a:solidFill>
                    <a:schemeClr val="lt1"/>
                  </a:solidFill>
                  <a:latin typeface="Arial"/>
                  <a:ea typeface="Arial"/>
                  <a:cs typeface="Arial"/>
                  <a:sym typeface="Arial"/>
                </a:rPr>
                <a:t>amazon 1678</a:t>
              </a:r>
              <a:endParaRPr/>
            </a:p>
          </p:txBody>
        </p:sp>
      </p:grpSp>
      <p:sp>
        <p:nvSpPr>
          <p:cNvPr id="1666" name="Google Shape;1666;p51"/>
          <p:cNvSpPr txBox="1"/>
          <p:nvPr/>
        </p:nvSpPr>
        <p:spPr>
          <a:xfrm>
            <a:off x="7831138" y="4248150"/>
            <a:ext cx="1150936" cy="6413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backend</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database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3"/>
                                        </p:tgtEl>
                                        <p:attrNameLst>
                                          <p:attrName>style.visibility</p:attrName>
                                        </p:attrNameLst>
                                      </p:cBhvr>
                                      <p:to>
                                        <p:strVal val="visible"/>
                                      </p:to>
                                    </p:set>
                                    <p:animEffect filter="fade" transition="in">
                                      <p:cBhvr>
                                        <p:cTn dur="2000"/>
                                        <p:tgtEl>
                                          <p:spTgt spid="1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1"/>
                                        </p:tgtEl>
                                        <p:attrNameLst>
                                          <p:attrName>style.visibility</p:attrName>
                                        </p:attrNameLst>
                                      </p:cBhvr>
                                      <p:to>
                                        <p:strVal val="visible"/>
                                      </p:to>
                                    </p:set>
                                    <p:animEffect filter="fade" transition="in">
                                      <p:cBhvr>
                                        <p:cTn dur="3000"/>
                                        <p:tgtEl>
                                          <p:spTgt spid="1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1"/>
                                        </p:tgtEl>
                                        <p:attrNameLst>
                                          <p:attrName>style.visibility</p:attrName>
                                        </p:attrNameLst>
                                      </p:cBhvr>
                                      <p:to>
                                        <p:strVal val="visible"/>
                                      </p:to>
                                    </p:set>
                                    <p:animEffect filter="fade" transition="in">
                                      <p:cBhvr>
                                        <p:cTn dur="2000"/>
                                        <p:tgtEl>
                                          <p:spTgt spid="163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19"/>
                                        </p:tgtEl>
                                        <p:attrNameLst>
                                          <p:attrName>style.visibility</p:attrName>
                                        </p:attrNameLst>
                                      </p:cBhvr>
                                      <p:to>
                                        <p:strVal val="visible"/>
                                      </p:to>
                                    </p:set>
                                    <p:animEffect filter="fade" transition="in">
                                      <p:cBhvr>
                                        <p:cTn dur="1000"/>
                                        <p:tgtEl>
                                          <p:spTgt spid="1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7"/>
                                        </p:tgtEl>
                                        <p:attrNameLst>
                                          <p:attrName>style.visibility</p:attrName>
                                        </p:attrNameLst>
                                      </p:cBhvr>
                                      <p:to>
                                        <p:strVal val="visible"/>
                                      </p:to>
                                    </p:set>
                                    <p:animEffect filter="fade" transition="in">
                                      <p:cBhvr>
                                        <p:cTn dur="2000"/>
                                        <p:tgtEl>
                                          <p:spTgt spid="165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24"/>
                                        </p:tgtEl>
                                        <p:attrNameLst>
                                          <p:attrName>style.visibility</p:attrName>
                                        </p:attrNameLst>
                                      </p:cBhvr>
                                      <p:to>
                                        <p:strVal val="visible"/>
                                      </p:to>
                                    </p:set>
                                    <p:animEffect filter="fade" transition="in">
                                      <p:cBhvr>
                                        <p:cTn dur="2000"/>
                                        <p:tgtEl>
                                          <p:spTgt spid="1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5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672" name="Google Shape;1672;p5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673" name="Google Shape;1673;p5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Cookies (continued)</a:t>
            </a:r>
            <a:endParaRPr/>
          </a:p>
        </p:txBody>
      </p:sp>
      <p:sp>
        <p:nvSpPr>
          <p:cNvPr id="1674" name="Google Shape;1674;p52"/>
          <p:cNvSpPr txBox="1"/>
          <p:nvPr>
            <p:ph idx="1" type="body"/>
          </p:nvPr>
        </p:nvSpPr>
        <p:spPr>
          <a:xfrm>
            <a:off x="533400" y="1477962"/>
            <a:ext cx="3809999" cy="264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What cookies can bring:</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authorization</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shopping carts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recommendations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user session state (Web e-mail)</a:t>
            </a:r>
            <a:endParaRPr/>
          </a:p>
        </p:txBody>
      </p:sp>
      <p:sp>
        <p:nvSpPr>
          <p:cNvPr id="1675" name="Google Shape;1675;p52"/>
          <p:cNvSpPr/>
          <p:nvPr/>
        </p:nvSpPr>
        <p:spPr>
          <a:xfrm>
            <a:off x="4911725" y="1411287"/>
            <a:ext cx="3809999" cy="2233612"/>
          </a:xfrm>
          <a:prstGeom prst="rect">
            <a:avLst/>
          </a:prstGeom>
          <a:noFill/>
          <a:ln cap="flat" cmpd="sng" w="19050">
            <a:solidFill>
              <a:schemeClr val="accent2"/>
            </a:solidFill>
            <a:prstDash val="solid"/>
            <a:miter lim="8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400" u="sng" cap="none" strike="noStrike">
                <a:solidFill>
                  <a:srgbClr val="FF0000"/>
                </a:solidFill>
                <a:latin typeface="Comic Sans MS"/>
                <a:ea typeface="Comic Sans MS"/>
                <a:cs typeface="Comic Sans MS"/>
                <a:sym typeface="Comic Sans MS"/>
              </a:rPr>
              <a:t>Cookies and privacy:</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cookies permit sites to learn a lot about you</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you may supply name and e-mail to sites</a:t>
            </a:r>
            <a:endParaRPr/>
          </a:p>
        </p:txBody>
      </p:sp>
      <p:sp>
        <p:nvSpPr>
          <p:cNvPr id="1676" name="Google Shape;1676;p52"/>
          <p:cNvSpPr txBox="1"/>
          <p:nvPr/>
        </p:nvSpPr>
        <p:spPr>
          <a:xfrm>
            <a:off x="7321550" y="1177925"/>
            <a:ext cx="798513" cy="39687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aside</a:t>
            </a:r>
            <a:endParaRPr/>
          </a:p>
        </p:txBody>
      </p:sp>
      <p:sp>
        <p:nvSpPr>
          <p:cNvPr id="1677" name="Google Shape;1677;p52"/>
          <p:cNvSpPr/>
          <p:nvPr/>
        </p:nvSpPr>
        <p:spPr>
          <a:xfrm>
            <a:off x="411162" y="4090987"/>
            <a:ext cx="5702299" cy="264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400" u="sng" cap="none" strike="noStrike">
                <a:solidFill>
                  <a:srgbClr val="FF0000"/>
                </a:solidFill>
                <a:latin typeface="Comic Sans MS"/>
                <a:ea typeface="Comic Sans MS"/>
                <a:cs typeface="Comic Sans MS"/>
                <a:sym typeface="Comic Sans MS"/>
              </a:rPr>
              <a:t>How to keep “state”: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protocol endpoints: maintain state at sender/receiver over multiple transactions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cookies: http messages carry state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53"/>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683" name="Google Shape;1683;p5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684" name="Google Shape;1684;p5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Web caches (proxy server)</a:t>
            </a:r>
            <a:endParaRPr/>
          </a:p>
        </p:txBody>
      </p:sp>
      <p:sp>
        <p:nvSpPr>
          <p:cNvPr id="1685" name="Google Shape;1685;p53"/>
          <p:cNvSpPr txBox="1"/>
          <p:nvPr>
            <p:ph idx="1" type="body"/>
          </p:nvPr>
        </p:nvSpPr>
        <p:spPr>
          <a:xfrm>
            <a:off x="279400" y="1957388"/>
            <a:ext cx="3767137" cy="376237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user sets browser: Web accesses via  cache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browser sends all HTTP requests to cache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object in cache: cache returns object </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else cache requests object from origin server, then returns object to client</a:t>
            </a:r>
            <a:endParaRPr/>
          </a:p>
        </p:txBody>
      </p:sp>
      <p:sp>
        <p:nvSpPr>
          <p:cNvPr id="1686" name="Google Shape;1686;p53"/>
          <p:cNvSpPr/>
          <p:nvPr/>
        </p:nvSpPr>
        <p:spPr>
          <a:xfrm>
            <a:off x="393700" y="1265237"/>
            <a:ext cx="8750299" cy="596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400" u="none" cap="none" strike="noStrike">
                <a:solidFill>
                  <a:srgbClr val="FF0000"/>
                </a:solidFill>
                <a:latin typeface="Comic Sans MS"/>
                <a:ea typeface="Comic Sans MS"/>
                <a:cs typeface="Comic Sans MS"/>
                <a:sym typeface="Comic Sans MS"/>
              </a:rPr>
              <a:t>Goal:</a:t>
            </a:r>
            <a:r>
              <a:rPr b="0" i="0" lang="en-US" sz="2400" u="none" cap="none" strike="noStrike">
                <a:solidFill>
                  <a:schemeClr val="dk1"/>
                </a:solidFill>
                <a:latin typeface="Comic Sans MS"/>
                <a:ea typeface="Comic Sans MS"/>
                <a:cs typeface="Comic Sans MS"/>
                <a:sym typeface="Comic Sans MS"/>
              </a:rPr>
              <a:t> satisfy client request without involving origin server</a:t>
            </a:r>
            <a:endParaRPr/>
          </a:p>
        </p:txBody>
      </p:sp>
      <p:pic>
        <p:nvPicPr>
          <p:cNvPr id="1687" name="Google Shape;1687;p53"/>
          <p:cNvPicPr preferRelativeResize="0"/>
          <p:nvPr/>
        </p:nvPicPr>
        <p:blipFill rotWithShape="1">
          <a:blip r:embed="rId3">
            <a:alphaModFix/>
          </a:blip>
          <a:srcRect b="0" l="0" r="0" t="0"/>
          <a:stretch/>
        </p:blipFill>
        <p:spPr>
          <a:xfrm>
            <a:off x="4203700" y="2955925"/>
            <a:ext cx="515938" cy="414337"/>
          </a:xfrm>
          <a:prstGeom prst="rect">
            <a:avLst/>
          </a:prstGeom>
          <a:noFill/>
          <a:ln>
            <a:noFill/>
          </a:ln>
        </p:spPr>
      </p:pic>
      <p:sp>
        <p:nvSpPr>
          <p:cNvPr id="1688" name="Google Shape;1688;p53"/>
          <p:cNvSpPr txBox="1"/>
          <p:nvPr/>
        </p:nvSpPr>
        <p:spPr>
          <a:xfrm>
            <a:off x="4143375" y="3368675"/>
            <a:ext cx="714374" cy="3365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client</a:t>
            </a:r>
            <a:endParaRPr/>
          </a:p>
        </p:txBody>
      </p:sp>
      <p:pic>
        <p:nvPicPr>
          <p:cNvPr id="1689" name="Google Shape;1689;p53"/>
          <p:cNvPicPr preferRelativeResize="0"/>
          <p:nvPr/>
        </p:nvPicPr>
        <p:blipFill rotWithShape="1">
          <a:blip r:embed="rId4">
            <a:alphaModFix/>
          </a:blip>
          <a:srcRect b="0" l="0" r="0" t="0"/>
          <a:stretch/>
        </p:blipFill>
        <p:spPr>
          <a:xfrm>
            <a:off x="4268787" y="4826000"/>
            <a:ext cx="515936" cy="412749"/>
          </a:xfrm>
          <a:prstGeom prst="rect">
            <a:avLst/>
          </a:prstGeom>
          <a:noFill/>
          <a:ln>
            <a:noFill/>
          </a:ln>
        </p:spPr>
      </p:pic>
      <p:sp>
        <p:nvSpPr>
          <p:cNvPr id="1690" name="Google Shape;1690;p53"/>
          <p:cNvSpPr txBox="1"/>
          <p:nvPr/>
        </p:nvSpPr>
        <p:spPr>
          <a:xfrm>
            <a:off x="6024562" y="2774950"/>
            <a:ext cx="955675" cy="7016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Proxy</a:t>
            </a:r>
            <a:endParaRPr/>
          </a:p>
          <a:p>
            <a:pPr indent="0" lvl="0" marL="0" marR="0" rtl="0" algn="ct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server</a:t>
            </a:r>
            <a:endParaRPr/>
          </a:p>
        </p:txBody>
      </p:sp>
      <p:grpSp>
        <p:nvGrpSpPr>
          <p:cNvPr id="1691" name="Google Shape;1691;p53"/>
          <p:cNvGrpSpPr/>
          <p:nvPr/>
        </p:nvGrpSpPr>
        <p:grpSpPr>
          <a:xfrm>
            <a:off x="6249989" y="3555999"/>
            <a:ext cx="346075" cy="745377"/>
            <a:chOff x="4179" y="782"/>
            <a:chExt cx="150" cy="307"/>
          </a:xfrm>
        </p:grpSpPr>
        <p:sp>
          <p:nvSpPr>
            <p:cNvPr id="1692" name="Google Shape;1692;p53"/>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93" name="Google Shape;1693;p53"/>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94" name="Google Shape;1694;p53"/>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95" name="Google Shape;1695;p53"/>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696" name="Google Shape;1696;p53"/>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697" name="Google Shape;1697;p53"/>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698" name="Google Shape;1698;p53"/>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699" name="Google Shape;1699;p53"/>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1700" name="Google Shape;1700;p53"/>
          <p:cNvSpPr txBox="1"/>
          <p:nvPr/>
        </p:nvSpPr>
        <p:spPr>
          <a:xfrm>
            <a:off x="4298950" y="5284787"/>
            <a:ext cx="714374" cy="3365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client</a:t>
            </a:r>
            <a:endParaRPr/>
          </a:p>
        </p:txBody>
      </p:sp>
      <p:grpSp>
        <p:nvGrpSpPr>
          <p:cNvPr id="1701" name="Google Shape;1701;p53"/>
          <p:cNvGrpSpPr/>
          <p:nvPr/>
        </p:nvGrpSpPr>
        <p:grpSpPr>
          <a:xfrm>
            <a:off x="4576269" y="3865352"/>
            <a:ext cx="1583230" cy="1010072"/>
            <a:chOff x="2882" y="2434"/>
            <a:chExt cx="997" cy="636"/>
          </a:xfrm>
        </p:grpSpPr>
        <p:cxnSp>
          <p:nvCxnSpPr>
            <p:cNvPr id="1702" name="Google Shape;1702;p53"/>
            <p:cNvCxnSpPr/>
            <p:nvPr/>
          </p:nvCxnSpPr>
          <p:spPr>
            <a:xfrm flipH="1" rot="10800000">
              <a:off x="2997" y="2580"/>
              <a:ext cx="882" cy="479"/>
            </a:xfrm>
            <a:prstGeom prst="straightConnector1">
              <a:avLst/>
            </a:prstGeom>
            <a:noFill/>
            <a:ln cap="flat" cmpd="sng" w="28575">
              <a:solidFill>
                <a:srgbClr val="FF0000"/>
              </a:solidFill>
              <a:prstDash val="solid"/>
              <a:round/>
              <a:headEnd len="sm" w="sm" type="none"/>
              <a:tailEnd len="lg" w="lg" type="triangle"/>
            </a:ln>
          </p:spPr>
        </p:cxnSp>
        <p:sp>
          <p:nvSpPr>
            <p:cNvPr id="1703" name="Google Shape;1703;p53"/>
            <p:cNvSpPr txBox="1"/>
            <p:nvPr/>
          </p:nvSpPr>
          <p:spPr>
            <a:xfrm rot="-1692639">
              <a:off x="2876" y="2646"/>
              <a:ext cx="950"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request</a:t>
              </a:r>
              <a:endParaRPr/>
            </a:p>
          </p:txBody>
        </p:sp>
      </p:grpSp>
      <p:grpSp>
        <p:nvGrpSpPr>
          <p:cNvPr id="1704" name="Google Shape;1704;p53"/>
          <p:cNvGrpSpPr/>
          <p:nvPr/>
        </p:nvGrpSpPr>
        <p:grpSpPr>
          <a:xfrm>
            <a:off x="4794305" y="4148297"/>
            <a:ext cx="1582630" cy="1080771"/>
            <a:chOff x="3020" y="2613"/>
            <a:chExt cx="996" cy="680"/>
          </a:xfrm>
        </p:grpSpPr>
        <p:cxnSp>
          <p:nvCxnSpPr>
            <p:cNvPr id="1705" name="Google Shape;1705;p53"/>
            <p:cNvCxnSpPr/>
            <p:nvPr/>
          </p:nvCxnSpPr>
          <p:spPr>
            <a:xfrm flipH="1">
              <a:off x="3029" y="2635"/>
              <a:ext cx="884" cy="495"/>
            </a:xfrm>
            <a:prstGeom prst="straightConnector1">
              <a:avLst/>
            </a:prstGeom>
            <a:noFill/>
            <a:ln cap="flat" cmpd="sng" w="28575">
              <a:solidFill>
                <a:srgbClr val="FF0000"/>
              </a:solidFill>
              <a:prstDash val="solid"/>
              <a:round/>
              <a:headEnd len="sm" w="sm" type="none"/>
              <a:tailEnd len="lg" w="lg" type="triangle"/>
            </a:ln>
          </p:spPr>
        </p:cxnSp>
        <p:sp>
          <p:nvSpPr>
            <p:cNvPr id="1706" name="Google Shape;1706;p53"/>
            <p:cNvSpPr txBox="1"/>
            <p:nvPr/>
          </p:nvSpPr>
          <p:spPr>
            <a:xfrm rot="-1737783">
              <a:off x="3007" y="2847"/>
              <a:ext cx="1021"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response</a:t>
              </a:r>
              <a:endParaRPr/>
            </a:p>
          </p:txBody>
        </p:sp>
      </p:grpSp>
      <p:grpSp>
        <p:nvGrpSpPr>
          <p:cNvPr id="1707" name="Google Shape;1707;p53"/>
          <p:cNvGrpSpPr/>
          <p:nvPr/>
        </p:nvGrpSpPr>
        <p:grpSpPr>
          <a:xfrm>
            <a:off x="8089901" y="2792412"/>
            <a:ext cx="346075" cy="745377"/>
            <a:chOff x="4179" y="782"/>
            <a:chExt cx="150" cy="307"/>
          </a:xfrm>
        </p:grpSpPr>
        <p:sp>
          <p:nvSpPr>
            <p:cNvPr id="1708" name="Google Shape;1708;p53"/>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09" name="Google Shape;1709;p53"/>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10" name="Google Shape;1710;p53"/>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11" name="Google Shape;1711;p53"/>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712" name="Google Shape;1712;p53"/>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713" name="Google Shape;1713;p53"/>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714" name="Google Shape;1714;p53"/>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15" name="Google Shape;1715;p53"/>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716" name="Google Shape;1716;p53"/>
          <p:cNvGrpSpPr/>
          <p:nvPr/>
        </p:nvGrpSpPr>
        <p:grpSpPr>
          <a:xfrm>
            <a:off x="8174039" y="4670424"/>
            <a:ext cx="346075" cy="745377"/>
            <a:chOff x="4179" y="782"/>
            <a:chExt cx="150" cy="307"/>
          </a:xfrm>
        </p:grpSpPr>
        <p:sp>
          <p:nvSpPr>
            <p:cNvPr id="1717" name="Google Shape;1717;p53"/>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18" name="Google Shape;1718;p53"/>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19" name="Google Shape;1719;p53"/>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20" name="Google Shape;1720;p53"/>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721" name="Google Shape;1721;p53"/>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722" name="Google Shape;1722;p53"/>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723" name="Google Shape;1723;p53"/>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24" name="Google Shape;1724;p53"/>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725" name="Google Shape;1725;p53"/>
          <p:cNvGrpSpPr/>
          <p:nvPr/>
        </p:nvGrpSpPr>
        <p:grpSpPr>
          <a:xfrm>
            <a:off x="4765675" y="2894923"/>
            <a:ext cx="3251199" cy="976989"/>
            <a:chOff x="3002" y="1823"/>
            <a:chExt cx="2047" cy="615"/>
          </a:xfrm>
        </p:grpSpPr>
        <p:sp>
          <p:nvSpPr>
            <p:cNvPr id="1726" name="Google Shape;1726;p53"/>
            <p:cNvSpPr/>
            <p:nvPr/>
          </p:nvSpPr>
          <p:spPr>
            <a:xfrm>
              <a:off x="3002" y="1979"/>
              <a:ext cx="2047" cy="459"/>
            </a:xfrm>
            <a:custGeom>
              <a:rect b="b" l="l" r="r" t="t"/>
              <a:pathLst>
                <a:path extrusionOk="0" h="120000" w="120000">
                  <a:moveTo>
                    <a:pt x="0" y="521"/>
                  </a:moveTo>
                  <a:lnTo>
                    <a:pt x="59238" y="120000"/>
                  </a:lnTo>
                  <a:lnTo>
                    <a:pt x="120000" y="0"/>
                  </a:lnTo>
                </a:path>
              </a:pathLst>
            </a:custGeom>
            <a:noFill/>
            <a:ln cap="flat" cmpd="sng" w="28575">
              <a:solidFill>
                <a:srgbClr val="FF0000"/>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27" name="Google Shape;1727;p53"/>
            <p:cNvSpPr txBox="1"/>
            <p:nvPr/>
          </p:nvSpPr>
          <p:spPr>
            <a:xfrm rot="1422049">
              <a:off x="3064" y="2005"/>
              <a:ext cx="951" cy="2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request</a:t>
              </a:r>
              <a:endParaRPr/>
            </a:p>
          </p:txBody>
        </p:sp>
        <p:sp>
          <p:nvSpPr>
            <p:cNvPr id="1728" name="Google Shape;1728;p53"/>
            <p:cNvSpPr txBox="1"/>
            <p:nvPr/>
          </p:nvSpPr>
          <p:spPr>
            <a:xfrm rot="-1419968">
              <a:off x="4094" y="2015"/>
              <a:ext cx="950" cy="2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request</a:t>
              </a:r>
              <a:endParaRPr/>
            </a:p>
          </p:txBody>
        </p:sp>
      </p:grpSp>
      <p:sp>
        <p:nvSpPr>
          <p:cNvPr id="1729" name="Google Shape;1729;p53"/>
          <p:cNvSpPr txBox="1"/>
          <p:nvPr/>
        </p:nvSpPr>
        <p:spPr>
          <a:xfrm>
            <a:off x="7885113" y="5465762"/>
            <a:ext cx="800099"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origin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1730" name="Google Shape;1730;p53"/>
          <p:cNvSpPr txBox="1"/>
          <p:nvPr/>
        </p:nvSpPr>
        <p:spPr>
          <a:xfrm>
            <a:off x="7816850" y="1993900"/>
            <a:ext cx="800099"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origin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1731" name="Google Shape;1731;p53"/>
          <p:cNvSpPr/>
          <p:nvPr/>
        </p:nvSpPr>
        <p:spPr>
          <a:xfrm>
            <a:off x="6946900" y="4349750"/>
            <a:ext cx="406399" cy="393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pic>
        <p:nvPicPr>
          <p:cNvPr id="1732" name="Google Shape;1732;p53"/>
          <p:cNvPicPr preferRelativeResize="0"/>
          <p:nvPr/>
        </p:nvPicPr>
        <p:blipFill rotWithShape="1">
          <a:blip r:embed="rId5">
            <a:alphaModFix/>
          </a:blip>
          <a:srcRect b="0" l="0" r="0" t="0"/>
          <a:stretch/>
        </p:blipFill>
        <p:spPr>
          <a:xfrm>
            <a:off x="8297863" y="2632075"/>
            <a:ext cx="527050" cy="433387"/>
          </a:xfrm>
          <a:prstGeom prst="rect">
            <a:avLst/>
          </a:prstGeom>
          <a:noFill/>
          <a:ln>
            <a:noFill/>
          </a:ln>
        </p:spPr>
      </p:pic>
      <p:grpSp>
        <p:nvGrpSpPr>
          <p:cNvPr id="1733" name="Google Shape;1733;p53"/>
          <p:cNvGrpSpPr/>
          <p:nvPr/>
        </p:nvGrpSpPr>
        <p:grpSpPr>
          <a:xfrm>
            <a:off x="3992562" y="2678113"/>
            <a:ext cx="4187087" cy="1814511"/>
            <a:chOff x="2514" y="1687"/>
            <a:chExt cx="2637" cy="1142"/>
          </a:xfrm>
        </p:grpSpPr>
        <p:sp>
          <p:nvSpPr>
            <p:cNvPr id="1734" name="Google Shape;1734;p53"/>
            <p:cNvSpPr/>
            <p:nvPr/>
          </p:nvSpPr>
          <p:spPr>
            <a:xfrm>
              <a:off x="2985" y="2026"/>
              <a:ext cx="2118" cy="475"/>
            </a:xfrm>
            <a:custGeom>
              <a:rect b="b" l="l" r="r" t="t"/>
              <a:pathLst>
                <a:path extrusionOk="0" h="120000" w="120000">
                  <a:moveTo>
                    <a:pt x="120000" y="0"/>
                  </a:moveTo>
                  <a:lnTo>
                    <a:pt x="57763" y="120000"/>
                  </a:lnTo>
                  <a:lnTo>
                    <a:pt x="0" y="2016"/>
                  </a:lnTo>
                </a:path>
              </a:pathLst>
            </a:custGeom>
            <a:noFill/>
            <a:ln cap="flat" cmpd="sng" w="28575">
              <a:solidFill>
                <a:srgbClr val="FF0000"/>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35" name="Google Shape;1735;p53"/>
            <p:cNvSpPr txBox="1"/>
            <p:nvPr/>
          </p:nvSpPr>
          <p:spPr>
            <a:xfrm rot="1411598">
              <a:off x="2901" y="2243"/>
              <a:ext cx="1021"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response</a:t>
              </a:r>
              <a:endParaRPr/>
            </a:p>
          </p:txBody>
        </p:sp>
        <p:sp>
          <p:nvSpPr>
            <p:cNvPr id="1736" name="Google Shape;1736;p53"/>
            <p:cNvSpPr txBox="1"/>
            <p:nvPr/>
          </p:nvSpPr>
          <p:spPr>
            <a:xfrm rot="-1415789">
              <a:off x="4131" y="2231"/>
              <a:ext cx="1020"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HTTP response</a:t>
              </a:r>
              <a:endParaRPr/>
            </a:p>
          </p:txBody>
        </p:sp>
        <p:pic>
          <p:nvPicPr>
            <p:cNvPr id="1737" name="Google Shape;1737;p53"/>
            <p:cNvPicPr preferRelativeResize="0"/>
            <p:nvPr/>
          </p:nvPicPr>
          <p:blipFill rotWithShape="1">
            <a:blip r:embed="rId5">
              <a:alphaModFix/>
            </a:blip>
            <a:srcRect b="0" l="0" r="0" t="0"/>
            <a:stretch/>
          </p:blipFill>
          <p:spPr>
            <a:xfrm>
              <a:off x="3979" y="2556"/>
              <a:ext cx="332" cy="273"/>
            </a:xfrm>
            <a:prstGeom prst="rect">
              <a:avLst/>
            </a:prstGeom>
            <a:noFill/>
            <a:ln>
              <a:noFill/>
            </a:ln>
          </p:spPr>
        </p:pic>
        <p:pic>
          <p:nvPicPr>
            <p:cNvPr id="1738" name="Google Shape;1738;p53"/>
            <p:cNvPicPr preferRelativeResize="0"/>
            <p:nvPr/>
          </p:nvPicPr>
          <p:blipFill rotWithShape="1">
            <a:blip r:embed="rId5">
              <a:alphaModFix/>
            </a:blip>
            <a:srcRect b="0" l="0" r="0" t="0"/>
            <a:stretch/>
          </p:blipFill>
          <p:spPr>
            <a:xfrm>
              <a:off x="2514" y="1687"/>
              <a:ext cx="332" cy="273"/>
            </a:xfrm>
            <a:prstGeom prst="rect">
              <a:avLst/>
            </a:prstGeom>
            <a:noFill/>
            <a:ln>
              <a:noFill/>
            </a:ln>
          </p:spPr>
        </p:pic>
      </p:grpSp>
      <p:pic>
        <p:nvPicPr>
          <p:cNvPr id="1739" name="Google Shape;1739;p53"/>
          <p:cNvPicPr preferRelativeResize="0"/>
          <p:nvPr/>
        </p:nvPicPr>
        <p:blipFill rotWithShape="1">
          <a:blip r:embed="rId5">
            <a:alphaModFix/>
          </a:blip>
          <a:srcRect b="0" l="0" r="0" t="0"/>
          <a:stretch/>
        </p:blipFill>
        <p:spPr>
          <a:xfrm>
            <a:off x="4040187" y="4613275"/>
            <a:ext cx="527050" cy="4333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5"/>
                                        </p:tgtEl>
                                        <p:attrNameLst>
                                          <p:attrName>style.visibility</p:attrName>
                                        </p:attrNameLst>
                                      </p:cBhvr>
                                      <p:to>
                                        <p:strVal val="visible"/>
                                      </p:to>
                                    </p:set>
                                    <p:animEffect filter="fade" transition="in">
                                      <p:cBhvr>
                                        <p:cTn dur="2000"/>
                                        <p:tgtEl>
                                          <p:spTgt spid="17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33"/>
                                        </p:tgtEl>
                                        <p:attrNameLst>
                                          <p:attrName>style.visibility</p:attrName>
                                        </p:attrNameLst>
                                      </p:cBhvr>
                                      <p:to>
                                        <p:strVal val="visible"/>
                                      </p:to>
                                    </p:set>
                                    <p:animEffect filter="fade" transition="in">
                                      <p:cBhvr>
                                        <p:cTn dur="2000"/>
                                        <p:tgtEl>
                                          <p:spTgt spid="17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1"/>
                                        </p:tgtEl>
                                        <p:attrNameLst>
                                          <p:attrName>style.visibility</p:attrName>
                                        </p:attrNameLst>
                                      </p:cBhvr>
                                      <p:to>
                                        <p:strVal val="visible"/>
                                      </p:to>
                                    </p:set>
                                    <p:animEffect filter="fade" transition="in">
                                      <p:cBhvr>
                                        <p:cTn dur="2000"/>
                                        <p:tgtEl>
                                          <p:spTgt spid="170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04"/>
                                        </p:tgtEl>
                                        <p:attrNameLst>
                                          <p:attrName>style.visibility</p:attrName>
                                        </p:attrNameLst>
                                      </p:cBhvr>
                                      <p:to>
                                        <p:strVal val="visible"/>
                                      </p:to>
                                    </p:set>
                                    <p:animEffect filter="fade" transition="in">
                                      <p:cBhvr>
                                        <p:cTn dur="2000"/>
                                        <p:tgtEl>
                                          <p:spTgt spid="170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39"/>
                                        </p:tgtEl>
                                        <p:attrNameLst>
                                          <p:attrName>style.visibility</p:attrName>
                                        </p:attrNameLst>
                                      </p:cBhvr>
                                      <p:to>
                                        <p:strVal val="visible"/>
                                      </p:to>
                                    </p:set>
                                    <p:animEffect filter="fade" transition="in">
                                      <p:cBhvr>
                                        <p:cTn dur="500"/>
                                        <p:tgtEl>
                                          <p:spTgt spid="17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3" name="Shape 1743"/>
        <p:cNvGrpSpPr/>
        <p:nvPr/>
      </p:nvGrpSpPr>
      <p:grpSpPr>
        <a:xfrm>
          <a:off x="0" y="0"/>
          <a:ext cx="0" cy="0"/>
          <a:chOff x="0" y="0"/>
          <a:chExt cx="0" cy="0"/>
        </a:xfrm>
      </p:grpSpPr>
      <p:sp>
        <p:nvSpPr>
          <p:cNvPr id="1744" name="Google Shape;1744;p5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745" name="Google Shape;1745;p5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746" name="Google Shape;1746;p5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More about Web caching</a:t>
            </a:r>
            <a:endParaRPr/>
          </a:p>
        </p:txBody>
      </p:sp>
      <p:sp>
        <p:nvSpPr>
          <p:cNvPr id="1747" name="Google Shape;1747;p54"/>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cache acts as both client and server</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typically cache is installed by ISP (university, company, residential ISP)</a:t>
            </a:r>
            <a:endParaRPr/>
          </a:p>
        </p:txBody>
      </p:sp>
      <p:sp>
        <p:nvSpPr>
          <p:cNvPr id="1748" name="Google Shape;1748;p54"/>
          <p:cNvSpPr txBox="1"/>
          <p:nvPr>
            <p:ph idx="2" type="body"/>
          </p:nvPr>
        </p:nvSpPr>
        <p:spPr>
          <a:xfrm>
            <a:off x="44958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Why Web caching?</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reduce response time for client request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reduce traffic on an institution’s access link.</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Internet dense with caches: enables “poor” content providers to effectively deliver content (but so does P2P file sharing)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5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754" name="Google Shape;1754;p5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cxnSp>
        <p:nvCxnSpPr>
          <p:cNvPr id="1755" name="Google Shape;1755;p55"/>
          <p:cNvCxnSpPr/>
          <p:nvPr/>
        </p:nvCxnSpPr>
        <p:spPr>
          <a:xfrm>
            <a:off x="5067300" y="2076450"/>
            <a:ext cx="285750" cy="114300"/>
          </a:xfrm>
          <a:prstGeom prst="straightConnector1">
            <a:avLst/>
          </a:prstGeom>
          <a:noFill/>
          <a:ln cap="flat" cmpd="sng" w="28575">
            <a:solidFill>
              <a:schemeClr val="accent2"/>
            </a:solidFill>
            <a:prstDash val="solid"/>
            <a:round/>
            <a:headEnd len="sm" w="sm" type="none"/>
            <a:tailEnd len="sm" w="sm" type="none"/>
          </a:ln>
        </p:spPr>
      </p:cxnSp>
      <p:sp>
        <p:nvSpPr>
          <p:cNvPr id="1756" name="Google Shape;1756;p5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Caching example </a:t>
            </a:r>
            <a:endParaRPr/>
          </a:p>
        </p:txBody>
      </p:sp>
      <p:sp>
        <p:nvSpPr>
          <p:cNvPr id="1757" name="Google Shape;1757;p55"/>
          <p:cNvSpPr txBox="1"/>
          <p:nvPr>
            <p:ph idx="1" type="body"/>
          </p:nvPr>
        </p:nvSpPr>
        <p:spPr>
          <a:xfrm>
            <a:off x="520700" y="1379537"/>
            <a:ext cx="4164012"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Assumptions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average object size = 1,000,000 bits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avg. request rate from institution’s browsers to origin servers = 15/sec</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delay from institutional router to any origin server and back to router  = 2 sec</a:t>
            </a:r>
            <a:endParaRPr/>
          </a:p>
          <a:p>
            <a:pPr indent="-342900" lvl="0" marL="342900" marR="0" rtl="0" algn="l">
              <a:lnSpc>
                <a:spcPct val="100000"/>
              </a:lnSpc>
              <a:spcBef>
                <a:spcPts val="48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Consequences</a:t>
            </a:r>
            <a:endParaRPr/>
          </a:p>
          <a:p>
            <a:pPr indent="-342900" lvl="0" marL="342900" marR="0" rtl="0" algn="l">
              <a:lnSpc>
                <a:spcPct val="100000"/>
              </a:lnSpc>
              <a:spcBef>
                <a:spcPts val="360"/>
              </a:spcBef>
              <a:spcAft>
                <a:spcPts val="0"/>
              </a:spcAft>
              <a:buClr>
                <a:schemeClr val="accent2"/>
              </a:buClr>
              <a:buSzPts val="1530"/>
              <a:buFont typeface="Arial"/>
              <a:buChar char="r"/>
            </a:pPr>
            <a:r>
              <a:rPr b="0" i="0" lang="en-US" sz="1800" u="none" cap="none" strike="noStrike">
                <a:solidFill>
                  <a:schemeClr val="dk1"/>
                </a:solidFill>
                <a:latin typeface="Comic Sans MS"/>
                <a:ea typeface="Comic Sans MS"/>
                <a:cs typeface="Comic Sans MS"/>
                <a:sym typeface="Comic Sans MS"/>
              </a:rPr>
              <a:t>utilization on LAN = 15%</a:t>
            </a:r>
            <a:endParaRPr/>
          </a:p>
          <a:p>
            <a:pPr indent="-342900" lvl="0" marL="342900" marR="0" rtl="0" algn="l">
              <a:lnSpc>
                <a:spcPct val="100000"/>
              </a:lnSpc>
              <a:spcBef>
                <a:spcPts val="360"/>
              </a:spcBef>
              <a:spcAft>
                <a:spcPts val="0"/>
              </a:spcAft>
              <a:buClr>
                <a:schemeClr val="accent2"/>
              </a:buClr>
              <a:buSzPts val="1530"/>
              <a:buFont typeface="Arial"/>
              <a:buChar char="r"/>
            </a:pPr>
            <a:r>
              <a:rPr b="0" i="0" lang="en-US" sz="1800" u="none" cap="none" strike="noStrike">
                <a:solidFill>
                  <a:schemeClr val="dk1"/>
                </a:solidFill>
                <a:latin typeface="Comic Sans MS"/>
                <a:ea typeface="Comic Sans MS"/>
                <a:cs typeface="Comic Sans MS"/>
                <a:sym typeface="Comic Sans MS"/>
              </a:rPr>
              <a:t>utilization on access link = 100%</a:t>
            </a:r>
            <a:endParaRPr/>
          </a:p>
          <a:p>
            <a:pPr indent="-342900" lvl="0" marL="342900" marR="0" rtl="0" algn="l">
              <a:lnSpc>
                <a:spcPct val="100000"/>
              </a:lnSpc>
              <a:spcBef>
                <a:spcPts val="360"/>
              </a:spcBef>
              <a:spcAft>
                <a:spcPts val="0"/>
              </a:spcAft>
              <a:buClr>
                <a:schemeClr val="accent2"/>
              </a:buClr>
              <a:buSzPts val="1530"/>
              <a:buFont typeface="Arial"/>
              <a:buChar char="r"/>
            </a:pPr>
            <a:r>
              <a:rPr b="0" i="0" lang="en-US" sz="1800" u="none" cap="none" strike="noStrike">
                <a:solidFill>
                  <a:schemeClr val="dk1"/>
                </a:solidFill>
                <a:latin typeface="Comic Sans MS"/>
                <a:ea typeface="Comic Sans MS"/>
                <a:cs typeface="Comic Sans MS"/>
                <a:sym typeface="Comic Sans MS"/>
              </a:rPr>
              <a:t>total delay   = Internet delay + access delay + LAN delay</a:t>
            </a:r>
            <a:endParaRPr/>
          </a:p>
          <a:p>
            <a:pPr indent="-342900" lvl="0" marL="342900" marR="0" rtl="0" algn="l">
              <a:lnSpc>
                <a:spcPct val="100000"/>
              </a:lnSpc>
              <a:spcBef>
                <a:spcPts val="360"/>
              </a:spcBef>
              <a:spcAft>
                <a:spcPts val="0"/>
              </a:spcAft>
              <a:buClr>
                <a:schemeClr val="accent2"/>
              </a:buClr>
              <a:buFont typeface="Arial"/>
              <a:buNone/>
            </a:pPr>
            <a:r>
              <a:rPr b="0" i="0" lang="en-US" sz="1800" u="none" cap="none" strike="noStrike">
                <a:solidFill>
                  <a:schemeClr val="dk1"/>
                </a:solidFill>
                <a:latin typeface="Comic Sans MS"/>
                <a:ea typeface="Comic Sans MS"/>
                <a:cs typeface="Comic Sans MS"/>
                <a:sym typeface="Comic Sans MS"/>
              </a:rPr>
              <a:t>  =  2 sec + minutes + milliseconds</a:t>
            </a:r>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p:txBody>
      </p:sp>
      <p:grpSp>
        <p:nvGrpSpPr>
          <p:cNvPr id="1758" name="Google Shape;1758;p55"/>
          <p:cNvGrpSpPr/>
          <p:nvPr/>
        </p:nvGrpSpPr>
        <p:grpSpPr>
          <a:xfrm>
            <a:off x="4878387" y="1698624"/>
            <a:ext cx="184149" cy="544698"/>
            <a:chOff x="4179" y="782"/>
            <a:chExt cx="150" cy="307"/>
          </a:xfrm>
        </p:grpSpPr>
        <p:sp>
          <p:nvSpPr>
            <p:cNvPr id="1759" name="Google Shape;1759;p55"/>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60" name="Google Shape;1760;p55"/>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61" name="Google Shape;1761;p55"/>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62" name="Google Shape;1762;p55"/>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763" name="Google Shape;1763;p55"/>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764" name="Google Shape;1764;p55"/>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765" name="Google Shape;1765;p55"/>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66" name="Google Shape;1766;p55"/>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767" name="Google Shape;1767;p55"/>
          <p:cNvGrpSpPr/>
          <p:nvPr/>
        </p:nvGrpSpPr>
        <p:grpSpPr>
          <a:xfrm>
            <a:off x="5802312" y="1155699"/>
            <a:ext cx="184149" cy="544698"/>
            <a:chOff x="4179" y="782"/>
            <a:chExt cx="150" cy="307"/>
          </a:xfrm>
        </p:grpSpPr>
        <p:sp>
          <p:nvSpPr>
            <p:cNvPr id="1768" name="Google Shape;1768;p55"/>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69" name="Google Shape;1769;p55"/>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70" name="Google Shape;1770;p55"/>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71" name="Google Shape;1771;p55"/>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772" name="Google Shape;1772;p55"/>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773" name="Google Shape;1773;p55"/>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774" name="Google Shape;1774;p55"/>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75" name="Google Shape;1775;p55"/>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776" name="Google Shape;1776;p55"/>
          <p:cNvGrpSpPr/>
          <p:nvPr/>
        </p:nvGrpSpPr>
        <p:grpSpPr>
          <a:xfrm>
            <a:off x="6478587" y="1184274"/>
            <a:ext cx="184149" cy="544698"/>
            <a:chOff x="4179" y="782"/>
            <a:chExt cx="150" cy="307"/>
          </a:xfrm>
        </p:grpSpPr>
        <p:sp>
          <p:nvSpPr>
            <p:cNvPr id="1777" name="Google Shape;1777;p55"/>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78" name="Google Shape;1778;p55"/>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79" name="Google Shape;1779;p55"/>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80" name="Google Shape;1780;p55"/>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781" name="Google Shape;1781;p55"/>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782" name="Google Shape;1782;p55"/>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783" name="Google Shape;1783;p55"/>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84" name="Google Shape;1784;p55"/>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785" name="Google Shape;1785;p55"/>
          <p:cNvGrpSpPr/>
          <p:nvPr/>
        </p:nvGrpSpPr>
        <p:grpSpPr>
          <a:xfrm>
            <a:off x="7059612" y="1365249"/>
            <a:ext cx="184149" cy="544698"/>
            <a:chOff x="4179" y="782"/>
            <a:chExt cx="150" cy="307"/>
          </a:xfrm>
        </p:grpSpPr>
        <p:sp>
          <p:nvSpPr>
            <p:cNvPr id="1786" name="Google Shape;1786;p55"/>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87" name="Google Shape;1787;p55"/>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88" name="Google Shape;1788;p55"/>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89" name="Google Shape;1789;p55"/>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790" name="Google Shape;1790;p55"/>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791" name="Google Shape;1791;p55"/>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792" name="Google Shape;1792;p55"/>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93" name="Google Shape;1793;p55"/>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794" name="Google Shape;1794;p55"/>
          <p:cNvGrpSpPr/>
          <p:nvPr/>
        </p:nvGrpSpPr>
        <p:grpSpPr>
          <a:xfrm>
            <a:off x="7373937" y="2155824"/>
            <a:ext cx="184149" cy="544698"/>
            <a:chOff x="4179" y="782"/>
            <a:chExt cx="150" cy="307"/>
          </a:xfrm>
        </p:grpSpPr>
        <p:sp>
          <p:nvSpPr>
            <p:cNvPr id="1795" name="Google Shape;1795;p55"/>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96" name="Google Shape;1796;p55"/>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97" name="Google Shape;1797;p55"/>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798" name="Google Shape;1798;p55"/>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799" name="Google Shape;1799;p55"/>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800" name="Google Shape;1800;p55"/>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801" name="Google Shape;1801;p55"/>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02" name="Google Shape;1802;p55"/>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1803" name="Google Shape;1803;p55"/>
          <p:cNvSpPr txBox="1"/>
          <p:nvPr/>
        </p:nvSpPr>
        <p:spPr>
          <a:xfrm>
            <a:off x="7600950" y="1208087"/>
            <a:ext cx="1079499" cy="7016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origin</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servers</a:t>
            </a:r>
            <a:endParaRPr/>
          </a:p>
        </p:txBody>
      </p:sp>
      <p:cxnSp>
        <p:nvCxnSpPr>
          <p:cNvPr id="1804" name="Google Shape;1804;p55"/>
          <p:cNvCxnSpPr/>
          <p:nvPr/>
        </p:nvCxnSpPr>
        <p:spPr>
          <a:xfrm>
            <a:off x="5876925" y="1695450"/>
            <a:ext cx="66674" cy="276224"/>
          </a:xfrm>
          <a:prstGeom prst="straightConnector1">
            <a:avLst/>
          </a:prstGeom>
          <a:noFill/>
          <a:ln cap="flat" cmpd="sng" w="28575">
            <a:solidFill>
              <a:schemeClr val="accent2"/>
            </a:solidFill>
            <a:prstDash val="solid"/>
            <a:round/>
            <a:headEnd len="sm" w="sm" type="none"/>
            <a:tailEnd len="sm" w="sm" type="none"/>
          </a:ln>
        </p:spPr>
      </p:cxnSp>
      <p:cxnSp>
        <p:nvCxnSpPr>
          <p:cNvPr id="1805" name="Google Shape;1805;p55"/>
          <p:cNvCxnSpPr/>
          <p:nvPr/>
        </p:nvCxnSpPr>
        <p:spPr>
          <a:xfrm flipH="1">
            <a:off x="6505575" y="1733550"/>
            <a:ext cx="9524" cy="238124"/>
          </a:xfrm>
          <a:prstGeom prst="straightConnector1">
            <a:avLst/>
          </a:prstGeom>
          <a:noFill/>
          <a:ln cap="flat" cmpd="sng" w="28575">
            <a:solidFill>
              <a:schemeClr val="accent2"/>
            </a:solidFill>
            <a:prstDash val="solid"/>
            <a:round/>
            <a:headEnd len="sm" w="sm" type="none"/>
            <a:tailEnd len="sm" w="sm" type="none"/>
          </a:ln>
        </p:spPr>
      </p:cxnSp>
      <p:cxnSp>
        <p:nvCxnSpPr>
          <p:cNvPr id="1806" name="Google Shape;1806;p55"/>
          <p:cNvCxnSpPr/>
          <p:nvPr/>
        </p:nvCxnSpPr>
        <p:spPr>
          <a:xfrm flipH="1">
            <a:off x="6962775" y="1895475"/>
            <a:ext cx="133349" cy="209549"/>
          </a:xfrm>
          <a:prstGeom prst="straightConnector1">
            <a:avLst/>
          </a:prstGeom>
          <a:noFill/>
          <a:ln cap="flat" cmpd="sng" w="28575">
            <a:solidFill>
              <a:schemeClr val="accent2"/>
            </a:solidFill>
            <a:prstDash val="solid"/>
            <a:round/>
            <a:headEnd len="sm" w="sm" type="none"/>
            <a:tailEnd len="sm" w="sm" type="none"/>
          </a:ln>
        </p:spPr>
      </p:cxnSp>
      <p:cxnSp>
        <p:nvCxnSpPr>
          <p:cNvPr id="1807" name="Google Shape;1807;p55"/>
          <p:cNvCxnSpPr/>
          <p:nvPr/>
        </p:nvCxnSpPr>
        <p:spPr>
          <a:xfrm rot="10800000">
            <a:off x="7124700" y="2657475"/>
            <a:ext cx="247649" cy="0"/>
          </a:xfrm>
          <a:prstGeom prst="straightConnector1">
            <a:avLst/>
          </a:prstGeom>
          <a:noFill/>
          <a:ln cap="flat" cmpd="sng" w="28575">
            <a:solidFill>
              <a:schemeClr val="accent2"/>
            </a:solidFill>
            <a:prstDash val="solid"/>
            <a:round/>
            <a:headEnd len="sm" w="sm" type="none"/>
            <a:tailEnd len="sm" w="sm" type="none"/>
          </a:ln>
        </p:spPr>
      </p:cxnSp>
      <p:sp>
        <p:nvSpPr>
          <p:cNvPr id="1808" name="Google Shape;1808;p55"/>
          <p:cNvSpPr/>
          <p:nvPr/>
        </p:nvSpPr>
        <p:spPr>
          <a:xfrm>
            <a:off x="5162550" y="1689100"/>
            <a:ext cx="2174875" cy="1581150"/>
          </a:xfrm>
          <a:custGeom>
            <a:rect b="b" l="l" r="r" t="t"/>
            <a:pathLst>
              <a:path extrusionOk="0" h="120000" w="120000">
                <a:moveTo>
                  <a:pt x="1517" y="47075"/>
                </a:moveTo>
                <a:cubicBezTo>
                  <a:pt x="786" y="35162"/>
                  <a:pt x="0" y="10974"/>
                  <a:pt x="5901" y="5487"/>
                </a:cubicBezTo>
                <a:cubicBezTo>
                  <a:pt x="11803" y="0"/>
                  <a:pt x="26585" y="13862"/>
                  <a:pt x="36927" y="14151"/>
                </a:cubicBezTo>
                <a:cubicBezTo>
                  <a:pt x="47269" y="14440"/>
                  <a:pt x="55362" y="4693"/>
                  <a:pt x="67953" y="7220"/>
                </a:cubicBezTo>
                <a:cubicBezTo>
                  <a:pt x="80543" y="9747"/>
                  <a:pt x="104936" y="16750"/>
                  <a:pt x="112468" y="29314"/>
                </a:cubicBezTo>
                <a:cubicBezTo>
                  <a:pt x="120000" y="41877"/>
                  <a:pt x="117077" y="68231"/>
                  <a:pt x="113142" y="82599"/>
                </a:cubicBezTo>
                <a:cubicBezTo>
                  <a:pt x="109208" y="96967"/>
                  <a:pt x="100103" y="111046"/>
                  <a:pt x="88861" y="115523"/>
                </a:cubicBezTo>
                <a:cubicBezTo>
                  <a:pt x="77620" y="120000"/>
                  <a:pt x="55812" y="113429"/>
                  <a:pt x="45695" y="109458"/>
                </a:cubicBezTo>
                <a:cubicBezTo>
                  <a:pt x="35578" y="105487"/>
                  <a:pt x="34060" y="97111"/>
                  <a:pt x="28159" y="91696"/>
                </a:cubicBezTo>
                <a:cubicBezTo>
                  <a:pt x="22257" y="86281"/>
                  <a:pt x="14725" y="84404"/>
                  <a:pt x="10285" y="76967"/>
                </a:cubicBezTo>
                <a:cubicBezTo>
                  <a:pt x="5845" y="69530"/>
                  <a:pt x="1405" y="59133"/>
                  <a:pt x="1517" y="47075"/>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809" name="Google Shape;1809;p55"/>
          <p:cNvGrpSpPr/>
          <p:nvPr/>
        </p:nvGrpSpPr>
        <p:grpSpPr>
          <a:xfrm>
            <a:off x="6145212" y="2890838"/>
            <a:ext cx="501649" cy="234703"/>
            <a:chOff x="3600" y="219"/>
            <a:chExt cx="359" cy="175"/>
          </a:xfrm>
        </p:grpSpPr>
        <p:sp>
          <p:nvSpPr>
            <p:cNvPr id="1810" name="Google Shape;1810;p55"/>
            <p:cNvSpPr/>
            <p:nvPr/>
          </p:nvSpPr>
          <p:spPr>
            <a:xfrm>
              <a:off x="3602" y="297"/>
              <a:ext cx="356"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811" name="Google Shape;1811;p55"/>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1812" name="Google Shape;1812;p55"/>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1813" name="Google Shape;1813;p55"/>
            <p:cNvSpPr/>
            <p:nvPr/>
          </p:nvSpPr>
          <p:spPr>
            <a:xfrm>
              <a:off x="3602" y="289"/>
              <a:ext cx="354"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14" name="Google Shape;1814;p55"/>
            <p:cNvSpPr/>
            <p:nvPr/>
          </p:nvSpPr>
          <p:spPr>
            <a:xfrm>
              <a:off x="3600" y="219"/>
              <a:ext cx="356" cy="112"/>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815" name="Google Shape;1815;p55"/>
            <p:cNvGrpSpPr/>
            <p:nvPr/>
          </p:nvGrpSpPr>
          <p:grpSpPr>
            <a:xfrm>
              <a:off x="3685" y="243"/>
              <a:ext cx="178" cy="66"/>
              <a:chOff x="2847" y="848"/>
              <a:chExt cx="141" cy="98"/>
            </a:xfrm>
          </p:grpSpPr>
          <p:cxnSp>
            <p:nvCxnSpPr>
              <p:cNvPr id="1816" name="Google Shape;1816;p55"/>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817" name="Google Shape;1817;p55"/>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818" name="Google Shape;1818;p55"/>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1819" name="Google Shape;1819;p55"/>
            <p:cNvGrpSpPr/>
            <p:nvPr/>
          </p:nvGrpSpPr>
          <p:grpSpPr>
            <a:xfrm flipH="1" rot="10800000">
              <a:off x="3685" y="243"/>
              <a:ext cx="178" cy="66"/>
              <a:chOff x="2847" y="848"/>
              <a:chExt cx="141" cy="98"/>
            </a:xfrm>
          </p:grpSpPr>
          <p:cxnSp>
            <p:nvCxnSpPr>
              <p:cNvPr id="1820" name="Google Shape;1820;p55"/>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821" name="Google Shape;1821;p55"/>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822" name="Google Shape;1822;p55"/>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sp>
        <p:nvSpPr>
          <p:cNvPr id="1823" name="Google Shape;1823;p55"/>
          <p:cNvSpPr txBox="1"/>
          <p:nvPr/>
        </p:nvSpPr>
        <p:spPr>
          <a:xfrm>
            <a:off x="5595937" y="1998663"/>
            <a:ext cx="1079499"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public</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 Internet</a:t>
            </a:r>
            <a:endParaRPr/>
          </a:p>
        </p:txBody>
      </p:sp>
      <p:sp>
        <p:nvSpPr>
          <p:cNvPr id="1824" name="Google Shape;1824;p55"/>
          <p:cNvSpPr/>
          <p:nvPr/>
        </p:nvSpPr>
        <p:spPr>
          <a:xfrm>
            <a:off x="4732337" y="4059237"/>
            <a:ext cx="2965449" cy="1390650"/>
          </a:xfrm>
          <a:custGeom>
            <a:rect b="b" l="l" r="r" t="t"/>
            <a:pathLst>
              <a:path extrusionOk="0" h="120000" w="120000">
                <a:moveTo>
                  <a:pt x="1991" y="44794"/>
                </a:moveTo>
                <a:cubicBezTo>
                  <a:pt x="1284" y="32465"/>
                  <a:pt x="0" y="25890"/>
                  <a:pt x="6616" y="18767"/>
                </a:cubicBezTo>
                <a:cubicBezTo>
                  <a:pt x="13233" y="11643"/>
                  <a:pt x="30578" y="4657"/>
                  <a:pt x="41691" y="2328"/>
                </a:cubicBezTo>
                <a:cubicBezTo>
                  <a:pt x="52805" y="0"/>
                  <a:pt x="61349" y="2465"/>
                  <a:pt x="73297" y="4794"/>
                </a:cubicBezTo>
                <a:cubicBezTo>
                  <a:pt x="85246" y="7123"/>
                  <a:pt x="106509" y="410"/>
                  <a:pt x="113254" y="16575"/>
                </a:cubicBezTo>
                <a:cubicBezTo>
                  <a:pt x="119999" y="32739"/>
                  <a:pt x="118201" y="85068"/>
                  <a:pt x="113961" y="101506"/>
                </a:cubicBezTo>
                <a:cubicBezTo>
                  <a:pt x="109721" y="117945"/>
                  <a:pt x="98543" y="113287"/>
                  <a:pt x="87944" y="115753"/>
                </a:cubicBezTo>
                <a:cubicBezTo>
                  <a:pt x="77344" y="118219"/>
                  <a:pt x="60064" y="116575"/>
                  <a:pt x="50171" y="116575"/>
                </a:cubicBezTo>
                <a:cubicBezTo>
                  <a:pt x="40278" y="116575"/>
                  <a:pt x="35267" y="120000"/>
                  <a:pt x="28715" y="116027"/>
                </a:cubicBezTo>
                <a:cubicBezTo>
                  <a:pt x="22162" y="112054"/>
                  <a:pt x="15224" y="104383"/>
                  <a:pt x="10792" y="92602"/>
                </a:cubicBezTo>
                <a:cubicBezTo>
                  <a:pt x="6295" y="80684"/>
                  <a:pt x="1862" y="64109"/>
                  <a:pt x="1991" y="44794"/>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pic>
        <p:nvPicPr>
          <p:cNvPr id="1825" name="Google Shape;1825;p55"/>
          <p:cNvPicPr preferRelativeResize="0"/>
          <p:nvPr/>
        </p:nvPicPr>
        <p:blipFill rotWithShape="1">
          <a:blip r:embed="rId3">
            <a:alphaModFix/>
          </a:blip>
          <a:srcRect b="0" l="0" r="0" t="0"/>
          <a:stretch/>
        </p:blipFill>
        <p:spPr>
          <a:xfrm>
            <a:off x="4979987" y="4803775"/>
            <a:ext cx="444500" cy="357188"/>
          </a:xfrm>
          <a:prstGeom prst="rect">
            <a:avLst/>
          </a:prstGeom>
          <a:noFill/>
          <a:ln>
            <a:noFill/>
          </a:ln>
        </p:spPr>
      </p:pic>
      <p:pic>
        <p:nvPicPr>
          <p:cNvPr id="1826" name="Google Shape;1826;p55"/>
          <p:cNvPicPr preferRelativeResize="0"/>
          <p:nvPr/>
        </p:nvPicPr>
        <p:blipFill rotWithShape="1">
          <a:blip r:embed="rId3">
            <a:alphaModFix/>
          </a:blip>
          <a:srcRect b="0" l="0" r="0" t="0"/>
          <a:stretch/>
        </p:blipFill>
        <p:spPr>
          <a:xfrm>
            <a:off x="5484812" y="4803775"/>
            <a:ext cx="444500" cy="357188"/>
          </a:xfrm>
          <a:prstGeom prst="rect">
            <a:avLst/>
          </a:prstGeom>
          <a:noFill/>
          <a:ln>
            <a:noFill/>
          </a:ln>
        </p:spPr>
      </p:pic>
      <p:pic>
        <p:nvPicPr>
          <p:cNvPr id="1827" name="Google Shape;1827;p55"/>
          <p:cNvPicPr preferRelativeResize="0"/>
          <p:nvPr/>
        </p:nvPicPr>
        <p:blipFill rotWithShape="1">
          <a:blip r:embed="rId3">
            <a:alphaModFix/>
          </a:blip>
          <a:srcRect b="0" l="0" r="0" t="0"/>
          <a:stretch/>
        </p:blipFill>
        <p:spPr>
          <a:xfrm>
            <a:off x="6018212" y="4794250"/>
            <a:ext cx="444500" cy="357188"/>
          </a:xfrm>
          <a:prstGeom prst="rect">
            <a:avLst/>
          </a:prstGeom>
          <a:noFill/>
          <a:ln>
            <a:noFill/>
          </a:ln>
        </p:spPr>
      </p:pic>
      <p:pic>
        <p:nvPicPr>
          <p:cNvPr id="1828" name="Google Shape;1828;p55"/>
          <p:cNvPicPr preferRelativeResize="0"/>
          <p:nvPr/>
        </p:nvPicPr>
        <p:blipFill rotWithShape="1">
          <a:blip r:embed="rId3">
            <a:alphaModFix/>
          </a:blip>
          <a:srcRect b="0" l="0" r="0" t="0"/>
          <a:stretch/>
        </p:blipFill>
        <p:spPr>
          <a:xfrm>
            <a:off x="6532562" y="4803775"/>
            <a:ext cx="444500" cy="357188"/>
          </a:xfrm>
          <a:prstGeom prst="rect">
            <a:avLst/>
          </a:prstGeom>
          <a:noFill/>
          <a:ln>
            <a:noFill/>
          </a:ln>
        </p:spPr>
      </p:pic>
      <p:cxnSp>
        <p:nvCxnSpPr>
          <p:cNvPr id="1829" name="Google Shape;1829;p55"/>
          <p:cNvCxnSpPr/>
          <p:nvPr/>
        </p:nvCxnSpPr>
        <p:spPr>
          <a:xfrm flipH="1" rot="10800000">
            <a:off x="5172075" y="4592637"/>
            <a:ext cx="1557337" cy="12699"/>
          </a:xfrm>
          <a:prstGeom prst="straightConnector1">
            <a:avLst/>
          </a:prstGeom>
          <a:noFill/>
          <a:ln cap="flat" cmpd="sng" w="28575">
            <a:solidFill>
              <a:schemeClr val="dk1"/>
            </a:solidFill>
            <a:prstDash val="solid"/>
            <a:round/>
            <a:headEnd len="sm" w="sm" type="none"/>
            <a:tailEnd len="sm" w="sm" type="none"/>
          </a:ln>
        </p:spPr>
      </p:cxnSp>
      <p:cxnSp>
        <p:nvCxnSpPr>
          <p:cNvPr id="1830" name="Google Shape;1830;p55"/>
          <p:cNvCxnSpPr/>
          <p:nvPr/>
        </p:nvCxnSpPr>
        <p:spPr>
          <a:xfrm>
            <a:off x="5181600" y="4605337"/>
            <a:ext cx="0" cy="195261"/>
          </a:xfrm>
          <a:prstGeom prst="straightConnector1">
            <a:avLst/>
          </a:prstGeom>
          <a:noFill/>
          <a:ln cap="flat" cmpd="sng" w="28575">
            <a:solidFill>
              <a:schemeClr val="dk1"/>
            </a:solidFill>
            <a:prstDash val="solid"/>
            <a:round/>
            <a:headEnd len="sm" w="sm" type="none"/>
            <a:tailEnd len="sm" w="sm" type="none"/>
          </a:ln>
        </p:spPr>
      </p:cxnSp>
      <p:cxnSp>
        <p:nvCxnSpPr>
          <p:cNvPr id="1831" name="Google Shape;1831;p55"/>
          <p:cNvCxnSpPr/>
          <p:nvPr/>
        </p:nvCxnSpPr>
        <p:spPr>
          <a:xfrm>
            <a:off x="5691187" y="4614862"/>
            <a:ext cx="0" cy="195261"/>
          </a:xfrm>
          <a:prstGeom prst="straightConnector1">
            <a:avLst/>
          </a:prstGeom>
          <a:noFill/>
          <a:ln cap="flat" cmpd="sng" w="28575">
            <a:solidFill>
              <a:schemeClr val="dk1"/>
            </a:solidFill>
            <a:prstDash val="solid"/>
            <a:round/>
            <a:headEnd len="sm" w="sm" type="none"/>
            <a:tailEnd len="sm" w="sm" type="none"/>
          </a:ln>
        </p:spPr>
      </p:cxnSp>
      <p:cxnSp>
        <p:nvCxnSpPr>
          <p:cNvPr id="1832" name="Google Shape;1832;p55"/>
          <p:cNvCxnSpPr/>
          <p:nvPr/>
        </p:nvCxnSpPr>
        <p:spPr>
          <a:xfrm>
            <a:off x="6229350" y="4610100"/>
            <a:ext cx="0" cy="195263"/>
          </a:xfrm>
          <a:prstGeom prst="straightConnector1">
            <a:avLst/>
          </a:prstGeom>
          <a:noFill/>
          <a:ln cap="flat" cmpd="sng" w="28575">
            <a:solidFill>
              <a:schemeClr val="dk1"/>
            </a:solidFill>
            <a:prstDash val="solid"/>
            <a:round/>
            <a:headEnd len="sm" w="sm" type="none"/>
            <a:tailEnd len="sm" w="sm" type="none"/>
          </a:ln>
        </p:spPr>
      </p:cxnSp>
      <p:cxnSp>
        <p:nvCxnSpPr>
          <p:cNvPr id="1833" name="Google Shape;1833;p55"/>
          <p:cNvCxnSpPr/>
          <p:nvPr/>
        </p:nvCxnSpPr>
        <p:spPr>
          <a:xfrm>
            <a:off x="6729413" y="4610100"/>
            <a:ext cx="0" cy="223838"/>
          </a:xfrm>
          <a:prstGeom prst="straightConnector1">
            <a:avLst/>
          </a:prstGeom>
          <a:noFill/>
          <a:ln cap="flat" cmpd="sng" w="28575">
            <a:solidFill>
              <a:schemeClr val="dk1"/>
            </a:solidFill>
            <a:prstDash val="solid"/>
            <a:round/>
            <a:headEnd len="sm" w="sm" type="none"/>
            <a:tailEnd len="sm" w="sm" type="none"/>
          </a:ln>
        </p:spPr>
      </p:cxnSp>
      <p:grpSp>
        <p:nvGrpSpPr>
          <p:cNvPr id="1834" name="Google Shape;1834;p55"/>
          <p:cNvGrpSpPr/>
          <p:nvPr/>
        </p:nvGrpSpPr>
        <p:grpSpPr>
          <a:xfrm>
            <a:off x="6145212" y="4181475"/>
            <a:ext cx="501649" cy="234703"/>
            <a:chOff x="3600" y="219"/>
            <a:chExt cx="359" cy="175"/>
          </a:xfrm>
        </p:grpSpPr>
        <p:sp>
          <p:nvSpPr>
            <p:cNvPr id="1835" name="Google Shape;1835;p55"/>
            <p:cNvSpPr/>
            <p:nvPr/>
          </p:nvSpPr>
          <p:spPr>
            <a:xfrm>
              <a:off x="3602" y="297"/>
              <a:ext cx="356"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836" name="Google Shape;1836;p55"/>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1837" name="Google Shape;1837;p55"/>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1838" name="Google Shape;1838;p55"/>
            <p:cNvSpPr/>
            <p:nvPr/>
          </p:nvSpPr>
          <p:spPr>
            <a:xfrm>
              <a:off x="3602" y="289"/>
              <a:ext cx="354"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39" name="Google Shape;1839;p55"/>
            <p:cNvSpPr/>
            <p:nvPr/>
          </p:nvSpPr>
          <p:spPr>
            <a:xfrm>
              <a:off x="3600" y="219"/>
              <a:ext cx="356" cy="112"/>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840" name="Google Shape;1840;p55"/>
            <p:cNvGrpSpPr/>
            <p:nvPr/>
          </p:nvGrpSpPr>
          <p:grpSpPr>
            <a:xfrm>
              <a:off x="3685" y="243"/>
              <a:ext cx="178" cy="66"/>
              <a:chOff x="2847" y="848"/>
              <a:chExt cx="141" cy="98"/>
            </a:xfrm>
          </p:grpSpPr>
          <p:cxnSp>
            <p:nvCxnSpPr>
              <p:cNvPr id="1841" name="Google Shape;1841;p55"/>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842" name="Google Shape;1842;p55"/>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843" name="Google Shape;1843;p55"/>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1844" name="Google Shape;1844;p55"/>
            <p:cNvGrpSpPr/>
            <p:nvPr/>
          </p:nvGrpSpPr>
          <p:grpSpPr>
            <a:xfrm flipH="1" rot="10800000">
              <a:off x="3685" y="243"/>
              <a:ext cx="178" cy="66"/>
              <a:chOff x="2847" y="848"/>
              <a:chExt cx="141" cy="98"/>
            </a:xfrm>
          </p:grpSpPr>
          <p:cxnSp>
            <p:nvCxnSpPr>
              <p:cNvPr id="1845" name="Google Shape;1845;p55"/>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846" name="Google Shape;1846;p55"/>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847" name="Google Shape;1847;p55"/>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cxnSp>
        <p:nvCxnSpPr>
          <p:cNvPr id="1848" name="Google Shape;1848;p55"/>
          <p:cNvCxnSpPr/>
          <p:nvPr/>
        </p:nvCxnSpPr>
        <p:spPr>
          <a:xfrm>
            <a:off x="6391275" y="3133725"/>
            <a:ext cx="0" cy="1062038"/>
          </a:xfrm>
          <a:prstGeom prst="straightConnector1">
            <a:avLst/>
          </a:prstGeom>
          <a:noFill/>
          <a:ln cap="flat" cmpd="sng" w="28575">
            <a:solidFill>
              <a:schemeClr val="dk1"/>
            </a:solidFill>
            <a:prstDash val="solid"/>
            <a:round/>
            <a:headEnd len="sm" w="sm" type="none"/>
            <a:tailEnd len="sm" w="sm" type="none"/>
          </a:ln>
        </p:spPr>
      </p:cxnSp>
      <p:cxnSp>
        <p:nvCxnSpPr>
          <p:cNvPr id="1849" name="Google Shape;1849;p55"/>
          <p:cNvCxnSpPr/>
          <p:nvPr/>
        </p:nvCxnSpPr>
        <p:spPr>
          <a:xfrm>
            <a:off x="6396037" y="4419600"/>
            <a:ext cx="0" cy="166688"/>
          </a:xfrm>
          <a:prstGeom prst="straightConnector1">
            <a:avLst/>
          </a:prstGeom>
          <a:noFill/>
          <a:ln cap="flat" cmpd="sng" w="28575">
            <a:solidFill>
              <a:schemeClr val="dk1"/>
            </a:solidFill>
            <a:prstDash val="solid"/>
            <a:round/>
            <a:headEnd len="sm" w="sm" type="none"/>
            <a:tailEnd len="sm" w="sm" type="none"/>
          </a:ln>
        </p:spPr>
      </p:cxnSp>
      <p:sp>
        <p:nvSpPr>
          <p:cNvPr id="1850" name="Google Shape;1850;p55"/>
          <p:cNvSpPr txBox="1"/>
          <p:nvPr/>
        </p:nvSpPr>
        <p:spPr>
          <a:xfrm>
            <a:off x="4695825" y="3946525"/>
            <a:ext cx="1325562"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institutional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network</a:t>
            </a:r>
            <a:endParaRPr/>
          </a:p>
        </p:txBody>
      </p:sp>
      <p:sp>
        <p:nvSpPr>
          <p:cNvPr id="1851" name="Google Shape;1851;p55"/>
          <p:cNvSpPr txBox="1"/>
          <p:nvPr/>
        </p:nvSpPr>
        <p:spPr>
          <a:xfrm>
            <a:off x="6630988" y="4294187"/>
            <a:ext cx="1588898"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100 Mbps LAN</a:t>
            </a:r>
            <a:endParaRPr/>
          </a:p>
        </p:txBody>
      </p:sp>
      <p:sp>
        <p:nvSpPr>
          <p:cNvPr id="1852" name="Google Shape;1852;p55"/>
          <p:cNvSpPr txBox="1"/>
          <p:nvPr/>
        </p:nvSpPr>
        <p:spPr>
          <a:xfrm>
            <a:off x="6392862" y="3322637"/>
            <a:ext cx="1195386" cy="5810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15 Mbps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access link</a:t>
            </a:r>
            <a:endParaRPr/>
          </a:p>
        </p:txBody>
      </p:sp>
      <p:sp>
        <p:nvSpPr>
          <p:cNvPr id="1853" name="Google Shape;1853;p55"/>
          <p:cNvSpPr txBox="1"/>
          <p:nvPr/>
        </p:nvSpPr>
        <p:spPr>
          <a:xfrm>
            <a:off x="6877050" y="5370512"/>
            <a:ext cx="146685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Comic Sans MS"/>
                <a:ea typeface="Comic Sans MS"/>
                <a:cs typeface="Comic Sans MS"/>
                <a:sym typeface="Comic Sans MS"/>
              </a:rPr>
              <a:t>institutional</a:t>
            </a:r>
            <a:endParaRPr/>
          </a:p>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Comic Sans MS"/>
                <a:ea typeface="Comic Sans MS"/>
                <a:cs typeface="Comic Sans MS"/>
                <a:sym typeface="Comic Sans MS"/>
              </a:rPr>
              <a:t>cache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513" name="Google Shape;513;p2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514" name="Google Shape;514;p2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Chapter 2: Application layer</a:t>
            </a:r>
            <a:endParaRPr/>
          </a:p>
        </p:txBody>
      </p:sp>
      <p:sp>
        <p:nvSpPr>
          <p:cNvPr id="515" name="Google Shape;515;p20"/>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rgbClr val="FF0000"/>
                </a:solidFill>
                <a:latin typeface="Comic Sans MS"/>
                <a:ea typeface="Comic Sans MS"/>
                <a:cs typeface="Comic Sans MS"/>
                <a:sym typeface="Comic Sans MS"/>
              </a:rPr>
              <a:t>2.1 Principles of network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2.2 Web and HTTP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2.3 FTP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2.4 Electronic Mail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SMTP, POP3, IMAP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2.5 DNS</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516" name="Google Shape;516;p20"/>
          <p:cNvSpPr txBox="1"/>
          <p:nvPr>
            <p:ph idx="2" type="body"/>
          </p:nvPr>
        </p:nvSpPr>
        <p:spPr>
          <a:xfrm>
            <a:off x="4495800" y="1600200"/>
            <a:ext cx="405447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2.6 P2P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2.7 Socket programming with UDP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2.8 Socket programming with TCP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5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859" name="Google Shape;1859;p5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cxnSp>
        <p:nvCxnSpPr>
          <p:cNvPr id="1860" name="Google Shape;1860;p56"/>
          <p:cNvCxnSpPr/>
          <p:nvPr/>
        </p:nvCxnSpPr>
        <p:spPr>
          <a:xfrm>
            <a:off x="5067300" y="2076450"/>
            <a:ext cx="285750" cy="114300"/>
          </a:xfrm>
          <a:prstGeom prst="straightConnector1">
            <a:avLst/>
          </a:prstGeom>
          <a:noFill/>
          <a:ln cap="flat" cmpd="sng" w="28575">
            <a:solidFill>
              <a:schemeClr val="accent2"/>
            </a:solidFill>
            <a:prstDash val="solid"/>
            <a:round/>
            <a:headEnd len="sm" w="sm" type="none"/>
            <a:tailEnd len="sm" w="sm" type="none"/>
          </a:ln>
        </p:spPr>
      </p:cxnSp>
      <p:sp>
        <p:nvSpPr>
          <p:cNvPr id="1861" name="Google Shape;1861;p5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Caching example (cont)</a:t>
            </a:r>
            <a:endParaRPr/>
          </a:p>
        </p:txBody>
      </p:sp>
      <p:sp>
        <p:nvSpPr>
          <p:cNvPr id="1862" name="Google Shape;1862;p56"/>
          <p:cNvSpPr txBox="1"/>
          <p:nvPr>
            <p:ph idx="1" type="body"/>
          </p:nvPr>
        </p:nvSpPr>
        <p:spPr>
          <a:xfrm>
            <a:off x="520700" y="1379537"/>
            <a:ext cx="4164012"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possible solution</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increase bandwidth of access link to, say, 100 Mbps</a:t>
            </a:r>
            <a:endParaRPr/>
          </a:p>
          <a:p>
            <a:pPr indent="-342900" lvl="0" marL="342900" marR="0" rtl="0" algn="l">
              <a:lnSpc>
                <a:spcPct val="100000"/>
              </a:lnSpc>
              <a:spcBef>
                <a:spcPts val="48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consequence</a:t>
            </a:r>
            <a:endParaRPr/>
          </a:p>
          <a:p>
            <a:pPr indent="-342900" lvl="0" marL="342900" marR="0" rtl="0" algn="l">
              <a:lnSpc>
                <a:spcPct val="100000"/>
              </a:lnSpc>
              <a:spcBef>
                <a:spcPts val="360"/>
              </a:spcBef>
              <a:spcAft>
                <a:spcPts val="0"/>
              </a:spcAft>
              <a:buClr>
                <a:schemeClr val="accent2"/>
              </a:buClr>
              <a:buSzPts val="1530"/>
              <a:buFont typeface="Arial"/>
              <a:buChar char="r"/>
            </a:pPr>
            <a:r>
              <a:rPr b="0" i="0" lang="en-US" sz="1800" u="none" cap="none" strike="noStrike">
                <a:solidFill>
                  <a:schemeClr val="dk1"/>
                </a:solidFill>
                <a:latin typeface="Comic Sans MS"/>
                <a:ea typeface="Comic Sans MS"/>
                <a:cs typeface="Comic Sans MS"/>
                <a:sym typeface="Comic Sans MS"/>
              </a:rPr>
              <a:t>utilization on LAN = 15%</a:t>
            </a:r>
            <a:endParaRPr/>
          </a:p>
          <a:p>
            <a:pPr indent="-342900" lvl="0" marL="342900" marR="0" rtl="0" algn="l">
              <a:lnSpc>
                <a:spcPct val="100000"/>
              </a:lnSpc>
              <a:spcBef>
                <a:spcPts val="360"/>
              </a:spcBef>
              <a:spcAft>
                <a:spcPts val="0"/>
              </a:spcAft>
              <a:buClr>
                <a:schemeClr val="accent2"/>
              </a:buClr>
              <a:buSzPts val="1530"/>
              <a:buFont typeface="Arial"/>
              <a:buChar char="r"/>
            </a:pPr>
            <a:r>
              <a:rPr b="0" i="0" lang="en-US" sz="1800" u="none" cap="none" strike="noStrike">
                <a:solidFill>
                  <a:schemeClr val="dk1"/>
                </a:solidFill>
                <a:latin typeface="Comic Sans MS"/>
                <a:ea typeface="Comic Sans MS"/>
                <a:cs typeface="Comic Sans MS"/>
                <a:sym typeface="Comic Sans MS"/>
              </a:rPr>
              <a:t>utilization on access link = 15%</a:t>
            </a:r>
            <a:endParaRPr/>
          </a:p>
          <a:p>
            <a:pPr indent="-342900" lvl="0" marL="342900" marR="0" rtl="0" algn="l">
              <a:lnSpc>
                <a:spcPct val="100000"/>
              </a:lnSpc>
              <a:spcBef>
                <a:spcPts val="360"/>
              </a:spcBef>
              <a:spcAft>
                <a:spcPts val="0"/>
              </a:spcAft>
              <a:buClr>
                <a:schemeClr val="accent2"/>
              </a:buClr>
              <a:buSzPts val="1530"/>
              <a:buFont typeface="Arial"/>
              <a:buChar char="r"/>
            </a:pPr>
            <a:r>
              <a:rPr b="0" i="0" lang="en-US" sz="1800" u="none" cap="none" strike="noStrike">
                <a:solidFill>
                  <a:schemeClr val="dk1"/>
                </a:solidFill>
                <a:latin typeface="Comic Sans MS"/>
                <a:ea typeface="Comic Sans MS"/>
                <a:cs typeface="Comic Sans MS"/>
                <a:sym typeface="Comic Sans MS"/>
              </a:rPr>
              <a:t>Total delay   = Internet delay + access delay + LAN delay</a:t>
            </a:r>
            <a:endParaRPr/>
          </a:p>
          <a:p>
            <a:pPr indent="-342900" lvl="0" marL="342900" marR="0" rtl="0" algn="l">
              <a:lnSpc>
                <a:spcPct val="100000"/>
              </a:lnSpc>
              <a:spcBef>
                <a:spcPts val="360"/>
              </a:spcBef>
              <a:spcAft>
                <a:spcPts val="0"/>
              </a:spcAft>
              <a:buClr>
                <a:schemeClr val="accent2"/>
              </a:buClr>
              <a:buFont typeface="Arial"/>
              <a:buNone/>
            </a:pPr>
            <a:r>
              <a:rPr b="0" i="0" lang="en-US" sz="1800" u="none" cap="none" strike="noStrike">
                <a:solidFill>
                  <a:schemeClr val="dk1"/>
                </a:solidFill>
                <a:latin typeface="Comic Sans MS"/>
                <a:ea typeface="Comic Sans MS"/>
                <a:cs typeface="Comic Sans MS"/>
                <a:sym typeface="Comic Sans MS"/>
              </a:rPr>
              <a:t>  =  2 sec + msecs + msecs</a:t>
            </a:r>
            <a:endParaRPr/>
          </a:p>
          <a:p>
            <a:pPr indent="-342900" lvl="0" marL="342900" marR="0" rtl="0" algn="l">
              <a:lnSpc>
                <a:spcPct val="100000"/>
              </a:lnSpc>
              <a:spcBef>
                <a:spcPts val="360"/>
              </a:spcBef>
              <a:spcAft>
                <a:spcPts val="0"/>
              </a:spcAft>
              <a:buClr>
                <a:schemeClr val="accent2"/>
              </a:buClr>
              <a:buSzPts val="1530"/>
              <a:buFont typeface="Arial"/>
              <a:buChar char="r"/>
            </a:pPr>
            <a:r>
              <a:rPr b="0" i="0" lang="en-US" sz="1800" u="none" cap="none" strike="noStrike">
                <a:solidFill>
                  <a:schemeClr val="dk1"/>
                </a:solidFill>
                <a:latin typeface="Comic Sans MS"/>
                <a:ea typeface="Comic Sans MS"/>
                <a:cs typeface="Comic Sans MS"/>
                <a:sym typeface="Comic Sans MS"/>
              </a:rPr>
              <a:t>often a costly upgrade</a:t>
            </a:r>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chemeClr val="dk1"/>
              </a:solidFill>
              <a:latin typeface="Comic Sans MS"/>
              <a:ea typeface="Comic Sans MS"/>
              <a:cs typeface="Comic Sans MS"/>
              <a:sym typeface="Comic Sans MS"/>
            </a:endParaRPr>
          </a:p>
        </p:txBody>
      </p:sp>
      <p:grpSp>
        <p:nvGrpSpPr>
          <p:cNvPr id="1863" name="Google Shape;1863;p56"/>
          <p:cNvGrpSpPr/>
          <p:nvPr/>
        </p:nvGrpSpPr>
        <p:grpSpPr>
          <a:xfrm>
            <a:off x="4878387" y="1698624"/>
            <a:ext cx="184149" cy="544698"/>
            <a:chOff x="4179" y="782"/>
            <a:chExt cx="150" cy="307"/>
          </a:xfrm>
        </p:grpSpPr>
        <p:sp>
          <p:nvSpPr>
            <p:cNvPr id="1864" name="Google Shape;1864;p56"/>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65" name="Google Shape;1865;p56"/>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66" name="Google Shape;1866;p56"/>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67" name="Google Shape;1867;p56"/>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868" name="Google Shape;1868;p56"/>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869" name="Google Shape;1869;p56"/>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870" name="Google Shape;1870;p56"/>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71" name="Google Shape;1871;p56"/>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872" name="Google Shape;1872;p56"/>
          <p:cNvGrpSpPr/>
          <p:nvPr/>
        </p:nvGrpSpPr>
        <p:grpSpPr>
          <a:xfrm>
            <a:off x="5802312" y="1155699"/>
            <a:ext cx="184149" cy="544698"/>
            <a:chOff x="4179" y="782"/>
            <a:chExt cx="150" cy="307"/>
          </a:xfrm>
        </p:grpSpPr>
        <p:sp>
          <p:nvSpPr>
            <p:cNvPr id="1873" name="Google Shape;1873;p56"/>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74" name="Google Shape;1874;p56"/>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75" name="Google Shape;1875;p56"/>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76" name="Google Shape;1876;p56"/>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877" name="Google Shape;1877;p56"/>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878" name="Google Shape;1878;p56"/>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879" name="Google Shape;1879;p56"/>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80" name="Google Shape;1880;p56"/>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881" name="Google Shape;1881;p56"/>
          <p:cNvGrpSpPr/>
          <p:nvPr/>
        </p:nvGrpSpPr>
        <p:grpSpPr>
          <a:xfrm>
            <a:off x="6478587" y="1184274"/>
            <a:ext cx="184149" cy="544698"/>
            <a:chOff x="4179" y="782"/>
            <a:chExt cx="150" cy="307"/>
          </a:xfrm>
        </p:grpSpPr>
        <p:sp>
          <p:nvSpPr>
            <p:cNvPr id="1882" name="Google Shape;1882;p56"/>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83" name="Google Shape;1883;p56"/>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84" name="Google Shape;1884;p56"/>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85" name="Google Shape;1885;p56"/>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886" name="Google Shape;1886;p56"/>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887" name="Google Shape;1887;p56"/>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888" name="Google Shape;1888;p56"/>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89" name="Google Shape;1889;p56"/>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890" name="Google Shape;1890;p56"/>
          <p:cNvGrpSpPr/>
          <p:nvPr/>
        </p:nvGrpSpPr>
        <p:grpSpPr>
          <a:xfrm>
            <a:off x="7059612" y="1365249"/>
            <a:ext cx="184149" cy="544698"/>
            <a:chOff x="4179" y="782"/>
            <a:chExt cx="150" cy="307"/>
          </a:xfrm>
        </p:grpSpPr>
        <p:sp>
          <p:nvSpPr>
            <p:cNvPr id="1891" name="Google Shape;1891;p56"/>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92" name="Google Shape;1892;p56"/>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93" name="Google Shape;1893;p56"/>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94" name="Google Shape;1894;p56"/>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895" name="Google Shape;1895;p56"/>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896" name="Google Shape;1896;p56"/>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897" name="Google Shape;1897;p56"/>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898" name="Google Shape;1898;p56"/>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899" name="Google Shape;1899;p56"/>
          <p:cNvGrpSpPr/>
          <p:nvPr/>
        </p:nvGrpSpPr>
        <p:grpSpPr>
          <a:xfrm>
            <a:off x="7373937" y="2155824"/>
            <a:ext cx="184149" cy="544698"/>
            <a:chOff x="4179" y="782"/>
            <a:chExt cx="150" cy="307"/>
          </a:xfrm>
        </p:grpSpPr>
        <p:sp>
          <p:nvSpPr>
            <p:cNvPr id="1900" name="Google Shape;1900;p56"/>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01" name="Google Shape;1901;p56"/>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02" name="Google Shape;1902;p56"/>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03" name="Google Shape;1903;p56"/>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904" name="Google Shape;1904;p56"/>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905" name="Google Shape;1905;p56"/>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906" name="Google Shape;1906;p56"/>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07" name="Google Shape;1907;p56"/>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1908" name="Google Shape;1908;p56"/>
          <p:cNvSpPr txBox="1"/>
          <p:nvPr/>
        </p:nvSpPr>
        <p:spPr>
          <a:xfrm>
            <a:off x="7600950" y="1208087"/>
            <a:ext cx="1079499" cy="7016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origin</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servers</a:t>
            </a:r>
            <a:endParaRPr/>
          </a:p>
        </p:txBody>
      </p:sp>
      <p:cxnSp>
        <p:nvCxnSpPr>
          <p:cNvPr id="1909" name="Google Shape;1909;p56"/>
          <p:cNvCxnSpPr/>
          <p:nvPr/>
        </p:nvCxnSpPr>
        <p:spPr>
          <a:xfrm>
            <a:off x="5876925" y="1695450"/>
            <a:ext cx="66674" cy="276224"/>
          </a:xfrm>
          <a:prstGeom prst="straightConnector1">
            <a:avLst/>
          </a:prstGeom>
          <a:noFill/>
          <a:ln cap="flat" cmpd="sng" w="28575">
            <a:solidFill>
              <a:schemeClr val="accent2"/>
            </a:solidFill>
            <a:prstDash val="solid"/>
            <a:round/>
            <a:headEnd len="sm" w="sm" type="none"/>
            <a:tailEnd len="sm" w="sm" type="none"/>
          </a:ln>
        </p:spPr>
      </p:cxnSp>
      <p:cxnSp>
        <p:nvCxnSpPr>
          <p:cNvPr id="1910" name="Google Shape;1910;p56"/>
          <p:cNvCxnSpPr/>
          <p:nvPr/>
        </p:nvCxnSpPr>
        <p:spPr>
          <a:xfrm flipH="1">
            <a:off x="6505575" y="1733550"/>
            <a:ext cx="9524" cy="238124"/>
          </a:xfrm>
          <a:prstGeom prst="straightConnector1">
            <a:avLst/>
          </a:prstGeom>
          <a:noFill/>
          <a:ln cap="flat" cmpd="sng" w="28575">
            <a:solidFill>
              <a:schemeClr val="accent2"/>
            </a:solidFill>
            <a:prstDash val="solid"/>
            <a:round/>
            <a:headEnd len="sm" w="sm" type="none"/>
            <a:tailEnd len="sm" w="sm" type="none"/>
          </a:ln>
        </p:spPr>
      </p:cxnSp>
      <p:cxnSp>
        <p:nvCxnSpPr>
          <p:cNvPr id="1911" name="Google Shape;1911;p56"/>
          <p:cNvCxnSpPr/>
          <p:nvPr/>
        </p:nvCxnSpPr>
        <p:spPr>
          <a:xfrm flipH="1">
            <a:off x="6962775" y="1895475"/>
            <a:ext cx="133349" cy="209549"/>
          </a:xfrm>
          <a:prstGeom prst="straightConnector1">
            <a:avLst/>
          </a:prstGeom>
          <a:noFill/>
          <a:ln cap="flat" cmpd="sng" w="28575">
            <a:solidFill>
              <a:schemeClr val="accent2"/>
            </a:solidFill>
            <a:prstDash val="solid"/>
            <a:round/>
            <a:headEnd len="sm" w="sm" type="none"/>
            <a:tailEnd len="sm" w="sm" type="none"/>
          </a:ln>
        </p:spPr>
      </p:cxnSp>
      <p:cxnSp>
        <p:nvCxnSpPr>
          <p:cNvPr id="1912" name="Google Shape;1912;p56"/>
          <p:cNvCxnSpPr/>
          <p:nvPr/>
        </p:nvCxnSpPr>
        <p:spPr>
          <a:xfrm rot="10800000">
            <a:off x="7124700" y="2657475"/>
            <a:ext cx="247649" cy="0"/>
          </a:xfrm>
          <a:prstGeom prst="straightConnector1">
            <a:avLst/>
          </a:prstGeom>
          <a:noFill/>
          <a:ln cap="flat" cmpd="sng" w="28575">
            <a:solidFill>
              <a:schemeClr val="accent2"/>
            </a:solidFill>
            <a:prstDash val="solid"/>
            <a:round/>
            <a:headEnd len="sm" w="sm" type="none"/>
            <a:tailEnd len="sm" w="sm" type="none"/>
          </a:ln>
        </p:spPr>
      </p:cxnSp>
      <p:sp>
        <p:nvSpPr>
          <p:cNvPr id="1913" name="Google Shape;1913;p56"/>
          <p:cNvSpPr/>
          <p:nvPr/>
        </p:nvSpPr>
        <p:spPr>
          <a:xfrm>
            <a:off x="5162550" y="1689100"/>
            <a:ext cx="2174875" cy="1581150"/>
          </a:xfrm>
          <a:custGeom>
            <a:rect b="b" l="l" r="r" t="t"/>
            <a:pathLst>
              <a:path extrusionOk="0" h="120000" w="120000">
                <a:moveTo>
                  <a:pt x="1517" y="47075"/>
                </a:moveTo>
                <a:cubicBezTo>
                  <a:pt x="786" y="35162"/>
                  <a:pt x="0" y="10974"/>
                  <a:pt x="5901" y="5487"/>
                </a:cubicBezTo>
                <a:cubicBezTo>
                  <a:pt x="11803" y="0"/>
                  <a:pt x="26585" y="13862"/>
                  <a:pt x="36927" y="14151"/>
                </a:cubicBezTo>
                <a:cubicBezTo>
                  <a:pt x="47269" y="14440"/>
                  <a:pt x="55362" y="4693"/>
                  <a:pt x="67953" y="7220"/>
                </a:cubicBezTo>
                <a:cubicBezTo>
                  <a:pt x="80543" y="9747"/>
                  <a:pt x="104936" y="16750"/>
                  <a:pt x="112468" y="29314"/>
                </a:cubicBezTo>
                <a:cubicBezTo>
                  <a:pt x="120000" y="41877"/>
                  <a:pt x="117077" y="68231"/>
                  <a:pt x="113142" y="82599"/>
                </a:cubicBezTo>
                <a:cubicBezTo>
                  <a:pt x="109208" y="96967"/>
                  <a:pt x="100103" y="111046"/>
                  <a:pt x="88861" y="115523"/>
                </a:cubicBezTo>
                <a:cubicBezTo>
                  <a:pt x="77620" y="120000"/>
                  <a:pt x="55812" y="113429"/>
                  <a:pt x="45695" y="109458"/>
                </a:cubicBezTo>
                <a:cubicBezTo>
                  <a:pt x="35578" y="105487"/>
                  <a:pt x="34060" y="97111"/>
                  <a:pt x="28159" y="91696"/>
                </a:cubicBezTo>
                <a:cubicBezTo>
                  <a:pt x="22257" y="86281"/>
                  <a:pt x="14725" y="84404"/>
                  <a:pt x="10285" y="76967"/>
                </a:cubicBezTo>
                <a:cubicBezTo>
                  <a:pt x="5845" y="69530"/>
                  <a:pt x="1405" y="59133"/>
                  <a:pt x="1517" y="47075"/>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914" name="Google Shape;1914;p56"/>
          <p:cNvGrpSpPr/>
          <p:nvPr/>
        </p:nvGrpSpPr>
        <p:grpSpPr>
          <a:xfrm>
            <a:off x="6145212" y="2890838"/>
            <a:ext cx="501649" cy="234703"/>
            <a:chOff x="3600" y="219"/>
            <a:chExt cx="359" cy="175"/>
          </a:xfrm>
        </p:grpSpPr>
        <p:sp>
          <p:nvSpPr>
            <p:cNvPr id="1915" name="Google Shape;1915;p56"/>
            <p:cNvSpPr/>
            <p:nvPr/>
          </p:nvSpPr>
          <p:spPr>
            <a:xfrm>
              <a:off x="3602" y="297"/>
              <a:ext cx="356"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916" name="Google Shape;1916;p56"/>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1917" name="Google Shape;1917;p56"/>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1918" name="Google Shape;1918;p56"/>
            <p:cNvSpPr/>
            <p:nvPr/>
          </p:nvSpPr>
          <p:spPr>
            <a:xfrm>
              <a:off x="3602" y="289"/>
              <a:ext cx="354"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19" name="Google Shape;1919;p56"/>
            <p:cNvSpPr/>
            <p:nvPr/>
          </p:nvSpPr>
          <p:spPr>
            <a:xfrm>
              <a:off x="3600" y="219"/>
              <a:ext cx="356" cy="112"/>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920" name="Google Shape;1920;p56"/>
            <p:cNvGrpSpPr/>
            <p:nvPr/>
          </p:nvGrpSpPr>
          <p:grpSpPr>
            <a:xfrm>
              <a:off x="3685" y="243"/>
              <a:ext cx="178" cy="66"/>
              <a:chOff x="2847" y="848"/>
              <a:chExt cx="141" cy="98"/>
            </a:xfrm>
          </p:grpSpPr>
          <p:cxnSp>
            <p:nvCxnSpPr>
              <p:cNvPr id="1921" name="Google Shape;1921;p56"/>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922" name="Google Shape;1922;p56"/>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923" name="Google Shape;1923;p56"/>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1924" name="Google Shape;1924;p56"/>
            <p:cNvGrpSpPr/>
            <p:nvPr/>
          </p:nvGrpSpPr>
          <p:grpSpPr>
            <a:xfrm flipH="1" rot="10800000">
              <a:off x="3685" y="243"/>
              <a:ext cx="178" cy="66"/>
              <a:chOff x="2847" y="848"/>
              <a:chExt cx="141" cy="98"/>
            </a:xfrm>
          </p:grpSpPr>
          <p:cxnSp>
            <p:nvCxnSpPr>
              <p:cNvPr id="1925" name="Google Shape;1925;p56"/>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926" name="Google Shape;1926;p56"/>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927" name="Google Shape;1927;p56"/>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sp>
        <p:nvSpPr>
          <p:cNvPr id="1928" name="Google Shape;1928;p56"/>
          <p:cNvSpPr txBox="1"/>
          <p:nvPr/>
        </p:nvSpPr>
        <p:spPr>
          <a:xfrm>
            <a:off x="5595937" y="1998663"/>
            <a:ext cx="1079499"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public</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 Internet</a:t>
            </a:r>
            <a:endParaRPr/>
          </a:p>
        </p:txBody>
      </p:sp>
      <p:sp>
        <p:nvSpPr>
          <p:cNvPr id="1929" name="Google Shape;1929;p56"/>
          <p:cNvSpPr/>
          <p:nvPr/>
        </p:nvSpPr>
        <p:spPr>
          <a:xfrm>
            <a:off x="4732337" y="4059237"/>
            <a:ext cx="2965449" cy="1390650"/>
          </a:xfrm>
          <a:custGeom>
            <a:rect b="b" l="l" r="r" t="t"/>
            <a:pathLst>
              <a:path extrusionOk="0" h="120000" w="120000">
                <a:moveTo>
                  <a:pt x="1991" y="44794"/>
                </a:moveTo>
                <a:cubicBezTo>
                  <a:pt x="1284" y="32465"/>
                  <a:pt x="0" y="25890"/>
                  <a:pt x="6616" y="18767"/>
                </a:cubicBezTo>
                <a:cubicBezTo>
                  <a:pt x="13233" y="11643"/>
                  <a:pt x="30578" y="4657"/>
                  <a:pt x="41691" y="2328"/>
                </a:cubicBezTo>
                <a:cubicBezTo>
                  <a:pt x="52805" y="0"/>
                  <a:pt x="61349" y="2465"/>
                  <a:pt x="73297" y="4794"/>
                </a:cubicBezTo>
                <a:cubicBezTo>
                  <a:pt x="85246" y="7123"/>
                  <a:pt x="106509" y="410"/>
                  <a:pt x="113254" y="16575"/>
                </a:cubicBezTo>
                <a:cubicBezTo>
                  <a:pt x="119999" y="32739"/>
                  <a:pt x="118201" y="85068"/>
                  <a:pt x="113961" y="101506"/>
                </a:cubicBezTo>
                <a:cubicBezTo>
                  <a:pt x="109721" y="117945"/>
                  <a:pt x="98543" y="113287"/>
                  <a:pt x="87944" y="115753"/>
                </a:cubicBezTo>
                <a:cubicBezTo>
                  <a:pt x="77344" y="118219"/>
                  <a:pt x="60064" y="116575"/>
                  <a:pt x="50171" y="116575"/>
                </a:cubicBezTo>
                <a:cubicBezTo>
                  <a:pt x="40278" y="116575"/>
                  <a:pt x="35267" y="120000"/>
                  <a:pt x="28715" y="116027"/>
                </a:cubicBezTo>
                <a:cubicBezTo>
                  <a:pt x="22162" y="112054"/>
                  <a:pt x="15224" y="104383"/>
                  <a:pt x="10792" y="92602"/>
                </a:cubicBezTo>
                <a:cubicBezTo>
                  <a:pt x="6295" y="80684"/>
                  <a:pt x="1862" y="64109"/>
                  <a:pt x="1991" y="44794"/>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pic>
        <p:nvPicPr>
          <p:cNvPr id="1930" name="Google Shape;1930;p56"/>
          <p:cNvPicPr preferRelativeResize="0"/>
          <p:nvPr/>
        </p:nvPicPr>
        <p:blipFill rotWithShape="1">
          <a:blip r:embed="rId3">
            <a:alphaModFix/>
          </a:blip>
          <a:srcRect b="0" l="0" r="0" t="0"/>
          <a:stretch/>
        </p:blipFill>
        <p:spPr>
          <a:xfrm>
            <a:off x="4979987" y="4803775"/>
            <a:ext cx="444500" cy="357188"/>
          </a:xfrm>
          <a:prstGeom prst="rect">
            <a:avLst/>
          </a:prstGeom>
          <a:noFill/>
          <a:ln>
            <a:noFill/>
          </a:ln>
        </p:spPr>
      </p:pic>
      <p:pic>
        <p:nvPicPr>
          <p:cNvPr id="1931" name="Google Shape;1931;p56"/>
          <p:cNvPicPr preferRelativeResize="0"/>
          <p:nvPr/>
        </p:nvPicPr>
        <p:blipFill rotWithShape="1">
          <a:blip r:embed="rId3">
            <a:alphaModFix/>
          </a:blip>
          <a:srcRect b="0" l="0" r="0" t="0"/>
          <a:stretch/>
        </p:blipFill>
        <p:spPr>
          <a:xfrm>
            <a:off x="5484812" y="4803775"/>
            <a:ext cx="444500" cy="357188"/>
          </a:xfrm>
          <a:prstGeom prst="rect">
            <a:avLst/>
          </a:prstGeom>
          <a:noFill/>
          <a:ln>
            <a:noFill/>
          </a:ln>
        </p:spPr>
      </p:pic>
      <p:pic>
        <p:nvPicPr>
          <p:cNvPr id="1932" name="Google Shape;1932;p56"/>
          <p:cNvPicPr preferRelativeResize="0"/>
          <p:nvPr/>
        </p:nvPicPr>
        <p:blipFill rotWithShape="1">
          <a:blip r:embed="rId3">
            <a:alphaModFix/>
          </a:blip>
          <a:srcRect b="0" l="0" r="0" t="0"/>
          <a:stretch/>
        </p:blipFill>
        <p:spPr>
          <a:xfrm>
            <a:off x="6018212" y="4794250"/>
            <a:ext cx="444500" cy="357188"/>
          </a:xfrm>
          <a:prstGeom prst="rect">
            <a:avLst/>
          </a:prstGeom>
          <a:noFill/>
          <a:ln>
            <a:noFill/>
          </a:ln>
        </p:spPr>
      </p:pic>
      <p:pic>
        <p:nvPicPr>
          <p:cNvPr id="1933" name="Google Shape;1933;p56"/>
          <p:cNvPicPr preferRelativeResize="0"/>
          <p:nvPr/>
        </p:nvPicPr>
        <p:blipFill rotWithShape="1">
          <a:blip r:embed="rId3">
            <a:alphaModFix/>
          </a:blip>
          <a:srcRect b="0" l="0" r="0" t="0"/>
          <a:stretch/>
        </p:blipFill>
        <p:spPr>
          <a:xfrm>
            <a:off x="6532562" y="4803775"/>
            <a:ext cx="444500" cy="357188"/>
          </a:xfrm>
          <a:prstGeom prst="rect">
            <a:avLst/>
          </a:prstGeom>
          <a:noFill/>
          <a:ln>
            <a:noFill/>
          </a:ln>
        </p:spPr>
      </p:pic>
      <p:cxnSp>
        <p:nvCxnSpPr>
          <p:cNvPr id="1934" name="Google Shape;1934;p56"/>
          <p:cNvCxnSpPr/>
          <p:nvPr/>
        </p:nvCxnSpPr>
        <p:spPr>
          <a:xfrm flipH="1" rot="10800000">
            <a:off x="5172075" y="4592637"/>
            <a:ext cx="1557337" cy="12699"/>
          </a:xfrm>
          <a:prstGeom prst="straightConnector1">
            <a:avLst/>
          </a:prstGeom>
          <a:noFill/>
          <a:ln cap="flat" cmpd="sng" w="28575">
            <a:solidFill>
              <a:schemeClr val="dk1"/>
            </a:solidFill>
            <a:prstDash val="solid"/>
            <a:round/>
            <a:headEnd len="sm" w="sm" type="none"/>
            <a:tailEnd len="sm" w="sm" type="none"/>
          </a:ln>
        </p:spPr>
      </p:cxnSp>
      <p:cxnSp>
        <p:nvCxnSpPr>
          <p:cNvPr id="1935" name="Google Shape;1935;p56"/>
          <p:cNvCxnSpPr/>
          <p:nvPr/>
        </p:nvCxnSpPr>
        <p:spPr>
          <a:xfrm>
            <a:off x="5181600" y="4605337"/>
            <a:ext cx="0" cy="195261"/>
          </a:xfrm>
          <a:prstGeom prst="straightConnector1">
            <a:avLst/>
          </a:prstGeom>
          <a:noFill/>
          <a:ln cap="flat" cmpd="sng" w="28575">
            <a:solidFill>
              <a:schemeClr val="dk1"/>
            </a:solidFill>
            <a:prstDash val="solid"/>
            <a:round/>
            <a:headEnd len="sm" w="sm" type="none"/>
            <a:tailEnd len="sm" w="sm" type="none"/>
          </a:ln>
        </p:spPr>
      </p:cxnSp>
      <p:cxnSp>
        <p:nvCxnSpPr>
          <p:cNvPr id="1936" name="Google Shape;1936;p56"/>
          <p:cNvCxnSpPr/>
          <p:nvPr/>
        </p:nvCxnSpPr>
        <p:spPr>
          <a:xfrm>
            <a:off x="5691187" y="4614862"/>
            <a:ext cx="0" cy="195261"/>
          </a:xfrm>
          <a:prstGeom prst="straightConnector1">
            <a:avLst/>
          </a:prstGeom>
          <a:noFill/>
          <a:ln cap="flat" cmpd="sng" w="28575">
            <a:solidFill>
              <a:schemeClr val="dk1"/>
            </a:solidFill>
            <a:prstDash val="solid"/>
            <a:round/>
            <a:headEnd len="sm" w="sm" type="none"/>
            <a:tailEnd len="sm" w="sm" type="none"/>
          </a:ln>
        </p:spPr>
      </p:cxnSp>
      <p:cxnSp>
        <p:nvCxnSpPr>
          <p:cNvPr id="1937" name="Google Shape;1937;p56"/>
          <p:cNvCxnSpPr/>
          <p:nvPr/>
        </p:nvCxnSpPr>
        <p:spPr>
          <a:xfrm>
            <a:off x="6229350" y="4610100"/>
            <a:ext cx="0" cy="195263"/>
          </a:xfrm>
          <a:prstGeom prst="straightConnector1">
            <a:avLst/>
          </a:prstGeom>
          <a:noFill/>
          <a:ln cap="flat" cmpd="sng" w="28575">
            <a:solidFill>
              <a:schemeClr val="dk1"/>
            </a:solidFill>
            <a:prstDash val="solid"/>
            <a:round/>
            <a:headEnd len="sm" w="sm" type="none"/>
            <a:tailEnd len="sm" w="sm" type="none"/>
          </a:ln>
        </p:spPr>
      </p:cxnSp>
      <p:cxnSp>
        <p:nvCxnSpPr>
          <p:cNvPr id="1938" name="Google Shape;1938;p56"/>
          <p:cNvCxnSpPr/>
          <p:nvPr/>
        </p:nvCxnSpPr>
        <p:spPr>
          <a:xfrm>
            <a:off x="6729413" y="4610100"/>
            <a:ext cx="0" cy="223838"/>
          </a:xfrm>
          <a:prstGeom prst="straightConnector1">
            <a:avLst/>
          </a:prstGeom>
          <a:noFill/>
          <a:ln cap="flat" cmpd="sng" w="28575">
            <a:solidFill>
              <a:schemeClr val="dk1"/>
            </a:solidFill>
            <a:prstDash val="solid"/>
            <a:round/>
            <a:headEnd len="sm" w="sm" type="none"/>
            <a:tailEnd len="sm" w="sm" type="none"/>
          </a:ln>
        </p:spPr>
      </p:cxnSp>
      <p:grpSp>
        <p:nvGrpSpPr>
          <p:cNvPr id="1939" name="Google Shape;1939;p56"/>
          <p:cNvGrpSpPr/>
          <p:nvPr/>
        </p:nvGrpSpPr>
        <p:grpSpPr>
          <a:xfrm>
            <a:off x="6145212" y="4181475"/>
            <a:ext cx="501649" cy="234703"/>
            <a:chOff x="3600" y="219"/>
            <a:chExt cx="359" cy="175"/>
          </a:xfrm>
        </p:grpSpPr>
        <p:sp>
          <p:nvSpPr>
            <p:cNvPr id="1940" name="Google Shape;1940;p56"/>
            <p:cNvSpPr/>
            <p:nvPr/>
          </p:nvSpPr>
          <p:spPr>
            <a:xfrm>
              <a:off x="3602" y="297"/>
              <a:ext cx="356"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941" name="Google Shape;1941;p56"/>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1942" name="Google Shape;1942;p56"/>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1943" name="Google Shape;1943;p56"/>
            <p:cNvSpPr/>
            <p:nvPr/>
          </p:nvSpPr>
          <p:spPr>
            <a:xfrm>
              <a:off x="3602" y="289"/>
              <a:ext cx="354"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44" name="Google Shape;1944;p56"/>
            <p:cNvSpPr/>
            <p:nvPr/>
          </p:nvSpPr>
          <p:spPr>
            <a:xfrm>
              <a:off x="3600" y="219"/>
              <a:ext cx="356" cy="112"/>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945" name="Google Shape;1945;p56"/>
            <p:cNvGrpSpPr/>
            <p:nvPr/>
          </p:nvGrpSpPr>
          <p:grpSpPr>
            <a:xfrm>
              <a:off x="3685" y="243"/>
              <a:ext cx="178" cy="66"/>
              <a:chOff x="2847" y="848"/>
              <a:chExt cx="141" cy="98"/>
            </a:xfrm>
          </p:grpSpPr>
          <p:cxnSp>
            <p:nvCxnSpPr>
              <p:cNvPr id="1946" name="Google Shape;1946;p56"/>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947" name="Google Shape;1947;p56"/>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948" name="Google Shape;1948;p56"/>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1949" name="Google Shape;1949;p56"/>
            <p:cNvGrpSpPr/>
            <p:nvPr/>
          </p:nvGrpSpPr>
          <p:grpSpPr>
            <a:xfrm flipH="1" rot="10800000">
              <a:off x="3685" y="243"/>
              <a:ext cx="178" cy="66"/>
              <a:chOff x="2847" y="848"/>
              <a:chExt cx="141" cy="98"/>
            </a:xfrm>
          </p:grpSpPr>
          <p:cxnSp>
            <p:nvCxnSpPr>
              <p:cNvPr id="1950" name="Google Shape;1950;p56"/>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951" name="Google Shape;1951;p56"/>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952" name="Google Shape;1952;p56"/>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cxnSp>
        <p:nvCxnSpPr>
          <p:cNvPr id="1953" name="Google Shape;1953;p56"/>
          <p:cNvCxnSpPr/>
          <p:nvPr/>
        </p:nvCxnSpPr>
        <p:spPr>
          <a:xfrm>
            <a:off x="6391275" y="3133725"/>
            <a:ext cx="0" cy="1062038"/>
          </a:xfrm>
          <a:prstGeom prst="straightConnector1">
            <a:avLst/>
          </a:prstGeom>
          <a:noFill/>
          <a:ln cap="flat" cmpd="sng" w="28575">
            <a:solidFill>
              <a:schemeClr val="dk1"/>
            </a:solidFill>
            <a:prstDash val="solid"/>
            <a:round/>
            <a:headEnd len="sm" w="sm" type="none"/>
            <a:tailEnd len="sm" w="sm" type="none"/>
          </a:ln>
        </p:spPr>
      </p:cxnSp>
      <p:cxnSp>
        <p:nvCxnSpPr>
          <p:cNvPr id="1954" name="Google Shape;1954;p56"/>
          <p:cNvCxnSpPr/>
          <p:nvPr/>
        </p:nvCxnSpPr>
        <p:spPr>
          <a:xfrm>
            <a:off x="6396037" y="4419600"/>
            <a:ext cx="0" cy="166688"/>
          </a:xfrm>
          <a:prstGeom prst="straightConnector1">
            <a:avLst/>
          </a:prstGeom>
          <a:noFill/>
          <a:ln cap="flat" cmpd="sng" w="28575">
            <a:solidFill>
              <a:schemeClr val="dk1"/>
            </a:solidFill>
            <a:prstDash val="solid"/>
            <a:round/>
            <a:headEnd len="sm" w="sm" type="none"/>
            <a:tailEnd len="sm" w="sm" type="none"/>
          </a:ln>
        </p:spPr>
      </p:cxnSp>
      <p:sp>
        <p:nvSpPr>
          <p:cNvPr id="1955" name="Google Shape;1955;p56"/>
          <p:cNvSpPr txBox="1"/>
          <p:nvPr/>
        </p:nvSpPr>
        <p:spPr>
          <a:xfrm>
            <a:off x="4695825" y="3946525"/>
            <a:ext cx="1325562"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institutional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network</a:t>
            </a:r>
            <a:endParaRPr/>
          </a:p>
        </p:txBody>
      </p:sp>
      <p:sp>
        <p:nvSpPr>
          <p:cNvPr id="1956" name="Google Shape;1956;p56"/>
          <p:cNvSpPr txBox="1"/>
          <p:nvPr/>
        </p:nvSpPr>
        <p:spPr>
          <a:xfrm>
            <a:off x="6630988" y="4294187"/>
            <a:ext cx="1588898"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100 Mbps LAN</a:t>
            </a:r>
            <a:endParaRPr/>
          </a:p>
        </p:txBody>
      </p:sp>
      <p:sp>
        <p:nvSpPr>
          <p:cNvPr id="1957" name="Google Shape;1957;p56"/>
          <p:cNvSpPr txBox="1"/>
          <p:nvPr/>
        </p:nvSpPr>
        <p:spPr>
          <a:xfrm>
            <a:off x="6392862" y="3322637"/>
            <a:ext cx="1195386" cy="5810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100 Mbps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access link</a:t>
            </a:r>
            <a:endParaRPr/>
          </a:p>
        </p:txBody>
      </p:sp>
      <p:sp>
        <p:nvSpPr>
          <p:cNvPr id="1958" name="Google Shape;1958;p56"/>
          <p:cNvSpPr txBox="1"/>
          <p:nvPr/>
        </p:nvSpPr>
        <p:spPr>
          <a:xfrm>
            <a:off x="6877050" y="5370512"/>
            <a:ext cx="146685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Comic Sans MS"/>
                <a:ea typeface="Comic Sans MS"/>
                <a:cs typeface="Comic Sans MS"/>
                <a:sym typeface="Comic Sans MS"/>
              </a:rPr>
              <a:t>institutional</a:t>
            </a:r>
            <a:endParaRPr/>
          </a:p>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Comic Sans MS"/>
                <a:ea typeface="Comic Sans MS"/>
                <a:cs typeface="Comic Sans MS"/>
                <a:sym typeface="Comic Sans MS"/>
              </a:rPr>
              <a:t>cache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sp>
        <p:nvSpPr>
          <p:cNvPr id="1963" name="Google Shape;1963;p5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964" name="Google Shape;1964;p5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cxnSp>
        <p:nvCxnSpPr>
          <p:cNvPr id="1965" name="Google Shape;1965;p57"/>
          <p:cNvCxnSpPr/>
          <p:nvPr/>
        </p:nvCxnSpPr>
        <p:spPr>
          <a:xfrm>
            <a:off x="5067300" y="2076450"/>
            <a:ext cx="285750" cy="114300"/>
          </a:xfrm>
          <a:prstGeom prst="straightConnector1">
            <a:avLst/>
          </a:prstGeom>
          <a:noFill/>
          <a:ln cap="flat" cmpd="sng" w="28575">
            <a:solidFill>
              <a:schemeClr val="accent2"/>
            </a:solidFill>
            <a:prstDash val="solid"/>
            <a:round/>
            <a:headEnd len="sm" w="sm" type="none"/>
            <a:tailEnd len="sm" w="sm" type="none"/>
          </a:ln>
        </p:spPr>
      </p:cxnSp>
      <p:sp>
        <p:nvSpPr>
          <p:cNvPr id="1966" name="Google Shape;1966;p5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Caching example (cont)</a:t>
            </a:r>
            <a:endParaRPr/>
          </a:p>
        </p:txBody>
      </p:sp>
      <p:sp>
        <p:nvSpPr>
          <p:cNvPr id="1967" name="Google Shape;1967;p57"/>
          <p:cNvSpPr txBox="1"/>
          <p:nvPr>
            <p:ph idx="1" type="body"/>
          </p:nvPr>
        </p:nvSpPr>
        <p:spPr>
          <a:xfrm>
            <a:off x="533400" y="1600200"/>
            <a:ext cx="3956050"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possible solution: install cache</a:t>
            </a:r>
            <a:endParaRPr/>
          </a:p>
          <a:p>
            <a:pPr indent="-342900" lvl="0" marL="342900" marR="0" rtl="0" algn="l">
              <a:lnSpc>
                <a:spcPct val="8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suppose hit rate is 0.4</a:t>
            </a:r>
            <a:endParaRPr/>
          </a:p>
          <a:p>
            <a:pPr indent="-342900" lvl="0" marL="342900" marR="0" rtl="0" algn="l">
              <a:lnSpc>
                <a:spcPct val="80000"/>
              </a:lnSpc>
              <a:spcBef>
                <a:spcPts val="48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consequence</a:t>
            </a:r>
            <a:endParaRPr/>
          </a:p>
          <a:p>
            <a:pPr indent="-342900" lvl="0" marL="342900" marR="0" rtl="0" algn="l">
              <a:lnSpc>
                <a:spcPct val="8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40% requests will be satisfied almost immediately</a:t>
            </a:r>
            <a:endParaRPr/>
          </a:p>
          <a:p>
            <a:pPr indent="-342900" lvl="0" marL="342900" marR="0" rtl="0" algn="l">
              <a:lnSpc>
                <a:spcPct val="8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60% requests satisfied by origin server</a:t>
            </a:r>
            <a:endParaRPr/>
          </a:p>
          <a:p>
            <a:pPr indent="-342900" lvl="0" marL="342900" marR="0" rtl="0" algn="l">
              <a:lnSpc>
                <a:spcPct val="8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utilization of access link reduced to 60%, resulting in negligible  delays (say 10 msec)</a:t>
            </a:r>
            <a:endParaRPr/>
          </a:p>
          <a:p>
            <a:pPr indent="-342900" lvl="0" marL="342900" marR="0" rtl="0" algn="l">
              <a:lnSpc>
                <a:spcPct val="8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total avg delay   = Internet delay + access delay + LAN delay   =  .6*(2.01) secs  + .4*milliseconds &lt; 1.4 secs</a:t>
            </a:r>
            <a:endParaRPr/>
          </a:p>
          <a:p>
            <a:pPr indent="-342900" lvl="0" marL="342900" marR="0" rtl="0" algn="l">
              <a:lnSpc>
                <a:spcPct val="8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968" name="Google Shape;1968;p57"/>
          <p:cNvGrpSpPr/>
          <p:nvPr/>
        </p:nvGrpSpPr>
        <p:grpSpPr>
          <a:xfrm>
            <a:off x="4878387" y="1698624"/>
            <a:ext cx="184149" cy="544698"/>
            <a:chOff x="4179" y="782"/>
            <a:chExt cx="150" cy="307"/>
          </a:xfrm>
        </p:grpSpPr>
        <p:sp>
          <p:nvSpPr>
            <p:cNvPr id="1969" name="Google Shape;1969;p57"/>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70" name="Google Shape;1970;p57"/>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71" name="Google Shape;1971;p57"/>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72" name="Google Shape;1972;p57"/>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973" name="Google Shape;1973;p57"/>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974" name="Google Shape;1974;p57"/>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975" name="Google Shape;1975;p57"/>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76" name="Google Shape;1976;p57"/>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977" name="Google Shape;1977;p57"/>
          <p:cNvGrpSpPr/>
          <p:nvPr/>
        </p:nvGrpSpPr>
        <p:grpSpPr>
          <a:xfrm>
            <a:off x="5802312" y="1155699"/>
            <a:ext cx="184149" cy="544698"/>
            <a:chOff x="4179" y="782"/>
            <a:chExt cx="150" cy="307"/>
          </a:xfrm>
        </p:grpSpPr>
        <p:sp>
          <p:nvSpPr>
            <p:cNvPr id="1978" name="Google Shape;1978;p57"/>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79" name="Google Shape;1979;p57"/>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80" name="Google Shape;1980;p57"/>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81" name="Google Shape;1981;p57"/>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982" name="Google Shape;1982;p57"/>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983" name="Google Shape;1983;p57"/>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984" name="Google Shape;1984;p57"/>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85" name="Google Shape;1985;p57"/>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986" name="Google Shape;1986;p57"/>
          <p:cNvGrpSpPr/>
          <p:nvPr/>
        </p:nvGrpSpPr>
        <p:grpSpPr>
          <a:xfrm>
            <a:off x="6478587" y="1184274"/>
            <a:ext cx="184149" cy="544698"/>
            <a:chOff x="4179" y="782"/>
            <a:chExt cx="150" cy="307"/>
          </a:xfrm>
        </p:grpSpPr>
        <p:sp>
          <p:nvSpPr>
            <p:cNvPr id="1987" name="Google Shape;1987;p57"/>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88" name="Google Shape;1988;p57"/>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89" name="Google Shape;1989;p57"/>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90" name="Google Shape;1990;p57"/>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991" name="Google Shape;1991;p57"/>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992" name="Google Shape;1992;p57"/>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993" name="Google Shape;1993;p57"/>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94" name="Google Shape;1994;p57"/>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995" name="Google Shape;1995;p57"/>
          <p:cNvGrpSpPr/>
          <p:nvPr/>
        </p:nvGrpSpPr>
        <p:grpSpPr>
          <a:xfrm>
            <a:off x="7059612" y="1365249"/>
            <a:ext cx="184149" cy="544698"/>
            <a:chOff x="4179" y="782"/>
            <a:chExt cx="150" cy="307"/>
          </a:xfrm>
        </p:grpSpPr>
        <p:sp>
          <p:nvSpPr>
            <p:cNvPr id="1996" name="Google Shape;1996;p57"/>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97" name="Google Shape;1997;p57"/>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98" name="Google Shape;1998;p57"/>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999" name="Google Shape;1999;p57"/>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000" name="Google Shape;2000;p57"/>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001" name="Google Shape;2001;p57"/>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002" name="Google Shape;2002;p57"/>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03" name="Google Shape;2003;p57"/>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004" name="Google Shape;2004;p57"/>
          <p:cNvGrpSpPr/>
          <p:nvPr/>
        </p:nvGrpSpPr>
        <p:grpSpPr>
          <a:xfrm>
            <a:off x="7373937" y="2155824"/>
            <a:ext cx="184149" cy="544698"/>
            <a:chOff x="4179" y="782"/>
            <a:chExt cx="150" cy="307"/>
          </a:xfrm>
        </p:grpSpPr>
        <p:sp>
          <p:nvSpPr>
            <p:cNvPr id="2005" name="Google Shape;2005;p57"/>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06" name="Google Shape;2006;p57"/>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07" name="Google Shape;2007;p57"/>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08" name="Google Shape;2008;p57"/>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009" name="Google Shape;2009;p57"/>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010" name="Google Shape;2010;p57"/>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011" name="Google Shape;2011;p57"/>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12" name="Google Shape;2012;p57"/>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2013" name="Google Shape;2013;p57"/>
          <p:cNvSpPr txBox="1"/>
          <p:nvPr/>
        </p:nvSpPr>
        <p:spPr>
          <a:xfrm>
            <a:off x="7600950" y="1208087"/>
            <a:ext cx="1079499" cy="7016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origin</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servers</a:t>
            </a:r>
            <a:endParaRPr/>
          </a:p>
        </p:txBody>
      </p:sp>
      <p:cxnSp>
        <p:nvCxnSpPr>
          <p:cNvPr id="2014" name="Google Shape;2014;p57"/>
          <p:cNvCxnSpPr/>
          <p:nvPr/>
        </p:nvCxnSpPr>
        <p:spPr>
          <a:xfrm>
            <a:off x="5876925" y="1695450"/>
            <a:ext cx="66674" cy="276224"/>
          </a:xfrm>
          <a:prstGeom prst="straightConnector1">
            <a:avLst/>
          </a:prstGeom>
          <a:noFill/>
          <a:ln cap="flat" cmpd="sng" w="28575">
            <a:solidFill>
              <a:schemeClr val="accent2"/>
            </a:solidFill>
            <a:prstDash val="solid"/>
            <a:round/>
            <a:headEnd len="sm" w="sm" type="none"/>
            <a:tailEnd len="sm" w="sm" type="none"/>
          </a:ln>
        </p:spPr>
      </p:cxnSp>
      <p:cxnSp>
        <p:nvCxnSpPr>
          <p:cNvPr id="2015" name="Google Shape;2015;p57"/>
          <p:cNvCxnSpPr/>
          <p:nvPr/>
        </p:nvCxnSpPr>
        <p:spPr>
          <a:xfrm flipH="1">
            <a:off x="6505575" y="1733550"/>
            <a:ext cx="9524" cy="238124"/>
          </a:xfrm>
          <a:prstGeom prst="straightConnector1">
            <a:avLst/>
          </a:prstGeom>
          <a:noFill/>
          <a:ln cap="flat" cmpd="sng" w="28575">
            <a:solidFill>
              <a:schemeClr val="accent2"/>
            </a:solidFill>
            <a:prstDash val="solid"/>
            <a:round/>
            <a:headEnd len="sm" w="sm" type="none"/>
            <a:tailEnd len="sm" w="sm" type="none"/>
          </a:ln>
        </p:spPr>
      </p:cxnSp>
      <p:cxnSp>
        <p:nvCxnSpPr>
          <p:cNvPr id="2016" name="Google Shape;2016;p57"/>
          <p:cNvCxnSpPr/>
          <p:nvPr/>
        </p:nvCxnSpPr>
        <p:spPr>
          <a:xfrm flipH="1">
            <a:off x="6962775" y="1895475"/>
            <a:ext cx="133349" cy="209549"/>
          </a:xfrm>
          <a:prstGeom prst="straightConnector1">
            <a:avLst/>
          </a:prstGeom>
          <a:noFill/>
          <a:ln cap="flat" cmpd="sng" w="28575">
            <a:solidFill>
              <a:schemeClr val="accent2"/>
            </a:solidFill>
            <a:prstDash val="solid"/>
            <a:round/>
            <a:headEnd len="sm" w="sm" type="none"/>
            <a:tailEnd len="sm" w="sm" type="none"/>
          </a:ln>
        </p:spPr>
      </p:cxnSp>
      <p:cxnSp>
        <p:nvCxnSpPr>
          <p:cNvPr id="2017" name="Google Shape;2017;p57"/>
          <p:cNvCxnSpPr/>
          <p:nvPr/>
        </p:nvCxnSpPr>
        <p:spPr>
          <a:xfrm rot="10800000">
            <a:off x="7124700" y="2657475"/>
            <a:ext cx="247649" cy="0"/>
          </a:xfrm>
          <a:prstGeom prst="straightConnector1">
            <a:avLst/>
          </a:prstGeom>
          <a:noFill/>
          <a:ln cap="flat" cmpd="sng" w="28575">
            <a:solidFill>
              <a:schemeClr val="accent2"/>
            </a:solidFill>
            <a:prstDash val="solid"/>
            <a:round/>
            <a:headEnd len="sm" w="sm" type="none"/>
            <a:tailEnd len="sm" w="sm" type="none"/>
          </a:ln>
        </p:spPr>
      </p:cxnSp>
      <p:sp>
        <p:nvSpPr>
          <p:cNvPr id="2018" name="Google Shape;2018;p57"/>
          <p:cNvSpPr/>
          <p:nvPr/>
        </p:nvSpPr>
        <p:spPr>
          <a:xfrm>
            <a:off x="5162550" y="1689100"/>
            <a:ext cx="2174875" cy="1581150"/>
          </a:xfrm>
          <a:custGeom>
            <a:rect b="b" l="l" r="r" t="t"/>
            <a:pathLst>
              <a:path extrusionOk="0" h="120000" w="120000">
                <a:moveTo>
                  <a:pt x="1517" y="47075"/>
                </a:moveTo>
                <a:cubicBezTo>
                  <a:pt x="786" y="35162"/>
                  <a:pt x="0" y="10974"/>
                  <a:pt x="5901" y="5487"/>
                </a:cubicBezTo>
                <a:cubicBezTo>
                  <a:pt x="11803" y="0"/>
                  <a:pt x="26585" y="13862"/>
                  <a:pt x="36927" y="14151"/>
                </a:cubicBezTo>
                <a:cubicBezTo>
                  <a:pt x="47269" y="14440"/>
                  <a:pt x="55362" y="4693"/>
                  <a:pt x="67953" y="7220"/>
                </a:cubicBezTo>
                <a:cubicBezTo>
                  <a:pt x="80543" y="9747"/>
                  <a:pt x="104936" y="16750"/>
                  <a:pt x="112468" y="29314"/>
                </a:cubicBezTo>
                <a:cubicBezTo>
                  <a:pt x="120000" y="41877"/>
                  <a:pt x="117077" y="68231"/>
                  <a:pt x="113142" y="82599"/>
                </a:cubicBezTo>
                <a:cubicBezTo>
                  <a:pt x="109208" y="96967"/>
                  <a:pt x="100103" y="111046"/>
                  <a:pt x="88861" y="115523"/>
                </a:cubicBezTo>
                <a:cubicBezTo>
                  <a:pt x="77620" y="120000"/>
                  <a:pt x="55812" y="113429"/>
                  <a:pt x="45695" y="109458"/>
                </a:cubicBezTo>
                <a:cubicBezTo>
                  <a:pt x="35578" y="105487"/>
                  <a:pt x="34060" y="97111"/>
                  <a:pt x="28159" y="91696"/>
                </a:cubicBezTo>
                <a:cubicBezTo>
                  <a:pt x="22257" y="86281"/>
                  <a:pt x="14725" y="84404"/>
                  <a:pt x="10285" y="76967"/>
                </a:cubicBezTo>
                <a:cubicBezTo>
                  <a:pt x="5845" y="69530"/>
                  <a:pt x="1405" y="59133"/>
                  <a:pt x="1517" y="47075"/>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019" name="Google Shape;2019;p57"/>
          <p:cNvGrpSpPr/>
          <p:nvPr/>
        </p:nvGrpSpPr>
        <p:grpSpPr>
          <a:xfrm>
            <a:off x="6145212" y="2890838"/>
            <a:ext cx="501649" cy="234703"/>
            <a:chOff x="3600" y="219"/>
            <a:chExt cx="359" cy="175"/>
          </a:xfrm>
        </p:grpSpPr>
        <p:sp>
          <p:nvSpPr>
            <p:cNvPr id="2020" name="Google Shape;2020;p57"/>
            <p:cNvSpPr/>
            <p:nvPr/>
          </p:nvSpPr>
          <p:spPr>
            <a:xfrm>
              <a:off x="3602" y="297"/>
              <a:ext cx="356"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021" name="Google Shape;2021;p57"/>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2022" name="Google Shape;2022;p57"/>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2023" name="Google Shape;2023;p57"/>
            <p:cNvSpPr/>
            <p:nvPr/>
          </p:nvSpPr>
          <p:spPr>
            <a:xfrm>
              <a:off x="3602" y="289"/>
              <a:ext cx="354"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24" name="Google Shape;2024;p57"/>
            <p:cNvSpPr/>
            <p:nvPr/>
          </p:nvSpPr>
          <p:spPr>
            <a:xfrm>
              <a:off x="3600" y="219"/>
              <a:ext cx="356" cy="112"/>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025" name="Google Shape;2025;p57"/>
            <p:cNvGrpSpPr/>
            <p:nvPr/>
          </p:nvGrpSpPr>
          <p:grpSpPr>
            <a:xfrm>
              <a:off x="3685" y="243"/>
              <a:ext cx="178" cy="66"/>
              <a:chOff x="2847" y="848"/>
              <a:chExt cx="141" cy="98"/>
            </a:xfrm>
          </p:grpSpPr>
          <p:cxnSp>
            <p:nvCxnSpPr>
              <p:cNvPr id="2026" name="Google Shape;2026;p57"/>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2027" name="Google Shape;2027;p5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2028" name="Google Shape;2028;p57"/>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2029" name="Google Shape;2029;p57"/>
            <p:cNvGrpSpPr/>
            <p:nvPr/>
          </p:nvGrpSpPr>
          <p:grpSpPr>
            <a:xfrm flipH="1" rot="10800000">
              <a:off x="3685" y="243"/>
              <a:ext cx="178" cy="66"/>
              <a:chOff x="2847" y="848"/>
              <a:chExt cx="141" cy="98"/>
            </a:xfrm>
          </p:grpSpPr>
          <p:cxnSp>
            <p:nvCxnSpPr>
              <p:cNvPr id="2030" name="Google Shape;2030;p57"/>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2031" name="Google Shape;2031;p5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2032" name="Google Shape;2032;p57"/>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sp>
        <p:nvSpPr>
          <p:cNvPr id="2033" name="Google Shape;2033;p57"/>
          <p:cNvSpPr txBox="1"/>
          <p:nvPr/>
        </p:nvSpPr>
        <p:spPr>
          <a:xfrm>
            <a:off x="5595937" y="1998663"/>
            <a:ext cx="1079499"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public</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 Internet</a:t>
            </a:r>
            <a:endParaRPr/>
          </a:p>
        </p:txBody>
      </p:sp>
      <p:sp>
        <p:nvSpPr>
          <p:cNvPr id="2034" name="Google Shape;2034;p57"/>
          <p:cNvSpPr/>
          <p:nvPr/>
        </p:nvSpPr>
        <p:spPr>
          <a:xfrm>
            <a:off x="4732337" y="4059237"/>
            <a:ext cx="2965449" cy="1390650"/>
          </a:xfrm>
          <a:custGeom>
            <a:rect b="b" l="l" r="r" t="t"/>
            <a:pathLst>
              <a:path extrusionOk="0" h="120000" w="120000">
                <a:moveTo>
                  <a:pt x="1991" y="44794"/>
                </a:moveTo>
                <a:cubicBezTo>
                  <a:pt x="1284" y="32465"/>
                  <a:pt x="0" y="25890"/>
                  <a:pt x="6616" y="18767"/>
                </a:cubicBezTo>
                <a:cubicBezTo>
                  <a:pt x="13233" y="11643"/>
                  <a:pt x="30578" y="4657"/>
                  <a:pt x="41691" y="2328"/>
                </a:cubicBezTo>
                <a:cubicBezTo>
                  <a:pt x="52805" y="0"/>
                  <a:pt x="61349" y="2465"/>
                  <a:pt x="73297" y="4794"/>
                </a:cubicBezTo>
                <a:cubicBezTo>
                  <a:pt x="85246" y="7123"/>
                  <a:pt x="106509" y="410"/>
                  <a:pt x="113254" y="16575"/>
                </a:cubicBezTo>
                <a:cubicBezTo>
                  <a:pt x="119999" y="32739"/>
                  <a:pt x="118201" y="85068"/>
                  <a:pt x="113961" y="101506"/>
                </a:cubicBezTo>
                <a:cubicBezTo>
                  <a:pt x="109721" y="117945"/>
                  <a:pt x="98543" y="113287"/>
                  <a:pt x="87944" y="115753"/>
                </a:cubicBezTo>
                <a:cubicBezTo>
                  <a:pt x="77344" y="118219"/>
                  <a:pt x="60064" y="116575"/>
                  <a:pt x="50171" y="116575"/>
                </a:cubicBezTo>
                <a:cubicBezTo>
                  <a:pt x="40278" y="116575"/>
                  <a:pt x="35267" y="120000"/>
                  <a:pt x="28715" y="116027"/>
                </a:cubicBezTo>
                <a:cubicBezTo>
                  <a:pt x="22162" y="112054"/>
                  <a:pt x="15224" y="104383"/>
                  <a:pt x="10792" y="92602"/>
                </a:cubicBezTo>
                <a:cubicBezTo>
                  <a:pt x="6295" y="80684"/>
                  <a:pt x="1862" y="64109"/>
                  <a:pt x="1991" y="44794"/>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pic>
        <p:nvPicPr>
          <p:cNvPr id="2035" name="Google Shape;2035;p57"/>
          <p:cNvPicPr preferRelativeResize="0"/>
          <p:nvPr/>
        </p:nvPicPr>
        <p:blipFill rotWithShape="1">
          <a:blip r:embed="rId3">
            <a:alphaModFix/>
          </a:blip>
          <a:srcRect b="0" l="0" r="0" t="0"/>
          <a:stretch/>
        </p:blipFill>
        <p:spPr>
          <a:xfrm>
            <a:off x="4979987" y="4803775"/>
            <a:ext cx="444500" cy="357188"/>
          </a:xfrm>
          <a:prstGeom prst="rect">
            <a:avLst/>
          </a:prstGeom>
          <a:noFill/>
          <a:ln>
            <a:noFill/>
          </a:ln>
        </p:spPr>
      </p:pic>
      <p:pic>
        <p:nvPicPr>
          <p:cNvPr id="2036" name="Google Shape;2036;p57"/>
          <p:cNvPicPr preferRelativeResize="0"/>
          <p:nvPr/>
        </p:nvPicPr>
        <p:blipFill rotWithShape="1">
          <a:blip r:embed="rId3">
            <a:alphaModFix/>
          </a:blip>
          <a:srcRect b="0" l="0" r="0" t="0"/>
          <a:stretch/>
        </p:blipFill>
        <p:spPr>
          <a:xfrm>
            <a:off x="5484812" y="4803775"/>
            <a:ext cx="444500" cy="357188"/>
          </a:xfrm>
          <a:prstGeom prst="rect">
            <a:avLst/>
          </a:prstGeom>
          <a:noFill/>
          <a:ln>
            <a:noFill/>
          </a:ln>
        </p:spPr>
      </p:pic>
      <p:pic>
        <p:nvPicPr>
          <p:cNvPr id="2037" name="Google Shape;2037;p57"/>
          <p:cNvPicPr preferRelativeResize="0"/>
          <p:nvPr/>
        </p:nvPicPr>
        <p:blipFill rotWithShape="1">
          <a:blip r:embed="rId3">
            <a:alphaModFix/>
          </a:blip>
          <a:srcRect b="0" l="0" r="0" t="0"/>
          <a:stretch/>
        </p:blipFill>
        <p:spPr>
          <a:xfrm>
            <a:off x="6018212" y="4794250"/>
            <a:ext cx="444500" cy="357188"/>
          </a:xfrm>
          <a:prstGeom prst="rect">
            <a:avLst/>
          </a:prstGeom>
          <a:noFill/>
          <a:ln>
            <a:noFill/>
          </a:ln>
        </p:spPr>
      </p:pic>
      <p:pic>
        <p:nvPicPr>
          <p:cNvPr id="2038" name="Google Shape;2038;p57"/>
          <p:cNvPicPr preferRelativeResize="0"/>
          <p:nvPr/>
        </p:nvPicPr>
        <p:blipFill rotWithShape="1">
          <a:blip r:embed="rId3">
            <a:alphaModFix/>
          </a:blip>
          <a:srcRect b="0" l="0" r="0" t="0"/>
          <a:stretch/>
        </p:blipFill>
        <p:spPr>
          <a:xfrm>
            <a:off x="6532562" y="4803775"/>
            <a:ext cx="444500" cy="357188"/>
          </a:xfrm>
          <a:prstGeom prst="rect">
            <a:avLst/>
          </a:prstGeom>
          <a:noFill/>
          <a:ln>
            <a:noFill/>
          </a:ln>
        </p:spPr>
      </p:pic>
      <p:cxnSp>
        <p:nvCxnSpPr>
          <p:cNvPr id="2039" name="Google Shape;2039;p57"/>
          <p:cNvCxnSpPr/>
          <p:nvPr/>
        </p:nvCxnSpPr>
        <p:spPr>
          <a:xfrm>
            <a:off x="5172075" y="4605337"/>
            <a:ext cx="2205037" cy="0"/>
          </a:xfrm>
          <a:prstGeom prst="straightConnector1">
            <a:avLst/>
          </a:prstGeom>
          <a:noFill/>
          <a:ln cap="flat" cmpd="sng" w="28575">
            <a:solidFill>
              <a:schemeClr val="dk1"/>
            </a:solidFill>
            <a:prstDash val="solid"/>
            <a:round/>
            <a:headEnd len="sm" w="sm" type="none"/>
            <a:tailEnd len="sm" w="sm" type="none"/>
          </a:ln>
        </p:spPr>
      </p:cxnSp>
      <p:cxnSp>
        <p:nvCxnSpPr>
          <p:cNvPr id="2040" name="Google Shape;2040;p57"/>
          <p:cNvCxnSpPr/>
          <p:nvPr/>
        </p:nvCxnSpPr>
        <p:spPr>
          <a:xfrm>
            <a:off x="5181600" y="4605337"/>
            <a:ext cx="0" cy="195261"/>
          </a:xfrm>
          <a:prstGeom prst="straightConnector1">
            <a:avLst/>
          </a:prstGeom>
          <a:noFill/>
          <a:ln cap="flat" cmpd="sng" w="28575">
            <a:solidFill>
              <a:schemeClr val="dk1"/>
            </a:solidFill>
            <a:prstDash val="solid"/>
            <a:round/>
            <a:headEnd len="sm" w="sm" type="none"/>
            <a:tailEnd len="sm" w="sm" type="none"/>
          </a:ln>
        </p:spPr>
      </p:cxnSp>
      <p:cxnSp>
        <p:nvCxnSpPr>
          <p:cNvPr id="2041" name="Google Shape;2041;p57"/>
          <p:cNvCxnSpPr/>
          <p:nvPr/>
        </p:nvCxnSpPr>
        <p:spPr>
          <a:xfrm>
            <a:off x="5691187" y="4614862"/>
            <a:ext cx="0" cy="195261"/>
          </a:xfrm>
          <a:prstGeom prst="straightConnector1">
            <a:avLst/>
          </a:prstGeom>
          <a:noFill/>
          <a:ln cap="flat" cmpd="sng" w="28575">
            <a:solidFill>
              <a:schemeClr val="dk1"/>
            </a:solidFill>
            <a:prstDash val="solid"/>
            <a:round/>
            <a:headEnd len="sm" w="sm" type="none"/>
            <a:tailEnd len="sm" w="sm" type="none"/>
          </a:ln>
        </p:spPr>
      </p:cxnSp>
      <p:cxnSp>
        <p:nvCxnSpPr>
          <p:cNvPr id="2042" name="Google Shape;2042;p57"/>
          <p:cNvCxnSpPr/>
          <p:nvPr/>
        </p:nvCxnSpPr>
        <p:spPr>
          <a:xfrm>
            <a:off x="6229350" y="4610100"/>
            <a:ext cx="0" cy="195263"/>
          </a:xfrm>
          <a:prstGeom prst="straightConnector1">
            <a:avLst/>
          </a:prstGeom>
          <a:noFill/>
          <a:ln cap="flat" cmpd="sng" w="28575">
            <a:solidFill>
              <a:schemeClr val="dk1"/>
            </a:solidFill>
            <a:prstDash val="solid"/>
            <a:round/>
            <a:headEnd len="sm" w="sm" type="none"/>
            <a:tailEnd len="sm" w="sm" type="none"/>
          </a:ln>
        </p:spPr>
      </p:cxnSp>
      <p:cxnSp>
        <p:nvCxnSpPr>
          <p:cNvPr id="2043" name="Google Shape;2043;p57"/>
          <p:cNvCxnSpPr/>
          <p:nvPr/>
        </p:nvCxnSpPr>
        <p:spPr>
          <a:xfrm>
            <a:off x="6729413" y="4610100"/>
            <a:ext cx="0" cy="223838"/>
          </a:xfrm>
          <a:prstGeom prst="straightConnector1">
            <a:avLst/>
          </a:prstGeom>
          <a:noFill/>
          <a:ln cap="flat" cmpd="sng" w="28575">
            <a:solidFill>
              <a:schemeClr val="dk1"/>
            </a:solidFill>
            <a:prstDash val="solid"/>
            <a:round/>
            <a:headEnd len="sm" w="sm" type="none"/>
            <a:tailEnd len="sm" w="sm" type="none"/>
          </a:ln>
        </p:spPr>
      </p:cxnSp>
      <p:cxnSp>
        <p:nvCxnSpPr>
          <p:cNvPr id="2044" name="Google Shape;2044;p57"/>
          <p:cNvCxnSpPr/>
          <p:nvPr/>
        </p:nvCxnSpPr>
        <p:spPr>
          <a:xfrm>
            <a:off x="7367588" y="4605337"/>
            <a:ext cx="0" cy="223837"/>
          </a:xfrm>
          <a:prstGeom prst="straightConnector1">
            <a:avLst/>
          </a:prstGeom>
          <a:noFill/>
          <a:ln cap="flat" cmpd="sng" w="28575">
            <a:solidFill>
              <a:schemeClr val="dk1"/>
            </a:solidFill>
            <a:prstDash val="solid"/>
            <a:round/>
            <a:headEnd len="sm" w="sm" type="none"/>
            <a:tailEnd len="sm" w="sm" type="none"/>
          </a:ln>
        </p:spPr>
      </p:cxnSp>
      <p:grpSp>
        <p:nvGrpSpPr>
          <p:cNvPr id="2045" name="Google Shape;2045;p57"/>
          <p:cNvGrpSpPr/>
          <p:nvPr/>
        </p:nvGrpSpPr>
        <p:grpSpPr>
          <a:xfrm>
            <a:off x="7142162" y="4689474"/>
            <a:ext cx="347662" cy="695325"/>
            <a:chOff x="4729" y="2896"/>
            <a:chExt cx="219" cy="438"/>
          </a:xfrm>
        </p:grpSpPr>
        <p:sp>
          <p:nvSpPr>
            <p:cNvPr id="2046" name="Google Shape;2046;p57"/>
            <p:cNvSpPr/>
            <p:nvPr/>
          </p:nvSpPr>
          <p:spPr>
            <a:xfrm>
              <a:off x="4729" y="2896"/>
              <a:ext cx="219" cy="438"/>
            </a:xfrm>
            <a:custGeom>
              <a:rect b="b" l="l" r="r" t="t"/>
              <a:pathLst>
                <a:path extrusionOk="0" h="120000" w="120000">
                  <a:moveTo>
                    <a:pt x="8767" y="29863"/>
                  </a:moveTo>
                  <a:cubicBezTo>
                    <a:pt x="16986" y="15890"/>
                    <a:pt x="36712" y="3835"/>
                    <a:pt x="51506" y="1917"/>
                  </a:cubicBezTo>
                  <a:cubicBezTo>
                    <a:pt x="66301" y="0"/>
                    <a:pt x="88219" y="1369"/>
                    <a:pt x="97534" y="18356"/>
                  </a:cubicBezTo>
                  <a:cubicBezTo>
                    <a:pt x="106849" y="35342"/>
                    <a:pt x="120000" y="87671"/>
                    <a:pt x="107397" y="103835"/>
                  </a:cubicBezTo>
                  <a:cubicBezTo>
                    <a:pt x="94794" y="120000"/>
                    <a:pt x="39452" y="118356"/>
                    <a:pt x="21917" y="115342"/>
                  </a:cubicBezTo>
                  <a:cubicBezTo>
                    <a:pt x="4383" y="112328"/>
                    <a:pt x="4383" y="100000"/>
                    <a:pt x="2191" y="85753"/>
                  </a:cubicBezTo>
                  <a:cubicBezTo>
                    <a:pt x="0" y="71506"/>
                    <a:pt x="547" y="43835"/>
                    <a:pt x="8767" y="29863"/>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047" name="Google Shape;2047;p57"/>
            <p:cNvGrpSpPr/>
            <p:nvPr/>
          </p:nvGrpSpPr>
          <p:grpSpPr>
            <a:xfrm>
              <a:off x="4770" y="2948"/>
              <a:ext cx="115" cy="342"/>
              <a:chOff x="4179" y="782"/>
              <a:chExt cx="150" cy="307"/>
            </a:xfrm>
          </p:grpSpPr>
          <p:sp>
            <p:nvSpPr>
              <p:cNvPr id="2048" name="Google Shape;2048;p57"/>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49" name="Google Shape;2049;p57"/>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50" name="Google Shape;2050;p57"/>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51" name="Google Shape;2051;p57"/>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052" name="Google Shape;2052;p57"/>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053" name="Google Shape;2053;p57"/>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054" name="Google Shape;2054;p57"/>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55" name="Google Shape;2055;p57"/>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grpSp>
        <p:nvGrpSpPr>
          <p:cNvPr id="2056" name="Google Shape;2056;p57"/>
          <p:cNvGrpSpPr/>
          <p:nvPr/>
        </p:nvGrpSpPr>
        <p:grpSpPr>
          <a:xfrm>
            <a:off x="6145212" y="4181475"/>
            <a:ext cx="501649" cy="234703"/>
            <a:chOff x="3600" y="219"/>
            <a:chExt cx="359" cy="175"/>
          </a:xfrm>
        </p:grpSpPr>
        <p:sp>
          <p:nvSpPr>
            <p:cNvPr id="2057" name="Google Shape;2057;p57"/>
            <p:cNvSpPr/>
            <p:nvPr/>
          </p:nvSpPr>
          <p:spPr>
            <a:xfrm>
              <a:off x="3602" y="297"/>
              <a:ext cx="356"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058" name="Google Shape;2058;p57"/>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2059" name="Google Shape;2059;p57"/>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2060" name="Google Shape;2060;p57"/>
            <p:cNvSpPr/>
            <p:nvPr/>
          </p:nvSpPr>
          <p:spPr>
            <a:xfrm>
              <a:off x="3602" y="289"/>
              <a:ext cx="354"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61" name="Google Shape;2061;p57"/>
            <p:cNvSpPr/>
            <p:nvPr/>
          </p:nvSpPr>
          <p:spPr>
            <a:xfrm>
              <a:off x="3600" y="219"/>
              <a:ext cx="356" cy="112"/>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062" name="Google Shape;2062;p57"/>
            <p:cNvGrpSpPr/>
            <p:nvPr/>
          </p:nvGrpSpPr>
          <p:grpSpPr>
            <a:xfrm>
              <a:off x="3685" y="243"/>
              <a:ext cx="178" cy="66"/>
              <a:chOff x="2847" y="848"/>
              <a:chExt cx="141" cy="98"/>
            </a:xfrm>
          </p:grpSpPr>
          <p:cxnSp>
            <p:nvCxnSpPr>
              <p:cNvPr id="2063" name="Google Shape;2063;p57"/>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2064" name="Google Shape;2064;p5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2065" name="Google Shape;2065;p57"/>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2066" name="Google Shape;2066;p57"/>
            <p:cNvGrpSpPr/>
            <p:nvPr/>
          </p:nvGrpSpPr>
          <p:grpSpPr>
            <a:xfrm flipH="1" rot="10800000">
              <a:off x="3685" y="243"/>
              <a:ext cx="178" cy="66"/>
              <a:chOff x="2847" y="848"/>
              <a:chExt cx="141" cy="98"/>
            </a:xfrm>
          </p:grpSpPr>
          <p:cxnSp>
            <p:nvCxnSpPr>
              <p:cNvPr id="2067" name="Google Shape;2067;p57"/>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2068" name="Google Shape;2068;p5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2069" name="Google Shape;2069;p57"/>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cxnSp>
        <p:nvCxnSpPr>
          <p:cNvPr id="2070" name="Google Shape;2070;p57"/>
          <p:cNvCxnSpPr/>
          <p:nvPr/>
        </p:nvCxnSpPr>
        <p:spPr>
          <a:xfrm>
            <a:off x="6391275" y="3133725"/>
            <a:ext cx="0" cy="1062038"/>
          </a:xfrm>
          <a:prstGeom prst="straightConnector1">
            <a:avLst/>
          </a:prstGeom>
          <a:noFill/>
          <a:ln cap="flat" cmpd="sng" w="28575">
            <a:solidFill>
              <a:schemeClr val="dk1"/>
            </a:solidFill>
            <a:prstDash val="solid"/>
            <a:round/>
            <a:headEnd len="sm" w="sm" type="none"/>
            <a:tailEnd len="sm" w="sm" type="none"/>
          </a:ln>
        </p:spPr>
      </p:cxnSp>
      <p:cxnSp>
        <p:nvCxnSpPr>
          <p:cNvPr id="2071" name="Google Shape;2071;p57"/>
          <p:cNvCxnSpPr/>
          <p:nvPr/>
        </p:nvCxnSpPr>
        <p:spPr>
          <a:xfrm>
            <a:off x="6396037" y="4419600"/>
            <a:ext cx="0" cy="166688"/>
          </a:xfrm>
          <a:prstGeom prst="straightConnector1">
            <a:avLst/>
          </a:prstGeom>
          <a:noFill/>
          <a:ln cap="flat" cmpd="sng" w="28575">
            <a:solidFill>
              <a:schemeClr val="dk1"/>
            </a:solidFill>
            <a:prstDash val="solid"/>
            <a:round/>
            <a:headEnd len="sm" w="sm" type="none"/>
            <a:tailEnd len="sm" w="sm" type="none"/>
          </a:ln>
        </p:spPr>
      </p:cxnSp>
      <p:sp>
        <p:nvSpPr>
          <p:cNvPr id="2072" name="Google Shape;2072;p57"/>
          <p:cNvSpPr txBox="1"/>
          <p:nvPr/>
        </p:nvSpPr>
        <p:spPr>
          <a:xfrm>
            <a:off x="4695825" y="3946525"/>
            <a:ext cx="1325562"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institutional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network</a:t>
            </a:r>
            <a:endParaRPr/>
          </a:p>
        </p:txBody>
      </p:sp>
      <p:sp>
        <p:nvSpPr>
          <p:cNvPr id="2073" name="Google Shape;2073;p57"/>
          <p:cNvSpPr txBox="1"/>
          <p:nvPr/>
        </p:nvSpPr>
        <p:spPr>
          <a:xfrm>
            <a:off x="6667500" y="4294187"/>
            <a:ext cx="1588898"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100 Mbps LAN</a:t>
            </a:r>
            <a:endParaRPr/>
          </a:p>
        </p:txBody>
      </p:sp>
      <p:sp>
        <p:nvSpPr>
          <p:cNvPr id="2074" name="Google Shape;2074;p57"/>
          <p:cNvSpPr txBox="1"/>
          <p:nvPr/>
        </p:nvSpPr>
        <p:spPr>
          <a:xfrm>
            <a:off x="6392862" y="3322637"/>
            <a:ext cx="1195386" cy="5810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15 Mbps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access link</a:t>
            </a:r>
            <a:endParaRPr/>
          </a:p>
        </p:txBody>
      </p:sp>
      <p:sp>
        <p:nvSpPr>
          <p:cNvPr id="2075" name="Google Shape;2075;p57"/>
          <p:cNvSpPr txBox="1"/>
          <p:nvPr/>
        </p:nvSpPr>
        <p:spPr>
          <a:xfrm>
            <a:off x="6877050" y="5370512"/>
            <a:ext cx="146685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Comic Sans MS"/>
                <a:ea typeface="Comic Sans MS"/>
                <a:cs typeface="Comic Sans MS"/>
                <a:sym typeface="Comic Sans MS"/>
              </a:rPr>
              <a:t>institutional</a:t>
            </a:r>
            <a:endParaRPr/>
          </a:p>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Comic Sans MS"/>
                <a:ea typeface="Comic Sans MS"/>
                <a:cs typeface="Comic Sans MS"/>
                <a:sym typeface="Comic Sans MS"/>
              </a:rPr>
              <a:t>cache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5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081" name="Google Shape;2081;p5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082" name="Google Shape;2082;p58"/>
          <p:cNvSpPr txBox="1"/>
          <p:nvPr>
            <p:ph type="title"/>
          </p:nvPr>
        </p:nvSpPr>
        <p:spPr>
          <a:xfrm>
            <a:off x="342900" y="228600"/>
            <a:ext cx="7962899"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Conditional GET</a:t>
            </a:r>
            <a:endParaRPr/>
          </a:p>
        </p:txBody>
      </p:sp>
      <p:sp>
        <p:nvSpPr>
          <p:cNvPr id="2083" name="Google Shape;2083;p58"/>
          <p:cNvSpPr txBox="1"/>
          <p:nvPr>
            <p:ph idx="1" type="body"/>
          </p:nvPr>
        </p:nvSpPr>
        <p:spPr>
          <a:xfrm>
            <a:off x="0" y="1590675"/>
            <a:ext cx="4044950" cy="43052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700"/>
              <a:buFont typeface="Arial"/>
              <a:buChar char="r"/>
            </a:pPr>
            <a:r>
              <a:rPr b="0" i="0" lang="en-US" sz="2000" u="none" cap="none" strike="noStrike">
                <a:solidFill>
                  <a:srgbClr val="FF0000"/>
                </a:solidFill>
                <a:latin typeface="Comic Sans MS"/>
                <a:ea typeface="Comic Sans MS"/>
                <a:cs typeface="Comic Sans MS"/>
                <a:sym typeface="Comic Sans MS"/>
              </a:rPr>
              <a:t>Goal:</a:t>
            </a:r>
            <a:r>
              <a:rPr b="0" i="0" lang="en-US" sz="2000" u="none" cap="none" strike="noStrike">
                <a:solidFill>
                  <a:schemeClr val="dk1"/>
                </a:solidFill>
                <a:latin typeface="Comic Sans MS"/>
                <a:ea typeface="Comic Sans MS"/>
                <a:cs typeface="Comic Sans MS"/>
                <a:sym typeface="Comic Sans MS"/>
              </a:rPr>
              <a:t> don’t send object if cache has up-to-date cached version</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cache: specify date of cached copy in HTTP request</a:t>
            </a:r>
            <a:endParaRPr/>
          </a:p>
          <a:p>
            <a:pPr indent="-285750" lvl="1" marL="742950" marR="0" rtl="0" algn="l">
              <a:lnSpc>
                <a:spcPct val="100000"/>
              </a:lnSpc>
              <a:spcBef>
                <a:spcPts val="360"/>
              </a:spcBef>
              <a:spcAft>
                <a:spcPts val="0"/>
              </a:spcAft>
              <a:buClr>
                <a:schemeClr val="accent2"/>
              </a:buClr>
              <a:buFont typeface="Noto Sans Symbols"/>
              <a:buNone/>
            </a:pPr>
            <a:r>
              <a:rPr b="1" i="0" lang="en-US" sz="1800" u="none" cap="none" strike="noStrike">
                <a:solidFill>
                  <a:schemeClr val="dk1"/>
                </a:solidFill>
                <a:latin typeface="Courier New"/>
                <a:ea typeface="Courier New"/>
                <a:cs typeface="Courier New"/>
                <a:sym typeface="Courier New"/>
              </a:rPr>
              <a:t>If-modified-since: &lt;date&gt;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server: response contains no object if cached copy is up-to-date: </a:t>
            </a:r>
            <a:endParaRPr/>
          </a:p>
          <a:p>
            <a:pPr indent="-285750" lvl="1" marL="742950" marR="0" rtl="0" algn="l">
              <a:lnSpc>
                <a:spcPct val="100000"/>
              </a:lnSpc>
              <a:spcBef>
                <a:spcPts val="360"/>
              </a:spcBef>
              <a:spcAft>
                <a:spcPts val="0"/>
              </a:spcAft>
              <a:buClr>
                <a:schemeClr val="accent2"/>
              </a:buClr>
              <a:buFont typeface="Noto Sans Symbols"/>
              <a:buNone/>
            </a:pPr>
            <a:r>
              <a:rPr b="1" i="0" lang="en-US" sz="1800" u="none" cap="none" strike="noStrike">
                <a:solidFill>
                  <a:schemeClr val="dk1"/>
                </a:solidFill>
                <a:latin typeface="Courier New"/>
                <a:ea typeface="Courier New"/>
                <a:cs typeface="Courier New"/>
                <a:sym typeface="Courier New"/>
              </a:rPr>
              <a:t>HTTP/1.0 304 Not Modified</a:t>
            </a:r>
            <a:endParaRPr/>
          </a:p>
        </p:txBody>
      </p:sp>
      <p:cxnSp>
        <p:nvCxnSpPr>
          <p:cNvPr id="2084" name="Google Shape;2084;p58"/>
          <p:cNvCxnSpPr/>
          <p:nvPr/>
        </p:nvCxnSpPr>
        <p:spPr>
          <a:xfrm>
            <a:off x="4276725" y="2114550"/>
            <a:ext cx="3305174" cy="381000"/>
          </a:xfrm>
          <a:prstGeom prst="straightConnector1">
            <a:avLst/>
          </a:prstGeom>
          <a:noFill/>
          <a:ln cap="flat" cmpd="sng" w="19050">
            <a:solidFill>
              <a:schemeClr val="dk1"/>
            </a:solidFill>
            <a:prstDash val="solid"/>
            <a:round/>
            <a:headEnd len="sm" w="sm" type="none"/>
            <a:tailEnd len="lg" w="lg" type="triangle"/>
          </a:ln>
        </p:spPr>
      </p:cxnSp>
      <p:sp>
        <p:nvSpPr>
          <p:cNvPr id="2085" name="Google Shape;2085;p58"/>
          <p:cNvSpPr txBox="1"/>
          <p:nvPr/>
        </p:nvSpPr>
        <p:spPr>
          <a:xfrm>
            <a:off x="3868737" y="1436687"/>
            <a:ext cx="9969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sng" cap="none" strike="noStrike">
                <a:solidFill>
                  <a:schemeClr val="dk1"/>
                </a:solidFill>
                <a:latin typeface="Comic Sans MS"/>
                <a:ea typeface="Comic Sans MS"/>
                <a:cs typeface="Comic Sans MS"/>
                <a:sym typeface="Comic Sans MS"/>
              </a:rPr>
              <a:t>cache</a:t>
            </a:r>
            <a:endParaRPr/>
          </a:p>
        </p:txBody>
      </p:sp>
      <p:sp>
        <p:nvSpPr>
          <p:cNvPr id="2086" name="Google Shape;2086;p58"/>
          <p:cNvSpPr txBox="1"/>
          <p:nvPr/>
        </p:nvSpPr>
        <p:spPr>
          <a:xfrm>
            <a:off x="7321550" y="1408112"/>
            <a:ext cx="1104899"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sng" cap="none" strike="noStrike">
                <a:solidFill>
                  <a:schemeClr val="dk1"/>
                </a:solidFill>
                <a:latin typeface="Comic Sans MS"/>
                <a:ea typeface="Comic Sans MS"/>
                <a:cs typeface="Comic Sans MS"/>
                <a:sym typeface="Comic Sans MS"/>
              </a:rPr>
              <a:t>server</a:t>
            </a:r>
            <a:endParaRPr/>
          </a:p>
        </p:txBody>
      </p:sp>
      <p:sp>
        <p:nvSpPr>
          <p:cNvPr id="2087" name="Google Shape;2087;p58"/>
          <p:cNvSpPr txBox="1"/>
          <p:nvPr/>
        </p:nvSpPr>
        <p:spPr>
          <a:xfrm>
            <a:off x="4583112" y="1998663"/>
            <a:ext cx="2681287" cy="865187"/>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HTTP request msg</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Courier New"/>
                <a:ea typeface="Courier New"/>
                <a:cs typeface="Courier New"/>
                <a:sym typeface="Courier New"/>
              </a:rPr>
              <a:t>If-modified-since: &lt;date&gt;</a:t>
            </a:r>
            <a:endParaRPr/>
          </a:p>
        </p:txBody>
      </p:sp>
      <p:cxnSp>
        <p:nvCxnSpPr>
          <p:cNvPr id="2088" name="Google Shape;2088;p58"/>
          <p:cNvCxnSpPr/>
          <p:nvPr/>
        </p:nvCxnSpPr>
        <p:spPr>
          <a:xfrm flipH="1">
            <a:off x="4295775" y="3105150"/>
            <a:ext cx="3305174" cy="381000"/>
          </a:xfrm>
          <a:prstGeom prst="straightConnector1">
            <a:avLst/>
          </a:prstGeom>
          <a:noFill/>
          <a:ln cap="flat" cmpd="sng" w="19050">
            <a:solidFill>
              <a:schemeClr val="dk1"/>
            </a:solidFill>
            <a:prstDash val="solid"/>
            <a:round/>
            <a:headEnd len="sm" w="sm" type="none"/>
            <a:tailEnd len="lg" w="lg" type="triangle"/>
          </a:ln>
        </p:spPr>
      </p:cxnSp>
      <p:grpSp>
        <p:nvGrpSpPr>
          <p:cNvPr id="2089" name="Google Shape;2089;p58"/>
          <p:cNvGrpSpPr/>
          <p:nvPr/>
        </p:nvGrpSpPr>
        <p:grpSpPr>
          <a:xfrm>
            <a:off x="4564063" y="3098800"/>
            <a:ext cx="2643186" cy="865188"/>
            <a:chOff x="2697" y="2036"/>
            <a:chExt cx="1664" cy="544"/>
          </a:xfrm>
        </p:grpSpPr>
        <p:sp>
          <p:nvSpPr>
            <p:cNvPr id="2090" name="Google Shape;2090;p58"/>
            <p:cNvSpPr/>
            <p:nvPr/>
          </p:nvSpPr>
          <p:spPr>
            <a:xfrm>
              <a:off x="2760" y="2070"/>
              <a:ext cx="1577" cy="465"/>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091" name="Google Shape;2091;p58"/>
            <p:cNvSpPr txBox="1"/>
            <p:nvPr/>
          </p:nvSpPr>
          <p:spPr>
            <a:xfrm>
              <a:off x="2697" y="2036"/>
              <a:ext cx="1664" cy="544"/>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HTTP response</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Courier New"/>
                  <a:ea typeface="Courier New"/>
                  <a:cs typeface="Courier New"/>
                  <a:sym typeface="Courier New"/>
                </a:rPr>
                <a:t>HTTP/1.0 </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Courier New"/>
                  <a:ea typeface="Courier New"/>
                  <a:cs typeface="Courier New"/>
                  <a:sym typeface="Courier New"/>
                </a:rPr>
                <a:t>304 Not Modified</a:t>
              </a:r>
              <a:endParaRPr/>
            </a:p>
          </p:txBody>
        </p:sp>
      </p:grpSp>
      <p:sp>
        <p:nvSpPr>
          <p:cNvPr id="2092" name="Google Shape;2092;p58"/>
          <p:cNvSpPr txBox="1"/>
          <p:nvPr/>
        </p:nvSpPr>
        <p:spPr>
          <a:xfrm>
            <a:off x="7585075" y="2360613"/>
            <a:ext cx="1223962" cy="10064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object </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not </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modified</a:t>
            </a:r>
            <a:endParaRPr/>
          </a:p>
        </p:txBody>
      </p:sp>
      <p:cxnSp>
        <p:nvCxnSpPr>
          <p:cNvPr id="2093" name="Google Shape;2093;p58"/>
          <p:cNvCxnSpPr/>
          <p:nvPr/>
        </p:nvCxnSpPr>
        <p:spPr>
          <a:xfrm>
            <a:off x="4400550" y="4171950"/>
            <a:ext cx="3905249" cy="0"/>
          </a:xfrm>
          <a:prstGeom prst="straightConnector1">
            <a:avLst/>
          </a:prstGeom>
          <a:noFill/>
          <a:ln cap="flat" cmpd="sng" w="28575">
            <a:solidFill>
              <a:schemeClr val="accent2"/>
            </a:solidFill>
            <a:prstDash val="dash"/>
            <a:round/>
            <a:headEnd len="sm" w="sm" type="none"/>
            <a:tailEnd len="sm" w="sm" type="none"/>
          </a:ln>
        </p:spPr>
      </p:cxnSp>
      <p:cxnSp>
        <p:nvCxnSpPr>
          <p:cNvPr id="2094" name="Google Shape;2094;p58"/>
          <p:cNvCxnSpPr/>
          <p:nvPr/>
        </p:nvCxnSpPr>
        <p:spPr>
          <a:xfrm>
            <a:off x="4343400" y="4467225"/>
            <a:ext cx="3305174" cy="381000"/>
          </a:xfrm>
          <a:prstGeom prst="straightConnector1">
            <a:avLst/>
          </a:prstGeom>
          <a:noFill/>
          <a:ln cap="flat" cmpd="sng" w="19050">
            <a:solidFill>
              <a:schemeClr val="dk1"/>
            </a:solidFill>
            <a:prstDash val="solid"/>
            <a:round/>
            <a:headEnd len="sm" w="sm" type="none"/>
            <a:tailEnd len="lg" w="lg" type="triangle"/>
          </a:ln>
        </p:spPr>
      </p:cxnSp>
      <p:sp>
        <p:nvSpPr>
          <p:cNvPr id="2095" name="Google Shape;2095;p58"/>
          <p:cNvSpPr txBox="1"/>
          <p:nvPr/>
        </p:nvSpPr>
        <p:spPr>
          <a:xfrm>
            <a:off x="4587875" y="4351337"/>
            <a:ext cx="2681287" cy="865187"/>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HTTP request msg</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Courier New"/>
                <a:ea typeface="Courier New"/>
                <a:cs typeface="Courier New"/>
                <a:sym typeface="Courier New"/>
              </a:rPr>
              <a:t>If-modified-since: &lt;date&gt;</a:t>
            </a:r>
            <a:endParaRPr/>
          </a:p>
        </p:txBody>
      </p:sp>
      <p:cxnSp>
        <p:nvCxnSpPr>
          <p:cNvPr id="2096" name="Google Shape;2096;p58"/>
          <p:cNvCxnSpPr/>
          <p:nvPr/>
        </p:nvCxnSpPr>
        <p:spPr>
          <a:xfrm flipH="1">
            <a:off x="4362450" y="5457825"/>
            <a:ext cx="3305174" cy="381000"/>
          </a:xfrm>
          <a:prstGeom prst="straightConnector1">
            <a:avLst/>
          </a:prstGeom>
          <a:noFill/>
          <a:ln cap="flat" cmpd="sng" w="19050">
            <a:solidFill>
              <a:schemeClr val="dk1"/>
            </a:solidFill>
            <a:prstDash val="solid"/>
            <a:round/>
            <a:headEnd len="sm" w="sm" type="none"/>
            <a:tailEnd len="lg" w="lg" type="triangle"/>
          </a:ln>
        </p:spPr>
      </p:cxnSp>
      <p:sp>
        <p:nvSpPr>
          <p:cNvPr id="2097" name="Google Shape;2097;p58"/>
          <p:cNvSpPr txBox="1"/>
          <p:nvPr/>
        </p:nvSpPr>
        <p:spPr>
          <a:xfrm>
            <a:off x="4606925" y="5402262"/>
            <a:ext cx="2643188" cy="925511"/>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HTTP response</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Courier New"/>
                <a:ea typeface="Courier New"/>
                <a:cs typeface="Courier New"/>
                <a:sym typeface="Courier New"/>
              </a:rPr>
              <a:t>HTTP/1.0 200 OK</a:t>
            </a:r>
            <a:endParaRPr/>
          </a:p>
          <a:p>
            <a:pPr indent="0" lvl="0" marL="0" marR="0" rtl="0" algn="ctr">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&lt;data&gt;</a:t>
            </a:r>
            <a:endParaRPr/>
          </a:p>
        </p:txBody>
      </p:sp>
      <p:sp>
        <p:nvSpPr>
          <p:cNvPr id="2098" name="Google Shape;2098;p58"/>
          <p:cNvSpPr txBox="1"/>
          <p:nvPr/>
        </p:nvSpPr>
        <p:spPr>
          <a:xfrm>
            <a:off x="7651750" y="4808537"/>
            <a:ext cx="1223962" cy="7016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object </a:t>
            </a:r>
            <a:endParaRPr/>
          </a:p>
          <a:p>
            <a:pPr indent="0" lvl="0" marL="0" marR="0" rtl="0" algn="ctr">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modified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2" name="Shape 2102"/>
        <p:cNvGrpSpPr/>
        <p:nvPr/>
      </p:nvGrpSpPr>
      <p:grpSpPr>
        <a:xfrm>
          <a:off x="0" y="0"/>
          <a:ext cx="0" cy="0"/>
          <a:chOff x="0" y="0"/>
          <a:chExt cx="0" cy="0"/>
        </a:xfrm>
      </p:grpSpPr>
      <p:sp>
        <p:nvSpPr>
          <p:cNvPr id="2103" name="Google Shape;2103;p59"/>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104" name="Google Shape;2104;p5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105" name="Google Shape;2105;p5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Chapter 2: Application layer</a:t>
            </a:r>
            <a:endParaRPr/>
          </a:p>
        </p:txBody>
      </p:sp>
      <p:sp>
        <p:nvSpPr>
          <p:cNvPr id="2106" name="Google Shape;2106;p59"/>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2.1 Principles of network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2.2 Web and HTTP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rgbClr val="FF0000"/>
                </a:solidFill>
                <a:latin typeface="Comic Sans MS"/>
                <a:ea typeface="Comic Sans MS"/>
                <a:cs typeface="Comic Sans MS"/>
                <a:sym typeface="Comic Sans MS"/>
              </a:rPr>
              <a:t>2.3 FTP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2.4 Electronic Mail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SMTP, POP3, IMAP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2.5 DNS</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07" name="Google Shape;2107;p59"/>
          <p:cNvSpPr txBox="1"/>
          <p:nvPr>
            <p:ph idx="2" type="body"/>
          </p:nvPr>
        </p:nvSpPr>
        <p:spPr>
          <a:xfrm>
            <a:off x="4495800" y="1600200"/>
            <a:ext cx="405447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2.6 P2P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2.7 Socket programming with UDP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2.8 Socket programming with TCP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6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113" name="Google Shape;2113;p6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114" name="Google Shape;2114;p60"/>
          <p:cNvSpPr/>
          <p:nvPr/>
        </p:nvSpPr>
        <p:spPr>
          <a:xfrm>
            <a:off x="3424237" y="2982913"/>
            <a:ext cx="465137" cy="536575"/>
          </a:xfrm>
          <a:prstGeom prst="can">
            <a:avLst>
              <a:gd fmla="val 28840" name="adj"/>
            </a:avLst>
          </a:prstGeom>
          <a:solidFill>
            <a:srgbClr val="00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15" name="Google Shape;2115;p60"/>
          <p:cNvSpPr/>
          <p:nvPr/>
        </p:nvSpPr>
        <p:spPr>
          <a:xfrm>
            <a:off x="6678613" y="2917825"/>
            <a:ext cx="465137" cy="536575"/>
          </a:xfrm>
          <a:prstGeom prst="can">
            <a:avLst>
              <a:gd fmla="val 28840" name="adj"/>
            </a:avLst>
          </a:prstGeom>
          <a:solidFill>
            <a:srgbClr val="00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16" name="Google Shape;2116;p6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FTP: the file transfer protocol</a:t>
            </a:r>
            <a:endParaRPr/>
          </a:p>
        </p:txBody>
      </p:sp>
      <p:sp>
        <p:nvSpPr>
          <p:cNvPr id="2117" name="Google Shape;2117;p60"/>
          <p:cNvSpPr txBox="1"/>
          <p:nvPr>
            <p:ph idx="1" type="body"/>
          </p:nvPr>
        </p:nvSpPr>
        <p:spPr>
          <a:xfrm>
            <a:off x="1028700" y="3705225"/>
            <a:ext cx="7458075" cy="254317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transfer file to/from remote host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client/server model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1" lang="en-US" sz="2000" u="none" cap="none" strike="noStrike">
                <a:solidFill>
                  <a:srgbClr val="FF3300"/>
                </a:solidFill>
                <a:latin typeface="Comic Sans MS"/>
                <a:ea typeface="Comic Sans MS"/>
                <a:cs typeface="Comic Sans MS"/>
                <a:sym typeface="Comic Sans MS"/>
              </a:rPr>
              <a:t>client:</a:t>
            </a:r>
            <a:r>
              <a:rPr b="0" i="0" lang="en-US" sz="2000" u="none" cap="none" strike="noStrike">
                <a:solidFill>
                  <a:schemeClr val="dk1"/>
                </a:solidFill>
                <a:latin typeface="Comic Sans MS"/>
                <a:ea typeface="Comic Sans MS"/>
                <a:cs typeface="Comic Sans MS"/>
                <a:sym typeface="Comic Sans MS"/>
              </a:rPr>
              <a:t> side that initiates transfer (either to/from remote)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1" lang="en-US" sz="2000" u="none" cap="none" strike="noStrike">
                <a:solidFill>
                  <a:srgbClr val="FF3300"/>
                </a:solidFill>
                <a:latin typeface="Comic Sans MS"/>
                <a:ea typeface="Comic Sans MS"/>
                <a:cs typeface="Comic Sans MS"/>
                <a:sym typeface="Comic Sans MS"/>
              </a:rPr>
              <a:t>server:</a:t>
            </a:r>
            <a:r>
              <a:rPr b="0" i="0" lang="en-US" sz="2000" u="none" cap="none" strike="noStrike">
                <a:solidFill>
                  <a:schemeClr val="dk1"/>
                </a:solidFill>
                <a:latin typeface="Comic Sans MS"/>
                <a:ea typeface="Comic Sans MS"/>
                <a:cs typeface="Comic Sans MS"/>
                <a:sym typeface="Comic Sans MS"/>
              </a:rPr>
              <a:t> remote host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ftp: RFC 959</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ftp server: port 21</a:t>
            </a:r>
            <a:endParaRPr/>
          </a:p>
        </p:txBody>
      </p:sp>
      <p:pic>
        <p:nvPicPr>
          <p:cNvPr id="2118" name="Google Shape;2118;p60"/>
          <p:cNvPicPr preferRelativeResize="0"/>
          <p:nvPr/>
        </p:nvPicPr>
        <p:blipFill rotWithShape="1">
          <a:blip r:embed="rId3">
            <a:alphaModFix/>
          </a:blip>
          <a:srcRect b="0" l="0" r="0" t="0"/>
          <a:stretch/>
        </p:blipFill>
        <p:spPr>
          <a:xfrm>
            <a:off x="3313112" y="1574800"/>
            <a:ext cx="776286" cy="623887"/>
          </a:xfrm>
          <a:prstGeom prst="rect">
            <a:avLst/>
          </a:prstGeom>
          <a:noFill/>
          <a:ln>
            <a:noFill/>
          </a:ln>
        </p:spPr>
      </p:pic>
      <p:grpSp>
        <p:nvGrpSpPr>
          <p:cNvPr id="2119" name="Google Shape;2119;p60"/>
          <p:cNvGrpSpPr/>
          <p:nvPr/>
        </p:nvGrpSpPr>
        <p:grpSpPr>
          <a:xfrm>
            <a:off x="6764339" y="1412874"/>
            <a:ext cx="355600" cy="936500"/>
            <a:chOff x="4179" y="782"/>
            <a:chExt cx="150" cy="307"/>
          </a:xfrm>
        </p:grpSpPr>
        <p:sp>
          <p:nvSpPr>
            <p:cNvPr id="2120" name="Google Shape;2120;p60"/>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21" name="Google Shape;2121;p60"/>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22" name="Google Shape;2122;p60"/>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23" name="Google Shape;2123;p60"/>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124" name="Google Shape;2124;p60"/>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125" name="Google Shape;2125;p60"/>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126" name="Google Shape;2126;p60"/>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27" name="Google Shape;2127;p60"/>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2128" name="Google Shape;2128;p60"/>
          <p:cNvCxnSpPr/>
          <p:nvPr/>
        </p:nvCxnSpPr>
        <p:spPr>
          <a:xfrm>
            <a:off x="4352925" y="2190750"/>
            <a:ext cx="2209799" cy="9524"/>
          </a:xfrm>
          <a:prstGeom prst="straightConnector1">
            <a:avLst/>
          </a:prstGeom>
          <a:noFill/>
          <a:ln cap="flat" cmpd="sng" w="28575">
            <a:solidFill>
              <a:srgbClr val="FF0000"/>
            </a:solidFill>
            <a:prstDash val="solid"/>
            <a:round/>
            <a:headEnd len="lg" w="lg" type="triangle"/>
            <a:tailEnd len="lg" w="lg" type="triangle"/>
          </a:ln>
        </p:spPr>
      </p:cxnSp>
      <p:sp>
        <p:nvSpPr>
          <p:cNvPr id="2129" name="Google Shape;2129;p60"/>
          <p:cNvSpPr txBox="1"/>
          <p:nvPr/>
        </p:nvSpPr>
        <p:spPr>
          <a:xfrm>
            <a:off x="4275137" y="1874838"/>
            <a:ext cx="2409824" cy="3365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file transfer</a:t>
            </a:r>
            <a:endParaRPr/>
          </a:p>
        </p:txBody>
      </p:sp>
      <p:grpSp>
        <p:nvGrpSpPr>
          <p:cNvPr id="2130" name="Google Shape;2130;p60"/>
          <p:cNvGrpSpPr/>
          <p:nvPr/>
        </p:nvGrpSpPr>
        <p:grpSpPr>
          <a:xfrm>
            <a:off x="6511924" y="1866899"/>
            <a:ext cx="800099" cy="828675"/>
            <a:chOff x="3897" y="1385"/>
            <a:chExt cx="503" cy="522"/>
          </a:xfrm>
        </p:grpSpPr>
        <p:sp>
          <p:nvSpPr>
            <p:cNvPr id="2131" name="Google Shape;2131;p60"/>
            <p:cNvSpPr/>
            <p:nvPr/>
          </p:nvSpPr>
          <p:spPr>
            <a:xfrm>
              <a:off x="3929" y="1385"/>
              <a:ext cx="444" cy="522"/>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32" name="Google Shape;2132;p60"/>
            <p:cNvSpPr txBox="1"/>
            <p:nvPr/>
          </p:nvSpPr>
          <p:spPr>
            <a:xfrm>
              <a:off x="3897" y="1463"/>
              <a:ext cx="503"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FTP</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grpSp>
      <p:grpSp>
        <p:nvGrpSpPr>
          <p:cNvPr id="2133" name="Google Shape;2133;p60"/>
          <p:cNvGrpSpPr/>
          <p:nvPr/>
        </p:nvGrpSpPr>
        <p:grpSpPr>
          <a:xfrm>
            <a:off x="2582863" y="1857375"/>
            <a:ext cx="1790699" cy="852488"/>
            <a:chOff x="1645" y="1326"/>
            <a:chExt cx="1127" cy="537"/>
          </a:xfrm>
        </p:grpSpPr>
        <p:sp>
          <p:nvSpPr>
            <p:cNvPr id="2134" name="Google Shape;2134;p60"/>
            <p:cNvSpPr/>
            <p:nvPr/>
          </p:nvSpPr>
          <p:spPr>
            <a:xfrm>
              <a:off x="2328" y="1326"/>
              <a:ext cx="444" cy="522"/>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35" name="Google Shape;2135;p60"/>
            <p:cNvSpPr/>
            <p:nvPr/>
          </p:nvSpPr>
          <p:spPr>
            <a:xfrm>
              <a:off x="1704" y="1331"/>
              <a:ext cx="605" cy="522"/>
            </a:xfrm>
            <a:prstGeom prst="rect">
              <a:avLst/>
            </a:prstGeom>
            <a:solidFill>
              <a:srgbClr val="33CCCC"/>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36" name="Google Shape;2136;p60"/>
            <p:cNvSpPr txBox="1"/>
            <p:nvPr/>
          </p:nvSpPr>
          <p:spPr>
            <a:xfrm>
              <a:off x="1645" y="1343"/>
              <a:ext cx="738" cy="5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FTP</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interface</a:t>
              </a:r>
              <a:endParaRPr/>
            </a:p>
          </p:txBody>
        </p:sp>
        <p:sp>
          <p:nvSpPr>
            <p:cNvPr id="2137" name="Google Shape;2137;p60"/>
            <p:cNvSpPr txBox="1"/>
            <p:nvPr/>
          </p:nvSpPr>
          <p:spPr>
            <a:xfrm>
              <a:off x="2322" y="1402"/>
              <a:ext cx="45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FTP</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client</a:t>
              </a:r>
              <a:endParaRPr/>
            </a:p>
          </p:txBody>
        </p:sp>
      </p:grpSp>
      <p:sp>
        <p:nvSpPr>
          <p:cNvPr id="2138" name="Google Shape;2138;p60"/>
          <p:cNvSpPr txBox="1"/>
          <p:nvPr/>
        </p:nvSpPr>
        <p:spPr>
          <a:xfrm>
            <a:off x="3881437" y="2978150"/>
            <a:ext cx="1076324" cy="5810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local file</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system</a:t>
            </a:r>
            <a:endParaRPr/>
          </a:p>
        </p:txBody>
      </p:sp>
      <p:cxnSp>
        <p:nvCxnSpPr>
          <p:cNvPr id="2139" name="Google Shape;2139;p60"/>
          <p:cNvCxnSpPr/>
          <p:nvPr/>
        </p:nvCxnSpPr>
        <p:spPr>
          <a:xfrm>
            <a:off x="3219450" y="2695575"/>
            <a:ext cx="323850" cy="438150"/>
          </a:xfrm>
          <a:prstGeom prst="straightConnector1">
            <a:avLst/>
          </a:prstGeom>
          <a:noFill/>
          <a:ln cap="flat" cmpd="sng" w="19050">
            <a:solidFill>
              <a:schemeClr val="dk1"/>
            </a:solidFill>
            <a:prstDash val="solid"/>
            <a:round/>
            <a:headEnd len="lg" w="lg" type="triangle"/>
            <a:tailEnd len="lg" w="lg" type="triangle"/>
          </a:ln>
        </p:spPr>
      </p:cxnSp>
      <p:cxnSp>
        <p:nvCxnSpPr>
          <p:cNvPr id="2140" name="Google Shape;2140;p60"/>
          <p:cNvCxnSpPr/>
          <p:nvPr/>
        </p:nvCxnSpPr>
        <p:spPr>
          <a:xfrm flipH="1">
            <a:off x="3714750" y="2686050"/>
            <a:ext cx="333374" cy="438150"/>
          </a:xfrm>
          <a:prstGeom prst="straightConnector1">
            <a:avLst/>
          </a:prstGeom>
          <a:noFill/>
          <a:ln cap="flat" cmpd="sng" w="19050">
            <a:solidFill>
              <a:schemeClr val="dk1"/>
            </a:solidFill>
            <a:prstDash val="solid"/>
            <a:round/>
            <a:headEnd len="lg" w="lg" type="triangle"/>
            <a:tailEnd len="lg" w="lg" type="triangle"/>
          </a:ln>
        </p:spPr>
      </p:cxnSp>
      <p:sp>
        <p:nvSpPr>
          <p:cNvPr id="2141" name="Google Shape;2141;p60"/>
          <p:cNvSpPr txBox="1"/>
          <p:nvPr/>
        </p:nvSpPr>
        <p:spPr>
          <a:xfrm>
            <a:off x="7161213" y="2789238"/>
            <a:ext cx="1457324" cy="5810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remote file</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system</a:t>
            </a:r>
            <a:endParaRPr/>
          </a:p>
        </p:txBody>
      </p:sp>
      <p:cxnSp>
        <p:nvCxnSpPr>
          <p:cNvPr id="2142" name="Google Shape;2142;p60"/>
          <p:cNvCxnSpPr/>
          <p:nvPr/>
        </p:nvCxnSpPr>
        <p:spPr>
          <a:xfrm>
            <a:off x="6915150" y="2695575"/>
            <a:ext cx="0" cy="428625"/>
          </a:xfrm>
          <a:prstGeom prst="straightConnector1">
            <a:avLst/>
          </a:prstGeom>
          <a:noFill/>
          <a:ln cap="flat" cmpd="sng" w="19050">
            <a:solidFill>
              <a:schemeClr val="dk1"/>
            </a:solidFill>
            <a:prstDash val="solid"/>
            <a:round/>
            <a:headEnd len="lg" w="lg" type="triangle"/>
            <a:tailEnd len="lg" w="lg" type="triangle"/>
          </a:ln>
        </p:spPr>
      </p:cxnSp>
      <p:pic>
        <p:nvPicPr>
          <p:cNvPr descr="Alice" id="2143" name="Google Shape;2143;p60"/>
          <p:cNvPicPr preferRelativeResize="0"/>
          <p:nvPr/>
        </p:nvPicPr>
        <p:blipFill rotWithShape="1">
          <a:blip r:embed="rId4">
            <a:alphaModFix/>
          </a:blip>
          <a:srcRect b="0" l="0" r="0" t="0"/>
          <a:stretch/>
        </p:blipFill>
        <p:spPr>
          <a:xfrm>
            <a:off x="1490662" y="1909763"/>
            <a:ext cx="561975" cy="693737"/>
          </a:xfrm>
          <a:prstGeom prst="rect">
            <a:avLst/>
          </a:prstGeom>
          <a:noFill/>
          <a:ln>
            <a:noFill/>
          </a:ln>
        </p:spPr>
      </p:pic>
      <p:sp>
        <p:nvSpPr>
          <p:cNvPr id="2144" name="Google Shape;2144;p60"/>
          <p:cNvSpPr txBox="1"/>
          <p:nvPr/>
        </p:nvSpPr>
        <p:spPr>
          <a:xfrm>
            <a:off x="1379537" y="2617788"/>
            <a:ext cx="971550"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at host</a:t>
            </a:r>
            <a:endParaRPr/>
          </a:p>
        </p:txBody>
      </p:sp>
      <p:cxnSp>
        <p:nvCxnSpPr>
          <p:cNvPr id="2145" name="Google Shape;2145;p60"/>
          <p:cNvCxnSpPr/>
          <p:nvPr/>
        </p:nvCxnSpPr>
        <p:spPr>
          <a:xfrm>
            <a:off x="2028825" y="2305050"/>
            <a:ext cx="581024" cy="0"/>
          </a:xfrm>
          <a:prstGeom prst="straightConnector1">
            <a:avLst/>
          </a:prstGeom>
          <a:noFill/>
          <a:ln cap="flat" cmpd="sng" w="19050">
            <a:solidFill>
              <a:schemeClr val="dk1"/>
            </a:solidFill>
            <a:prstDash val="solid"/>
            <a:round/>
            <a:headEnd len="lg" w="lg" type="triangle"/>
            <a:tailEnd len="lg" w="lg"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9" name="Shape 2149"/>
        <p:cNvGrpSpPr/>
        <p:nvPr/>
      </p:nvGrpSpPr>
      <p:grpSpPr>
        <a:xfrm>
          <a:off x="0" y="0"/>
          <a:ext cx="0" cy="0"/>
          <a:chOff x="0" y="0"/>
          <a:chExt cx="0" cy="0"/>
        </a:xfrm>
      </p:grpSpPr>
      <p:sp>
        <p:nvSpPr>
          <p:cNvPr id="2150" name="Google Shape;2150;p6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151" name="Google Shape;2151;p6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152" name="Google Shape;2152;p6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FTP: separate control, data connections</a:t>
            </a:r>
            <a:endParaRPr/>
          </a:p>
        </p:txBody>
      </p:sp>
      <p:sp>
        <p:nvSpPr>
          <p:cNvPr id="2153" name="Google Shape;2153;p61"/>
          <p:cNvSpPr txBox="1"/>
          <p:nvPr>
            <p:ph idx="1" type="body"/>
          </p:nvPr>
        </p:nvSpPr>
        <p:spPr>
          <a:xfrm>
            <a:off x="433387" y="1638300"/>
            <a:ext cx="4317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FTP client contacts FTP server at port 21, TCP is transport protocol</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client authorized over control connection</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client browses remote directory by sending commands over control connection.</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when server receives  file transfer command, server opens </a:t>
            </a:r>
            <a:r>
              <a:rPr b="0" i="1" lang="en-US" sz="2000" u="none" cap="none" strike="noStrike">
                <a:solidFill>
                  <a:schemeClr val="dk1"/>
                </a:solidFill>
                <a:latin typeface="Comic Sans MS"/>
                <a:ea typeface="Comic Sans MS"/>
                <a:cs typeface="Comic Sans MS"/>
                <a:sym typeface="Comic Sans MS"/>
              </a:rPr>
              <a:t>2</a:t>
            </a:r>
            <a:r>
              <a:rPr b="0" baseline="30000" i="1" lang="en-US" sz="2000" u="none" cap="none" strike="noStrike">
                <a:solidFill>
                  <a:schemeClr val="dk1"/>
                </a:solidFill>
                <a:latin typeface="Comic Sans MS"/>
                <a:ea typeface="Comic Sans MS"/>
                <a:cs typeface="Comic Sans MS"/>
                <a:sym typeface="Comic Sans MS"/>
              </a:rPr>
              <a:t>nd</a:t>
            </a:r>
            <a:r>
              <a:rPr b="0" i="1" lang="en-US" sz="20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TCP connection (for file) to client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after transferring one file, server closes data connection.</a:t>
            </a:r>
            <a:endParaRPr/>
          </a:p>
        </p:txBody>
      </p:sp>
      <p:grpSp>
        <p:nvGrpSpPr>
          <p:cNvPr id="2154" name="Google Shape;2154;p61"/>
          <p:cNvGrpSpPr/>
          <p:nvPr/>
        </p:nvGrpSpPr>
        <p:grpSpPr>
          <a:xfrm>
            <a:off x="4756150" y="1373187"/>
            <a:ext cx="3997324" cy="1884363"/>
            <a:chOff x="3011" y="1510"/>
            <a:chExt cx="2517" cy="1186"/>
          </a:xfrm>
        </p:grpSpPr>
        <p:pic>
          <p:nvPicPr>
            <p:cNvPr id="2155" name="Google Shape;2155;p61"/>
            <p:cNvPicPr preferRelativeResize="0"/>
            <p:nvPr/>
          </p:nvPicPr>
          <p:blipFill rotWithShape="1">
            <a:blip r:embed="rId3">
              <a:alphaModFix/>
            </a:blip>
            <a:srcRect b="0" l="0" r="0" t="0"/>
            <a:stretch/>
          </p:blipFill>
          <p:spPr>
            <a:xfrm>
              <a:off x="3011" y="1826"/>
              <a:ext cx="489" cy="392"/>
            </a:xfrm>
            <a:prstGeom prst="rect">
              <a:avLst/>
            </a:prstGeom>
            <a:noFill/>
            <a:ln>
              <a:noFill/>
            </a:ln>
          </p:spPr>
        </p:pic>
        <p:grpSp>
          <p:nvGrpSpPr>
            <p:cNvPr id="2156" name="Google Shape;2156;p61"/>
            <p:cNvGrpSpPr/>
            <p:nvPr/>
          </p:nvGrpSpPr>
          <p:grpSpPr>
            <a:xfrm>
              <a:off x="5160" y="1687"/>
              <a:ext cx="224" cy="589"/>
              <a:chOff x="4179" y="782"/>
              <a:chExt cx="150" cy="307"/>
            </a:xfrm>
          </p:grpSpPr>
          <p:sp>
            <p:nvSpPr>
              <p:cNvPr id="2157" name="Google Shape;2157;p61"/>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58" name="Google Shape;2158;p61"/>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59" name="Google Shape;2159;p61"/>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60" name="Google Shape;2160;p61"/>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161" name="Google Shape;2161;p61"/>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162" name="Google Shape;2162;p61"/>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163" name="Google Shape;2163;p61"/>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64" name="Google Shape;2164;p61"/>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2165" name="Google Shape;2165;p61"/>
            <p:cNvSpPr txBox="1"/>
            <p:nvPr/>
          </p:nvSpPr>
          <p:spPr>
            <a:xfrm>
              <a:off x="3029" y="2248"/>
              <a:ext cx="534" cy="44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FTP</a:t>
              </a:r>
              <a:endParaRPr/>
            </a:p>
            <a:p>
              <a:pPr indent="0" lvl="0" marL="0" marR="0" rtl="0" algn="ct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client</a:t>
              </a:r>
              <a:endParaRPr/>
            </a:p>
          </p:txBody>
        </p:sp>
        <p:sp>
          <p:nvSpPr>
            <p:cNvPr id="2166" name="Google Shape;2166;p61"/>
            <p:cNvSpPr txBox="1"/>
            <p:nvPr/>
          </p:nvSpPr>
          <p:spPr>
            <a:xfrm>
              <a:off x="4927" y="2254"/>
              <a:ext cx="601" cy="44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FTP</a:t>
              </a:r>
              <a:endParaRPr/>
            </a:p>
            <a:p>
              <a:pPr indent="0" lvl="0" marL="0" marR="0" rtl="0" algn="ct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server</a:t>
              </a:r>
              <a:endParaRPr/>
            </a:p>
          </p:txBody>
        </p:sp>
        <p:cxnSp>
          <p:nvCxnSpPr>
            <p:cNvPr id="2167" name="Google Shape;2167;p61"/>
            <p:cNvCxnSpPr/>
            <p:nvPr/>
          </p:nvCxnSpPr>
          <p:spPr>
            <a:xfrm>
              <a:off x="3491" y="1920"/>
              <a:ext cx="1614" cy="0"/>
            </a:xfrm>
            <a:prstGeom prst="straightConnector1">
              <a:avLst/>
            </a:prstGeom>
            <a:noFill/>
            <a:ln cap="flat" cmpd="sng" w="28575">
              <a:solidFill>
                <a:srgbClr val="FF0000"/>
              </a:solidFill>
              <a:prstDash val="solid"/>
              <a:round/>
              <a:headEnd len="lg" w="lg" type="triangle"/>
              <a:tailEnd len="lg" w="lg" type="triangle"/>
            </a:ln>
          </p:spPr>
        </p:cxnSp>
        <p:cxnSp>
          <p:nvCxnSpPr>
            <p:cNvPr id="2168" name="Google Shape;2168;p61"/>
            <p:cNvCxnSpPr/>
            <p:nvPr/>
          </p:nvCxnSpPr>
          <p:spPr>
            <a:xfrm flipH="1" rot="10800000">
              <a:off x="3504" y="2117"/>
              <a:ext cx="1614" cy="5"/>
            </a:xfrm>
            <a:prstGeom prst="straightConnector1">
              <a:avLst/>
            </a:prstGeom>
            <a:noFill/>
            <a:ln cap="flat" cmpd="sng" w="28575">
              <a:solidFill>
                <a:srgbClr val="FF0000"/>
              </a:solidFill>
              <a:prstDash val="solid"/>
              <a:round/>
              <a:headEnd len="lg" w="lg" type="triangle"/>
              <a:tailEnd len="lg" w="lg" type="triangle"/>
            </a:ln>
          </p:spPr>
        </p:cxnSp>
        <p:sp>
          <p:nvSpPr>
            <p:cNvPr id="2169" name="Google Shape;2169;p61"/>
            <p:cNvSpPr txBox="1"/>
            <p:nvPr/>
          </p:nvSpPr>
          <p:spPr>
            <a:xfrm>
              <a:off x="3550" y="1510"/>
              <a:ext cx="1518"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TCP control connection</a:t>
              </a:r>
              <a:endParaRPr/>
            </a:p>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port 21</a:t>
              </a:r>
              <a:endParaRPr/>
            </a:p>
          </p:txBody>
        </p:sp>
        <p:sp>
          <p:nvSpPr>
            <p:cNvPr id="2170" name="Google Shape;2170;p61"/>
            <p:cNvSpPr txBox="1"/>
            <p:nvPr/>
          </p:nvSpPr>
          <p:spPr>
            <a:xfrm>
              <a:off x="3520" y="2164"/>
              <a:ext cx="1518"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TCP data connection</a:t>
              </a:r>
              <a:endParaRPr/>
            </a:p>
            <a:p>
              <a:pPr indent="0" lvl="0" marL="0" marR="0" rtl="0" algn="ctr">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port 20</a:t>
              </a:r>
              <a:endParaRPr/>
            </a:p>
          </p:txBody>
        </p:sp>
      </p:grpSp>
      <p:sp>
        <p:nvSpPr>
          <p:cNvPr id="2171" name="Google Shape;2171;p61"/>
          <p:cNvSpPr/>
          <p:nvPr/>
        </p:nvSpPr>
        <p:spPr>
          <a:xfrm>
            <a:off x="4703762" y="3436937"/>
            <a:ext cx="4067175" cy="29384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server opens another TCP data connection to transfer another file.</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control connection: </a:t>
            </a:r>
            <a:r>
              <a:rPr b="0" i="0" lang="en-US" sz="2000" u="none" cap="none" strike="noStrike">
                <a:solidFill>
                  <a:srgbClr val="FF0000"/>
                </a:solidFill>
                <a:latin typeface="Comic Sans MS"/>
                <a:ea typeface="Comic Sans MS"/>
                <a:cs typeface="Comic Sans MS"/>
                <a:sym typeface="Comic Sans MS"/>
              </a:rPr>
              <a:t>“out of band”</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FTP server maintains “state”: current directory, earlier authentication</a:t>
            </a:r>
            <a:endParaRPr/>
          </a:p>
          <a:p>
            <a:pPr indent="-342900" lvl="0" marL="342900" marR="0" rtl="0" algn="l">
              <a:lnSpc>
                <a:spcPct val="100000"/>
              </a:lnSpc>
              <a:spcBef>
                <a:spcPts val="400"/>
              </a:spcBef>
              <a:spcAft>
                <a:spcPts val="0"/>
              </a:spcAft>
              <a:buClr>
                <a:schemeClr val="accent2"/>
              </a:buClr>
              <a:buFont typeface="Arial"/>
              <a:buNone/>
            </a:pPr>
            <a:r>
              <a:t/>
            </a:r>
            <a:endParaRPr b="0" i="0" sz="2000" u="none" cap="none" strike="noStrike">
              <a:solidFill>
                <a:srgbClr val="FF0000"/>
              </a:solidFill>
              <a:latin typeface="Comic Sans MS"/>
              <a:ea typeface="Comic Sans MS"/>
              <a:cs typeface="Comic Sans MS"/>
              <a:sym typeface="Comic Sans M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5" name="Shape 2175"/>
        <p:cNvGrpSpPr/>
        <p:nvPr/>
      </p:nvGrpSpPr>
      <p:grpSpPr>
        <a:xfrm>
          <a:off x="0" y="0"/>
          <a:ext cx="0" cy="0"/>
          <a:chOff x="0" y="0"/>
          <a:chExt cx="0" cy="0"/>
        </a:xfrm>
      </p:grpSpPr>
      <p:sp>
        <p:nvSpPr>
          <p:cNvPr id="2176" name="Google Shape;2176;p6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177" name="Google Shape;2177;p6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178" name="Google Shape;2178;p6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FTP commands, responses</a:t>
            </a:r>
            <a:endParaRPr/>
          </a:p>
        </p:txBody>
      </p:sp>
      <p:sp>
        <p:nvSpPr>
          <p:cNvPr id="2179" name="Google Shape;2179;p62"/>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Sample commands: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sent as ASCII text over control channel</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USER </a:t>
            </a:r>
            <a:r>
              <a:rPr b="1" i="1" lang="en-US" sz="2000" u="none" cap="none" strike="noStrike">
                <a:solidFill>
                  <a:schemeClr val="dk1"/>
                </a:solidFill>
                <a:latin typeface="Courier New"/>
                <a:ea typeface="Courier New"/>
                <a:cs typeface="Courier New"/>
                <a:sym typeface="Courier New"/>
              </a:rPr>
              <a:t>username</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PASS </a:t>
            </a:r>
            <a:r>
              <a:rPr b="1" i="1" lang="en-US" sz="2000" u="none" cap="none" strike="noStrike">
                <a:solidFill>
                  <a:schemeClr val="dk1"/>
                </a:solidFill>
                <a:latin typeface="Courier New"/>
                <a:ea typeface="Courier New"/>
                <a:cs typeface="Courier New"/>
                <a:sym typeface="Courier New"/>
              </a:rPr>
              <a:t>password</a:t>
            </a:r>
            <a:endParaRPr/>
          </a:p>
          <a:p>
            <a:pPr indent="-342900" lvl="0" marL="342900" marR="0" rtl="0" algn="l">
              <a:lnSpc>
                <a:spcPct val="100000"/>
              </a:lnSpc>
              <a:spcBef>
                <a:spcPts val="480"/>
              </a:spcBef>
              <a:spcAft>
                <a:spcPts val="0"/>
              </a:spcAft>
              <a:buClr>
                <a:schemeClr val="accent2"/>
              </a:buClr>
              <a:buSzPts val="2448"/>
              <a:buFont typeface="Arial"/>
              <a:buChar char="r"/>
            </a:pPr>
            <a:r>
              <a:rPr b="1" i="0" lang="en-US" sz="2000" u="none" cap="none" strike="noStrike">
                <a:solidFill>
                  <a:schemeClr val="dk1"/>
                </a:solidFill>
                <a:latin typeface="Courier New"/>
                <a:ea typeface="Courier New"/>
                <a:cs typeface="Courier New"/>
                <a:sym typeface="Courier New"/>
              </a:rPr>
              <a:t>LIST</a:t>
            </a:r>
            <a:r>
              <a:rPr b="0" i="0" lang="en-US" sz="24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return list of file in current directory</a:t>
            </a:r>
            <a:endParaRPr/>
          </a:p>
          <a:p>
            <a:pPr indent="-342900" lvl="0" marL="342900" marR="0" rtl="0" algn="l">
              <a:lnSpc>
                <a:spcPct val="100000"/>
              </a:lnSpc>
              <a:spcBef>
                <a:spcPts val="480"/>
              </a:spcBef>
              <a:spcAft>
                <a:spcPts val="0"/>
              </a:spcAft>
              <a:buClr>
                <a:schemeClr val="accent2"/>
              </a:buClr>
              <a:buSzPts val="2448"/>
              <a:buFont typeface="Arial"/>
              <a:buChar char="r"/>
            </a:pPr>
            <a:r>
              <a:rPr b="1" i="0" lang="en-US" sz="2000" u="none" cap="none" strike="noStrike">
                <a:solidFill>
                  <a:schemeClr val="dk1"/>
                </a:solidFill>
                <a:latin typeface="Courier New"/>
                <a:ea typeface="Courier New"/>
                <a:cs typeface="Courier New"/>
                <a:sym typeface="Courier New"/>
              </a:rPr>
              <a:t>RETR filename</a:t>
            </a:r>
            <a:r>
              <a:rPr b="0" i="0" lang="en-US" sz="24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retrieves (gets) file</a:t>
            </a:r>
            <a:endParaRPr/>
          </a:p>
          <a:p>
            <a:pPr indent="-342900" lvl="0" marL="342900" marR="0" rtl="0" algn="l">
              <a:lnSpc>
                <a:spcPct val="100000"/>
              </a:lnSpc>
              <a:spcBef>
                <a:spcPts val="480"/>
              </a:spcBef>
              <a:spcAft>
                <a:spcPts val="0"/>
              </a:spcAft>
              <a:buClr>
                <a:schemeClr val="accent2"/>
              </a:buClr>
              <a:buSzPts val="2448"/>
              <a:buFont typeface="Arial"/>
              <a:buChar char="r"/>
            </a:pPr>
            <a:r>
              <a:rPr b="1" i="0" lang="en-US" sz="2000" u="none" cap="none" strike="noStrike">
                <a:solidFill>
                  <a:schemeClr val="dk1"/>
                </a:solidFill>
                <a:latin typeface="Courier New"/>
                <a:ea typeface="Courier New"/>
                <a:cs typeface="Courier New"/>
                <a:sym typeface="Courier New"/>
              </a:rPr>
              <a:t>STOR filename</a:t>
            </a:r>
            <a:r>
              <a:rPr b="0" i="0" lang="en-US" sz="24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stores (puts) file onto remote host</a:t>
            </a:r>
            <a:endParaRPr/>
          </a:p>
        </p:txBody>
      </p:sp>
      <p:sp>
        <p:nvSpPr>
          <p:cNvPr id="2180" name="Google Shape;2180;p62"/>
          <p:cNvSpPr txBox="1"/>
          <p:nvPr>
            <p:ph idx="2" type="body"/>
          </p:nvPr>
        </p:nvSpPr>
        <p:spPr>
          <a:xfrm>
            <a:off x="44958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Sample return codes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status code and phrase (as in HTTP)</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331 Username OK, password required</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125 data connection already open; transfer starting</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425 Can’t open data connection</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452 Error writing file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63"/>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186" name="Google Shape;2186;p6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187" name="Google Shape;2187;p6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Chapter 2: Application layer</a:t>
            </a:r>
            <a:endParaRPr/>
          </a:p>
        </p:txBody>
      </p:sp>
      <p:sp>
        <p:nvSpPr>
          <p:cNvPr id="2188" name="Google Shape;2188;p63"/>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2.1 Principles of network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2.2 Web and HTTP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2.3 FTP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rgbClr val="FF0000"/>
                </a:solidFill>
                <a:latin typeface="Comic Sans MS"/>
                <a:ea typeface="Comic Sans MS"/>
                <a:cs typeface="Comic Sans MS"/>
                <a:sym typeface="Comic Sans MS"/>
              </a:rPr>
              <a:t>2.4 Electronic Mail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rgbClr val="FF0000"/>
                </a:solidFill>
                <a:latin typeface="Comic Sans MS"/>
                <a:ea typeface="Comic Sans MS"/>
                <a:cs typeface="Comic Sans MS"/>
                <a:sym typeface="Comic Sans MS"/>
              </a:rPr>
              <a:t>SMTP, POP3, IMAP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2.5 DNS</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189" name="Google Shape;2189;p63"/>
          <p:cNvSpPr txBox="1"/>
          <p:nvPr>
            <p:ph idx="2" type="body"/>
          </p:nvPr>
        </p:nvSpPr>
        <p:spPr>
          <a:xfrm>
            <a:off x="4495800" y="1600200"/>
            <a:ext cx="405447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2.6 P2P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2.7 Socket programming with UDP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2.8 Socket programming with TCP</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3" name="Shape 2193"/>
        <p:cNvGrpSpPr/>
        <p:nvPr/>
      </p:nvGrpSpPr>
      <p:grpSpPr>
        <a:xfrm>
          <a:off x="0" y="0"/>
          <a:ext cx="0" cy="0"/>
          <a:chOff x="0" y="0"/>
          <a:chExt cx="0" cy="0"/>
        </a:xfrm>
      </p:grpSpPr>
      <p:sp>
        <p:nvSpPr>
          <p:cNvPr id="2194" name="Google Shape;2194;p6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195" name="Google Shape;2195;p6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196" name="Google Shape;2196;p6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Electronic Mail</a:t>
            </a:r>
            <a:endParaRPr/>
          </a:p>
        </p:txBody>
      </p:sp>
      <p:sp>
        <p:nvSpPr>
          <p:cNvPr id="2197" name="Google Shape;2197;p64"/>
          <p:cNvSpPr txBox="1"/>
          <p:nvPr>
            <p:ph idx="1" type="body"/>
          </p:nvPr>
        </p:nvSpPr>
        <p:spPr>
          <a:xfrm>
            <a:off x="533400" y="1600200"/>
            <a:ext cx="393382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Three major components:</a:t>
            </a:r>
            <a:r>
              <a:rPr b="0" i="0" lang="en-US" sz="2400" u="none" cap="none" strike="noStrike">
                <a:solidFill>
                  <a:schemeClr val="dk1"/>
                </a:solidFill>
                <a:latin typeface="Comic Sans MS"/>
                <a:ea typeface="Comic Sans MS"/>
                <a:cs typeface="Comic Sans MS"/>
                <a:sym typeface="Comic Sans MS"/>
              </a:rPr>
              <a:t> </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user agents </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mail servers </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simple mail transfer protocol: SMTP</a:t>
            </a:r>
            <a:endParaRPr/>
          </a:p>
          <a:p>
            <a:pPr indent="-342900" lvl="0" marL="342900" marR="0" rtl="0" algn="l">
              <a:lnSpc>
                <a:spcPct val="100000"/>
              </a:lnSpc>
              <a:spcBef>
                <a:spcPts val="1900"/>
              </a:spcBef>
              <a:spcAft>
                <a:spcPts val="0"/>
              </a:spcAft>
              <a:buClr>
                <a:schemeClr val="accent2"/>
              </a:buClr>
              <a:buFont typeface="Arial"/>
              <a:buNone/>
            </a:pPr>
            <a:r>
              <a:rPr b="0" i="0" lang="en-US" sz="2000" u="sng" cap="none" strike="noStrike">
                <a:solidFill>
                  <a:srgbClr val="FF0000"/>
                </a:solidFill>
                <a:latin typeface="Comic Sans MS"/>
                <a:ea typeface="Comic Sans MS"/>
                <a:cs typeface="Comic Sans MS"/>
                <a:sym typeface="Comic Sans MS"/>
              </a:rPr>
              <a:t>User Agent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a.k.a. “mail reader”</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composing, editing, reading mail messages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e.g., Eudora, Outlook, elm, Mozilla Thunderbird</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outgoing, incoming messages stored on server</a:t>
            </a:r>
            <a:endParaRPr/>
          </a:p>
        </p:txBody>
      </p:sp>
      <p:sp>
        <p:nvSpPr>
          <p:cNvPr id="2198" name="Google Shape;2198;p64"/>
          <p:cNvSpPr/>
          <p:nvPr/>
        </p:nvSpPr>
        <p:spPr>
          <a:xfrm>
            <a:off x="6877050" y="600075"/>
            <a:ext cx="1828800" cy="981074"/>
          </a:xfrm>
          <a:prstGeom prst="rect">
            <a:avLst/>
          </a:pr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199" name="Google Shape;2199;p64"/>
          <p:cNvGrpSpPr/>
          <p:nvPr/>
        </p:nvGrpSpPr>
        <p:grpSpPr>
          <a:xfrm>
            <a:off x="6953249" y="569912"/>
            <a:ext cx="1736724" cy="957262"/>
            <a:chOff x="4457" y="3334"/>
            <a:chExt cx="1093" cy="603"/>
          </a:xfrm>
        </p:grpSpPr>
        <p:sp>
          <p:nvSpPr>
            <p:cNvPr id="2200" name="Google Shape;2200;p64"/>
            <p:cNvSpPr txBox="1"/>
            <p:nvPr/>
          </p:nvSpPr>
          <p:spPr>
            <a:xfrm>
              <a:off x="4665" y="3725"/>
              <a:ext cx="869"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 mailbox</a:t>
              </a:r>
              <a:endParaRPr/>
            </a:p>
          </p:txBody>
        </p:sp>
        <p:grpSp>
          <p:nvGrpSpPr>
            <p:cNvPr id="2201" name="Google Shape;2201;p64"/>
            <p:cNvGrpSpPr/>
            <p:nvPr/>
          </p:nvGrpSpPr>
          <p:grpSpPr>
            <a:xfrm>
              <a:off x="4457" y="3407"/>
              <a:ext cx="450" cy="119"/>
              <a:chOff x="4313" y="3443"/>
              <a:chExt cx="450" cy="119"/>
            </a:xfrm>
          </p:grpSpPr>
          <p:sp>
            <p:nvSpPr>
              <p:cNvPr id="2202" name="Google Shape;2202;p64"/>
              <p:cNvSpPr/>
              <p:nvPr/>
            </p:nvSpPr>
            <p:spPr>
              <a:xfrm>
                <a:off x="4313" y="3443"/>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203" name="Google Shape;2203;p64"/>
              <p:cNvCxnSpPr/>
              <p:nvPr/>
            </p:nvCxnSpPr>
            <p:spPr>
              <a:xfrm>
                <a:off x="4363" y="3472"/>
                <a:ext cx="0" cy="72"/>
              </a:xfrm>
              <a:prstGeom prst="straightConnector1">
                <a:avLst/>
              </a:prstGeom>
              <a:noFill/>
              <a:ln cap="flat" cmpd="sng" w="19050">
                <a:solidFill>
                  <a:schemeClr val="dk1"/>
                </a:solidFill>
                <a:prstDash val="solid"/>
                <a:round/>
                <a:headEnd len="sm" w="sm" type="none"/>
                <a:tailEnd len="sm" w="sm" type="none"/>
              </a:ln>
            </p:spPr>
          </p:cxnSp>
          <p:cxnSp>
            <p:nvCxnSpPr>
              <p:cNvPr id="2204" name="Google Shape;2204;p64"/>
              <p:cNvCxnSpPr/>
              <p:nvPr/>
            </p:nvCxnSpPr>
            <p:spPr>
              <a:xfrm flipH="1">
                <a:off x="4471" y="3470"/>
                <a:ext cx="5" cy="72"/>
              </a:xfrm>
              <a:prstGeom prst="straightConnector1">
                <a:avLst/>
              </a:prstGeom>
              <a:noFill/>
              <a:ln cap="flat" cmpd="sng" w="19050">
                <a:solidFill>
                  <a:schemeClr val="dk1"/>
                </a:solidFill>
                <a:prstDash val="solid"/>
                <a:round/>
                <a:headEnd len="sm" w="sm" type="none"/>
                <a:tailEnd len="sm" w="sm" type="none"/>
              </a:ln>
            </p:spPr>
          </p:cxnSp>
          <p:cxnSp>
            <p:nvCxnSpPr>
              <p:cNvPr id="2205" name="Google Shape;2205;p64"/>
              <p:cNvCxnSpPr/>
              <p:nvPr/>
            </p:nvCxnSpPr>
            <p:spPr>
              <a:xfrm>
                <a:off x="4527" y="3472"/>
                <a:ext cx="0" cy="72"/>
              </a:xfrm>
              <a:prstGeom prst="straightConnector1">
                <a:avLst/>
              </a:prstGeom>
              <a:noFill/>
              <a:ln cap="flat" cmpd="sng" w="19050">
                <a:solidFill>
                  <a:schemeClr val="dk1"/>
                </a:solidFill>
                <a:prstDash val="solid"/>
                <a:round/>
                <a:headEnd len="sm" w="sm" type="none"/>
                <a:tailEnd len="sm" w="sm" type="none"/>
              </a:ln>
            </p:spPr>
          </p:cxnSp>
          <p:cxnSp>
            <p:nvCxnSpPr>
              <p:cNvPr id="2206" name="Google Shape;2206;p64"/>
              <p:cNvCxnSpPr/>
              <p:nvPr/>
            </p:nvCxnSpPr>
            <p:spPr>
              <a:xfrm>
                <a:off x="4584" y="3470"/>
                <a:ext cx="0" cy="72"/>
              </a:xfrm>
              <a:prstGeom prst="straightConnector1">
                <a:avLst/>
              </a:prstGeom>
              <a:noFill/>
              <a:ln cap="flat" cmpd="sng" w="19050">
                <a:solidFill>
                  <a:schemeClr val="dk1"/>
                </a:solidFill>
                <a:prstDash val="solid"/>
                <a:round/>
                <a:headEnd len="sm" w="sm" type="none"/>
                <a:tailEnd len="sm" w="sm" type="none"/>
              </a:ln>
            </p:spPr>
          </p:cxnSp>
          <p:cxnSp>
            <p:nvCxnSpPr>
              <p:cNvPr id="2207" name="Google Shape;2207;p64"/>
              <p:cNvCxnSpPr/>
              <p:nvPr/>
            </p:nvCxnSpPr>
            <p:spPr>
              <a:xfrm>
                <a:off x="4645" y="3470"/>
                <a:ext cx="0" cy="72"/>
              </a:xfrm>
              <a:prstGeom prst="straightConnector1">
                <a:avLst/>
              </a:prstGeom>
              <a:noFill/>
              <a:ln cap="flat" cmpd="sng" w="19050">
                <a:solidFill>
                  <a:schemeClr val="dk1"/>
                </a:solidFill>
                <a:prstDash val="solid"/>
                <a:round/>
                <a:headEnd len="sm" w="sm" type="none"/>
                <a:tailEnd len="sm" w="sm" type="none"/>
              </a:ln>
            </p:spPr>
          </p:cxnSp>
          <p:cxnSp>
            <p:nvCxnSpPr>
              <p:cNvPr id="2208" name="Google Shape;2208;p64"/>
              <p:cNvCxnSpPr/>
              <p:nvPr/>
            </p:nvCxnSpPr>
            <p:spPr>
              <a:xfrm>
                <a:off x="4700" y="3470"/>
                <a:ext cx="0" cy="72"/>
              </a:xfrm>
              <a:prstGeom prst="straightConnector1">
                <a:avLst/>
              </a:prstGeom>
              <a:noFill/>
              <a:ln cap="flat" cmpd="sng" w="19050">
                <a:solidFill>
                  <a:schemeClr val="dk1"/>
                </a:solidFill>
                <a:prstDash val="solid"/>
                <a:round/>
                <a:headEnd len="sm" w="sm" type="none"/>
                <a:tailEnd len="sm" w="sm" type="none"/>
              </a:ln>
            </p:spPr>
          </p:cxnSp>
          <p:cxnSp>
            <p:nvCxnSpPr>
              <p:cNvPr id="2209" name="Google Shape;2209;p64"/>
              <p:cNvCxnSpPr/>
              <p:nvPr/>
            </p:nvCxnSpPr>
            <p:spPr>
              <a:xfrm>
                <a:off x="4415" y="3472"/>
                <a:ext cx="0" cy="72"/>
              </a:xfrm>
              <a:prstGeom prst="straightConnector1">
                <a:avLst/>
              </a:prstGeom>
              <a:noFill/>
              <a:ln cap="flat" cmpd="sng" w="19050">
                <a:solidFill>
                  <a:schemeClr val="dk1"/>
                </a:solidFill>
                <a:prstDash val="solid"/>
                <a:round/>
                <a:headEnd len="sm" w="sm" type="none"/>
                <a:tailEnd len="sm" w="sm" type="none"/>
              </a:ln>
            </p:spPr>
          </p:cxnSp>
        </p:grpSp>
        <p:sp>
          <p:nvSpPr>
            <p:cNvPr id="2210" name="Google Shape;2210;p64"/>
            <p:cNvSpPr/>
            <p:nvPr/>
          </p:nvSpPr>
          <p:spPr>
            <a:xfrm>
              <a:off x="4472" y="3779"/>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11" name="Google Shape;2211;p64"/>
            <p:cNvSpPr txBox="1"/>
            <p:nvPr/>
          </p:nvSpPr>
          <p:spPr>
            <a:xfrm>
              <a:off x="4559" y="3334"/>
              <a:ext cx="991" cy="36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outgoing </a:t>
              </a:r>
              <a:endParaRPr/>
            </a:p>
            <a:p>
              <a:pPr indent="0" lvl="0" marL="0" marR="0" rtl="0" algn="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message queue</a:t>
              </a:r>
              <a:endParaRPr/>
            </a:p>
          </p:txBody>
        </p:sp>
      </p:grpSp>
      <p:cxnSp>
        <p:nvCxnSpPr>
          <p:cNvPr id="2212" name="Google Shape;2212;p64"/>
          <p:cNvCxnSpPr/>
          <p:nvPr/>
        </p:nvCxnSpPr>
        <p:spPr>
          <a:xfrm>
            <a:off x="5724525" y="2552700"/>
            <a:ext cx="1123950" cy="790575"/>
          </a:xfrm>
          <a:prstGeom prst="straightConnector1">
            <a:avLst/>
          </a:prstGeom>
          <a:noFill/>
          <a:ln cap="flat" cmpd="sng" w="28575">
            <a:solidFill>
              <a:srgbClr val="FF0000"/>
            </a:solidFill>
            <a:prstDash val="solid"/>
            <a:round/>
            <a:headEnd len="lg" w="lg" type="triangle"/>
            <a:tailEnd len="lg" w="lg" type="triangle"/>
          </a:ln>
        </p:spPr>
      </p:cxnSp>
      <p:grpSp>
        <p:nvGrpSpPr>
          <p:cNvPr id="2213" name="Google Shape;2213;p64"/>
          <p:cNvGrpSpPr/>
          <p:nvPr/>
        </p:nvGrpSpPr>
        <p:grpSpPr>
          <a:xfrm>
            <a:off x="7116764" y="2479674"/>
            <a:ext cx="355600" cy="936500"/>
            <a:chOff x="4179" y="782"/>
            <a:chExt cx="150" cy="307"/>
          </a:xfrm>
        </p:grpSpPr>
        <p:sp>
          <p:nvSpPr>
            <p:cNvPr id="2214" name="Google Shape;2214;p64"/>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15" name="Google Shape;2215;p64"/>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16" name="Google Shape;2216;p64"/>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17" name="Google Shape;2217;p64"/>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218" name="Google Shape;2218;p64"/>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219" name="Google Shape;2219;p64"/>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220" name="Google Shape;2220;p64"/>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21" name="Google Shape;2221;p64"/>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222" name="Google Shape;2222;p64"/>
          <p:cNvGrpSpPr/>
          <p:nvPr/>
        </p:nvGrpSpPr>
        <p:grpSpPr>
          <a:xfrm>
            <a:off x="6873875" y="2932113"/>
            <a:ext cx="820733" cy="1049337"/>
            <a:chOff x="4288" y="2627"/>
            <a:chExt cx="516" cy="660"/>
          </a:xfrm>
        </p:grpSpPr>
        <p:sp>
          <p:nvSpPr>
            <p:cNvPr id="2223" name="Google Shape;2223;p64"/>
            <p:cNvSpPr/>
            <p:nvPr/>
          </p:nvSpPr>
          <p:spPr>
            <a:xfrm>
              <a:off x="4295" y="2652"/>
              <a:ext cx="509" cy="635"/>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24" name="Google Shape;2224;p64"/>
            <p:cNvSpPr txBox="1"/>
            <p:nvPr/>
          </p:nvSpPr>
          <p:spPr>
            <a:xfrm>
              <a:off x="4288" y="2627"/>
              <a:ext cx="503"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mail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2225" name="Google Shape;2225;p64"/>
            <p:cNvSpPr/>
            <p:nvPr/>
          </p:nvSpPr>
          <p:spPr>
            <a:xfrm>
              <a:off x="4320" y="3005"/>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226" name="Google Shape;2226;p64"/>
            <p:cNvCxnSpPr/>
            <p:nvPr/>
          </p:nvCxnSpPr>
          <p:spPr>
            <a:xfrm>
              <a:off x="4368" y="3034"/>
              <a:ext cx="0" cy="72"/>
            </a:xfrm>
            <a:prstGeom prst="straightConnector1">
              <a:avLst/>
            </a:prstGeom>
            <a:noFill/>
            <a:ln cap="flat" cmpd="sng" w="19050">
              <a:solidFill>
                <a:schemeClr val="dk1"/>
              </a:solidFill>
              <a:prstDash val="solid"/>
              <a:round/>
              <a:headEnd len="sm" w="sm" type="none"/>
              <a:tailEnd len="sm" w="sm" type="none"/>
            </a:ln>
          </p:spPr>
        </p:cxnSp>
        <p:cxnSp>
          <p:nvCxnSpPr>
            <p:cNvPr id="2227" name="Google Shape;2227;p64"/>
            <p:cNvCxnSpPr/>
            <p:nvPr/>
          </p:nvCxnSpPr>
          <p:spPr>
            <a:xfrm>
              <a:off x="4477" y="3032"/>
              <a:ext cx="0" cy="72"/>
            </a:xfrm>
            <a:prstGeom prst="straightConnector1">
              <a:avLst/>
            </a:prstGeom>
            <a:noFill/>
            <a:ln cap="flat" cmpd="sng" w="19050">
              <a:solidFill>
                <a:schemeClr val="dk1"/>
              </a:solidFill>
              <a:prstDash val="solid"/>
              <a:round/>
              <a:headEnd len="sm" w="sm" type="none"/>
              <a:tailEnd len="sm" w="sm" type="none"/>
            </a:ln>
          </p:spPr>
        </p:cxnSp>
        <p:cxnSp>
          <p:nvCxnSpPr>
            <p:cNvPr id="2228" name="Google Shape;2228;p64"/>
            <p:cNvCxnSpPr/>
            <p:nvPr/>
          </p:nvCxnSpPr>
          <p:spPr>
            <a:xfrm>
              <a:off x="4533" y="3035"/>
              <a:ext cx="0" cy="72"/>
            </a:xfrm>
            <a:prstGeom prst="straightConnector1">
              <a:avLst/>
            </a:prstGeom>
            <a:noFill/>
            <a:ln cap="flat" cmpd="sng" w="19050">
              <a:solidFill>
                <a:schemeClr val="dk1"/>
              </a:solidFill>
              <a:prstDash val="solid"/>
              <a:round/>
              <a:headEnd len="sm" w="sm" type="none"/>
              <a:tailEnd len="sm" w="sm" type="none"/>
            </a:ln>
          </p:spPr>
        </p:cxnSp>
        <p:cxnSp>
          <p:nvCxnSpPr>
            <p:cNvPr id="2229" name="Google Shape;2229;p64"/>
            <p:cNvCxnSpPr/>
            <p:nvPr/>
          </p:nvCxnSpPr>
          <p:spPr>
            <a:xfrm>
              <a:off x="459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230" name="Google Shape;2230;p64"/>
            <p:cNvCxnSpPr/>
            <p:nvPr/>
          </p:nvCxnSpPr>
          <p:spPr>
            <a:xfrm>
              <a:off x="465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231" name="Google Shape;2231;p64"/>
            <p:cNvCxnSpPr/>
            <p:nvPr/>
          </p:nvCxnSpPr>
          <p:spPr>
            <a:xfrm>
              <a:off x="4706" y="3032"/>
              <a:ext cx="0" cy="72"/>
            </a:xfrm>
            <a:prstGeom prst="straightConnector1">
              <a:avLst/>
            </a:prstGeom>
            <a:noFill/>
            <a:ln cap="flat" cmpd="sng" w="19050">
              <a:solidFill>
                <a:schemeClr val="dk1"/>
              </a:solidFill>
              <a:prstDash val="solid"/>
              <a:round/>
              <a:headEnd len="sm" w="sm" type="none"/>
              <a:tailEnd len="sm" w="sm" type="none"/>
            </a:ln>
          </p:spPr>
        </p:cxnSp>
        <p:cxnSp>
          <p:nvCxnSpPr>
            <p:cNvPr id="2232" name="Google Shape;2232;p64"/>
            <p:cNvCxnSpPr/>
            <p:nvPr/>
          </p:nvCxnSpPr>
          <p:spPr>
            <a:xfrm>
              <a:off x="4422" y="3034"/>
              <a:ext cx="0" cy="72"/>
            </a:xfrm>
            <a:prstGeom prst="straightConnector1">
              <a:avLst/>
            </a:prstGeom>
            <a:noFill/>
            <a:ln cap="flat" cmpd="sng" w="19050">
              <a:solidFill>
                <a:schemeClr val="dk1"/>
              </a:solidFill>
              <a:prstDash val="solid"/>
              <a:round/>
              <a:headEnd len="sm" w="sm" type="none"/>
              <a:tailEnd len="sm" w="sm" type="none"/>
            </a:ln>
          </p:spPr>
        </p:cxnSp>
        <p:sp>
          <p:nvSpPr>
            <p:cNvPr id="2233" name="Google Shape;2233;p64"/>
            <p:cNvSpPr/>
            <p:nvPr/>
          </p:nvSpPr>
          <p:spPr>
            <a:xfrm>
              <a:off x="4327"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34" name="Google Shape;2234;p64"/>
            <p:cNvSpPr/>
            <p:nvPr/>
          </p:nvSpPr>
          <p:spPr>
            <a:xfrm>
              <a:off x="4413"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35" name="Google Shape;2235;p64"/>
            <p:cNvSpPr/>
            <p:nvPr/>
          </p:nvSpPr>
          <p:spPr>
            <a:xfrm>
              <a:off x="4500" y="3171"/>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36" name="Google Shape;2236;p64"/>
            <p:cNvSpPr/>
            <p:nvPr/>
          </p:nvSpPr>
          <p:spPr>
            <a:xfrm>
              <a:off x="4597"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37" name="Google Shape;2237;p64"/>
            <p:cNvSpPr/>
            <p:nvPr/>
          </p:nvSpPr>
          <p:spPr>
            <a:xfrm>
              <a:off x="4693"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238" name="Google Shape;2238;p64"/>
          <p:cNvGrpSpPr/>
          <p:nvPr/>
        </p:nvGrpSpPr>
        <p:grpSpPr>
          <a:xfrm>
            <a:off x="7599363" y="2070100"/>
            <a:ext cx="709611" cy="703262"/>
            <a:chOff x="4337" y="290"/>
            <a:chExt cx="446" cy="442"/>
          </a:xfrm>
        </p:grpSpPr>
        <p:pic>
          <p:nvPicPr>
            <p:cNvPr id="2239" name="Google Shape;2239;p64"/>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240" name="Google Shape;2240;p64"/>
            <p:cNvGrpSpPr/>
            <p:nvPr/>
          </p:nvGrpSpPr>
          <p:grpSpPr>
            <a:xfrm>
              <a:off x="4337" y="367"/>
              <a:ext cx="446" cy="365"/>
              <a:chOff x="4188" y="817"/>
              <a:chExt cx="520" cy="365"/>
            </a:xfrm>
          </p:grpSpPr>
          <p:sp>
            <p:nvSpPr>
              <p:cNvPr id="2241" name="Google Shape;2241;p64"/>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42" name="Google Shape;2242;p64"/>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243" name="Google Shape;2243;p64"/>
          <p:cNvGrpSpPr/>
          <p:nvPr/>
        </p:nvGrpSpPr>
        <p:grpSpPr>
          <a:xfrm>
            <a:off x="7827963" y="3079749"/>
            <a:ext cx="709611" cy="703262"/>
            <a:chOff x="4337" y="290"/>
            <a:chExt cx="446" cy="442"/>
          </a:xfrm>
        </p:grpSpPr>
        <p:pic>
          <p:nvPicPr>
            <p:cNvPr id="2244" name="Google Shape;2244;p64"/>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245" name="Google Shape;2245;p64"/>
            <p:cNvGrpSpPr/>
            <p:nvPr/>
          </p:nvGrpSpPr>
          <p:grpSpPr>
            <a:xfrm>
              <a:off x="4337" y="367"/>
              <a:ext cx="446" cy="365"/>
              <a:chOff x="4188" y="817"/>
              <a:chExt cx="520" cy="365"/>
            </a:xfrm>
          </p:grpSpPr>
          <p:sp>
            <p:nvSpPr>
              <p:cNvPr id="2246" name="Google Shape;2246;p64"/>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47" name="Google Shape;2247;p64"/>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248" name="Google Shape;2248;p64"/>
          <p:cNvGrpSpPr/>
          <p:nvPr/>
        </p:nvGrpSpPr>
        <p:grpSpPr>
          <a:xfrm>
            <a:off x="7599363" y="4127499"/>
            <a:ext cx="709611" cy="703262"/>
            <a:chOff x="4337" y="290"/>
            <a:chExt cx="446" cy="442"/>
          </a:xfrm>
        </p:grpSpPr>
        <p:pic>
          <p:nvPicPr>
            <p:cNvPr id="2249" name="Google Shape;2249;p64"/>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250" name="Google Shape;2250;p64"/>
            <p:cNvGrpSpPr/>
            <p:nvPr/>
          </p:nvGrpSpPr>
          <p:grpSpPr>
            <a:xfrm>
              <a:off x="4337" y="367"/>
              <a:ext cx="446" cy="365"/>
              <a:chOff x="4188" y="817"/>
              <a:chExt cx="520" cy="365"/>
            </a:xfrm>
          </p:grpSpPr>
          <p:sp>
            <p:nvSpPr>
              <p:cNvPr id="2251" name="Google Shape;2251;p64"/>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52" name="Google Shape;2252;p64"/>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253" name="Google Shape;2253;p64"/>
          <p:cNvGrpSpPr/>
          <p:nvPr/>
        </p:nvGrpSpPr>
        <p:grpSpPr>
          <a:xfrm>
            <a:off x="4873625" y="3889375"/>
            <a:ext cx="820733" cy="1500188"/>
            <a:chOff x="3484" y="2522"/>
            <a:chExt cx="516" cy="945"/>
          </a:xfrm>
        </p:grpSpPr>
        <p:grpSp>
          <p:nvGrpSpPr>
            <p:cNvPr id="2254" name="Google Shape;2254;p64"/>
            <p:cNvGrpSpPr/>
            <p:nvPr/>
          </p:nvGrpSpPr>
          <p:grpSpPr>
            <a:xfrm>
              <a:off x="3630" y="2522"/>
              <a:ext cx="224" cy="589"/>
              <a:chOff x="4179" y="782"/>
              <a:chExt cx="150" cy="307"/>
            </a:xfrm>
          </p:grpSpPr>
          <p:sp>
            <p:nvSpPr>
              <p:cNvPr id="2255" name="Google Shape;2255;p64"/>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56" name="Google Shape;2256;p64"/>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57" name="Google Shape;2257;p64"/>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58" name="Google Shape;2258;p64"/>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259" name="Google Shape;2259;p64"/>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260" name="Google Shape;2260;p64"/>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261" name="Google Shape;2261;p64"/>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62" name="Google Shape;2262;p64"/>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263" name="Google Shape;2263;p64"/>
            <p:cNvGrpSpPr/>
            <p:nvPr/>
          </p:nvGrpSpPr>
          <p:grpSpPr>
            <a:xfrm>
              <a:off x="3484" y="2807"/>
              <a:ext cx="516" cy="660"/>
              <a:chOff x="4288" y="2627"/>
              <a:chExt cx="516" cy="660"/>
            </a:xfrm>
          </p:grpSpPr>
          <p:sp>
            <p:nvSpPr>
              <p:cNvPr id="2264" name="Google Shape;2264;p64"/>
              <p:cNvSpPr/>
              <p:nvPr/>
            </p:nvSpPr>
            <p:spPr>
              <a:xfrm>
                <a:off x="4295" y="2652"/>
                <a:ext cx="509" cy="635"/>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65" name="Google Shape;2265;p64"/>
              <p:cNvSpPr txBox="1"/>
              <p:nvPr/>
            </p:nvSpPr>
            <p:spPr>
              <a:xfrm>
                <a:off x="4288" y="2627"/>
                <a:ext cx="503"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mail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2266" name="Google Shape;2266;p64"/>
              <p:cNvSpPr/>
              <p:nvPr/>
            </p:nvSpPr>
            <p:spPr>
              <a:xfrm>
                <a:off x="4320" y="3005"/>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267" name="Google Shape;2267;p64"/>
              <p:cNvCxnSpPr/>
              <p:nvPr/>
            </p:nvCxnSpPr>
            <p:spPr>
              <a:xfrm>
                <a:off x="4368" y="3034"/>
                <a:ext cx="0" cy="72"/>
              </a:xfrm>
              <a:prstGeom prst="straightConnector1">
                <a:avLst/>
              </a:prstGeom>
              <a:noFill/>
              <a:ln cap="flat" cmpd="sng" w="19050">
                <a:solidFill>
                  <a:schemeClr val="dk1"/>
                </a:solidFill>
                <a:prstDash val="solid"/>
                <a:round/>
                <a:headEnd len="sm" w="sm" type="none"/>
                <a:tailEnd len="sm" w="sm" type="none"/>
              </a:ln>
            </p:spPr>
          </p:cxnSp>
          <p:cxnSp>
            <p:nvCxnSpPr>
              <p:cNvPr id="2268" name="Google Shape;2268;p64"/>
              <p:cNvCxnSpPr/>
              <p:nvPr/>
            </p:nvCxnSpPr>
            <p:spPr>
              <a:xfrm>
                <a:off x="4477" y="3032"/>
                <a:ext cx="0" cy="72"/>
              </a:xfrm>
              <a:prstGeom prst="straightConnector1">
                <a:avLst/>
              </a:prstGeom>
              <a:noFill/>
              <a:ln cap="flat" cmpd="sng" w="19050">
                <a:solidFill>
                  <a:schemeClr val="dk1"/>
                </a:solidFill>
                <a:prstDash val="solid"/>
                <a:round/>
                <a:headEnd len="sm" w="sm" type="none"/>
                <a:tailEnd len="sm" w="sm" type="none"/>
              </a:ln>
            </p:spPr>
          </p:cxnSp>
          <p:cxnSp>
            <p:nvCxnSpPr>
              <p:cNvPr id="2269" name="Google Shape;2269;p64"/>
              <p:cNvCxnSpPr/>
              <p:nvPr/>
            </p:nvCxnSpPr>
            <p:spPr>
              <a:xfrm>
                <a:off x="4533" y="3035"/>
                <a:ext cx="0" cy="72"/>
              </a:xfrm>
              <a:prstGeom prst="straightConnector1">
                <a:avLst/>
              </a:prstGeom>
              <a:noFill/>
              <a:ln cap="flat" cmpd="sng" w="19050">
                <a:solidFill>
                  <a:schemeClr val="dk1"/>
                </a:solidFill>
                <a:prstDash val="solid"/>
                <a:round/>
                <a:headEnd len="sm" w="sm" type="none"/>
                <a:tailEnd len="sm" w="sm" type="none"/>
              </a:ln>
            </p:spPr>
          </p:cxnSp>
          <p:cxnSp>
            <p:nvCxnSpPr>
              <p:cNvPr id="2270" name="Google Shape;2270;p64"/>
              <p:cNvCxnSpPr/>
              <p:nvPr/>
            </p:nvCxnSpPr>
            <p:spPr>
              <a:xfrm>
                <a:off x="459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271" name="Google Shape;2271;p64"/>
              <p:cNvCxnSpPr/>
              <p:nvPr/>
            </p:nvCxnSpPr>
            <p:spPr>
              <a:xfrm>
                <a:off x="465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272" name="Google Shape;2272;p64"/>
              <p:cNvCxnSpPr/>
              <p:nvPr/>
            </p:nvCxnSpPr>
            <p:spPr>
              <a:xfrm>
                <a:off x="4706" y="3032"/>
                <a:ext cx="0" cy="72"/>
              </a:xfrm>
              <a:prstGeom prst="straightConnector1">
                <a:avLst/>
              </a:prstGeom>
              <a:noFill/>
              <a:ln cap="flat" cmpd="sng" w="19050">
                <a:solidFill>
                  <a:schemeClr val="dk1"/>
                </a:solidFill>
                <a:prstDash val="solid"/>
                <a:round/>
                <a:headEnd len="sm" w="sm" type="none"/>
                <a:tailEnd len="sm" w="sm" type="none"/>
              </a:ln>
            </p:spPr>
          </p:cxnSp>
          <p:cxnSp>
            <p:nvCxnSpPr>
              <p:cNvPr id="2273" name="Google Shape;2273;p64"/>
              <p:cNvCxnSpPr/>
              <p:nvPr/>
            </p:nvCxnSpPr>
            <p:spPr>
              <a:xfrm>
                <a:off x="4422" y="3034"/>
                <a:ext cx="0" cy="72"/>
              </a:xfrm>
              <a:prstGeom prst="straightConnector1">
                <a:avLst/>
              </a:prstGeom>
              <a:noFill/>
              <a:ln cap="flat" cmpd="sng" w="19050">
                <a:solidFill>
                  <a:schemeClr val="dk1"/>
                </a:solidFill>
                <a:prstDash val="solid"/>
                <a:round/>
                <a:headEnd len="sm" w="sm" type="none"/>
                <a:tailEnd len="sm" w="sm" type="none"/>
              </a:ln>
            </p:spPr>
          </p:cxnSp>
          <p:sp>
            <p:nvSpPr>
              <p:cNvPr id="2274" name="Google Shape;2274;p64"/>
              <p:cNvSpPr/>
              <p:nvPr/>
            </p:nvSpPr>
            <p:spPr>
              <a:xfrm>
                <a:off x="4327"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75" name="Google Shape;2275;p64"/>
              <p:cNvSpPr/>
              <p:nvPr/>
            </p:nvSpPr>
            <p:spPr>
              <a:xfrm>
                <a:off x="4413"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76" name="Google Shape;2276;p64"/>
              <p:cNvSpPr/>
              <p:nvPr/>
            </p:nvSpPr>
            <p:spPr>
              <a:xfrm>
                <a:off x="4500" y="3171"/>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77" name="Google Shape;2277;p64"/>
              <p:cNvSpPr/>
              <p:nvPr/>
            </p:nvSpPr>
            <p:spPr>
              <a:xfrm>
                <a:off x="4597"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78" name="Google Shape;2278;p64"/>
              <p:cNvSpPr/>
              <p:nvPr/>
            </p:nvSpPr>
            <p:spPr>
              <a:xfrm>
                <a:off x="4693"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grpSp>
        <p:nvGrpSpPr>
          <p:cNvPr id="2279" name="Google Shape;2279;p64"/>
          <p:cNvGrpSpPr/>
          <p:nvPr/>
        </p:nvGrpSpPr>
        <p:grpSpPr>
          <a:xfrm>
            <a:off x="5827713" y="4994274"/>
            <a:ext cx="709611" cy="703262"/>
            <a:chOff x="4337" y="290"/>
            <a:chExt cx="446" cy="442"/>
          </a:xfrm>
        </p:grpSpPr>
        <p:pic>
          <p:nvPicPr>
            <p:cNvPr id="2280" name="Google Shape;2280;p64"/>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281" name="Google Shape;2281;p64"/>
            <p:cNvGrpSpPr/>
            <p:nvPr/>
          </p:nvGrpSpPr>
          <p:grpSpPr>
            <a:xfrm>
              <a:off x="4337" y="367"/>
              <a:ext cx="446" cy="365"/>
              <a:chOff x="4188" y="817"/>
              <a:chExt cx="520" cy="365"/>
            </a:xfrm>
          </p:grpSpPr>
          <p:sp>
            <p:nvSpPr>
              <p:cNvPr id="2282" name="Google Shape;2282;p64"/>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83" name="Google Shape;2283;p64"/>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284" name="Google Shape;2284;p64"/>
          <p:cNvGrpSpPr/>
          <p:nvPr/>
        </p:nvGrpSpPr>
        <p:grpSpPr>
          <a:xfrm>
            <a:off x="4989513" y="5499099"/>
            <a:ext cx="709611" cy="703262"/>
            <a:chOff x="4337" y="290"/>
            <a:chExt cx="446" cy="442"/>
          </a:xfrm>
        </p:grpSpPr>
        <p:pic>
          <p:nvPicPr>
            <p:cNvPr id="2285" name="Google Shape;2285;p64"/>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286" name="Google Shape;2286;p64"/>
            <p:cNvGrpSpPr/>
            <p:nvPr/>
          </p:nvGrpSpPr>
          <p:grpSpPr>
            <a:xfrm>
              <a:off x="4337" y="367"/>
              <a:ext cx="446" cy="365"/>
              <a:chOff x="4188" y="817"/>
              <a:chExt cx="520" cy="365"/>
            </a:xfrm>
          </p:grpSpPr>
          <p:sp>
            <p:nvSpPr>
              <p:cNvPr id="2287" name="Google Shape;2287;p64"/>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88" name="Google Shape;2288;p64"/>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289" name="Google Shape;2289;p64"/>
          <p:cNvGrpSpPr/>
          <p:nvPr/>
        </p:nvGrpSpPr>
        <p:grpSpPr>
          <a:xfrm>
            <a:off x="4873625" y="1631950"/>
            <a:ext cx="820733" cy="1500188"/>
            <a:chOff x="3484" y="2522"/>
            <a:chExt cx="516" cy="945"/>
          </a:xfrm>
        </p:grpSpPr>
        <p:grpSp>
          <p:nvGrpSpPr>
            <p:cNvPr id="2290" name="Google Shape;2290;p64"/>
            <p:cNvGrpSpPr/>
            <p:nvPr/>
          </p:nvGrpSpPr>
          <p:grpSpPr>
            <a:xfrm>
              <a:off x="3630" y="2522"/>
              <a:ext cx="224" cy="589"/>
              <a:chOff x="4179" y="782"/>
              <a:chExt cx="150" cy="307"/>
            </a:xfrm>
          </p:grpSpPr>
          <p:sp>
            <p:nvSpPr>
              <p:cNvPr id="2291" name="Google Shape;2291;p64"/>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92" name="Google Shape;2292;p64"/>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93" name="Google Shape;2293;p64"/>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94" name="Google Shape;2294;p64"/>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295" name="Google Shape;2295;p64"/>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296" name="Google Shape;2296;p64"/>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297" name="Google Shape;2297;p64"/>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298" name="Google Shape;2298;p64"/>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299" name="Google Shape;2299;p64"/>
            <p:cNvGrpSpPr/>
            <p:nvPr/>
          </p:nvGrpSpPr>
          <p:grpSpPr>
            <a:xfrm>
              <a:off x="3484" y="2807"/>
              <a:ext cx="516" cy="660"/>
              <a:chOff x="4288" y="2627"/>
              <a:chExt cx="516" cy="660"/>
            </a:xfrm>
          </p:grpSpPr>
          <p:sp>
            <p:nvSpPr>
              <p:cNvPr id="2300" name="Google Shape;2300;p64"/>
              <p:cNvSpPr/>
              <p:nvPr/>
            </p:nvSpPr>
            <p:spPr>
              <a:xfrm>
                <a:off x="4295" y="2652"/>
                <a:ext cx="509" cy="635"/>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01" name="Google Shape;2301;p64"/>
              <p:cNvSpPr txBox="1"/>
              <p:nvPr/>
            </p:nvSpPr>
            <p:spPr>
              <a:xfrm>
                <a:off x="4288" y="2627"/>
                <a:ext cx="503"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mail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2302" name="Google Shape;2302;p64"/>
              <p:cNvSpPr/>
              <p:nvPr/>
            </p:nvSpPr>
            <p:spPr>
              <a:xfrm>
                <a:off x="4320" y="3005"/>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303" name="Google Shape;2303;p64"/>
              <p:cNvCxnSpPr/>
              <p:nvPr/>
            </p:nvCxnSpPr>
            <p:spPr>
              <a:xfrm>
                <a:off x="4368" y="3034"/>
                <a:ext cx="0" cy="72"/>
              </a:xfrm>
              <a:prstGeom prst="straightConnector1">
                <a:avLst/>
              </a:prstGeom>
              <a:noFill/>
              <a:ln cap="flat" cmpd="sng" w="19050">
                <a:solidFill>
                  <a:schemeClr val="dk1"/>
                </a:solidFill>
                <a:prstDash val="solid"/>
                <a:round/>
                <a:headEnd len="sm" w="sm" type="none"/>
                <a:tailEnd len="sm" w="sm" type="none"/>
              </a:ln>
            </p:spPr>
          </p:cxnSp>
          <p:cxnSp>
            <p:nvCxnSpPr>
              <p:cNvPr id="2304" name="Google Shape;2304;p64"/>
              <p:cNvCxnSpPr/>
              <p:nvPr/>
            </p:nvCxnSpPr>
            <p:spPr>
              <a:xfrm>
                <a:off x="4477"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05" name="Google Shape;2305;p64"/>
              <p:cNvCxnSpPr/>
              <p:nvPr/>
            </p:nvCxnSpPr>
            <p:spPr>
              <a:xfrm>
                <a:off x="4533" y="3035"/>
                <a:ext cx="0" cy="72"/>
              </a:xfrm>
              <a:prstGeom prst="straightConnector1">
                <a:avLst/>
              </a:prstGeom>
              <a:noFill/>
              <a:ln cap="flat" cmpd="sng" w="19050">
                <a:solidFill>
                  <a:schemeClr val="dk1"/>
                </a:solidFill>
                <a:prstDash val="solid"/>
                <a:round/>
                <a:headEnd len="sm" w="sm" type="none"/>
                <a:tailEnd len="sm" w="sm" type="none"/>
              </a:ln>
            </p:spPr>
          </p:cxnSp>
          <p:cxnSp>
            <p:nvCxnSpPr>
              <p:cNvPr id="2306" name="Google Shape;2306;p64"/>
              <p:cNvCxnSpPr/>
              <p:nvPr/>
            </p:nvCxnSpPr>
            <p:spPr>
              <a:xfrm>
                <a:off x="459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07" name="Google Shape;2307;p64"/>
              <p:cNvCxnSpPr/>
              <p:nvPr/>
            </p:nvCxnSpPr>
            <p:spPr>
              <a:xfrm>
                <a:off x="465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08" name="Google Shape;2308;p64"/>
              <p:cNvCxnSpPr/>
              <p:nvPr/>
            </p:nvCxnSpPr>
            <p:spPr>
              <a:xfrm>
                <a:off x="4706"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09" name="Google Shape;2309;p64"/>
              <p:cNvCxnSpPr/>
              <p:nvPr/>
            </p:nvCxnSpPr>
            <p:spPr>
              <a:xfrm>
                <a:off x="4422" y="3034"/>
                <a:ext cx="0" cy="72"/>
              </a:xfrm>
              <a:prstGeom prst="straightConnector1">
                <a:avLst/>
              </a:prstGeom>
              <a:noFill/>
              <a:ln cap="flat" cmpd="sng" w="19050">
                <a:solidFill>
                  <a:schemeClr val="dk1"/>
                </a:solidFill>
                <a:prstDash val="solid"/>
                <a:round/>
                <a:headEnd len="sm" w="sm" type="none"/>
                <a:tailEnd len="sm" w="sm" type="none"/>
              </a:ln>
            </p:spPr>
          </p:cxnSp>
          <p:sp>
            <p:nvSpPr>
              <p:cNvPr id="2310" name="Google Shape;2310;p64"/>
              <p:cNvSpPr/>
              <p:nvPr/>
            </p:nvSpPr>
            <p:spPr>
              <a:xfrm>
                <a:off x="4327"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11" name="Google Shape;2311;p64"/>
              <p:cNvSpPr/>
              <p:nvPr/>
            </p:nvSpPr>
            <p:spPr>
              <a:xfrm>
                <a:off x="4413"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12" name="Google Shape;2312;p64"/>
              <p:cNvSpPr/>
              <p:nvPr/>
            </p:nvSpPr>
            <p:spPr>
              <a:xfrm>
                <a:off x="4500" y="3171"/>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13" name="Google Shape;2313;p64"/>
              <p:cNvSpPr/>
              <p:nvPr/>
            </p:nvSpPr>
            <p:spPr>
              <a:xfrm>
                <a:off x="4597"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14" name="Google Shape;2314;p64"/>
              <p:cNvSpPr/>
              <p:nvPr/>
            </p:nvSpPr>
            <p:spPr>
              <a:xfrm>
                <a:off x="4693"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grpSp>
        <p:nvGrpSpPr>
          <p:cNvPr id="2315" name="Google Shape;2315;p64"/>
          <p:cNvGrpSpPr/>
          <p:nvPr/>
        </p:nvGrpSpPr>
        <p:grpSpPr>
          <a:xfrm>
            <a:off x="5618163" y="1374775"/>
            <a:ext cx="709611" cy="703262"/>
            <a:chOff x="4337" y="290"/>
            <a:chExt cx="446" cy="442"/>
          </a:xfrm>
        </p:grpSpPr>
        <p:pic>
          <p:nvPicPr>
            <p:cNvPr id="2316" name="Google Shape;2316;p64"/>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317" name="Google Shape;2317;p64"/>
            <p:cNvGrpSpPr/>
            <p:nvPr/>
          </p:nvGrpSpPr>
          <p:grpSpPr>
            <a:xfrm>
              <a:off x="4337" y="367"/>
              <a:ext cx="446" cy="365"/>
              <a:chOff x="4188" y="817"/>
              <a:chExt cx="520" cy="365"/>
            </a:xfrm>
          </p:grpSpPr>
          <p:sp>
            <p:nvSpPr>
              <p:cNvPr id="2318" name="Google Shape;2318;p64"/>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19" name="Google Shape;2319;p64"/>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cxnSp>
        <p:nvCxnSpPr>
          <p:cNvPr id="2320" name="Google Shape;2320;p64"/>
          <p:cNvCxnSpPr/>
          <p:nvPr/>
        </p:nvCxnSpPr>
        <p:spPr>
          <a:xfrm flipH="1" rot="10800000">
            <a:off x="5724525" y="3676649"/>
            <a:ext cx="1123950" cy="1085850"/>
          </a:xfrm>
          <a:prstGeom prst="straightConnector1">
            <a:avLst/>
          </a:prstGeom>
          <a:noFill/>
          <a:ln cap="flat" cmpd="sng" w="28575">
            <a:solidFill>
              <a:srgbClr val="FF0000"/>
            </a:solidFill>
            <a:prstDash val="solid"/>
            <a:round/>
            <a:headEnd len="lg" w="lg" type="triangle"/>
            <a:tailEnd len="lg" w="lg" type="triangle"/>
          </a:ln>
        </p:spPr>
      </p:cxnSp>
      <p:cxnSp>
        <p:nvCxnSpPr>
          <p:cNvPr id="2321" name="Google Shape;2321;p64"/>
          <p:cNvCxnSpPr/>
          <p:nvPr/>
        </p:nvCxnSpPr>
        <p:spPr>
          <a:xfrm rot="10800000">
            <a:off x="4981575" y="3152775"/>
            <a:ext cx="0" cy="1247774"/>
          </a:xfrm>
          <a:prstGeom prst="straightConnector1">
            <a:avLst/>
          </a:prstGeom>
          <a:noFill/>
          <a:ln cap="flat" cmpd="sng" w="28575">
            <a:solidFill>
              <a:srgbClr val="FF0000"/>
            </a:solidFill>
            <a:prstDash val="solid"/>
            <a:round/>
            <a:headEnd len="lg" w="lg" type="triangle"/>
            <a:tailEnd len="lg" w="lg" type="triangle"/>
          </a:ln>
        </p:spPr>
      </p:cxnSp>
      <p:grpSp>
        <p:nvGrpSpPr>
          <p:cNvPr id="2322" name="Google Shape;2322;p64"/>
          <p:cNvGrpSpPr/>
          <p:nvPr/>
        </p:nvGrpSpPr>
        <p:grpSpPr>
          <a:xfrm>
            <a:off x="5821363" y="3970338"/>
            <a:ext cx="1031875" cy="457200"/>
            <a:chOff x="3745" y="2537"/>
            <a:chExt cx="650" cy="288"/>
          </a:xfrm>
        </p:grpSpPr>
        <p:sp>
          <p:nvSpPr>
            <p:cNvPr id="2323" name="Google Shape;2323;p64"/>
            <p:cNvSpPr/>
            <p:nvPr/>
          </p:nvSpPr>
          <p:spPr>
            <a:xfrm>
              <a:off x="3797" y="2579"/>
              <a:ext cx="540" cy="19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24" name="Google Shape;2324;p64"/>
            <p:cNvSpPr txBox="1"/>
            <p:nvPr/>
          </p:nvSpPr>
          <p:spPr>
            <a:xfrm>
              <a:off x="3745" y="2537"/>
              <a:ext cx="65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SMTP</a:t>
              </a:r>
              <a:endParaRPr/>
            </a:p>
          </p:txBody>
        </p:sp>
      </p:grpSp>
      <p:grpSp>
        <p:nvGrpSpPr>
          <p:cNvPr id="2325" name="Google Shape;2325;p64"/>
          <p:cNvGrpSpPr/>
          <p:nvPr/>
        </p:nvGrpSpPr>
        <p:grpSpPr>
          <a:xfrm>
            <a:off x="5783263" y="2713038"/>
            <a:ext cx="1031875" cy="457200"/>
            <a:chOff x="3745" y="2537"/>
            <a:chExt cx="650" cy="288"/>
          </a:xfrm>
        </p:grpSpPr>
        <p:sp>
          <p:nvSpPr>
            <p:cNvPr id="2326" name="Google Shape;2326;p64"/>
            <p:cNvSpPr/>
            <p:nvPr/>
          </p:nvSpPr>
          <p:spPr>
            <a:xfrm>
              <a:off x="3797" y="2579"/>
              <a:ext cx="540" cy="19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27" name="Google Shape;2327;p64"/>
            <p:cNvSpPr txBox="1"/>
            <p:nvPr/>
          </p:nvSpPr>
          <p:spPr>
            <a:xfrm>
              <a:off x="3745" y="2537"/>
              <a:ext cx="65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SMTP</a:t>
              </a:r>
              <a:endParaRPr/>
            </a:p>
          </p:txBody>
        </p:sp>
      </p:grpSp>
      <p:grpSp>
        <p:nvGrpSpPr>
          <p:cNvPr id="2328" name="Google Shape;2328;p64"/>
          <p:cNvGrpSpPr/>
          <p:nvPr/>
        </p:nvGrpSpPr>
        <p:grpSpPr>
          <a:xfrm>
            <a:off x="4459288" y="3427413"/>
            <a:ext cx="1031875" cy="457200"/>
            <a:chOff x="3745" y="2537"/>
            <a:chExt cx="650" cy="288"/>
          </a:xfrm>
        </p:grpSpPr>
        <p:sp>
          <p:nvSpPr>
            <p:cNvPr id="2329" name="Google Shape;2329;p64"/>
            <p:cNvSpPr/>
            <p:nvPr/>
          </p:nvSpPr>
          <p:spPr>
            <a:xfrm>
              <a:off x="3797" y="2579"/>
              <a:ext cx="540" cy="19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30" name="Google Shape;2330;p64"/>
            <p:cNvSpPr txBox="1"/>
            <p:nvPr/>
          </p:nvSpPr>
          <p:spPr>
            <a:xfrm>
              <a:off x="3745" y="2537"/>
              <a:ext cx="65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SMTP</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4" name="Shape 2334"/>
        <p:cNvGrpSpPr/>
        <p:nvPr/>
      </p:nvGrpSpPr>
      <p:grpSpPr>
        <a:xfrm>
          <a:off x="0" y="0"/>
          <a:ext cx="0" cy="0"/>
          <a:chOff x="0" y="0"/>
          <a:chExt cx="0" cy="0"/>
        </a:xfrm>
      </p:grpSpPr>
      <p:sp>
        <p:nvSpPr>
          <p:cNvPr id="2335" name="Google Shape;2335;p6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336" name="Google Shape;2336;p6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337" name="Google Shape;2337;p65"/>
          <p:cNvSpPr txBox="1"/>
          <p:nvPr>
            <p:ph type="title"/>
          </p:nvPr>
        </p:nvSpPr>
        <p:spPr>
          <a:xfrm>
            <a:off x="409575"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Electronic Mail: mail servers</a:t>
            </a:r>
            <a:endParaRPr/>
          </a:p>
        </p:txBody>
      </p:sp>
      <p:sp>
        <p:nvSpPr>
          <p:cNvPr id="2338" name="Google Shape;2338;p65"/>
          <p:cNvSpPr txBox="1"/>
          <p:nvPr>
            <p:ph idx="1" type="body"/>
          </p:nvPr>
        </p:nvSpPr>
        <p:spPr>
          <a:xfrm>
            <a:off x="533400" y="1600200"/>
            <a:ext cx="393382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Mail Servers</a:t>
            </a:r>
            <a:r>
              <a:rPr b="0" i="0" lang="en-US" sz="2400" u="none" cap="none" strike="noStrike">
                <a:solidFill>
                  <a:schemeClr val="dk1"/>
                </a:solidFill>
                <a:latin typeface="Comic Sans MS"/>
                <a:ea typeface="Comic Sans MS"/>
                <a:cs typeface="Comic Sans MS"/>
                <a:sym typeface="Comic Sans MS"/>
              </a:rPr>
              <a:t> </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rgbClr val="FF0000"/>
                </a:solidFill>
                <a:latin typeface="Comic Sans MS"/>
                <a:ea typeface="Comic Sans MS"/>
                <a:cs typeface="Comic Sans MS"/>
                <a:sym typeface="Comic Sans MS"/>
              </a:rPr>
              <a:t>mailbox</a:t>
            </a:r>
            <a:r>
              <a:rPr b="0" i="0" lang="en-US" sz="2000" u="none" cap="none" strike="noStrike">
                <a:solidFill>
                  <a:schemeClr val="dk1"/>
                </a:solidFill>
                <a:latin typeface="Comic Sans MS"/>
                <a:ea typeface="Comic Sans MS"/>
                <a:cs typeface="Comic Sans MS"/>
                <a:sym typeface="Comic Sans MS"/>
              </a:rPr>
              <a:t> contains incoming messages for user</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rgbClr val="FF0000"/>
                </a:solidFill>
                <a:latin typeface="Comic Sans MS"/>
                <a:ea typeface="Comic Sans MS"/>
                <a:cs typeface="Comic Sans MS"/>
                <a:sym typeface="Comic Sans MS"/>
              </a:rPr>
              <a:t>message</a:t>
            </a:r>
            <a:r>
              <a:rPr b="0" i="0" lang="en-US" sz="2000" u="none" cap="none" strike="noStrike">
                <a:solidFill>
                  <a:schemeClr val="dk1"/>
                </a:solidFill>
                <a:latin typeface="Comic Sans MS"/>
                <a:ea typeface="Comic Sans MS"/>
                <a:cs typeface="Comic Sans MS"/>
                <a:sym typeface="Comic Sans MS"/>
              </a:rPr>
              <a:t> </a:t>
            </a:r>
            <a:r>
              <a:rPr b="0" i="0" lang="en-US" sz="2000" u="none" cap="none" strike="noStrike">
                <a:solidFill>
                  <a:srgbClr val="FF0000"/>
                </a:solidFill>
                <a:latin typeface="Comic Sans MS"/>
                <a:ea typeface="Comic Sans MS"/>
                <a:cs typeface="Comic Sans MS"/>
                <a:sym typeface="Comic Sans MS"/>
              </a:rPr>
              <a:t>queue</a:t>
            </a:r>
            <a:r>
              <a:rPr b="0" i="0" lang="en-US" sz="2000" u="none" cap="none" strike="noStrike">
                <a:solidFill>
                  <a:schemeClr val="dk1"/>
                </a:solidFill>
                <a:latin typeface="Comic Sans MS"/>
                <a:ea typeface="Comic Sans MS"/>
                <a:cs typeface="Comic Sans MS"/>
                <a:sym typeface="Comic Sans MS"/>
              </a:rPr>
              <a:t> of outgoing (to be sent) mail messages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rgbClr val="FF0000"/>
                </a:solidFill>
                <a:latin typeface="Comic Sans MS"/>
                <a:ea typeface="Comic Sans MS"/>
                <a:cs typeface="Comic Sans MS"/>
                <a:sym typeface="Comic Sans MS"/>
              </a:rPr>
              <a:t>SMTP protocol</a:t>
            </a:r>
            <a:r>
              <a:rPr b="0" i="0" lang="en-US" sz="2000" u="none" cap="none" strike="noStrike">
                <a:solidFill>
                  <a:schemeClr val="dk1"/>
                </a:solidFill>
                <a:latin typeface="Comic Sans MS"/>
                <a:ea typeface="Comic Sans MS"/>
                <a:cs typeface="Comic Sans MS"/>
                <a:sym typeface="Comic Sans MS"/>
              </a:rPr>
              <a:t> between mail servers to send email messages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client: sending mail server</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“server”: receiving mail server</a:t>
            </a:r>
            <a:endParaRPr/>
          </a:p>
        </p:txBody>
      </p:sp>
      <p:cxnSp>
        <p:nvCxnSpPr>
          <p:cNvPr id="2339" name="Google Shape;2339;p65"/>
          <p:cNvCxnSpPr/>
          <p:nvPr/>
        </p:nvCxnSpPr>
        <p:spPr>
          <a:xfrm>
            <a:off x="6038850" y="2628900"/>
            <a:ext cx="1123950" cy="790575"/>
          </a:xfrm>
          <a:prstGeom prst="straightConnector1">
            <a:avLst/>
          </a:prstGeom>
          <a:noFill/>
          <a:ln cap="flat" cmpd="sng" w="28575">
            <a:solidFill>
              <a:srgbClr val="FF0000"/>
            </a:solidFill>
            <a:prstDash val="solid"/>
            <a:round/>
            <a:headEnd len="lg" w="lg" type="triangle"/>
            <a:tailEnd len="lg" w="lg" type="triangle"/>
          </a:ln>
        </p:spPr>
      </p:cxnSp>
      <p:grpSp>
        <p:nvGrpSpPr>
          <p:cNvPr id="2340" name="Google Shape;2340;p65"/>
          <p:cNvGrpSpPr/>
          <p:nvPr/>
        </p:nvGrpSpPr>
        <p:grpSpPr>
          <a:xfrm>
            <a:off x="7431089" y="2555874"/>
            <a:ext cx="355600" cy="936500"/>
            <a:chOff x="4179" y="782"/>
            <a:chExt cx="150" cy="307"/>
          </a:xfrm>
        </p:grpSpPr>
        <p:sp>
          <p:nvSpPr>
            <p:cNvPr id="2341" name="Google Shape;2341;p65"/>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42" name="Google Shape;2342;p65"/>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43" name="Google Shape;2343;p65"/>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44" name="Google Shape;2344;p65"/>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345" name="Google Shape;2345;p65"/>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346" name="Google Shape;2346;p65"/>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347" name="Google Shape;2347;p65"/>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48" name="Google Shape;2348;p65"/>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349" name="Google Shape;2349;p65"/>
          <p:cNvGrpSpPr/>
          <p:nvPr/>
        </p:nvGrpSpPr>
        <p:grpSpPr>
          <a:xfrm>
            <a:off x="7188200" y="3008313"/>
            <a:ext cx="820733" cy="1049337"/>
            <a:chOff x="4288" y="2627"/>
            <a:chExt cx="516" cy="660"/>
          </a:xfrm>
        </p:grpSpPr>
        <p:sp>
          <p:nvSpPr>
            <p:cNvPr id="2350" name="Google Shape;2350;p65"/>
            <p:cNvSpPr/>
            <p:nvPr/>
          </p:nvSpPr>
          <p:spPr>
            <a:xfrm>
              <a:off x="4295" y="2652"/>
              <a:ext cx="509" cy="635"/>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51" name="Google Shape;2351;p65"/>
            <p:cNvSpPr txBox="1"/>
            <p:nvPr/>
          </p:nvSpPr>
          <p:spPr>
            <a:xfrm>
              <a:off x="4288" y="2627"/>
              <a:ext cx="503"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mail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2352" name="Google Shape;2352;p65"/>
            <p:cNvSpPr/>
            <p:nvPr/>
          </p:nvSpPr>
          <p:spPr>
            <a:xfrm>
              <a:off x="4320" y="3005"/>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353" name="Google Shape;2353;p65"/>
            <p:cNvCxnSpPr/>
            <p:nvPr/>
          </p:nvCxnSpPr>
          <p:spPr>
            <a:xfrm>
              <a:off x="4368" y="3034"/>
              <a:ext cx="0" cy="72"/>
            </a:xfrm>
            <a:prstGeom prst="straightConnector1">
              <a:avLst/>
            </a:prstGeom>
            <a:noFill/>
            <a:ln cap="flat" cmpd="sng" w="19050">
              <a:solidFill>
                <a:schemeClr val="dk1"/>
              </a:solidFill>
              <a:prstDash val="solid"/>
              <a:round/>
              <a:headEnd len="sm" w="sm" type="none"/>
              <a:tailEnd len="sm" w="sm" type="none"/>
            </a:ln>
          </p:spPr>
        </p:cxnSp>
        <p:cxnSp>
          <p:nvCxnSpPr>
            <p:cNvPr id="2354" name="Google Shape;2354;p65"/>
            <p:cNvCxnSpPr/>
            <p:nvPr/>
          </p:nvCxnSpPr>
          <p:spPr>
            <a:xfrm>
              <a:off x="4477"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55" name="Google Shape;2355;p65"/>
            <p:cNvCxnSpPr/>
            <p:nvPr/>
          </p:nvCxnSpPr>
          <p:spPr>
            <a:xfrm>
              <a:off x="4533" y="3035"/>
              <a:ext cx="0" cy="72"/>
            </a:xfrm>
            <a:prstGeom prst="straightConnector1">
              <a:avLst/>
            </a:prstGeom>
            <a:noFill/>
            <a:ln cap="flat" cmpd="sng" w="19050">
              <a:solidFill>
                <a:schemeClr val="dk1"/>
              </a:solidFill>
              <a:prstDash val="solid"/>
              <a:round/>
              <a:headEnd len="sm" w="sm" type="none"/>
              <a:tailEnd len="sm" w="sm" type="none"/>
            </a:ln>
          </p:spPr>
        </p:cxnSp>
        <p:cxnSp>
          <p:nvCxnSpPr>
            <p:cNvPr id="2356" name="Google Shape;2356;p65"/>
            <p:cNvCxnSpPr/>
            <p:nvPr/>
          </p:nvCxnSpPr>
          <p:spPr>
            <a:xfrm>
              <a:off x="459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57" name="Google Shape;2357;p65"/>
            <p:cNvCxnSpPr/>
            <p:nvPr/>
          </p:nvCxnSpPr>
          <p:spPr>
            <a:xfrm>
              <a:off x="465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58" name="Google Shape;2358;p65"/>
            <p:cNvCxnSpPr/>
            <p:nvPr/>
          </p:nvCxnSpPr>
          <p:spPr>
            <a:xfrm>
              <a:off x="4706"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59" name="Google Shape;2359;p65"/>
            <p:cNvCxnSpPr/>
            <p:nvPr/>
          </p:nvCxnSpPr>
          <p:spPr>
            <a:xfrm>
              <a:off x="4422" y="3034"/>
              <a:ext cx="0" cy="72"/>
            </a:xfrm>
            <a:prstGeom prst="straightConnector1">
              <a:avLst/>
            </a:prstGeom>
            <a:noFill/>
            <a:ln cap="flat" cmpd="sng" w="19050">
              <a:solidFill>
                <a:schemeClr val="dk1"/>
              </a:solidFill>
              <a:prstDash val="solid"/>
              <a:round/>
              <a:headEnd len="sm" w="sm" type="none"/>
              <a:tailEnd len="sm" w="sm" type="none"/>
            </a:ln>
          </p:spPr>
        </p:cxnSp>
        <p:sp>
          <p:nvSpPr>
            <p:cNvPr id="2360" name="Google Shape;2360;p65"/>
            <p:cNvSpPr/>
            <p:nvPr/>
          </p:nvSpPr>
          <p:spPr>
            <a:xfrm>
              <a:off x="4327"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61" name="Google Shape;2361;p65"/>
            <p:cNvSpPr/>
            <p:nvPr/>
          </p:nvSpPr>
          <p:spPr>
            <a:xfrm>
              <a:off x="4413"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62" name="Google Shape;2362;p65"/>
            <p:cNvSpPr/>
            <p:nvPr/>
          </p:nvSpPr>
          <p:spPr>
            <a:xfrm>
              <a:off x="4500" y="3171"/>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63" name="Google Shape;2363;p65"/>
            <p:cNvSpPr/>
            <p:nvPr/>
          </p:nvSpPr>
          <p:spPr>
            <a:xfrm>
              <a:off x="4597"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64" name="Google Shape;2364;p65"/>
            <p:cNvSpPr/>
            <p:nvPr/>
          </p:nvSpPr>
          <p:spPr>
            <a:xfrm>
              <a:off x="4693"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365" name="Google Shape;2365;p65"/>
          <p:cNvGrpSpPr/>
          <p:nvPr/>
        </p:nvGrpSpPr>
        <p:grpSpPr>
          <a:xfrm>
            <a:off x="7913688" y="2146299"/>
            <a:ext cx="709611" cy="703262"/>
            <a:chOff x="4337" y="290"/>
            <a:chExt cx="446" cy="442"/>
          </a:xfrm>
        </p:grpSpPr>
        <p:pic>
          <p:nvPicPr>
            <p:cNvPr id="2366" name="Google Shape;2366;p65"/>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367" name="Google Shape;2367;p65"/>
            <p:cNvGrpSpPr/>
            <p:nvPr/>
          </p:nvGrpSpPr>
          <p:grpSpPr>
            <a:xfrm>
              <a:off x="4337" y="367"/>
              <a:ext cx="446" cy="365"/>
              <a:chOff x="4188" y="817"/>
              <a:chExt cx="520" cy="365"/>
            </a:xfrm>
          </p:grpSpPr>
          <p:sp>
            <p:nvSpPr>
              <p:cNvPr id="2368" name="Google Shape;2368;p65"/>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69" name="Google Shape;2369;p65"/>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370" name="Google Shape;2370;p65"/>
          <p:cNvGrpSpPr/>
          <p:nvPr/>
        </p:nvGrpSpPr>
        <p:grpSpPr>
          <a:xfrm>
            <a:off x="8142288" y="3155949"/>
            <a:ext cx="709611" cy="703262"/>
            <a:chOff x="4337" y="290"/>
            <a:chExt cx="446" cy="442"/>
          </a:xfrm>
        </p:grpSpPr>
        <p:pic>
          <p:nvPicPr>
            <p:cNvPr id="2371" name="Google Shape;2371;p65"/>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372" name="Google Shape;2372;p65"/>
            <p:cNvGrpSpPr/>
            <p:nvPr/>
          </p:nvGrpSpPr>
          <p:grpSpPr>
            <a:xfrm>
              <a:off x="4337" y="367"/>
              <a:ext cx="446" cy="365"/>
              <a:chOff x="4188" y="817"/>
              <a:chExt cx="520" cy="365"/>
            </a:xfrm>
          </p:grpSpPr>
          <p:sp>
            <p:nvSpPr>
              <p:cNvPr id="2373" name="Google Shape;2373;p65"/>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74" name="Google Shape;2374;p65"/>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375" name="Google Shape;2375;p65"/>
          <p:cNvGrpSpPr/>
          <p:nvPr/>
        </p:nvGrpSpPr>
        <p:grpSpPr>
          <a:xfrm>
            <a:off x="7913688" y="4203699"/>
            <a:ext cx="709611" cy="703262"/>
            <a:chOff x="4337" y="290"/>
            <a:chExt cx="446" cy="442"/>
          </a:xfrm>
        </p:grpSpPr>
        <p:pic>
          <p:nvPicPr>
            <p:cNvPr id="2376" name="Google Shape;2376;p65"/>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377" name="Google Shape;2377;p65"/>
            <p:cNvGrpSpPr/>
            <p:nvPr/>
          </p:nvGrpSpPr>
          <p:grpSpPr>
            <a:xfrm>
              <a:off x="4337" y="367"/>
              <a:ext cx="446" cy="365"/>
              <a:chOff x="4188" y="817"/>
              <a:chExt cx="520" cy="365"/>
            </a:xfrm>
          </p:grpSpPr>
          <p:sp>
            <p:nvSpPr>
              <p:cNvPr id="2378" name="Google Shape;2378;p65"/>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79" name="Google Shape;2379;p65"/>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380" name="Google Shape;2380;p65"/>
          <p:cNvGrpSpPr/>
          <p:nvPr/>
        </p:nvGrpSpPr>
        <p:grpSpPr>
          <a:xfrm>
            <a:off x="5187950" y="3965575"/>
            <a:ext cx="820733" cy="1500188"/>
            <a:chOff x="3484" y="2522"/>
            <a:chExt cx="516" cy="945"/>
          </a:xfrm>
        </p:grpSpPr>
        <p:grpSp>
          <p:nvGrpSpPr>
            <p:cNvPr id="2381" name="Google Shape;2381;p65"/>
            <p:cNvGrpSpPr/>
            <p:nvPr/>
          </p:nvGrpSpPr>
          <p:grpSpPr>
            <a:xfrm>
              <a:off x="3630" y="2522"/>
              <a:ext cx="224" cy="589"/>
              <a:chOff x="4179" y="782"/>
              <a:chExt cx="150" cy="307"/>
            </a:xfrm>
          </p:grpSpPr>
          <p:sp>
            <p:nvSpPr>
              <p:cNvPr id="2382" name="Google Shape;2382;p65"/>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83" name="Google Shape;2383;p65"/>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84" name="Google Shape;2384;p65"/>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85" name="Google Shape;2385;p65"/>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386" name="Google Shape;2386;p65"/>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387" name="Google Shape;2387;p65"/>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388" name="Google Shape;2388;p65"/>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89" name="Google Shape;2389;p65"/>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390" name="Google Shape;2390;p65"/>
            <p:cNvGrpSpPr/>
            <p:nvPr/>
          </p:nvGrpSpPr>
          <p:grpSpPr>
            <a:xfrm>
              <a:off x="3484" y="2807"/>
              <a:ext cx="516" cy="660"/>
              <a:chOff x="4288" y="2627"/>
              <a:chExt cx="516" cy="660"/>
            </a:xfrm>
          </p:grpSpPr>
          <p:sp>
            <p:nvSpPr>
              <p:cNvPr id="2391" name="Google Shape;2391;p65"/>
              <p:cNvSpPr/>
              <p:nvPr/>
            </p:nvSpPr>
            <p:spPr>
              <a:xfrm>
                <a:off x="4295" y="2652"/>
                <a:ext cx="509" cy="635"/>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392" name="Google Shape;2392;p65"/>
              <p:cNvSpPr txBox="1"/>
              <p:nvPr/>
            </p:nvSpPr>
            <p:spPr>
              <a:xfrm>
                <a:off x="4288" y="2627"/>
                <a:ext cx="503"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mail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2393" name="Google Shape;2393;p65"/>
              <p:cNvSpPr/>
              <p:nvPr/>
            </p:nvSpPr>
            <p:spPr>
              <a:xfrm>
                <a:off x="4320" y="3005"/>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394" name="Google Shape;2394;p65"/>
              <p:cNvCxnSpPr/>
              <p:nvPr/>
            </p:nvCxnSpPr>
            <p:spPr>
              <a:xfrm>
                <a:off x="4368" y="3034"/>
                <a:ext cx="0" cy="72"/>
              </a:xfrm>
              <a:prstGeom prst="straightConnector1">
                <a:avLst/>
              </a:prstGeom>
              <a:noFill/>
              <a:ln cap="flat" cmpd="sng" w="19050">
                <a:solidFill>
                  <a:schemeClr val="dk1"/>
                </a:solidFill>
                <a:prstDash val="solid"/>
                <a:round/>
                <a:headEnd len="sm" w="sm" type="none"/>
                <a:tailEnd len="sm" w="sm" type="none"/>
              </a:ln>
            </p:spPr>
          </p:cxnSp>
          <p:cxnSp>
            <p:nvCxnSpPr>
              <p:cNvPr id="2395" name="Google Shape;2395;p65"/>
              <p:cNvCxnSpPr/>
              <p:nvPr/>
            </p:nvCxnSpPr>
            <p:spPr>
              <a:xfrm>
                <a:off x="4477"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96" name="Google Shape;2396;p65"/>
              <p:cNvCxnSpPr/>
              <p:nvPr/>
            </p:nvCxnSpPr>
            <p:spPr>
              <a:xfrm>
                <a:off x="4533" y="3035"/>
                <a:ext cx="0" cy="72"/>
              </a:xfrm>
              <a:prstGeom prst="straightConnector1">
                <a:avLst/>
              </a:prstGeom>
              <a:noFill/>
              <a:ln cap="flat" cmpd="sng" w="19050">
                <a:solidFill>
                  <a:schemeClr val="dk1"/>
                </a:solidFill>
                <a:prstDash val="solid"/>
                <a:round/>
                <a:headEnd len="sm" w="sm" type="none"/>
                <a:tailEnd len="sm" w="sm" type="none"/>
              </a:ln>
            </p:spPr>
          </p:cxnSp>
          <p:cxnSp>
            <p:nvCxnSpPr>
              <p:cNvPr id="2397" name="Google Shape;2397;p65"/>
              <p:cNvCxnSpPr/>
              <p:nvPr/>
            </p:nvCxnSpPr>
            <p:spPr>
              <a:xfrm>
                <a:off x="459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98" name="Google Shape;2398;p65"/>
              <p:cNvCxnSpPr/>
              <p:nvPr/>
            </p:nvCxnSpPr>
            <p:spPr>
              <a:xfrm>
                <a:off x="465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399" name="Google Shape;2399;p65"/>
              <p:cNvCxnSpPr/>
              <p:nvPr/>
            </p:nvCxnSpPr>
            <p:spPr>
              <a:xfrm>
                <a:off x="4706" y="3032"/>
                <a:ext cx="0" cy="72"/>
              </a:xfrm>
              <a:prstGeom prst="straightConnector1">
                <a:avLst/>
              </a:prstGeom>
              <a:noFill/>
              <a:ln cap="flat" cmpd="sng" w="19050">
                <a:solidFill>
                  <a:schemeClr val="dk1"/>
                </a:solidFill>
                <a:prstDash val="solid"/>
                <a:round/>
                <a:headEnd len="sm" w="sm" type="none"/>
                <a:tailEnd len="sm" w="sm" type="none"/>
              </a:ln>
            </p:spPr>
          </p:cxnSp>
          <p:cxnSp>
            <p:nvCxnSpPr>
              <p:cNvPr id="2400" name="Google Shape;2400;p65"/>
              <p:cNvCxnSpPr/>
              <p:nvPr/>
            </p:nvCxnSpPr>
            <p:spPr>
              <a:xfrm>
                <a:off x="4422" y="3034"/>
                <a:ext cx="0" cy="72"/>
              </a:xfrm>
              <a:prstGeom prst="straightConnector1">
                <a:avLst/>
              </a:prstGeom>
              <a:noFill/>
              <a:ln cap="flat" cmpd="sng" w="19050">
                <a:solidFill>
                  <a:schemeClr val="dk1"/>
                </a:solidFill>
                <a:prstDash val="solid"/>
                <a:round/>
                <a:headEnd len="sm" w="sm" type="none"/>
                <a:tailEnd len="sm" w="sm" type="none"/>
              </a:ln>
            </p:spPr>
          </p:cxnSp>
          <p:sp>
            <p:nvSpPr>
              <p:cNvPr id="2401" name="Google Shape;2401;p65"/>
              <p:cNvSpPr/>
              <p:nvPr/>
            </p:nvSpPr>
            <p:spPr>
              <a:xfrm>
                <a:off x="4327"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02" name="Google Shape;2402;p65"/>
              <p:cNvSpPr/>
              <p:nvPr/>
            </p:nvSpPr>
            <p:spPr>
              <a:xfrm>
                <a:off x="4413"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03" name="Google Shape;2403;p65"/>
              <p:cNvSpPr/>
              <p:nvPr/>
            </p:nvSpPr>
            <p:spPr>
              <a:xfrm>
                <a:off x="4500" y="3171"/>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04" name="Google Shape;2404;p65"/>
              <p:cNvSpPr/>
              <p:nvPr/>
            </p:nvSpPr>
            <p:spPr>
              <a:xfrm>
                <a:off x="4597"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05" name="Google Shape;2405;p65"/>
              <p:cNvSpPr/>
              <p:nvPr/>
            </p:nvSpPr>
            <p:spPr>
              <a:xfrm>
                <a:off x="4693"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grpSp>
        <p:nvGrpSpPr>
          <p:cNvPr id="2406" name="Google Shape;2406;p65"/>
          <p:cNvGrpSpPr/>
          <p:nvPr/>
        </p:nvGrpSpPr>
        <p:grpSpPr>
          <a:xfrm>
            <a:off x="6142038" y="5070474"/>
            <a:ext cx="709611" cy="703262"/>
            <a:chOff x="4337" y="290"/>
            <a:chExt cx="446" cy="442"/>
          </a:xfrm>
        </p:grpSpPr>
        <p:pic>
          <p:nvPicPr>
            <p:cNvPr id="2407" name="Google Shape;2407;p65"/>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408" name="Google Shape;2408;p65"/>
            <p:cNvGrpSpPr/>
            <p:nvPr/>
          </p:nvGrpSpPr>
          <p:grpSpPr>
            <a:xfrm>
              <a:off x="4337" y="367"/>
              <a:ext cx="446" cy="365"/>
              <a:chOff x="4188" y="817"/>
              <a:chExt cx="520" cy="365"/>
            </a:xfrm>
          </p:grpSpPr>
          <p:sp>
            <p:nvSpPr>
              <p:cNvPr id="2409" name="Google Shape;2409;p65"/>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10" name="Google Shape;2410;p65"/>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411" name="Google Shape;2411;p65"/>
          <p:cNvGrpSpPr/>
          <p:nvPr/>
        </p:nvGrpSpPr>
        <p:grpSpPr>
          <a:xfrm>
            <a:off x="5303838" y="5575299"/>
            <a:ext cx="709611" cy="703262"/>
            <a:chOff x="4337" y="290"/>
            <a:chExt cx="446" cy="442"/>
          </a:xfrm>
        </p:grpSpPr>
        <p:pic>
          <p:nvPicPr>
            <p:cNvPr id="2412" name="Google Shape;2412;p65"/>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413" name="Google Shape;2413;p65"/>
            <p:cNvGrpSpPr/>
            <p:nvPr/>
          </p:nvGrpSpPr>
          <p:grpSpPr>
            <a:xfrm>
              <a:off x="4337" y="367"/>
              <a:ext cx="446" cy="365"/>
              <a:chOff x="4188" y="817"/>
              <a:chExt cx="520" cy="365"/>
            </a:xfrm>
          </p:grpSpPr>
          <p:sp>
            <p:nvSpPr>
              <p:cNvPr id="2414" name="Google Shape;2414;p65"/>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15" name="Google Shape;2415;p65"/>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416" name="Google Shape;2416;p65"/>
          <p:cNvGrpSpPr/>
          <p:nvPr/>
        </p:nvGrpSpPr>
        <p:grpSpPr>
          <a:xfrm>
            <a:off x="5187950" y="1708150"/>
            <a:ext cx="820733" cy="1500188"/>
            <a:chOff x="3484" y="2522"/>
            <a:chExt cx="516" cy="945"/>
          </a:xfrm>
        </p:grpSpPr>
        <p:grpSp>
          <p:nvGrpSpPr>
            <p:cNvPr id="2417" name="Google Shape;2417;p65"/>
            <p:cNvGrpSpPr/>
            <p:nvPr/>
          </p:nvGrpSpPr>
          <p:grpSpPr>
            <a:xfrm>
              <a:off x="3630" y="2522"/>
              <a:ext cx="224" cy="589"/>
              <a:chOff x="4179" y="782"/>
              <a:chExt cx="150" cy="307"/>
            </a:xfrm>
          </p:grpSpPr>
          <p:sp>
            <p:nvSpPr>
              <p:cNvPr id="2418" name="Google Shape;2418;p65"/>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19" name="Google Shape;2419;p65"/>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20" name="Google Shape;2420;p65"/>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21" name="Google Shape;2421;p65"/>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422" name="Google Shape;2422;p65"/>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423" name="Google Shape;2423;p65"/>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424" name="Google Shape;2424;p65"/>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25" name="Google Shape;2425;p65"/>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426" name="Google Shape;2426;p65"/>
            <p:cNvGrpSpPr/>
            <p:nvPr/>
          </p:nvGrpSpPr>
          <p:grpSpPr>
            <a:xfrm>
              <a:off x="3484" y="2807"/>
              <a:ext cx="516" cy="660"/>
              <a:chOff x="4288" y="2627"/>
              <a:chExt cx="516" cy="660"/>
            </a:xfrm>
          </p:grpSpPr>
          <p:sp>
            <p:nvSpPr>
              <p:cNvPr id="2427" name="Google Shape;2427;p65"/>
              <p:cNvSpPr/>
              <p:nvPr/>
            </p:nvSpPr>
            <p:spPr>
              <a:xfrm>
                <a:off x="4295" y="2652"/>
                <a:ext cx="509" cy="635"/>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28" name="Google Shape;2428;p65"/>
              <p:cNvSpPr txBox="1"/>
              <p:nvPr/>
            </p:nvSpPr>
            <p:spPr>
              <a:xfrm>
                <a:off x="4288" y="2627"/>
                <a:ext cx="503"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mail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2429" name="Google Shape;2429;p65"/>
              <p:cNvSpPr/>
              <p:nvPr/>
            </p:nvSpPr>
            <p:spPr>
              <a:xfrm>
                <a:off x="4320" y="3005"/>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430" name="Google Shape;2430;p65"/>
              <p:cNvCxnSpPr/>
              <p:nvPr/>
            </p:nvCxnSpPr>
            <p:spPr>
              <a:xfrm>
                <a:off x="4368" y="3034"/>
                <a:ext cx="0" cy="72"/>
              </a:xfrm>
              <a:prstGeom prst="straightConnector1">
                <a:avLst/>
              </a:prstGeom>
              <a:noFill/>
              <a:ln cap="flat" cmpd="sng" w="19050">
                <a:solidFill>
                  <a:schemeClr val="dk1"/>
                </a:solidFill>
                <a:prstDash val="solid"/>
                <a:round/>
                <a:headEnd len="sm" w="sm" type="none"/>
                <a:tailEnd len="sm" w="sm" type="none"/>
              </a:ln>
            </p:spPr>
          </p:cxnSp>
          <p:cxnSp>
            <p:nvCxnSpPr>
              <p:cNvPr id="2431" name="Google Shape;2431;p65"/>
              <p:cNvCxnSpPr/>
              <p:nvPr/>
            </p:nvCxnSpPr>
            <p:spPr>
              <a:xfrm>
                <a:off x="4477" y="3032"/>
                <a:ext cx="0" cy="72"/>
              </a:xfrm>
              <a:prstGeom prst="straightConnector1">
                <a:avLst/>
              </a:prstGeom>
              <a:noFill/>
              <a:ln cap="flat" cmpd="sng" w="19050">
                <a:solidFill>
                  <a:schemeClr val="dk1"/>
                </a:solidFill>
                <a:prstDash val="solid"/>
                <a:round/>
                <a:headEnd len="sm" w="sm" type="none"/>
                <a:tailEnd len="sm" w="sm" type="none"/>
              </a:ln>
            </p:spPr>
          </p:cxnSp>
          <p:cxnSp>
            <p:nvCxnSpPr>
              <p:cNvPr id="2432" name="Google Shape;2432;p65"/>
              <p:cNvCxnSpPr/>
              <p:nvPr/>
            </p:nvCxnSpPr>
            <p:spPr>
              <a:xfrm>
                <a:off x="4533" y="3035"/>
                <a:ext cx="0" cy="72"/>
              </a:xfrm>
              <a:prstGeom prst="straightConnector1">
                <a:avLst/>
              </a:prstGeom>
              <a:noFill/>
              <a:ln cap="flat" cmpd="sng" w="19050">
                <a:solidFill>
                  <a:schemeClr val="dk1"/>
                </a:solidFill>
                <a:prstDash val="solid"/>
                <a:round/>
                <a:headEnd len="sm" w="sm" type="none"/>
                <a:tailEnd len="sm" w="sm" type="none"/>
              </a:ln>
            </p:spPr>
          </p:cxnSp>
          <p:cxnSp>
            <p:nvCxnSpPr>
              <p:cNvPr id="2433" name="Google Shape;2433;p65"/>
              <p:cNvCxnSpPr/>
              <p:nvPr/>
            </p:nvCxnSpPr>
            <p:spPr>
              <a:xfrm>
                <a:off x="459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434" name="Google Shape;2434;p65"/>
              <p:cNvCxnSpPr/>
              <p:nvPr/>
            </p:nvCxnSpPr>
            <p:spPr>
              <a:xfrm>
                <a:off x="465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435" name="Google Shape;2435;p65"/>
              <p:cNvCxnSpPr/>
              <p:nvPr/>
            </p:nvCxnSpPr>
            <p:spPr>
              <a:xfrm>
                <a:off x="4706" y="3032"/>
                <a:ext cx="0" cy="72"/>
              </a:xfrm>
              <a:prstGeom prst="straightConnector1">
                <a:avLst/>
              </a:prstGeom>
              <a:noFill/>
              <a:ln cap="flat" cmpd="sng" w="19050">
                <a:solidFill>
                  <a:schemeClr val="dk1"/>
                </a:solidFill>
                <a:prstDash val="solid"/>
                <a:round/>
                <a:headEnd len="sm" w="sm" type="none"/>
                <a:tailEnd len="sm" w="sm" type="none"/>
              </a:ln>
            </p:spPr>
          </p:cxnSp>
          <p:cxnSp>
            <p:nvCxnSpPr>
              <p:cNvPr id="2436" name="Google Shape;2436;p65"/>
              <p:cNvCxnSpPr/>
              <p:nvPr/>
            </p:nvCxnSpPr>
            <p:spPr>
              <a:xfrm>
                <a:off x="4422" y="3034"/>
                <a:ext cx="0" cy="72"/>
              </a:xfrm>
              <a:prstGeom prst="straightConnector1">
                <a:avLst/>
              </a:prstGeom>
              <a:noFill/>
              <a:ln cap="flat" cmpd="sng" w="19050">
                <a:solidFill>
                  <a:schemeClr val="dk1"/>
                </a:solidFill>
                <a:prstDash val="solid"/>
                <a:round/>
                <a:headEnd len="sm" w="sm" type="none"/>
                <a:tailEnd len="sm" w="sm" type="none"/>
              </a:ln>
            </p:spPr>
          </p:cxnSp>
          <p:sp>
            <p:nvSpPr>
              <p:cNvPr id="2437" name="Google Shape;2437;p65"/>
              <p:cNvSpPr/>
              <p:nvPr/>
            </p:nvSpPr>
            <p:spPr>
              <a:xfrm>
                <a:off x="4327"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38" name="Google Shape;2438;p65"/>
              <p:cNvSpPr/>
              <p:nvPr/>
            </p:nvSpPr>
            <p:spPr>
              <a:xfrm>
                <a:off x="4413"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39" name="Google Shape;2439;p65"/>
              <p:cNvSpPr/>
              <p:nvPr/>
            </p:nvSpPr>
            <p:spPr>
              <a:xfrm>
                <a:off x="4500" y="3171"/>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40" name="Google Shape;2440;p65"/>
              <p:cNvSpPr/>
              <p:nvPr/>
            </p:nvSpPr>
            <p:spPr>
              <a:xfrm>
                <a:off x="4597"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41" name="Google Shape;2441;p65"/>
              <p:cNvSpPr/>
              <p:nvPr/>
            </p:nvSpPr>
            <p:spPr>
              <a:xfrm>
                <a:off x="4693"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grpSp>
        <p:nvGrpSpPr>
          <p:cNvPr id="2442" name="Google Shape;2442;p65"/>
          <p:cNvGrpSpPr/>
          <p:nvPr/>
        </p:nvGrpSpPr>
        <p:grpSpPr>
          <a:xfrm>
            <a:off x="5932488" y="1450975"/>
            <a:ext cx="709611" cy="703262"/>
            <a:chOff x="4337" y="290"/>
            <a:chExt cx="446" cy="442"/>
          </a:xfrm>
        </p:grpSpPr>
        <p:pic>
          <p:nvPicPr>
            <p:cNvPr id="2443" name="Google Shape;2443;p65"/>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444" name="Google Shape;2444;p65"/>
            <p:cNvGrpSpPr/>
            <p:nvPr/>
          </p:nvGrpSpPr>
          <p:grpSpPr>
            <a:xfrm>
              <a:off x="4337" y="367"/>
              <a:ext cx="446" cy="365"/>
              <a:chOff x="4188" y="817"/>
              <a:chExt cx="520" cy="365"/>
            </a:xfrm>
          </p:grpSpPr>
          <p:sp>
            <p:nvSpPr>
              <p:cNvPr id="2445" name="Google Shape;2445;p65"/>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46" name="Google Shape;2446;p65"/>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cxnSp>
        <p:nvCxnSpPr>
          <p:cNvPr id="2447" name="Google Shape;2447;p65"/>
          <p:cNvCxnSpPr/>
          <p:nvPr/>
        </p:nvCxnSpPr>
        <p:spPr>
          <a:xfrm flipH="1" rot="10800000">
            <a:off x="6038850" y="3752849"/>
            <a:ext cx="1123950" cy="1085850"/>
          </a:xfrm>
          <a:prstGeom prst="straightConnector1">
            <a:avLst/>
          </a:prstGeom>
          <a:noFill/>
          <a:ln cap="flat" cmpd="sng" w="28575">
            <a:solidFill>
              <a:srgbClr val="FF0000"/>
            </a:solidFill>
            <a:prstDash val="solid"/>
            <a:round/>
            <a:headEnd len="lg" w="lg" type="triangle"/>
            <a:tailEnd len="lg" w="lg" type="triangle"/>
          </a:ln>
        </p:spPr>
      </p:cxnSp>
      <p:cxnSp>
        <p:nvCxnSpPr>
          <p:cNvPr id="2448" name="Google Shape;2448;p65"/>
          <p:cNvCxnSpPr/>
          <p:nvPr/>
        </p:nvCxnSpPr>
        <p:spPr>
          <a:xfrm rot="10800000">
            <a:off x="5295900" y="3228975"/>
            <a:ext cx="0" cy="1247774"/>
          </a:xfrm>
          <a:prstGeom prst="straightConnector1">
            <a:avLst/>
          </a:prstGeom>
          <a:noFill/>
          <a:ln cap="flat" cmpd="sng" w="28575">
            <a:solidFill>
              <a:srgbClr val="FF0000"/>
            </a:solidFill>
            <a:prstDash val="solid"/>
            <a:round/>
            <a:headEnd len="lg" w="lg" type="triangle"/>
            <a:tailEnd len="lg" w="lg" type="triangle"/>
          </a:ln>
        </p:spPr>
      </p:cxnSp>
      <p:grpSp>
        <p:nvGrpSpPr>
          <p:cNvPr id="2449" name="Google Shape;2449;p65"/>
          <p:cNvGrpSpPr/>
          <p:nvPr/>
        </p:nvGrpSpPr>
        <p:grpSpPr>
          <a:xfrm>
            <a:off x="6135688" y="4046538"/>
            <a:ext cx="1031875" cy="457200"/>
            <a:chOff x="3745" y="2537"/>
            <a:chExt cx="650" cy="288"/>
          </a:xfrm>
        </p:grpSpPr>
        <p:sp>
          <p:nvSpPr>
            <p:cNvPr id="2450" name="Google Shape;2450;p65"/>
            <p:cNvSpPr/>
            <p:nvPr/>
          </p:nvSpPr>
          <p:spPr>
            <a:xfrm>
              <a:off x="3797" y="2579"/>
              <a:ext cx="540" cy="19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51" name="Google Shape;2451;p65"/>
            <p:cNvSpPr txBox="1"/>
            <p:nvPr/>
          </p:nvSpPr>
          <p:spPr>
            <a:xfrm>
              <a:off x="3745" y="2537"/>
              <a:ext cx="65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SMTP</a:t>
              </a:r>
              <a:endParaRPr/>
            </a:p>
          </p:txBody>
        </p:sp>
      </p:grpSp>
      <p:grpSp>
        <p:nvGrpSpPr>
          <p:cNvPr id="2452" name="Google Shape;2452;p65"/>
          <p:cNvGrpSpPr/>
          <p:nvPr/>
        </p:nvGrpSpPr>
        <p:grpSpPr>
          <a:xfrm>
            <a:off x="6097588" y="2789238"/>
            <a:ext cx="1031875" cy="457200"/>
            <a:chOff x="3745" y="2537"/>
            <a:chExt cx="650" cy="288"/>
          </a:xfrm>
        </p:grpSpPr>
        <p:sp>
          <p:nvSpPr>
            <p:cNvPr id="2453" name="Google Shape;2453;p65"/>
            <p:cNvSpPr/>
            <p:nvPr/>
          </p:nvSpPr>
          <p:spPr>
            <a:xfrm>
              <a:off x="3797" y="2579"/>
              <a:ext cx="540" cy="19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54" name="Google Shape;2454;p65"/>
            <p:cNvSpPr txBox="1"/>
            <p:nvPr/>
          </p:nvSpPr>
          <p:spPr>
            <a:xfrm>
              <a:off x="3745" y="2537"/>
              <a:ext cx="65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SMTP</a:t>
              </a:r>
              <a:endParaRPr/>
            </a:p>
          </p:txBody>
        </p:sp>
      </p:grpSp>
      <p:grpSp>
        <p:nvGrpSpPr>
          <p:cNvPr id="2455" name="Google Shape;2455;p65"/>
          <p:cNvGrpSpPr/>
          <p:nvPr/>
        </p:nvGrpSpPr>
        <p:grpSpPr>
          <a:xfrm>
            <a:off x="4773613" y="3503613"/>
            <a:ext cx="1031875" cy="457200"/>
            <a:chOff x="3745" y="2537"/>
            <a:chExt cx="650" cy="288"/>
          </a:xfrm>
        </p:grpSpPr>
        <p:sp>
          <p:nvSpPr>
            <p:cNvPr id="2456" name="Google Shape;2456;p65"/>
            <p:cNvSpPr/>
            <p:nvPr/>
          </p:nvSpPr>
          <p:spPr>
            <a:xfrm>
              <a:off x="3797" y="2579"/>
              <a:ext cx="540" cy="19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57" name="Google Shape;2457;p65"/>
            <p:cNvSpPr txBox="1"/>
            <p:nvPr/>
          </p:nvSpPr>
          <p:spPr>
            <a:xfrm>
              <a:off x="3745" y="2537"/>
              <a:ext cx="65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SMTP</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522" name="Google Shape;522;p2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523" name="Google Shape;523;p2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Application architectures</a:t>
            </a:r>
            <a:endParaRPr/>
          </a:p>
        </p:txBody>
      </p:sp>
      <p:sp>
        <p:nvSpPr>
          <p:cNvPr id="524" name="Google Shape;524;p21"/>
          <p:cNvSpPr txBox="1"/>
          <p:nvPr>
            <p:ph idx="1" type="body"/>
          </p:nvPr>
        </p:nvSpPr>
        <p:spPr>
          <a:xfrm>
            <a:off x="533400" y="1600200"/>
            <a:ext cx="7772400"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Client-server</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accent2"/>
                </a:solidFill>
                <a:latin typeface="Comic Sans MS"/>
                <a:ea typeface="Comic Sans MS"/>
                <a:cs typeface="Comic Sans MS"/>
                <a:sym typeface="Comic Sans MS"/>
              </a:rPr>
              <a:t>Including data centers / cloud computing</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Peer-to-peer (P2P)</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Hybrid of client-server and P2P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1" name="Shape 2461"/>
        <p:cNvGrpSpPr/>
        <p:nvPr/>
      </p:nvGrpSpPr>
      <p:grpSpPr>
        <a:xfrm>
          <a:off x="0" y="0"/>
          <a:ext cx="0" cy="0"/>
          <a:chOff x="0" y="0"/>
          <a:chExt cx="0" cy="0"/>
        </a:xfrm>
      </p:grpSpPr>
      <p:sp>
        <p:nvSpPr>
          <p:cNvPr id="2462" name="Google Shape;2462;p6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463" name="Google Shape;2463;p6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464" name="Google Shape;2464;p6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Electronic Mail: SMTP </a:t>
            </a:r>
            <a:r>
              <a:rPr b="0" i="0" lang="en-US" sz="3200" u="sng" cap="none" strike="noStrike">
                <a:solidFill>
                  <a:schemeClr val="accent2"/>
                </a:solidFill>
                <a:latin typeface="Comic Sans MS"/>
                <a:ea typeface="Comic Sans MS"/>
                <a:cs typeface="Comic Sans MS"/>
                <a:sym typeface="Comic Sans MS"/>
              </a:rPr>
              <a:t>[RFC 2821]</a:t>
            </a:r>
            <a:endParaRPr/>
          </a:p>
        </p:txBody>
      </p:sp>
      <p:sp>
        <p:nvSpPr>
          <p:cNvPr id="2465" name="Google Shape;2465;p66"/>
          <p:cNvSpPr txBox="1"/>
          <p:nvPr>
            <p:ph idx="1" type="body"/>
          </p:nvPr>
        </p:nvSpPr>
        <p:spPr>
          <a:xfrm>
            <a:off x="533400" y="1600200"/>
            <a:ext cx="732472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uses TCP to reliably transfer email message from client to server, port 25</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direct transfer: sending server to receiving server</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three phases of transfer</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handshaking (greeting)</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transfer of messages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closure</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command/response interaction</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accent2"/>
                </a:solidFill>
                <a:latin typeface="Comic Sans MS"/>
                <a:ea typeface="Comic Sans MS"/>
                <a:cs typeface="Comic Sans MS"/>
                <a:sym typeface="Comic Sans MS"/>
              </a:rPr>
              <a:t>commands:</a:t>
            </a:r>
            <a:r>
              <a:rPr b="0" i="0" lang="en-US" sz="2000" u="none" cap="none" strike="noStrike">
                <a:solidFill>
                  <a:schemeClr val="dk1"/>
                </a:solidFill>
                <a:latin typeface="Comic Sans MS"/>
                <a:ea typeface="Comic Sans MS"/>
                <a:cs typeface="Comic Sans MS"/>
                <a:sym typeface="Comic Sans MS"/>
              </a:rPr>
              <a:t> ASCII text</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accent2"/>
                </a:solidFill>
                <a:latin typeface="Comic Sans MS"/>
                <a:ea typeface="Comic Sans MS"/>
                <a:cs typeface="Comic Sans MS"/>
                <a:sym typeface="Comic Sans MS"/>
              </a:rPr>
              <a:t>response:</a:t>
            </a:r>
            <a:r>
              <a:rPr b="0" i="0" lang="en-US" sz="2000" u="none" cap="none" strike="noStrike">
                <a:solidFill>
                  <a:schemeClr val="dk1"/>
                </a:solidFill>
                <a:latin typeface="Comic Sans MS"/>
                <a:ea typeface="Comic Sans MS"/>
                <a:cs typeface="Comic Sans MS"/>
                <a:sym typeface="Comic Sans MS"/>
              </a:rPr>
              <a:t> status code and phrase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messages must be in 7-bit ASCII</a:t>
            </a:r>
            <a:endParaRPr/>
          </a:p>
          <a:p>
            <a:pPr indent="-285750" lvl="1" marL="742950" marR="0" rtl="0" algn="l">
              <a:lnSpc>
                <a:spcPct val="100000"/>
              </a:lnSpc>
              <a:spcBef>
                <a:spcPts val="400"/>
              </a:spcBef>
              <a:spcAft>
                <a:spcPts val="0"/>
              </a:spcAft>
              <a:buClr>
                <a:schemeClr val="accent2"/>
              </a:buClr>
              <a:buFont typeface="Noto Sans Symbols"/>
              <a:buNone/>
            </a:pPr>
            <a:r>
              <a:t/>
            </a:r>
            <a:endParaRPr b="0" i="0" sz="20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400"/>
              </a:spcBef>
              <a:spcAft>
                <a:spcPts val="0"/>
              </a:spcAft>
              <a:buClr>
                <a:schemeClr val="accent2"/>
              </a:buClr>
              <a:buFont typeface="Noto Sans Symbols"/>
              <a:buNone/>
            </a:pPr>
            <a:r>
              <a:t/>
            </a:r>
            <a:endParaRPr b="0" i="0" sz="20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9" name="Shape 2469"/>
        <p:cNvGrpSpPr/>
        <p:nvPr/>
      </p:nvGrpSpPr>
      <p:grpSpPr>
        <a:xfrm>
          <a:off x="0" y="0"/>
          <a:ext cx="0" cy="0"/>
          <a:chOff x="0" y="0"/>
          <a:chExt cx="0" cy="0"/>
        </a:xfrm>
      </p:grpSpPr>
      <p:sp>
        <p:nvSpPr>
          <p:cNvPr id="2470" name="Google Shape;2470;p6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471" name="Google Shape;2471;p6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472" name="Google Shape;2472;p67"/>
          <p:cNvSpPr txBox="1"/>
          <p:nvPr>
            <p:ph type="title"/>
          </p:nvPr>
        </p:nvSpPr>
        <p:spPr>
          <a:xfrm>
            <a:off x="522287" y="0"/>
            <a:ext cx="823595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Scenario: Alice sends message to Bob</a:t>
            </a:r>
            <a:endParaRPr/>
          </a:p>
        </p:txBody>
      </p:sp>
      <p:sp>
        <p:nvSpPr>
          <p:cNvPr id="2473" name="Google Shape;2473;p67"/>
          <p:cNvSpPr txBox="1"/>
          <p:nvPr>
            <p:ph idx="1" type="body"/>
          </p:nvPr>
        </p:nvSpPr>
        <p:spPr>
          <a:xfrm>
            <a:off x="533400" y="1160462"/>
            <a:ext cx="3809999" cy="3219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000" u="none" cap="none" strike="noStrike">
                <a:solidFill>
                  <a:schemeClr val="dk1"/>
                </a:solidFill>
                <a:latin typeface="Comic Sans MS"/>
                <a:ea typeface="Comic Sans MS"/>
                <a:cs typeface="Comic Sans MS"/>
                <a:sym typeface="Comic Sans MS"/>
              </a:rPr>
              <a:t>1) Alice uses UA to compose message and “to” </a:t>
            </a:r>
            <a:r>
              <a:rPr b="0" i="0" lang="en-US" sz="2000" u="none" cap="none" strike="noStrike">
                <a:solidFill>
                  <a:schemeClr val="dk1"/>
                </a:solidFill>
                <a:latin typeface="Courier New"/>
                <a:ea typeface="Courier New"/>
                <a:cs typeface="Courier New"/>
                <a:sym typeface="Courier New"/>
              </a:rPr>
              <a:t>bob@someschool.edu</a:t>
            </a:r>
            <a:endParaRPr/>
          </a:p>
          <a:p>
            <a:pPr indent="-342900" lvl="0" marL="342900" marR="0" rtl="0" algn="l">
              <a:lnSpc>
                <a:spcPct val="100000"/>
              </a:lnSpc>
              <a:spcBef>
                <a:spcPts val="400"/>
              </a:spcBef>
              <a:spcAft>
                <a:spcPts val="0"/>
              </a:spcAft>
              <a:buClr>
                <a:schemeClr val="accent2"/>
              </a:buClr>
              <a:buFont typeface="Arial"/>
              <a:buNone/>
            </a:pPr>
            <a:r>
              <a:rPr b="0" i="0" lang="en-US" sz="2000" u="none" cap="none" strike="noStrike">
                <a:solidFill>
                  <a:schemeClr val="dk1"/>
                </a:solidFill>
                <a:latin typeface="Comic Sans MS"/>
                <a:ea typeface="Comic Sans MS"/>
                <a:cs typeface="Comic Sans MS"/>
                <a:sym typeface="Comic Sans MS"/>
              </a:rPr>
              <a:t>2) Alice’s UA sends message to her mail server; message placed in message queue</a:t>
            </a:r>
            <a:endParaRPr/>
          </a:p>
          <a:p>
            <a:pPr indent="-342900" lvl="0" marL="342900" marR="0" rtl="0" algn="l">
              <a:lnSpc>
                <a:spcPct val="100000"/>
              </a:lnSpc>
              <a:spcBef>
                <a:spcPts val="400"/>
              </a:spcBef>
              <a:spcAft>
                <a:spcPts val="0"/>
              </a:spcAft>
              <a:buClr>
                <a:schemeClr val="accent2"/>
              </a:buClr>
              <a:buFont typeface="Arial"/>
              <a:buNone/>
            </a:pPr>
            <a:r>
              <a:rPr b="0" i="0" lang="en-US" sz="2000" u="none" cap="none" strike="noStrike">
                <a:solidFill>
                  <a:schemeClr val="dk1"/>
                </a:solidFill>
                <a:latin typeface="Comic Sans MS"/>
                <a:ea typeface="Comic Sans MS"/>
                <a:cs typeface="Comic Sans MS"/>
                <a:sym typeface="Comic Sans MS"/>
              </a:rPr>
              <a:t>3) Client side of SMTP opens TCP connection with Bob’s mail server</a:t>
            </a:r>
            <a:endParaRPr/>
          </a:p>
        </p:txBody>
      </p:sp>
      <p:sp>
        <p:nvSpPr>
          <p:cNvPr id="2474" name="Google Shape;2474;p67"/>
          <p:cNvSpPr txBox="1"/>
          <p:nvPr>
            <p:ph idx="2" type="body"/>
          </p:nvPr>
        </p:nvSpPr>
        <p:spPr>
          <a:xfrm>
            <a:off x="4508500" y="1135062"/>
            <a:ext cx="3809999" cy="326866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000" u="none" cap="none" strike="noStrike">
                <a:solidFill>
                  <a:schemeClr val="dk1"/>
                </a:solidFill>
                <a:latin typeface="Comic Sans MS"/>
                <a:ea typeface="Comic Sans MS"/>
                <a:cs typeface="Comic Sans MS"/>
                <a:sym typeface="Comic Sans MS"/>
              </a:rPr>
              <a:t>4) SMTP client sends Alice’s message over the TCP connection</a:t>
            </a:r>
            <a:endParaRPr/>
          </a:p>
          <a:p>
            <a:pPr indent="-342900" lvl="0" marL="342900" marR="0" rtl="0" algn="l">
              <a:lnSpc>
                <a:spcPct val="100000"/>
              </a:lnSpc>
              <a:spcBef>
                <a:spcPts val="400"/>
              </a:spcBef>
              <a:spcAft>
                <a:spcPts val="0"/>
              </a:spcAft>
              <a:buClr>
                <a:schemeClr val="accent2"/>
              </a:buClr>
              <a:buFont typeface="Arial"/>
              <a:buNone/>
            </a:pPr>
            <a:r>
              <a:rPr b="0" i="0" lang="en-US" sz="2000" u="none" cap="none" strike="noStrike">
                <a:solidFill>
                  <a:schemeClr val="dk1"/>
                </a:solidFill>
                <a:latin typeface="Comic Sans MS"/>
                <a:ea typeface="Comic Sans MS"/>
                <a:cs typeface="Comic Sans MS"/>
                <a:sym typeface="Comic Sans MS"/>
              </a:rPr>
              <a:t>5) Bob’s mail server places the message in Bob’s mailbox</a:t>
            </a:r>
            <a:endParaRPr/>
          </a:p>
          <a:p>
            <a:pPr indent="-342900" lvl="0" marL="342900" marR="0" rtl="0" algn="l">
              <a:lnSpc>
                <a:spcPct val="100000"/>
              </a:lnSpc>
              <a:spcBef>
                <a:spcPts val="400"/>
              </a:spcBef>
              <a:spcAft>
                <a:spcPts val="0"/>
              </a:spcAft>
              <a:buClr>
                <a:schemeClr val="accent2"/>
              </a:buClr>
              <a:buFont typeface="Arial"/>
              <a:buNone/>
            </a:pPr>
            <a:r>
              <a:rPr b="0" i="0" lang="en-US" sz="2000" u="none" cap="none" strike="noStrike">
                <a:solidFill>
                  <a:schemeClr val="dk1"/>
                </a:solidFill>
                <a:latin typeface="Comic Sans MS"/>
                <a:ea typeface="Comic Sans MS"/>
                <a:cs typeface="Comic Sans MS"/>
                <a:sym typeface="Comic Sans MS"/>
              </a:rPr>
              <a:t>6) Bob invokes his user agent to read message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475" name="Google Shape;2475;p67"/>
          <p:cNvGrpSpPr/>
          <p:nvPr/>
        </p:nvGrpSpPr>
        <p:grpSpPr>
          <a:xfrm>
            <a:off x="1270000" y="5062537"/>
            <a:ext cx="709612" cy="703261"/>
            <a:chOff x="4337" y="290"/>
            <a:chExt cx="446" cy="442"/>
          </a:xfrm>
        </p:grpSpPr>
        <p:pic>
          <p:nvPicPr>
            <p:cNvPr id="2476" name="Google Shape;2476;p67"/>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477" name="Google Shape;2477;p67"/>
            <p:cNvGrpSpPr/>
            <p:nvPr/>
          </p:nvGrpSpPr>
          <p:grpSpPr>
            <a:xfrm>
              <a:off x="4337" y="367"/>
              <a:ext cx="446" cy="365"/>
              <a:chOff x="4188" y="817"/>
              <a:chExt cx="520" cy="365"/>
            </a:xfrm>
          </p:grpSpPr>
          <p:sp>
            <p:nvSpPr>
              <p:cNvPr id="2478" name="Google Shape;2478;p67"/>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79" name="Google Shape;2479;p67"/>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480" name="Google Shape;2480;p67"/>
          <p:cNvGrpSpPr/>
          <p:nvPr/>
        </p:nvGrpSpPr>
        <p:grpSpPr>
          <a:xfrm>
            <a:off x="2795588" y="4503737"/>
            <a:ext cx="820733" cy="1500188"/>
            <a:chOff x="3484" y="2522"/>
            <a:chExt cx="516" cy="945"/>
          </a:xfrm>
        </p:grpSpPr>
        <p:grpSp>
          <p:nvGrpSpPr>
            <p:cNvPr id="2481" name="Google Shape;2481;p67"/>
            <p:cNvGrpSpPr/>
            <p:nvPr/>
          </p:nvGrpSpPr>
          <p:grpSpPr>
            <a:xfrm>
              <a:off x="3630" y="2522"/>
              <a:ext cx="224" cy="589"/>
              <a:chOff x="4179" y="782"/>
              <a:chExt cx="150" cy="307"/>
            </a:xfrm>
          </p:grpSpPr>
          <p:sp>
            <p:nvSpPr>
              <p:cNvPr id="2482" name="Google Shape;2482;p67"/>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83" name="Google Shape;2483;p67"/>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84" name="Google Shape;2484;p67"/>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85" name="Google Shape;2485;p67"/>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486" name="Google Shape;2486;p67"/>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487" name="Google Shape;2487;p67"/>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488" name="Google Shape;2488;p67"/>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89" name="Google Shape;2489;p67"/>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490" name="Google Shape;2490;p67"/>
            <p:cNvGrpSpPr/>
            <p:nvPr/>
          </p:nvGrpSpPr>
          <p:grpSpPr>
            <a:xfrm>
              <a:off x="3484" y="2807"/>
              <a:ext cx="516" cy="660"/>
              <a:chOff x="4288" y="2627"/>
              <a:chExt cx="516" cy="660"/>
            </a:xfrm>
          </p:grpSpPr>
          <p:sp>
            <p:nvSpPr>
              <p:cNvPr id="2491" name="Google Shape;2491;p67"/>
              <p:cNvSpPr/>
              <p:nvPr/>
            </p:nvSpPr>
            <p:spPr>
              <a:xfrm>
                <a:off x="4295" y="2652"/>
                <a:ext cx="509" cy="635"/>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492" name="Google Shape;2492;p67"/>
              <p:cNvSpPr txBox="1"/>
              <p:nvPr/>
            </p:nvSpPr>
            <p:spPr>
              <a:xfrm>
                <a:off x="4288" y="2627"/>
                <a:ext cx="503"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mail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2493" name="Google Shape;2493;p67"/>
              <p:cNvSpPr/>
              <p:nvPr/>
            </p:nvSpPr>
            <p:spPr>
              <a:xfrm>
                <a:off x="4320" y="3005"/>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494" name="Google Shape;2494;p67"/>
              <p:cNvCxnSpPr/>
              <p:nvPr/>
            </p:nvCxnSpPr>
            <p:spPr>
              <a:xfrm>
                <a:off x="4368" y="3034"/>
                <a:ext cx="0" cy="72"/>
              </a:xfrm>
              <a:prstGeom prst="straightConnector1">
                <a:avLst/>
              </a:prstGeom>
              <a:noFill/>
              <a:ln cap="flat" cmpd="sng" w="19050">
                <a:solidFill>
                  <a:schemeClr val="dk1"/>
                </a:solidFill>
                <a:prstDash val="solid"/>
                <a:round/>
                <a:headEnd len="sm" w="sm" type="none"/>
                <a:tailEnd len="sm" w="sm" type="none"/>
              </a:ln>
            </p:spPr>
          </p:cxnSp>
          <p:cxnSp>
            <p:nvCxnSpPr>
              <p:cNvPr id="2495" name="Google Shape;2495;p67"/>
              <p:cNvCxnSpPr/>
              <p:nvPr/>
            </p:nvCxnSpPr>
            <p:spPr>
              <a:xfrm>
                <a:off x="4477" y="3032"/>
                <a:ext cx="0" cy="72"/>
              </a:xfrm>
              <a:prstGeom prst="straightConnector1">
                <a:avLst/>
              </a:prstGeom>
              <a:noFill/>
              <a:ln cap="flat" cmpd="sng" w="19050">
                <a:solidFill>
                  <a:schemeClr val="dk1"/>
                </a:solidFill>
                <a:prstDash val="solid"/>
                <a:round/>
                <a:headEnd len="sm" w="sm" type="none"/>
                <a:tailEnd len="sm" w="sm" type="none"/>
              </a:ln>
            </p:spPr>
          </p:cxnSp>
          <p:cxnSp>
            <p:nvCxnSpPr>
              <p:cNvPr id="2496" name="Google Shape;2496;p67"/>
              <p:cNvCxnSpPr/>
              <p:nvPr/>
            </p:nvCxnSpPr>
            <p:spPr>
              <a:xfrm>
                <a:off x="4533" y="3035"/>
                <a:ext cx="0" cy="72"/>
              </a:xfrm>
              <a:prstGeom prst="straightConnector1">
                <a:avLst/>
              </a:prstGeom>
              <a:noFill/>
              <a:ln cap="flat" cmpd="sng" w="19050">
                <a:solidFill>
                  <a:schemeClr val="dk1"/>
                </a:solidFill>
                <a:prstDash val="solid"/>
                <a:round/>
                <a:headEnd len="sm" w="sm" type="none"/>
                <a:tailEnd len="sm" w="sm" type="none"/>
              </a:ln>
            </p:spPr>
          </p:cxnSp>
          <p:cxnSp>
            <p:nvCxnSpPr>
              <p:cNvPr id="2497" name="Google Shape;2497;p67"/>
              <p:cNvCxnSpPr/>
              <p:nvPr/>
            </p:nvCxnSpPr>
            <p:spPr>
              <a:xfrm>
                <a:off x="459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498" name="Google Shape;2498;p67"/>
              <p:cNvCxnSpPr/>
              <p:nvPr/>
            </p:nvCxnSpPr>
            <p:spPr>
              <a:xfrm>
                <a:off x="465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499" name="Google Shape;2499;p67"/>
              <p:cNvCxnSpPr/>
              <p:nvPr/>
            </p:nvCxnSpPr>
            <p:spPr>
              <a:xfrm>
                <a:off x="4706" y="3032"/>
                <a:ext cx="0" cy="72"/>
              </a:xfrm>
              <a:prstGeom prst="straightConnector1">
                <a:avLst/>
              </a:prstGeom>
              <a:noFill/>
              <a:ln cap="flat" cmpd="sng" w="19050">
                <a:solidFill>
                  <a:schemeClr val="dk1"/>
                </a:solidFill>
                <a:prstDash val="solid"/>
                <a:round/>
                <a:headEnd len="sm" w="sm" type="none"/>
                <a:tailEnd len="sm" w="sm" type="none"/>
              </a:ln>
            </p:spPr>
          </p:cxnSp>
          <p:cxnSp>
            <p:nvCxnSpPr>
              <p:cNvPr id="2500" name="Google Shape;2500;p67"/>
              <p:cNvCxnSpPr/>
              <p:nvPr/>
            </p:nvCxnSpPr>
            <p:spPr>
              <a:xfrm>
                <a:off x="4422" y="3034"/>
                <a:ext cx="0" cy="72"/>
              </a:xfrm>
              <a:prstGeom prst="straightConnector1">
                <a:avLst/>
              </a:prstGeom>
              <a:noFill/>
              <a:ln cap="flat" cmpd="sng" w="19050">
                <a:solidFill>
                  <a:schemeClr val="dk1"/>
                </a:solidFill>
                <a:prstDash val="solid"/>
                <a:round/>
                <a:headEnd len="sm" w="sm" type="none"/>
                <a:tailEnd len="sm" w="sm" type="none"/>
              </a:ln>
            </p:spPr>
          </p:cxnSp>
          <p:sp>
            <p:nvSpPr>
              <p:cNvPr id="2501" name="Google Shape;2501;p67"/>
              <p:cNvSpPr/>
              <p:nvPr/>
            </p:nvSpPr>
            <p:spPr>
              <a:xfrm>
                <a:off x="4327"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02" name="Google Shape;2502;p67"/>
              <p:cNvSpPr/>
              <p:nvPr/>
            </p:nvSpPr>
            <p:spPr>
              <a:xfrm>
                <a:off x="4413"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03" name="Google Shape;2503;p67"/>
              <p:cNvSpPr/>
              <p:nvPr/>
            </p:nvSpPr>
            <p:spPr>
              <a:xfrm>
                <a:off x="4500" y="3171"/>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04" name="Google Shape;2504;p67"/>
              <p:cNvSpPr/>
              <p:nvPr/>
            </p:nvSpPr>
            <p:spPr>
              <a:xfrm>
                <a:off x="4597"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05" name="Google Shape;2505;p67"/>
              <p:cNvSpPr/>
              <p:nvPr/>
            </p:nvSpPr>
            <p:spPr>
              <a:xfrm>
                <a:off x="4693"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pic>
        <p:nvPicPr>
          <p:cNvPr descr="Alice" id="2506" name="Google Shape;2506;p67"/>
          <p:cNvPicPr preferRelativeResize="0"/>
          <p:nvPr/>
        </p:nvPicPr>
        <p:blipFill rotWithShape="1">
          <a:blip r:embed="rId4">
            <a:alphaModFix/>
          </a:blip>
          <a:srcRect b="0" l="0" r="0" t="0"/>
          <a:stretch/>
        </p:blipFill>
        <p:spPr>
          <a:xfrm>
            <a:off x="403225" y="5121275"/>
            <a:ext cx="561975" cy="693737"/>
          </a:xfrm>
          <a:prstGeom prst="rect">
            <a:avLst/>
          </a:prstGeom>
          <a:noFill/>
          <a:ln>
            <a:noFill/>
          </a:ln>
        </p:spPr>
      </p:pic>
      <p:pic>
        <p:nvPicPr>
          <p:cNvPr descr="Bob" id="2507" name="Google Shape;2507;p67"/>
          <p:cNvPicPr preferRelativeResize="0"/>
          <p:nvPr/>
        </p:nvPicPr>
        <p:blipFill rotWithShape="1">
          <a:blip r:embed="rId5">
            <a:alphaModFix/>
          </a:blip>
          <a:srcRect b="0" l="0" r="0" t="0"/>
          <a:stretch/>
        </p:blipFill>
        <p:spPr>
          <a:xfrm>
            <a:off x="7793038" y="5026025"/>
            <a:ext cx="676275" cy="690563"/>
          </a:xfrm>
          <a:prstGeom prst="rect">
            <a:avLst/>
          </a:prstGeom>
          <a:noFill/>
          <a:ln>
            <a:noFill/>
          </a:ln>
        </p:spPr>
      </p:pic>
      <p:grpSp>
        <p:nvGrpSpPr>
          <p:cNvPr id="2508" name="Google Shape;2508;p67"/>
          <p:cNvGrpSpPr/>
          <p:nvPr/>
        </p:nvGrpSpPr>
        <p:grpSpPr>
          <a:xfrm>
            <a:off x="4986338" y="4449762"/>
            <a:ext cx="820733" cy="1500188"/>
            <a:chOff x="3484" y="2522"/>
            <a:chExt cx="516" cy="945"/>
          </a:xfrm>
        </p:grpSpPr>
        <p:grpSp>
          <p:nvGrpSpPr>
            <p:cNvPr id="2509" name="Google Shape;2509;p67"/>
            <p:cNvGrpSpPr/>
            <p:nvPr/>
          </p:nvGrpSpPr>
          <p:grpSpPr>
            <a:xfrm>
              <a:off x="3630" y="2522"/>
              <a:ext cx="224" cy="589"/>
              <a:chOff x="4179" y="782"/>
              <a:chExt cx="150" cy="307"/>
            </a:xfrm>
          </p:grpSpPr>
          <p:sp>
            <p:nvSpPr>
              <p:cNvPr id="2510" name="Google Shape;2510;p67"/>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11" name="Google Shape;2511;p67"/>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12" name="Google Shape;2512;p67"/>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13" name="Google Shape;2513;p67"/>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514" name="Google Shape;2514;p67"/>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515" name="Google Shape;2515;p67"/>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516" name="Google Shape;2516;p67"/>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17" name="Google Shape;2517;p67"/>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518" name="Google Shape;2518;p67"/>
            <p:cNvGrpSpPr/>
            <p:nvPr/>
          </p:nvGrpSpPr>
          <p:grpSpPr>
            <a:xfrm>
              <a:off x="3484" y="2807"/>
              <a:ext cx="516" cy="660"/>
              <a:chOff x="4288" y="2627"/>
              <a:chExt cx="516" cy="660"/>
            </a:xfrm>
          </p:grpSpPr>
          <p:sp>
            <p:nvSpPr>
              <p:cNvPr id="2519" name="Google Shape;2519;p67"/>
              <p:cNvSpPr/>
              <p:nvPr/>
            </p:nvSpPr>
            <p:spPr>
              <a:xfrm>
                <a:off x="4295" y="2652"/>
                <a:ext cx="509" cy="635"/>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20" name="Google Shape;2520;p67"/>
              <p:cNvSpPr txBox="1"/>
              <p:nvPr/>
            </p:nvSpPr>
            <p:spPr>
              <a:xfrm>
                <a:off x="4288" y="2627"/>
                <a:ext cx="503"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mail</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sp>
            <p:nvSpPr>
              <p:cNvPr id="2521" name="Google Shape;2521;p67"/>
              <p:cNvSpPr/>
              <p:nvPr/>
            </p:nvSpPr>
            <p:spPr>
              <a:xfrm>
                <a:off x="4320" y="3005"/>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522" name="Google Shape;2522;p67"/>
              <p:cNvCxnSpPr/>
              <p:nvPr/>
            </p:nvCxnSpPr>
            <p:spPr>
              <a:xfrm>
                <a:off x="4368" y="3034"/>
                <a:ext cx="0" cy="72"/>
              </a:xfrm>
              <a:prstGeom prst="straightConnector1">
                <a:avLst/>
              </a:prstGeom>
              <a:noFill/>
              <a:ln cap="flat" cmpd="sng" w="19050">
                <a:solidFill>
                  <a:schemeClr val="dk1"/>
                </a:solidFill>
                <a:prstDash val="solid"/>
                <a:round/>
                <a:headEnd len="sm" w="sm" type="none"/>
                <a:tailEnd len="sm" w="sm" type="none"/>
              </a:ln>
            </p:spPr>
          </p:cxnSp>
          <p:cxnSp>
            <p:nvCxnSpPr>
              <p:cNvPr id="2523" name="Google Shape;2523;p67"/>
              <p:cNvCxnSpPr/>
              <p:nvPr/>
            </p:nvCxnSpPr>
            <p:spPr>
              <a:xfrm>
                <a:off x="4477" y="3032"/>
                <a:ext cx="0" cy="72"/>
              </a:xfrm>
              <a:prstGeom prst="straightConnector1">
                <a:avLst/>
              </a:prstGeom>
              <a:noFill/>
              <a:ln cap="flat" cmpd="sng" w="19050">
                <a:solidFill>
                  <a:schemeClr val="dk1"/>
                </a:solidFill>
                <a:prstDash val="solid"/>
                <a:round/>
                <a:headEnd len="sm" w="sm" type="none"/>
                <a:tailEnd len="sm" w="sm" type="none"/>
              </a:ln>
            </p:spPr>
          </p:cxnSp>
          <p:cxnSp>
            <p:nvCxnSpPr>
              <p:cNvPr id="2524" name="Google Shape;2524;p67"/>
              <p:cNvCxnSpPr/>
              <p:nvPr/>
            </p:nvCxnSpPr>
            <p:spPr>
              <a:xfrm>
                <a:off x="4533" y="3035"/>
                <a:ext cx="0" cy="72"/>
              </a:xfrm>
              <a:prstGeom prst="straightConnector1">
                <a:avLst/>
              </a:prstGeom>
              <a:noFill/>
              <a:ln cap="flat" cmpd="sng" w="19050">
                <a:solidFill>
                  <a:schemeClr val="dk1"/>
                </a:solidFill>
                <a:prstDash val="solid"/>
                <a:round/>
                <a:headEnd len="sm" w="sm" type="none"/>
                <a:tailEnd len="sm" w="sm" type="none"/>
              </a:ln>
            </p:spPr>
          </p:cxnSp>
          <p:cxnSp>
            <p:nvCxnSpPr>
              <p:cNvPr id="2525" name="Google Shape;2525;p67"/>
              <p:cNvCxnSpPr/>
              <p:nvPr/>
            </p:nvCxnSpPr>
            <p:spPr>
              <a:xfrm>
                <a:off x="459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526" name="Google Shape;2526;p67"/>
              <p:cNvCxnSpPr/>
              <p:nvPr/>
            </p:nvCxnSpPr>
            <p:spPr>
              <a:xfrm>
                <a:off x="4650" y="3032"/>
                <a:ext cx="0" cy="72"/>
              </a:xfrm>
              <a:prstGeom prst="straightConnector1">
                <a:avLst/>
              </a:prstGeom>
              <a:noFill/>
              <a:ln cap="flat" cmpd="sng" w="19050">
                <a:solidFill>
                  <a:schemeClr val="dk1"/>
                </a:solidFill>
                <a:prstDash val="solid"/>
                <a:round/>
                <a:headEnd len="sm" w="sm" type="none"/>
                <a:tailEnd len="sm" w="sm" type="none"/>
              </a:ln>
            </p:spPr>
          </p:cxnSp>
          <p:cxnSp>
            <p:nvCxnSpPr>
              <p:cNvPr id="2527" name="Google Shape;2527;p67"/>
              <p:cNvCxnSpPr/>
              <p:nvPr/>
            </p:nvCxnSpPr>
            <p:spPr>
              <a:xfrm>
                <a:off x="4706" y="3032"/>
                <a:ext cx="0" cy="72"/>
              </a:xfrm>
              <a:prstGeom prst="straightConnector1">
                <a:avLst/>
              </a:prstGeom>
              <a:noFill/>
              <a:ln cap="flat" cmpd="sng" w="19050">
                <a:solidFill>
                  <a:schemeClr val="dk1"/>
                </a:solidFill>
                <a:prstDash val="solid"/>
                <a:round/>
                <a:headEnd len="sm" w="sm" type="none"/>
                <a:tailEnd len="sm" w="sm" type="none"/>
              </a:ln>
            </p:spPr>
          </p:cxnSp>
          <p:cxnSp>
            <p:nvCxnSpPr>
              <p:cNvPr id="2528" name="Google Shape;2528;p67"/>
              <p:cNvCxnSpPr/>
              <p:nvPr/>
            </p:nvCxnSpPr>
            <p:spPr>
              <a:xfrm>
                <a:off x="4422" y="3034"/>
                <a:ext cx="0" cy="72"/>
              </a:xfrm>
              <a:prstGeom prst="straightConnector1">
                <a:avLst/>
              </a:prstGeom>
              <a:noFill/>
              <a:ln cap="flat" cmpd="sng" w="19050">
                <a:solidFill>
                  <a:schemeClr val="dk1"/>
                </a:solidFill>
                <a:prstDash val="solid"/>
                <a:round/>
                <a:headEnd len="sm" w="sm" type="none"/>
                <a:tailEnd len="sm" w="sm" type="none"/>
              </a:ln>
            </p:spPr>
          </p:cxnSp>
          <p:sp>
            <p:nvSpPr>
              <p:cNvPr id="2529" name="Google Shape;2529;p67"/>
              <p:cNvSpPr/>
              <p:nvPr/>
            </p:nvSpPr>
            <p:spPr>
              <a:xfrm>
                <a:off x="4327"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30" name="Google Shape;2530;p67"/>
              <p:cNvSpPr/>
              <p:nvPr/>
            </p:nvSpPr>
            <p:spPr>
              <a:xfrm>
                <a:off x="4413" y="317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31" name="Google Shape;2531;p67"/>
              <p:cNvSpPr/>
              <p:nvPr/>
            </p:nvSpPr>
            <p:spPr>
              <a:xfrm>
                <a:off x="4500" y="3171"/>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32" name="Google Shape;2532;p67"/>
              <p:cNvSpPr/>
              <p:nvPr/>
            </p:nvSpPr>
            <p:spPr>
              <a:xfrm>
                <a:off x="4597"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33" name="Google Shape;2533;p67"/>
              <p:cNvSpPr/>
              <p:nvPr/>
            </p:nvSpPr>
            <p:spPr>
              <a:xfrm>
                <a:off x="4693" y="3170"/>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grpSp>
        <p:nvGrpSpPr>
          <p:cNvPr id="2534" name="Google Shape;2534;p67"/>
          <p:cNvGrpSpPr/>
          <p:nvPr/>
        </p:nvGrpSpPr>
        <p:grpSpPr>
          <a:xfrm>
            <a:off x="6819899" y="4946649"/>
            <a:ext cx="709612" cy="703262"/>
            <a:chOff x="4337" y="290"/>
            <a:chExt cx="446" cy="442"/>
          </a:xfrm>
        </p:grpSpPr>
        <p:pic>
          <p:nvPicPr>
            <p:cNvPr id="2535" name="Google Shape;2535;p67"/>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536" name="Google Shape;2536;p67"/>
            <p:cNvGrpSpPr/>
            <p:nvPr/>
          </p:nvGrpSpPr>
          <p:grpSpPr>
            <a:xfrm>
              <a:off x="4337" y="367"/>
              <a:ext cx="446" cy="365"/>
              <a:chOff x="4188" y="817"/>
              <a:chExt cx="520" cy="365"/>
            </a:xfrm>
          </p:grpSpPr>
          <p:sp>
            <p:nvSpPr>
              <p:cNvPr id="2537" name="Google Shape;2537;p67"/>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538" name="Google Shape;2538;p67"/>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cxnSp>
        <p:nvCxnSpPr>
          <p:cNvPr id="2539" name="Google Shape;2539;p67"/>
          <p:cNvCxnSpPr/>
          <p:nvPr/>
        </p:nvCxnSpPr>
        <p:spPr>
          <a:xfrm>
            <a:off x="1928813" y="5494337"/>
            <a:ext cx="892174" cy="146050"/>
          </a:xfrm>
          <a:prstGeom prst="straightConnector1">
            <a:avLst/>
          </a:prstGeom>
          <a:noFill/>
          <a:ln cap="flat" cmpd="sng" w="12700">
            <a:solidFill>
              <a:schemeClr val="accent2"/>
            </a:solidFill>
            <a:prstDash val="solid"/>
            <a:round/>
            <a:headEnd len="sm" w="sm" type="none"/>
            <a:tailEnd len="lg" w="lg" type="triangle"/>
          </a:ln>
        </p:spPr>
      </p:cxnSp>
      <p:cxnSp>
        <p:nvCxnSpPr>
          <p:cNvPr id="2540" name="Google Shape;2540;p67"/>
          <p:cNvCxnSpPr/>
          <p:nvPr/>
        </p:nvCxnSpPr>
        <p:spPr>
          <a:xfrm>
            <a:off x="3614737" y="5629275"/>
            <a:ext cx="1379536" cy="219075"/>
          </a:xfrm>
          <a:prstGeom prst="straightConnector1">
            <a:avLst/>
          </a:prstGeom>
          <a:noFill/>
          <a:ln cap="flat" cmpd="sng" w="12700">
            <a:solidFill>
              <a:schemeClr val="accent2"/>
            </a:solidFill>
            <a:prstDash val="solid"/>
            <a:round/>
            <a:headEnd len="sm" w="sm" type="none"/>
            <a:tailEnd len="lg" w="lg" type="triangle"/>
          </a:ln>
        </p:spPr>
      </p:cxnSp>
      <p:cxnSp>
        <p:nvCxnSpPr>
          <p:cNvPr id="2541" name="Google Shape;2541;p67"/>
          <p:cNvCxnSpPr/>
          <p:nvPr/>
        </p:nvCxnSpPr>
        <p:spPr>
          <a:xfrm flipH="1" rot="10800000">
            <a:off x="5811837" y="5408612"/>
            <a:ext cx="1027111" cy="427037"/>
          </a:xfrm>
          <a:prstGeom prst="straightConnector1">
            <a:avLst/>
          </a:prstGeom>
          <a:noFill/>
          <a:ln cap="flat" cmpd="sng" w="12700">
            <a:solidFill>
              <a:schemeClr val="accent2"/>
            </a:solidFill>
            <a:prstDash val="solid"/>
            <a:round/>
            <a:headEnd len="sm" w="sm" type="none"/>
            <a:tailEnd len="lg" w="lg" type="triangle"/>
          </a:ln>
        </p:spPr>
      </p:cxnSp>
      <p:sp>
        <p:nvSpPr>
          <p:cNvPr id="2542" name="Google Shape;2542;p67"/>
          <p:cNvSpPr/>
          <p:nvPr/>
        </p:nvSpPr>
        <p:spPr>
          <a:xfrm>
            <a:off x="1441450" y="4870450"/>
            <a:ext cx="292100" cy="244474"/>
          </a:xfrm>
          <a:prstGeom prst="ellipse">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600" u="none" cap="none" strike="noStrike">
                <a:solidFill>
                  <a:schemeClr val="dk1"/>
                </a:solidFill>
                <a:latin typeface="Comic Sans MS"/>
                <a:ea typeface="Comic Sans MS"/>
                <a:cs typeface="Comic Sans MS"/>
                <a:sym typeface="Comic Sans MS"/>
              </a:rPr>
              <a:t>1</a:t>
            </a:r>
            <a:endParaRPr/>
          </a:p>
        </p:txBody>
      </p:sp>
      <p:sp>
        <p:nvSpPr>
          <p:cNvPr id="2543" name="Google Shape;2543;p67"/>
          <p:cNvSpPr/>
          <p:nvPr/>
        </p:nvSpPr>
        <p:spPr>
          <a:xfrm>
            <a:off x="2168525" y="5438775"/>
            <a:ext cx="292100" cy="244474"/>
          </a:xfrm>
          <a:prstGeom prst="ellipse">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600" u="none" cap="none" strike="noStrike">
                <a:solidFill>
                  <a:schemeClr val="dk1"/>
                </a:solidFill>
                <a:latin typeface="Comic Sans MS"/>
                <a:ea typeface="Comic Sans MS"/>
                <a:cs typeface="Comic Sans MS"/>
                <a:sym typeface="Comic Sans MS"/>
              </a:rPr>
              <a:t>2</a:t>
            </a:r>
            <a:endParaRPr/>
          </a:p>
        </p:txBody>
      </p:sp>
      <p:sp>
        <p:nvSpPr>
          <p:cNvPr id="2544" name="Google Shape;2544;p67"/>
          <p:cNvSpPr/>
          <p:nvPr/>
        </p:nvSpPr>
        <p:spPr>
          <a:xfrm>
            <a:off x="3040063" y="5518150"/>
            <a:ext cx="292100" cy="244474"/>
          </a:xfrm>
          <a:prstGeom prst="ellipse">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600" u="none" cap="none" strike="noStrike">
                <a:solidFill>
                  <a:schemeClr val="dk1"/>
                </a:solidFill>
                <a:latin typeface="Comic Sans MS"/>
                <a:ea typeface="Comic Sans MS"/>
                <a:cs typeface="Comic Sans MS"/>
                <a:sym typeface="Comic Sans MS"/>
              </a:rPr>
              <a:t>3</a:t>
            </a:r>
            <a:endParaRPr/>
          </a:p>
        </p:txBody>
      </p:sp>
      <p:sp>
        <p:nvSpPr>
          <p:cNvPr id="2545" name="Google Shape;2545;p67"/>
          <p:cNvSpPr/>
          <p:nvPr/>
        </p:nvSpPr>
        <p:spPr>
          <a:xfrm>
            <a:off x="4151312" y="5603875"/>
            <a:ext cx="292100" cy="244474"/>
          </a:xfrm>
          <a:prstGeom prst="ellipse">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600" u="none" cap="none" strike="noStrike">
                <a:solidFill>
                  <a:schemeClr val="dk1"/>
                </a:solidFill>
                <a:latin typeface="Comic Sans MS"/>
                <a:ea typeface="Comic Sans MS"/>
                <a:cs typeface="Comic Sans MS"/>
                <a:sym typeface="Comic Sans MS"/>
              </a:rPr>
              <a:t>4</a:t>
            </a:r>
            <a:endParaRPr/>
          </a:p>
        </p:txBody>
      </p:sp>
      <p:sp>
        <p:nvSpPr>
          <p:cNvPr id="2546" name="Google Shape;2546;p67"/>
          <p:cNvSpPr/>
          <p:nvPr/>
        </p:nvSpPr>
        <p:spPr>
          <a:xfrm>
            <a:off x="5300662" y="5702300"/>
            <a:ext cx="292100" cy="244474"/>
          </a:xfrm>
          <a:prstGeom prst="ellipse">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600" u="none" cap="none" strike="noStrike">
                <a:solidFill>
                  <a:schemeClr val="dk1"/>
                </a:solidFill>
                <a:latin typeface="Comic Sans MS"/>
                <a:ea typeface="Comic Sans MS"/>
                <a:cs typeface="Comic Sans MS"/>
                <a:sym typeface="Comic Sans MS"/>
              </a:rPr>
              <a:t>5</a:t>
            </a:r>
            <a:endParaRPr/>
          </a:p>
        </p:txBody>
      </p:sp>
      <p:sp>
        <p:nvSpPr>
          <p:cNvPr id="2547" name="Google Shape;2547;p67"/>
          <p:cNvSpPr/>
          <p:nvPr/>
        </p:nvSpPr>
        <p:spPr>
          <a:xfrm>
            <a:off x="6178550" y="5505450"/>
            <a:ext cx="292100" cy="244474"/>
          </a:xfrm>
          <a:prstGeom prst="ellipse">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600" u="none" cap="none" strike="noStrike">
                <a:solidFill>
                  <a:schemeClr val="dk1"/>
                </a:solidFill>
                <a:latin typeface="Comic Sans MS"/>
                <a:ea typeface="Comic Sans MS"/>
                <a:cs typeface="Comic Sans MS"/>
                <a:sym typeface="Comic Sans MS"/>
              </a:rPr>
              <a:t>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1" name="Shape 2551"/>
        <p:cNvGrpSpPr/>
        <p:nvPr/>
      </p:nvGrpSpPr>
      <p:grpSpPr>
        <a:xfrm>
          <a:off x="0" y="0"/>
          <a:ext cx="0" cy="0"/>
          <a:chOff x="0" y="0"/>
          <a:chExt cx="0" cy="0"/>
        </a:xfrm>
      </p:grpSpPr>
      <p:sp>
        <p:nvSpPr>
          <p:cNvPr id="2552" name="Google Shape;2552;p6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553" name="Google Shape;2553;p6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554" name="Google Shape;2554;p6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Sample SMTP interaction</a:t>
            </a:r>
            <a:endParaRPr/>
          </a:p>
        </p:txBody>
      </p:sp>
      <p:sp>
        <p:nvSpPr>
          <p:cNvPr id="2555" name="Google Shape;2555;p68"/>
          <p:cNvSpPr/>
          <p:nvPr/>
        </p:nvSpPr>
        <p:spPr>
          <a:xfrm>
            <a:off x="0" y="1273175"/>
            <a:ext cx="8870949" cy="4664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S: 220 hamburger.edu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C: HELO crepes.fr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S: 250  Hello crepes.fr, pleased to meet you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C: MAIL FROM: &lt;alice@crepes.fr&gt;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S: 250 alice@crepes.fr... Sender ok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C: RCPT TO: &lt;bob@hamburger.edu&gt;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S: 250 bob@hamburger.edu ... Recipient ok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C: DATA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S: 354 Enter mail, end with "." on a line by itself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C: Do you like ketchup?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C: How about pickles?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C: .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S: 250 Message accepted for delivery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C: QUIT </a:t>
            </a:r>
            <a:endParaRPr/>
          </a:p>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ourier New"/>
                <a:ea typeface="Courier New"/>
                <a:cs typeface="Courier New"/>
                <a:sym typeface="Courier New"/>
              </a:rPr>
              <a:t>     S: 221 hamburger.edu closing connection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9" name="Shape 2559"/>
        <p:cNvGrpSpPr/>
        <p:nvPr/>
      </p:nvGrpSpPr>
      <p:grpSpPr>
        <a:xfrm>
          <a:off x="0" y="0"/>
          <a:ext cx="0" cy="0"/>
          <a:chOff x="0" y="0"/>
          <a:chExt cx="0" cy="0"/>
        </a:xfrm>
      </p:grpSpPr>
      <p:sp>
        <p:nvSpPr>
          <p:cNvPr id="2560" name="Google Shape;2560;p69"/>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561" name="Google Shape;2561;p6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562" name="Google Shape;2562;p69"/>
          <p:cNvSpPr txBox="1"/>
          <p:nvPr>
            <p:ph type="title"/>
          </p:nvPr>
        </p:nvSpPr>
        <p:spPr>
          <a:xfrm>
            <a:off x="373062" y="414337"/>
            <a:ext cx="7772400" cy="88423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Comic Sans MS"/>
              <a:buNone/>
            </a:pPr>
            <a:r>
              <a:rPr b="0" i="0" lang="en-US" sz="3200" u="sng" cap="none" strike="noStrike">
                <a:solidFill>
                  <a:srgbClr val="FF0000"/>
                </a:solidFill>
                <a:latin typeface="Comic Sans MS"/>
                <a:ea typeface="Comic Sans MS"/>
                <a:cs typeface="Comic Sans MS"/>
                <a:sym typeface="Comic Sans MS"/>
              </a:rPr>
              <a:t>Try SMTP interaction for yourself:</a:t>
            </a:r>
            <a:endParaRPr/>
          </a:p>
        </p:txBody>
      </p:sp>
      <p:sp>
        <p:nvSpPr>
          <p:cNvPr id="2563" name="Google Shape;2563;p69"/>
          <p:cNvSpPr txBox="1"/>
          <p:nvPr>
            <p:ph idx="1" type="body"/>
          </p:nvPr>
        </p:nvSpPr>
        <p:spPr>
          <a:xfrm>
            <a:off x="533400" y="1600200"/>
            <a:ext cx="7772400"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1" i="0" lang="en-US" sz="2400" u="none" cap="none" strike="noStrike">
                <a:solidFill>
                  <a:schemeClr val="dk1"/>
                </a:solidFill>
                <a:latin typeface="Courier New"/>
                <a:ea typeface="Courier New"/>
                <a:cs typeface="Courier New"/>
                <a:sym typeface="Courier New"/>
              </a:rPr>
              <a:t>telnet servername 25</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see 220 reply from server</a:t>
            </a:r>
            <a:endParaRPr/>
          </a:p>
          <a:p>
            <a:pPr indent="-342900" lvl="0" marL="342900" marR="0" rtl="0" algn="l">
              <a:lnSpc>
                <a:spcPct val="100000"/>
              </a:lnSpc>
              <a:spcBef>
                <a:spcPts val="560"/>
              </a:spcBef>
              <a:spcAft>
                <a:spcPts val="0"/>
              </a:spcAft>
              <a:buClr>
                <a:schemeClr val="accent2"/>
              </a:buClr>
              <a:buSzPts val="2777"/>
              <a:buFont typeface="Arial"/>
              <a:buChar char="r"/>
            </a:pPr>
            <a:r>
              <a:rPr b="0" i="0" lang="en-US" sz="2400" u="none" cap="none" strike="noStrike">
                <a:solidFill>
                  <a:schemeClr val="dk1"/>
                </a:solidFill>
                <a:latin typeface="Comic Sans MS"/>
                <a:ea typeface="Comic Sans MS"/>
                <a:cs typeface="Comic Sans MS"/>
                <a:sym typeface="Comic Sans MS"/>
              </a:rPr>
              <a:t>enter HELO, MAIL FROM, RCPT TO, DATA, QUIT commands</a:t>
            </a:r>
            <a:r>
              <a:rPr b="0" i="0" lang="en-US" sz="2800" u="none" cap="none" strike="noStrike">
                <a:solidFill>
                  <a:schemeClr val="dk1"/>
                </a:solidFill>
                <a:latin typeface="Comic Sans MS"/>
                <a:ea typeface="Comic Sans MS"/>
                <a:cs typeface="Comic Sans MS"/>
                <a:sym typeface="Comic Sans MS"/>
              </a:rPr>
              <a:t> </a:t>
            </a:r>
            <a:endParaRPr/>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chemeClr val="dk1"/>
                </a:solidFill>
                <a:latin typeface="Comic Sans MS"/>
                <a:ea typeface="Comic Sans MS"/>
                <a:cs typeface="Comic Sans MS"/>
                <a:sym typeface="Comic Sans MS"/>
              </a:rPr>
              <a:t>above lets you send email without using email client (reader)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7" name="Shape 2567"/>
        <p:cNvGrpSpPr/>
        <p:nvPr/>
      </p:nvGrpSpPr>
      <p:grpSpPr>
        <a:xfrm>
          <a:off x="0" y="0"/>
          <a:ext cx="0" cy="0"/>
          <a:chOff x="0" y="0"/>
          <a:chExt cx="0" cy="0"/>
        </a:xfrm>
      </p:grpSpPr>
      <p:sp>
        <p:nvSpPr>
          <p:cNvPr id="2568" name="Google Shape;2568;p7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569" name="Google Shape;2569;p7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570" name="Google Shape;2570;p7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SMTP: final words</a:t>
            </a:r>
            <a:endParaRPr/>
          </a:p>
        </p:txBody>
      </p:sp>
      <p:sp>
        <p:nvSpPr>
          <p:cNvPr id="2571" name="Google Shape;2571;p70"/>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SMTP uses persistent connections</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SMTP requires message (header &amp; body) to be in 7-bit ASCII</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SMTP server uses </a:t>
            </a:r>
            <a:r>
              <a:rPr b="0" i="0" lang="en-US" sz="2000" u="none" cap="none" strike="noStrike">
                <a:solidFill>
                  <a:schemeClr val="dk1"/>
                </a:solidFill>
                <a:latin typeface="Courier New"/>
                <a:ea typeface="Courier New"/>
                <a:cs typeface="Courier New"/>
                <a:sym typeface="Courier New"/>
              </a:rPr>
              <a:t>CRLF.CRLF</a:t>
            </a:r>
            <a:r>
              <a:rPr b="0" i="0" lang="en-US" sz="2000" u="none" cap="none" strike="noStrike">
                <a:solidFill>
                  <a:schemeClr val="dk1"/>
                </a:solidFill>
                <a:latin typeface="Comic Sans MS"/>
                <a:ea typeface="Comic Sans MS"/>
                <a:cs typeface="Comic Sans MS"/>
                <a:sym typeface="Comic Sans MS"/>
              </a:rPr>
              <a:t> to determine end of message</a:t>
            </a:r>
            <a:endParaRPr/>
          </a:p>
        </p:txBody>
      </p:sp>
      <p:sp>
        <p:nvSpPr>
          <p:cNvPr id="2572" name="Google Shape;2572;p70"/>
          <p:cNvSpPr txBox="1"/>
          <p:nvPr>
            <p:ph idx="2" type="body"/>
          </p:nvPr>
        </p:nvSpPr>
        <p:spPr>
          <a:xfrm>
            <a:off x="44958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Comparison with HTTP:</a:t>
            </a:r>
            <a:endParaRPr/>
          </a:p>
          <a:p>
            <a:pPr indent="-342900" lvl="0" marL="342900" marR="0" rtl="0" algn="l">
              <a:lnSpc>
                <a:spcPct val="100000"/>
              </a:lnSpc>
              <a:spcBef>
                <a:spcPts val="10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HTTP: pull</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SMTP: push</a:t>
            </a:r>
            <a:endParaRPr/>
          </a:p>
          <a:p>
            <a:pPr indent="-342900" lvl="0" marL="342900" marR="0" rtl="0" algn="l">
              <a:lnSpc>
                <a:spcPct val="100000"/>
              </a:lnSpc>
              <a:spcBef>
                <a:spcPts val="1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both have ASCII command/response interaction, status codes</a:t>
            </a:r>
            <a:endParaRPr/>
          </a:p>
          <a:p>
            <a:pPr indent="-342900" lvl="0" marL="342900" marR="0" rtl="0" algn="l">
              <a:lnSpc>
                <a:spcPct val="100000"/>
              </a:lnSpc>
              <a:spcBef>
                <a:spcPts val="1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HTTP: each object encapsulated in its own response msg</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SMTP: multiple objects sent in multipart msg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6" name="Shape 2576"/>
        <p:cNvGrpSpPr/>
        <p:nvPr/>
      </p:nvGrpSpPr>
      <p:grpSpPr>
        <a:xfrm>
          <a:off x="0" y="0"/>
          <a:ext cx="0" cy="0"/>
          <a:chOff x="0" y="0"/>
          <a:chExt cx="0" cy="0"/>
        </a:xfrm>
      </p:grpSpPr>
      <p:sp>
        <p:nvSpPr>
          <p:cNvPr id="2577" name="Google Shape;2577;p7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578" name="Google Shape;2578;p7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579" name="Google Shape;2579;p7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Mail message format</a:t>
            </a:r>
            <a:endParaRPr/>
          </a:p>
        </p:txBody>
      </p:sp>
      <p:sp>
        <p:nvSpPr>
          <p:cNvPr id="2580" name="Google Shape;2580;p71"/>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000" u="none" cap="none" strike="noStrike">
                <a:solidFill>
                  <a:schemeClr val="dk1"/>
                </a:solidFill>
                <a:latin typeface="Comic Sans MS"/>
                <a:ea typeface="Comic Sans MS"/>
                <a:cs typeface="Comic Sans MS"/>
                <a:sym typeface="Comic Sans MS"/>
              </a:rPr>
              <a:t>SMTP: protocol for exchanging email msgs</a:t>
            </a:r>
            <a:endParaRPr/>
          </a:p>
          <a:p>
            <a:pPr indent="-342900" lvl="0" marL="342900" marR="0" rtl="0" algn="l">
              <a:lnSpc>
                <a:spcPct val="100000"/>
              </a:lnSpc>
              <a:spcBef>
                <a:spcPts val="400"/>
              </a:spcBef>
              <a:spcAft>
                <a:spcPts val="0"/>
              </a:spcAft>
              <a:buClr>
                <a:schemeClr val="accent2"/>
              </a:buClr>
              <a:buFont typeface="Arial"/>
              <a:buNone/>
            </a:pPr>
            <a:r>
              <a:rPr b="0" i="0" lang="en-US" sz="2000" u="none" cap="none" strike="noStrike">
                <a:solidFill>
                  <a:schemeClr val="dk1"/>
                </a:solidFill>
                <a:latin typeface="Comic Sans MS"/>
                <a:ea typeface="Comic Sans MS"/>
                <a:cs typeface="Comic Sans MS"/>
                <a:sym typeface="Comic Sans MS"/>
              </a:rPr>
              <a:t>RFC 822: standard for text message format: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header lines, e.g.,</a:t>
            </a:r>
            <a:endParaRPr/>
          </a:p>
          <a:p>
            <a:pPr indent="-285750" lvl="1" marL="742950" marR="0" rtl="0" algn="l">
              <a:lnSpc>
                <a:spcPct val="100000"/>
              </a:lnSpc>
              <a:spcBef>
                <a:spcPts val="360"/>
              </a:spcBef>
              <a:spcAft>
                <a:spcPts val="0"/>
              </a:spcAft>
              <a:buClr>
                <a:schemeClr val="accent2"/>
              </a:buClr>
              <a:buSzPts val="1350"/>
              <a:buFont typeface="Noto Sans Symbols"/>
              <a:buChar char="❖"/>
            </a:pPr>
            <a:r>
              <a:rPr b="0" i="0" lang="en-US" sz="1800" u="none" cap="none" strike="noStrike">
                <a:solidFill>
                  <a:schemeClr val="dk1"/>
                </a:solidFill>
                <a:latin typeface="Comic Sans MS"/>
                <a:ea typeface="Comic Sans MS"/>
                <a:cs typeface="Comic Sans MS"/>
                <a:sym typeface="Comic Sans MS"/>
              </a:rPr>
              <a:t>To:</a:t>
            </a:r>
            <a:endParaRPr/>
          </a:p>
          <a:p>
            <a:pPr indent="-285750" lvl="1" marL="742950" marR="0" rtl="0" algn="l">
              <a:lnSpc>
                <a:spcPct val="100000"/>
              </a:lnSpc>
              <a:spcBef>
                <a:spcPts val="360"/>
              </a:spcBef>
              <a:spcAft>
                <a:spcPts val="0"/>
              </a:spcAft>
              <a:buClr>
                <a:schemeClr val="accent2"/>
              </a:buClr>
              <a:buSzPts val="1350"/>
              <a:buFont typeface="Noto Sans Symbols"/>
              <a:buChar char="❖"/>
            </a:pPr>
            <a:r>
              <a:rPr b="0" i="0" lang="en-US" sz="1800" u="none" cap="none" strike="noStrike">
                <a:solidFill>
                  <a:schemeClr val="dk1"/>
                </a:solidFill>
                <a:latin typeface="Comic Sans MS"/>
                <a:ea typeface="Comic Sans MS"/>
                <a:cs typeface="Comic Sans MS"/>
                <a:sym typeface="Comic Sans MS"/>
              </a:rPr>
              <a:t>From:</a:t>
            </a:r>
            <a:endParaRPr/>
          </a:p>
          <a:p>
            <a:pPr indent="-285750" lvl="1" marL="742950" marR="0" rtl="0" algn="l">
              <a:lnSpc>
                <a:spcPct val="100000"/>
              </a:lnSpc>
              <a:spcBef>
                <a:spcPts val="360"/>
              </a:spcBef>
              <a:spcAft>
                <a:spcPts val="0"/>
              </a:spcAft>
              <a:buClr>
                <a:schemeClr val="accent2"/>
              </a:buClr>
              <a:buSzPts val="1350"/>
              <a:buFont typeface="Noto Sans Symbols"/>
              <a:buChar char="❖"/>
            </a:pPr>
            <a:r>
              <a:rPr b="0" i="0" lang="en-US" sz="1800" u="none" cap="none" strike="noStrike">
                <a:solidFill>
                  <a:schemeClr val="dk1"/>
                </a:solidFill>
                <a:latin typeface="Comic Sans MS"/>
                <a:ea typeface="Comic Sans MS"/>
                <a:cs typeface="Comic Sans MS"/>
                <a:sym typeface="Comic Sans MS"/>
              </a:rPr>
              <a:t>Subject:</a:t>
            </a:r>
            <a:endParaRPr/>
          </a:p>
          <a:p>
            <a:pPr indent="-285750" lvl="1" marL="742950" marR="0" rtl="0" algn="l">
              <a:lnSpc>
                <a:spcPct val="100000"/>
              </a:lnSpc>
              <a:spcBef>
                <a:spcPts val="360"/>
              </a:spcBef>
              <a:spcAft>
                <a:spcPts val="0"/>
              </a:spcAft>
              <a:buClr>
                <a:schemeClr val="accent2"/>
              </a:buClr>
              <a:buFont typeface="Noto Sans Symbols"/>
              <a:buNone/>
            </a:pPr>
            <a:r>
              <a:rPr b="0" i="1" lang="en-US" sz="1800" u="none" cap="none" strike="noStrike">
                <a:solidFill>
                  <a:srgbClr val="FF0000"/>
                </a:solidFill>
                <a:latin typeface="Comic Sans MS"/>
                <a:ea typeface="Comic Sans MS"/>
                <a:cs typeface="Comic Sans MS"/>
                <a:sym typeface="Comic Sans MS"/>
              </a:rPr>
              <a:t>different</a:t>
            </a:r>
            <a:r>
              <a:rPr b="0" i="1" lang="en-US" sz="1800" u="none" cap="none" strike="noStrike">
                <a:solidFill>
                  <a:srgbClr val="66FFCC"/>
                </a:solidFill>
                <a:latin typeface="Comic Sans MS"/>
                <a:ea typeface="Comic Sans MS"/>
                <a:cs typeface="Comic Sans MS"/>
                <a:sym typeface="Comic Sans MS"/>
              </a:rPr>
              <a:t> </a:t>
            </a:r>
            <a:r>
              <a:rPr b="0" i="1" lang="en-US" sz="1800" u="none" cap="none" strike="noStrike">
                <a:solidFill>
                  <a:schemeClr val="dk1"/>
                </a:solidFill>
                <a:latin typeface="Comic Sans MS"/>
                <a:ea typeface="Comic Sans MS"/>
                <a:cs typeface="Comic Sans MS"/>
                <a:sym typeface="Comic Sans MS"/>
              </a:rPr>
              <a:t>from SMTP commands</a:t>
            </a:r>
            <a:r>
              <a:rPr b="0" i="0" lang="en-US" sz="1800" u="none" cap="none" strike="noStrike">
                <a:solidFill>
                  <a:schemeClr val="dk1"/>
                </a:solidFill>
                <a:latin typeface="Comic Sans MS"/>
                <a:ea typeface="Comic Sans MS"/>
                <a:cs typeface="Comic Sans MS"/>
                <a:sym typeface="Comic Sans MS"/>
              </a:rPr>
              <a: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body</a:t>
            </a:r>
            <a:endParaRPr/>
          </a:p>
          <a:p>
            <a:pPr indent="-285750" lvl="1" marL="742950" marR="0" rtl="0" algn="l">
              <a:lnSpc>
                <a:spcPct val="100000"/>
              </a:lnSpc>
              <a:spcBef>
                <a:spcPts val="360"/>
              </a:spcBef>
              <a:spcAft>
                <a:spcPts val="0"/>
              </a:spcAft>
              <a:buClr>
                <a:schemeClr val="accent2"/>
              </a:buClr>
              <a:buSzPts val="1350"/>
              <a:buFont typeface="Noto Sans Symbols"/>
              <a:buChar char="❖"/>
            </a:pPr>
            <a:r>
              <a:rPr b="0" i="0" lang="en-US" sz="1800" u="none" cap="none" strike="noStrike">
                <a:solidFill>
                  <a:schemeClr val="dk1"/>
                </a:solidFill>
                <a:latin typeface="Comic Sans MS"/>
                <a:ea typeface="Comic Sans MS"/>
                <a:cs typeface="Comic Sans MS"/>
                <a:sym typeface="Comic Sans MS"/>
              </a:rPr>
              <a:t>the “message”, ASCII characters only</a:t>
            </a:r>
            <a:endParaRPr/>
          </a:p>
        </p:txBody>
      </p:sp>
      <p:sp>
        <p:nvSpPr>
          <p:cNvPr id="2581" name="Google Shape;2581;p71"/>
          <p:cNvSpPr/>
          <p:nvPr/>
        </p:nvSpPr>
        <p:spPr>
          <a:xfrm>
            <a:off x="4978400" y="1892300"/>
            <a:ext cx="2832099" cy="431799"/>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2400" u="none" cap="none" strike="noStrike">
                <a:solidFill>
                  <a:schemeClr val="lt1"/>
                </a:solidFill>
                <a:latin typeface="Comic Sans MS"/>
                <a:ea typeface="Comic Sans MS"/>
                <a:cs typeface="Comic Sans MS"/>
                <a:sym typeface="Comic Sans MS"/>
              </a:rPr>
              <a:t>header</a:t>
            </a:r>
            <a:endParaRPr/>
          </a:p>
        </p:txBody>
      </p:sp>
      <p:sp>
        <p:nvSpPr>
          <p:cNvPr id="2582" name="Google Shape;2582;p71"/>
          <p:cNvSpPr/>
          <p:nvPr/>
        </p:nvSpPr>
        <p:spPr>
          <a:xfrm>
            <a:off x="4978400" y="2705100"/>
            <a:ext cx="2832099" cy="1739899"/>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2400" u="none" cap="none" strike="noStrike">
                <a:solidFill>
                  <a:schemeClr val="lt1"/>
                </a:solidFill>
                <a:latin typeface="Comic Sans MS"/>
                <a:ea typeface="Comic Sans MS"/>
                <a:cs typeface="Comic Sans MS"/>
                <a:sym typeface="Comic Sans MS"/>
              </a:rPr>
              <a:t>body</a:t>
            </a:r>
            <a:endParaRPr/>
          </a:p>
        </p:txBody>
      </p:sp>
      <p:sp>
        <p:nvSpPr>
          <p:cNvPr id="2583" name="Google Shape;2583;p71"/>
          <p:cNvSpPr/>
          <p:nvPr/>
        </p:nvSpPr>
        <p:spPr>
          <a:xfrm>
            <a:off x="4775200" y="1778000"/>
            <a:ext cx="3238499" cy="3073399"/>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584" name="Google Shape;2584;p71"/>
          <p:cNvCxnSpPr/>
          <p:nvPr/>
        </p:nvCxnSpPr>
        <p:spPr>
          <a:xfrm flipH="1" rot="10800000">
            <a:off x="3162300" y="2158999"/>
            <a:ext cx="1765299" cy="1016000"/>
          </a:xfrm>
          <a:prstGeom prst="straightConnector1">
            <a:avLst/>
          </a:prstGeom>
          <a:noFill/>
          <a:ln cap="flat" cmpd="sng" w="19050">
            <a:solidFill>
              <a:srgbClr val="FF0000"/>
            </a:solidFill>
            <a:prstDash val="solid"/>
            <a:round/>
            <a:headEnd len="sm" w="sm" type="none"/>
            <a:tailEnd len="lg" w="lg" type="triangle"/>
          </a:ln>
        </p:spPr>
      </p:cxnSp>
      <p:cxnSp>
        <p:nvCxnSpPr>
          <p:cNvPr id="2585" name="Google Shape;2585;p71"/>
          <p:cNvCxnSpPr/>
          <p:nvPr/>
        </p:nvCxnSpPr>
        <p:spPr>
          <a:xfrm flipH="1" rot="10800000">
            <a:off x="3009900" y="3327400"/>
            <a:ext cx="1904999" cy="1879599"/>
          </a:xfrm>
          <a:prstGeom prst="straightConnector1">
            <a:avLst/>
          </a:prstGeom>
          <a:noFill/>
          <a:ln cap="flat" cmpd="sng" w="19050">
            <a:solidFill>
              <a:srgbClr val="FF0000"/>
            </a:solidFill>
            <a:prstDash val="solid"/>
            <a:round/>
            <a:headEnd len="sm" w="sm" type="none"/>
            <a:tailEnd len="lg" w="lg" type="triangle"/>
          </a:ln>
        </p:spPr>
      </p:cxnSp>
      <p:sp>
        <p:nvSpPr>
          <p:cNvPr id="2586" name="Google Shape;2586;p71"/>
          <p:cNvSpPr txBox="1"/>
          <p:nvPr/>
        </p:nvSpPr>
        <p:spPr>
          <a:xfrm>
            <a:off x="8132763" y="2112963"/>
            <a:ext cx="804861" cy="7016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blank</a:t>
            </a:r>
            <a:endParaRPr/>
          </a:p>
          <a:p>
            <a:pPr indent="0" lvl="0" marL="0" marR="0" rtl="0" algn="ct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line</a:t>
            </a:r>
            <a:endParaRPr/>
          </a:p>
        </p:txBody>
      </p:sp>
      <p:cxnSp>
        <p:nvCxnSpPr>
          <p:cNvPr id="2587" name="Google Shape;2587;p71"/>
          <p:cNvCxnSpPr/>
          <p:nvPr/>
        </p:nvCxnSpPr>
        <p:spPr>
          <a:xfrm rot="10800000">
            <a:off x="7251700" y="2552700"/>
            <a:ext cx="965199" cy="0"/>
          </a:xfrm>
          <a:prstGeom prst="straightConnector1">
            <a:avLst/>
          </a:prstGeom>
          <a:noFill/>
          <a:ln cap="flat" cmpd="sng" w="19050">
            <a:solidFill>
              <a:srgbClr val="FF0000"/>
            </a:solidFill>
            <a:prstDash val="solid"/>
            <a:round/>
            <a:headEnd len="sm" w="sm" type="none"/>
            <a:tailEnd len="lg" w="lg"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7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593" name="Google Shape;2593;p7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594" name="Google Shape;2594;p7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Mail access protocols</a:t>
            </a:r>
            <a:endParaRPr/>
          </a:p>
        </p:txBody>
      </p:sp>
      <p:sp>
        <p:nvSpPr>
          <p:cNvPr id="2595" name="Google Shape;2595;p72"/>
          <p:cNvSpPr txBox="1"/>
          <p:nvPr>
            <p:ph idx="1" type="body"/>
          </p:nvPr>
        </p:nvSpPr>
        <p:spPr>
          <a:xfrm>
            <a:off x="581025" y="3219450"/>
            <a:ext cx="7381874" cy="22097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SMTP: delivery/storage to receiver’s server</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Mail access protocol: retrieval from server</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POP: Post Office Protocol [RFC 1939]</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authorization (agent &lt;--&gt;server) and download </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IMAP: Internet Mail Access Protocol [RFC 1730]</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more features (more complex)</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manipulation of stored msgs on server</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HTTP: gmail, Hotmail, Yahoo! Mail, etc.</a:t>
            </a:r>
            <a:endParaRPr/>
          </a:p>
          <a:p>
            <a:pPr indent="-285750" lvl="1" marL="742950" marR="0" rtl="0" algn="l">
              <a:lnSpc>
                <a:spcPct val="100000"/>
              </a:lnSpc>
              <a:spcBef>
                <a:spcPts val="400"/>
              </a:spcBef>
              <a:spcAft>
                <a:spcPts val="0"/>
              </a:spcAft>
              <a:buClr>
                <a:schemeClr val="accent2"/>
              </a:buClr>
              <a:buFont typeface="Noto Sans Symbols"/>
              <a:buNone/>
            </a:pPr>
            <a:r>
              <a:t/>
            </a:r>
            <a:endParaRPr b="0" i="0" sz="2000" u="none" cap="none" strike="noStrike">
              <a:solidFill>
                <a:schemeClr val="dk1"/>
              </a:solidFill>
              <a:latin typeface="Comic Sans MS"/>
              <a:ea typeface="Comic Sans MS"/>
              <a:cs typeface="Comic Sans MS"/>
              <a:sym typeface="Comic Sans MS"/>
            </a:endParaRPr>
          </a:p>
        </p:txBody>
      </p:sp>
      <p:cxnSp>
        <p:nvCxnSpPr>
          <p:cNvPr id="2596" name="Google Shape;2596;p72"/>
          <p:cNvCxnSpPr/>
          <p:nvPr/>
        </p:nvCxnSpPr>
        <p:spPr>
          <a:xfrm>
            <a:off x="2238375" y="1847850"/>
            <a:ext cx="847725" cy="9524"/>
          </a:xfrm>
          <a:prstGeom prst="straightConnector1">
            <a:avLst/>
          </a:prstGeom>
          <a:noFill/>
          <a:ln cap="flat" cmpd="sng" w="28575">
            <a:solidFill>
              <a:srgbClr val="FF0000"/>
            </a:solidFill>
            <a:prstDash val="solid"/>
            <a:round/>
            <a:headEnd len="sm" w="sm" type="none"/>
            <a:tailEnd len="lg" w="lg" type="triangle"/>
          </a:ln>
        </p:spPr>
      </p:cxnSp>
      <p:grpSp>
        <p:nvGrpSpPr>
          <p:cNvPr id="2597" name="Google Shape;2597;p72"/>
          <p:cNvGrpSpPr/>
          <p:nvPr/>
        </p:nvGrpSpPr>
        <p:grpSpPr>
          <a:xfrm>
            <a:off x="7018338" y="1536700"/>
            <a:ext cx="709611" cy="703262"/>
            <a:chOff x="4337" y="290"/>
            <a:chExt cx="446" cy="442"/>
          </a:xfrm>
        </p:grpSpPr>
        <p:pic>
          <p:nvPicPr>
            <p:cNvPr id="2598" name="Google Shape;2598;p72"/>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599" name="Google Shape;2599;p72"/>
            <p:cNvGrpSpPr/>
            <p:nvPr/>
          </p:nvGrpSpPr>
          <p:grpSpPr>
            <a:xfrm>
              <a:off x="4337" y="367"/>
              <a:ext cx="446" cy="365"/>
              <a:chOff x="4188" y="817"/>
              <a:chExt cx="520" cy="365"/>
            </a:xfrm>
          </p:grpSpPr>
          <p:sp>
            <p:nvSpPr>
              <p:cNvPr id="2600" name="Google Shape;2600;p72"/>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01" name="Google Shape;2601;p72"/>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602" name="Google Shape;2602;p72"/>
          <p:cNvGrpSpPr/>
          <p:nvPr/>
        </p:nvGrpSpPr>
        <p:grpSpPr>
          <a:xfrm>
            <a:off x="3135313" y="1631949"/>
            <a:ext cx="355600" cy="936500"/>
            <a:chOff x="4179" y="782"/>
            <a:chExt cx="150" cy="307"/>
          </a:xfrm>
        </p:grpSpPr>
        <p:sp>
          <p:nvSpPr>
            <p:cNvPr id="2603" name="Google Shape;2603;p72"/>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04" name="Google Shape;2604;p72"/>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05" name="Google Shape;2605;p72"/>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06" name="Google Shape;2606;p72"/>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607" name="Google Shape;2607;p72"/>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608" name="Google Shape;2608;p72"/>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609" name="Google Shape;2609;p72"/>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10" name="Google Shape;2610;p72"/>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611" name="Google Shape;2611;p72"/>
          <p:cNvGrpSpPr/>
          <p:nvPr/>
        </p:nvGrpSpPr>
        <p:grpSpPr>
          <a:xfrm>
            <a:off x="2563812" y="2009775"/>
            <a:ext cx="1458912" cy="1177922"/>
            <a:chOff x="1788" y="1206"/>
            <a:chExt cx="918" cy="741"/>
          </a:xfrm>
        </p:grpSpPr>
        <p:sp>
          <p:nvSpPr>
            <p:cNvPr id="2612" name="Google Shape;2612;p72"/>
            <p:cNvSpPr txBox="1"/>
            <p:nvPr/>
          </p:nvSpPr>
          <p:spPr>
            <a:xfrm>
              <a:off x="1788" y="1582"/>
              <a:ext cx="918"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sender’s mail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grpSp>
          <p:nvGrpSpPr>
            <p:cNvPr id="2613" name="Google Shape;2613;p72"/>
            <p:cNvGrpSpPr/>
            <p:nvPr/>
          </p:nvGrpSpPr>
          <p:grpSpPr>
            <a:xfrm>
              <a:off x="1992" y="1206"/>
              <a:ext cx="509" cy="354"/>
              <a:chOff x="2070" y="2004"/>
              <a:chExt cx="509" cy="354"/>
            </a:xfrm>
          </p:grpSpPr>
          <p:sp>
            <p:nvSpPr>
              <p:cNvPr id="2614" name="Google Shape;2614;p72"/>
              <p:cNvSpPr/>
              <p:nvPr/>
            </p:nvSpPr>
            <p:spPr>
              <a:xfrm>
                <a:off x="2070" y="2004"/>
                <a:ext cx="509" cy="354"/>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15" name="Google Shape;2615;p72"/>
              <p:cNvSpPr/>
              <p:nvPr/>
            </p:nvSpPr>
            <p:spPr>
              <a:xfrm>
                <a:off x="2094" y="2076"/>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616" name="Google Shape;2616;p72"/>
              <p:cNvCxnSpPr/>
              <p:nvPr/>
            </p:nvCxnSpPr>
            <p:spPr>
              <a:xfrm>
                <a:off x="2143" y="2104"/>
                <a:ext cx="0" cy="72"/>
              </a:xfrm>
              <a:prstGeom prst="straightConnector1">
                <a:avLst/>
              </a:prstGeom>
              <a:noFill/>
              <a:ln cap="flat" cmpd="sng" w="19050">
                <a:solidFill>
                  <a:schemeClr val="dk1"/>
                </a:solidFill>
                <a:prstDash val="solid"/>
                <a:round/>
                <a:headEnd len="sm" w="sm" type="none"/>
                <a:tailEnd len="sm" w="sm" type="none"/>
              </a:ln>
            </p:spPr>
          </p:cxnSp>
          <p:cxnSp>
            <p:nvCxnSpPr>
              <p:cNvPr id="2617" name="Google Shape;2617;p72"/>
              <p:cNvCxnSpPr/>
              <p:nvPr/>
            </p:nvCxnSpPr>
            <p:spPr>
              <a:xfrm>
                <a:off x="2252" y="2103"/>
                <a:ext cx="0" cy="72"/>
              </a:xfrm>
              <a:prstGeom prst="straightConnector1">
                <a:avLst/>
              </a:prstGeom>
              <a:noFill/>
              <a:ln cap="flat" cmpd="sng" w="19050">
                <a:solidFill>
                  <a:schemeClr val="dk1"/>
                </a:solidFill>
                <a:prstDash val="solid"/>
                <a:round/>
                <a:headEnd len="sm" w="sm" type="none"/>
                <a:tailEnd len="sm" w="sm" type="none"/>
              </a:ln>
            </p:spPr>
          </p:cxnSp>
          <p:cxnSp>
            <p:nvCxnSpPr>
              <p:cNvPr id="2618" name="Google Shape;2618;p72"/>
              <p:cNvCxnSpPr/>
              <p:nvPr/>
            </p:nvCxnSpPr>
            <p:spPr>
              <a:xfrm>
                <a:off x="2306" y="2104"/>
                <a:ext cx="0" cy="72"/>
              </a:xfrm>
              <a:prstGeom prst="straightConnector1">
                <a:avLst/>
              </a:prstGeom>
              <a:noFill/>
              <a:ln cap="flat" cmpd="sng" w="19050">
                <a:solidFill>
                  <a:schemeClr val="dk1"/>
                </a:solidFill>
                <a:prstDash val="solid"/>
                <a:round/>
                <a:headEnd len="sm" w="sm" type="none"/>
                <a:tailEnd len="sm" w="sm" type="none"/>
              </a:ln>
            </p:spPr>
          </p:cxnSp>
          <p:cxnSp>
            <p:nvCxnSpPr>
              <p:cNvPr id="2619" name="Google Shape;2619;p72"/>
              <p:cNvCxnSpPr/>
              <p:nvPr/>
            </p:nvCxnSpPr>
            <p:spPr>
              <a:xfrm>
                <a:off x="2363" y="2103"/>
                <a:ext cx="0" cy="72"/>
              </a:xfrm>
              <a:prstGeom prst="straightConnector1">
                <a:avLst/>
              </a:prstGeom>
              <a:noFill/>
              <a:ln cap="flat" cmpd="sng" w="19050">
                <a:solidFill>
                  <a:schemeClr val="dk1"/>
                </a:solidFill>
                <a:prstDash val="solid"/>
                <a:round/>
                <a:headEnd len="sm" w="sm" type="none"/>
                <a:tailEnd len="sm" w="sm" type="none"/>
              </a:ln>
            </p:spPr>
          </p:cxnSp>
          <p:cxnSp>
            <p:nvCxnSpPr>
              <p:cNvPr id="2620" name="Google Shape;2620;p72"/>
              <p:cNvCxnSpPr/>
              <p:nvPr/>
            </p:nvCxnSpPr>
            <p:spPr>
              <a:xfrm>
                <a:off x="2425" y="2103"/>
                <a:ext cx="0" cy="72"/>
              </a:xfrm>
              <a:prstGeom prst="straightConnector1">
                <a:avLst/>
              </a:prstGeom>
              <a:noFill/>
              <a:ln cap="flat" cmpd="sng" w="19050">
                <a:solidFill>
                  <a:schemeClr val="dk1"/>
                </a:solidFill>
                <a:prstDash val="solid"/>
                <a:round/>
                <a:headEnd len="sm" w="sm" type="none"/>
                <a:tailEnd len="sm" w="sm" type="none"/>
              </a:ln>
            </p:spPr>
          </p:cxnSp>
          <p:cxnSp>
            <p:nvCxnSpPr>
              <p:cNvPr id="2621" name="Google Shape;2621;p72"/>
              <p:cNvCxnSpPr/>
              <p:nvPr/>
            </p:nvCxnSpPr>
            <p:spPr>
              <a:xfrm>
                <a:off x="2480" y="2103"/>
                <a:ext cx="0" cy="72"/>
              </a:xfrm>
              <a:prstGeom prst="straightConnector1">
                <a:avLst/>
              </a:prstGeom>
              <a:noFill/>
              <a:ln cap="flat" cmpd="sng" w="19050">
                <a:solidFill>
                  <a:schemeClr val="dk1"/>
                </a:solidFill>
                <a:prstDash val="solid"/>
                <a:round/>
                <a:headEnd len="sm" w="sm" type="none"/>
                <a:tailEnd len="sm" w="sm" type="none"/>
              </a:ln>
            </p:spPr>
          </p:cxnSp>
          <p:cxnSp>
            <p:nvCxnSpPr>
              <p:cNvPr id="2622" name="Google Shape;2622;p72"/>
              <p:cNvCxnSpPr/>
              <p:nvPr/>
            </p:nvCxnSpPr>
            <p:spPr>
              <a:xfrm>
                <a:off x="2195" y="2104"/>
                <a:ext cx="0" cy="72"/>
              </a:xfrm>
              <a:prstGeom prst="straightConnector1">
                <a:avLst/>
              </a:prstGeom>
              <a:noFill/>
              <a:ln cap="flat" cmpd="sng" w="19050">
                <a:solidFill>
                  <a:schemeClr val="dk1"/>
                </a:solidFill>
                <a:prstDash val="solid"/>
                <a:round/>
                <a:headEnd len="sm" w="sm" type="none"/>
                <a:tailEnd len="sm" w="sm" type="none"/>
              </a:ln>
            </p:spPr>
          </p:cxnSp>
          <p:sp>
            <p:nvSpPr>
              <p:cNvPr id="2623" name="Google Shape;2623;p72"/>
              <p:cNvSpPr/>
              <p:nvPr/>
            </p:nvSpPr>
            <p:spPr>
              <a:xfrm>
                <a:off x="2102" y="2243"/>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24" name="Google Shape;2624;p72"/>
              <p:cNvSpPr/>
              <p:nvPr/>
            </p:nvSpPr>
            <p:spPr>
              <a:xfrm>
                <a:off x="2187" y="2243"/>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25" name="Google Shape;2625;p72"/>
              <p:cNvSpPr/>
              <p:nvPr/>
            </p:nvSpPr>
            <p:spPr>
              <a:xfrm>
                <a:off x="2273" y="224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26" name="Google Shape;2626;p72"/>
              <p:cNvSpPr/>
              <p:nvPr/>
            </p:nvSpPr>
            <p:spPr>
              <a:xfrm>
                <a:off x="2370" y="2239"/>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27" name="Google Shape;2627;p72"/>
              <p:cNvSpPr/>
              <p:nvPr/>
            </p:nvSpPr>
            <p:spPr>
              <a:xfrm>
                <a:off x="2467" y="2239"/>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grpSp>
        <p:nvGrpSpPr>
          <p:cNvPr id="2628" name="Google Shape;2628;p72"/>
          <p:cNvGrpSpPr/>
          <p:nvPr/>
        </p:nvGrpSpPr>
        <p:grpSpPr>
          <a:xfrm>
            <a:off x="1570038" y="1641475"/>
            <a:ext cx="709611" cy="703262"/>
            <a:chOff x="4337" y="290"/>
            <a:chExt cx="446" cy="442"/>
          </a:xfrm>
        </p:grpSpPr>
        <p:pic>
          <p:nvPicPr>
            <p:cNvPr id="2629" name="Google Shape;2629;p72"/>
            <p:cNvPicPr preferRelativeResize="0"/>
            <p:nvPr/>
          </p:nvPicPr>
          <p:blipFill rotWithShape="1">
            <a:blip r:embed="rId3">
              <a:alphaModFix/>
            </a:blip>
            <a:srcRect b="0" l="0" r="0" t="0"/>
            <a:stretch/>
          </p:blipFill>
          <p:spPr>
            <a:xfrm>
              <a:off x="4338" y="290"/>
              <a:ext cx="392" cy="314"/>
            </a:xfrm>
            <a:prstGeom prst="rect">
              <a:avLst/>
            </a:prstGeom>
            <a:noFill/>
            <a:ln>
              <a:noFill/>
            </a:ln>
          </p:spPr>
        </p:pic>
        <p:grpSp>
          <p:nvGrpSpPr>
            <p:cNvPr id="2630" name="Google Shape;2630;p72"/>
            <p:cNvGrpSpPr/>
            <p:nvPr/>
          </p:nvGrpSpPr>
          <p:grpSpPr>
            <a:xfrm>
              <a:off x="4337" y="367"/>
              <a:ext cx="446" cy="365"/>
              <a:chOff x="4188" y="817"/>
              <a:chExt cx="520" cy="365"/>
            </a:xfrm>
          </p:grpSpPr>
          <p:sp>
            <p:nvSpPr>
              <p:cNvPr id="2631" name="Google Shape;2631;p72"/>
              <p:cNvSpPr/>
              <p:nvPr/>
            </p:nvSpPr>
            <p:spPr>
              <a:xfrm>
                <a:off x="4224" y="846"/>
                <a:ext cx="444" cy="330"/>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32" name="Google Shape;2632;p72"/>
              <p:cNvSpPr txBox="1"/>
              <p:nvPr/>
            </p:nvSpPr>
            <p:spPr>
              <a:xfrm>
                <a:off x="4188" y="817"/>
                <a:ext cx="520"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user</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agent</a:t>
                </a:r>
                <a:endParaRPr/>
              </a:p>
            </p:txBody>
          </p:sp>
        </p:grpSp>
      </p:grpSp>
      <p:grpSp>
        <p:nvGrpSpPr>
          <p:cNvPr id="2633" name="Google Shape;2633;p72"/>
          <p:cNvGrpSpPr/>
          <p:nvPr/>
        </p:nvGrpSpPr>
        <p:grpSpPr>
          <a:xfrm>
            <a:off x="2173288" y="1389063"/>
            <a:ext cx="1031875" cy="457200"/>
            <a:chOff x="3745" y="2537"/>
            <a:chExt cx="650" cy="288"/>
          </a:xfrm>
        </p:grpSpPr>
        <p:sp>
          <p:nvSpPr>
            <p:cNvPr id="2634" name="Google Shape;2634;p72"/>
            <p:cNvSpPr/>
            <p:nvPr/>
          </p:nvSpPr>
          <p:spPr>
            <a:xfrm>
              <a:off x="3797" y="2579"/>
              <a:ext cx="540" cy="19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35" name="Google Shape;2635;p72"/>
            <p:cNvSpPr txBox="1"/>
            <p:nvPr/>
          </p:nvSpPr>
          <p:spPr>
            <a:xfrm>
              <a:off x="3745" y="2537"/>
              <a:ext cx="65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SMTP</a:t>
              </a:r>
              <a:endParaRPr/>
            </a:p>
          </p:txBody>
        </p:sp>
      </p:grpSp>
      <p:grpSp>
        <p:nvGrpSpPr>
          <p:cNvPr id="2636" name="Google Shape;2636;p72"/>
          <p:cNvGrpSpPr/>
          <p:nvPr/>
        </p:nvGrpSpPr>
        <p:grpSpPr>
          <a:xfrm>
            <a:off x="5002213" y="1631949"/>
            <a:ext cx="355600" cy="936500"/>
            <a:chOff x="4179" y="782"/>
            <a:chExt cx="150" cy="307"/>
          </a:xfrm>
        </p:grpSpPr>
        <p:sp>
          <p:nvSpPr>
            <p:cNvPr id="2637" name="Google Shape;2637;p72"/>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38" name="Google Shape;2638;p72"/>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39" name="Google Shape;2639;p72"/>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40" name="Google Shape;2640;p72"/>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641" name="Google Shape;2641;p72"/>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642" name="Google Shape;2642;p72"/>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643" name="Google Shape;2643;p72"/>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44" name="Google Shape;2644;p72"/>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2645" name="Google Shape;2645;p72"/>
          <p:cNvCxnSpPr/>
          <p:nvPr/>
        </p:nvCxnSpPr>
        <p:spPr>
          <a:xfrm>
            <a:off x="3524250" y="1866900"/>
            <a:ext cx="1390650" cy="9524"/>
          </a:xfrm>
          <a:prstGeom prst="straightConnector1">
            <a:avLst/>
          </a:prstGeom>
          <a:noFill/>
          <a:ln cap="flat" cmpd="sng" w="28575">
            <a:solidFill>
              <a:srgbClr val="FF0000"/>
            </a:solidFill>
            <a:prstDash val="solid"/>
            <a:round/>
            <a:headEnd len="sm" w="sm" type="none"/>
            <a:tailEnd len="lg" w="lg" type="triangle"/>
          </a:ln>
        </p:spPr>
      </p:cxnSp>
      <p:sp>
        <p:nvSpPr>
          <p:cNvPr id="2646" name="Google Shape;2646;p72"/>
          <p:cNvSpPr/>
          <p:nvPr/>
        </p:nvSpPr>
        <p:spPr>
          <a:xfrm>
            <a:off x="3781425" y="1457325"/>
            <a:ext cx="857250" cy="30479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47" name="Google Shape;2647;p72"/>
          <p:cNvSpPr txBox="1"/>
          <p:nvPr/>
        </p:nvSpPr>
        <p:spPr>
          <a:xfrm>
            <a:off x="3697287" y="1389062"/>
            <a:ext cx="103187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SMTP</a:t>
            </a:r>
            <a:endParaRPr/>
          </a:p>
        </p:txBody>
      </p:sp>
      <p:cxnSp>
        <p:nvCxnSpPr>
          <p:cNvPr id="2648" name="Google Shape;2648;p72"/>
          <p:cNvCxnSpPr/>
          <p:nvPr/>
        </p:nvCxnSpPr>
        <p:spPr>
          <a:xfrm>
            <a:off x="5400675" y="1857375"/>
            <a:ext cx="1647824" cy="0"/>
          </a:xfrm>
          <a:prstGeom prst="straightConnector1">
            <a:avLst/>
          </a:prstGeom>
          <a:noFill/>
          <a:ln cap="flat" cmpd="sng" w="28575">
            <a:solidFill>
              <a:srgbClr val="FF0000"/>
            </a:solidFill>
            <a:prstDash val="solid"/>
            <a:round/>
            <a:headEnd len="sm" w="sm" type="none"/>
            <a:tailEnd len="lg" w="lg" type="triangle"/>
          </a:ln>
        </p:spPr>
      </p:cxnSp>
      <p:sp>
        <p:nvSpPr>
          <p:cNvPr id="2649" name="Google Shape;2649;p72"/>
          <p:cNvSpPr txBox="1"/>
          <p:nvPr/>
        </p:nvSpPr>
        <p:spPr>
          <a:xfrm>
            <a:off x="5610225" y="1474787"/>
            <a:ext cx="1358899" cy="8223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access</a:t>
            </a:r>
            <a:endParaRPr/>
          </a:p>
          <a:p>
            <a:pPr indent="0" lvl="0" marL="0" marR="0" rtl="0" algn="ctr">
              <a:lnSpc>
                <a:spcPct val="100000"/>
              </a:lnSpc>
              <a:spcBef>
                <a:spcPts val="0"/>
              </a:spcBef>
              <a:spcAft>
                <a:spcPts val="0"/>
              </a:spcAft>
              <a:buClr>
                <a:srgbClr val="FF0000"/>
              </a:buClr>
              <a:buFont typeface="Arial"/>
              <a:buNone/>
            </a:pPr>
            <a:r>
              <a:rPr b="0" i="0" lang="en-US" sz="2400" u="none" cap="none" strike="noStrike">
                <a:solidFill>
                  <a:srgbClr val="FF0000"/>
                </a:solidFill>
                <a:latin typeface="Comic Sans MS"/>
                <a:ea typeface="Comic Sans MS"/>
                <a:cs typeface="Comic Sans MS"/>
                <a:sym typeface="Comic Sans MS"/>
              </a:rPr>
              <a:t>protocol</a:t>
            </a:r>
            <a:endParaRPr/>
          </a:p>
        </p:txBody>
      </p:sp>
      <p:sp>
        <p:nvSpPr>
          <p:cNvPr id="2650" name="Google Shape;2650;p72"/>
          <p:cNvSpPr txBox="1"/>
          <p:nvPr/>
        </p:nvSpPr>
        <p:spPr>
          <a:xfrm>
            <a:off x="4338637" y="2598738"/>
            <a:ext cx="1604961"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receiver’s mail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server</a:t>
            </a:r>
            <a:endParaRPr/>
          </a:p>
        </p:txBody>
      </p:sp>
      <p:grpSp>
        <p:nvGrpSpPr>
          <p:cNvPr id="2651" name="Google Shape;2651;p72"/>
          <p:cNvGrpSpPr/>
          <p:nvPr/>
        </p:nvGrpSpPr>
        <p:grpSpPr>
          <a:xfrm>
            <a:off x="4733925" y="2000250"/>
            <a:ext cx="809624" cy="561975"/>
            <a:chOff x="2070" y="2004"/>
            <a:chExt cx="509" cy="354"/>
          </a:xfrm>
        </p:grpSpPr>
        <p:sp>
          <p:nvSpPr>
            <p:cNvPr id="2652" name="Google Shape;2652;p72"/>
            <p:cNvSpPr/>
            <p:nvPr/>
          </p:nvSpPr>
          <p:spPr>
            <a:xfrm>
              <a:off x="2070" y="2004"/>
              <a:ext cx="509" cy="354"/>
            </a:xfrm>
            <a:prstGeom prst="rect">
              <a:avLst/>
            </a:prstGeom>
            <a:solidFill>
              <a:schemeClr val="hlink"/>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53" name="Google Shape;2653;p72"/>
            <p:cNvSpPr/>
            <p:nvPr/>
          </p:nvSpPr>
          <p:spPr>
            <a:xfrm>
              <a:off x="2094" y="2076"/>
              <a:ext cx="450" cy="119"/>
            </a:xfrm>
            <a:prstGeom prst="rect">
              <a:avLst/>
            </a:prstGeom>
            <a:solidFill>
              <a:srgbClr val="00FF00"/>
            </a:solid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654" name="Google Shape;2654;p72"/>
            <p:cNvCxnSpPr/>
            <p:nvPr/>
          </p:nvCxnSpPr>
          <p:spPr>
            <a:xfrm>
              <a:off x="2143" y="2104"/>
              <a:ext cx="0" cy="72"/>
            </a:xfrm>
            <a:prstGeom prst="straightConnector1">
              <a:avLst/>
            </a:prstGeom>
            <a:noFill/>
            <a:ln cap="flat" cmpd="sng" w="19050">
              <a:solidFill>
                <a:schemeClr val="dk1"/>
              </a:solidFill>
              <a:prstDash val="solid"/>
              <a:round/>
              <a:headEnd len="sm" w="sm" type="none"/>
              <a:tailEnd len="sm" w="sm" type="none"/>
            </a:ln>
          </p:spPr>
        </p:cxnSp>
        <p:cxnSp>
          <p:nvCxnSpPr>
            <p:cNvPr id="2655" name="Google Shape;2655;p72"/>
            <p:cNvCxnSpPr/>
            <p:nvPr/>
          </p:nvCxnSpPr>
          <p:spPr>
            <a:xfrm>
              <a:off x="2252" y="2103"/>
              <a:ext cx="0" cy="72"/>
            </a:xfrm>
            <a:prstGeom prst="straightConnector1">
              <a:avLst/>
            </a:prstGeom>
            <a:noFill/>
            <a:ln cap="flat" cmpd="sng" w="19050">
              <a:solidFill>
                <a:schemeClr val="dk1"/>
              </a:solidFill>
              <a:prstDash val="solid"/>
              <a:round/>
              <a:headEnd len="sm" w="sm" type="none"/>
              <a:tailEnd len="sm" w="sm" type="none"/>
            </a:ln>
          </p:spPr>
        </p:cxnSp>
        <p:cxnSp>
          <p:nvCxnSpPr>
            <p:cNvPr id="2656" name="Google Shape;2656;p72"/>
            <p:cNvCxnSpPr/>
            <p:nvPr/>
          </p:nvCxnSpPr>
          <p:spPr>
            <a:xfrm>
              <a:off x="2306" y="2104"/>
              <a:ext cx="0" cy="72"/>
            </a:xfrm>
            <a:prstGeom prst="straightConnector1">
              <a:avLst/>
            </a:prstGeom>
            <a:noFill/>
            <a:ln cap="flat" cmpd="sng" w="19050">
              <a:solidFill>
                <a:schemeClr val="dk1"/>
              </a:solidFill>
              <a:prstDash val="solid"/>
              <a:round/>
              <a:headEnd len="sm" w="sm" type="none"/>
              <a:tailEnd len="sm" w="sm" type="none"/>
            </a:ln>
          </p:spPr>
        </p:cxnSp>
        <p:cxnSp>
          <p:nvCxnSpPr>
            <p:cNvPr id="2657" name="Google Shape;2657;p72"/>
            <p:cNvCxnSpPr/>
            <p:nvPr/>
          </p:nvCxnSpPr>
          <p:spPr>
            <a:xfrm>
              <a:off x="2363" y="2103"/>
              <a:ext cx="0" cy="72"/>
            </a:xfrm>
            <a:prstGeom prst="straightConnector1">
              <a:avLst/>
            </a:prstGeom>
            <a:noFill/>
            <a:ln cap="flat" cmpd="sng" w="19050">
              <a:solidFill>
                <a:schemeClr val="dk1"/>
              </a:solidFill>
              <a:prstDash val="solid"/>
              <a:round/>
              <a:headEnd len="sm" w="sm" type="none"/>
              <a:tailEnd len="sm" w="sm" type="none"/>
            </a:ln>
          </p:spPr>
        </p:cxnSp>
        <p:cxnSp>
          <p:nvCxnSpPr>
            <p:cNvPr id="2658" name="Google Shape;2658;p72"/>
            <p:cNvCxnSpPr/>
            <p:nvPr/>
          </p:nvCxnSpPr>
          <p:spPr>
            <a:xfrm>
              <a:off x="2425" y="2103"/>
              <a:ext cx="0" cy="72"/>
            </a:xfrm>
            <a:prstGeom prst="straightConnector1">
              <a:avLst/>
            </a:prstGeom>
            <a:noFill/>
            <a:ln cap="flat" cmpd="sng" w="19050">
              <a:solidFill>
                <a:schemeClr val="dk1"/>
              </a:solidFill>
              <a:prstDash val="solid"/>
              <a:round/>
              <a:headEnd len="sm" w="sm" type="none"/>
              <a:tailEnd len="sm" w="sm" type="none"/>
            </a:ln>
          </p:spPr>
        </p:cxnSp>
        <p:cxnSp>
          <p:nvCxnSpPr>
            <p:cNvPr id="2659" name="Google Shape;2659;p72"/>
            <p:cNvCxnSpPr/>
            <p:nvPr/>
          </p:nvCxnSpPr>
          <p:spPr>
            <a:xfrm>
              <a:off x="2480" y="2103"/>
              <a:ext cx="0" cy="72"/>
            </a:xfrm>
            <a:prstGeom prst="straightConnector1">
              <a:avLst/>
            </a:prstGeom>
            <a:noFill/>
            <a:ln cap="flat" cmpd="sng" w="19050">
              <a:solidFill>
                <a:schemeClr val="dk1"/>
              </a:solidFill>
              <a:prstDash val="solid"/>
              <a:round/>
              <a:headEnd len="sm" w="sm" type="none"/>
              <a:tailEnd len="sm" w="sm" type="none"/>
            </a:ln>
          </p:spPr>
        </p:cxnSp>
        <p:cxnSp>
          <p:nvCxnSpPr>
            <p:cNvPr id="2660" name="Google Shape;2660;p72"/>
            <p:cNvCxnSpPr/>
            <p:nvPr/>
          </p:nvCxnSpPr>
          <p:spPr>
            <a:xfrm>
              <a:off x="2195" y="2104"/>
              <a:ext cx="0" cy="72"/>
            </a:xfrm>
            <a:prstGeom prst="straightConnector1">
              <a:avLst/>
            </a:prstGeom>
            <a:noFill/>
            <a:ln cap="flat" cmpd="sng" w="19050">
              <a:solidFill>
                <a:schemeClr val="dk1"/>
              </a:solidFill>
              <a:prstDash val="solid"/>
              <a:round/>
              <a:headEnd len="sm" w="sm" type="none"/>
              <a:tailEnd len="sm" w="sm" type="none"/>
            </a:ln>
          </p:spPr>
        </p:cxnSp>
        <p:sp>
          <p:nvSpPr>
            <p:cNvPr id="2661" name="Google Shape;2661;p72"/>
            <p:cNvSpPr/>
            <p:nvPr/>
          </p:nvSpPr>
          <p:spPr>
            <a:xfrm>
              <a:off x="2102" y="2243"/>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62" name="Google Shape;2662;p72"/>
            <p:cNvSpPr/>
            <p:nvPr/>
          </p:nvSpPr>
          <p:spPr>
            <a:xfrm>
              <a:off x="2187" y="2243"/>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63" name="Google Shape;2663;p72"/>
            <p:cNvSpPr/>
            <p:nvPr/>
          </p:nvSpPr>
          <p:spPr>
            <a:xfrm>
              <a:off x="2273" y="2242"/>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64" name="Google Shape;2664;p72"/>
            <p:cNvSpPr/>
            <p:nvPr/>
          </p:nvSpPr>
          <p:spPr>
            <a:xfrm>
              <a:off x="2370" y="2239"/>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65" name="Google Shape;2665;p72"/>
            <p:cNvSpPr/>
            <p:nvPr/>
          </p:nvSpPr>
          <p:spPr>
            <a:xfrm>
              <a:off x="2467" y="2239"/>
              <a:ext cx="63" cy="92"/>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pic>
        <p:nvPicPr>
          <p:cNvPr descr="Alice" id="2666" name="Google Shape;2666;p72"/>
          <p:cNvPicPr preferRelativeResize="0"/>
          <p:nvPr/>
        </p:nvPicPr>
        <p:blipFill rotWithShape="1">
          <a:blip r:embed="rId4">
            <a:alphaModFix/>
          </a:blip>
          <a:srcRect b="0" l="0" r="0" t="0"/>
          <a:stretch/>
        </p:blipFill>
        <p:spPr>
          <a:xfrm>
            <a:off x="776287" y="1633537"/>
            <a:ext cx="561975" cy="693737"/>
          </a:xfrm>
          <a:prstGeom prst="rect">
            <a:avLst/>
          </a:prstGeom>
          <a:noFill/>
          <a:ln>
            <a:noFill/>
          </a:ln>
        </p:spPr>
      </p:pic>
      <p:pic>
        <p:nvPicPr>
          <p:cNvPr descr="Bob" id="2667" name="Google Shape;2667;p72"/>
          <p:cNvPicPr preferRelativeResize="0"/>
          <p:nvPr/>
        </p:nvPicPr>
        <p:blipFill rotWithShape="1">
          <a:blip r:embed="rId5">
            <a:alphaModFix/>
          </a:blip>
          <a:srcRect b="0" l="0" r="0" t="0"/>
          <a:stretch/>
        </p:blipFill>
        <p:spPr>
          <a:xfrm>
            <a:off x="7891463" y="1571625"/>
            <a:ext cx="676275" cy="69056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1" name="Shape 2671"/>
        <p:cNvGrpSpPr/>
        <p:nvPr/>
      </p:nvGrpSpPr>
      <p:grpSpPr>
        <a:xfrm>
          <a:off x="0" y="0"/>
          <a:ext cx="0" cy="0"/>
          <a:chOff x="0" y="0"/>
          <a:chExt cx="0" cy="0"/>
        </a:xfrm>
      </p:grpSpPr>
      <p:sp>
        <p:nvSpPr>
          <p:cNvPr id="2672" name="Google Shape;2672;p73"/>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673" name="Google Shape;2673;p7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674" name="Google Shape;2674;p7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POP3 protocol</a:t>
            </a:r>
            <a:endParaRPr/>
          </a:p>
        </p:txBody>
      </p:sp>
      <p:sp>
        <p:nvSpPr>
          <p:cNvPr id="2675" name="Google Shape;2675;p73"/>
          <p:cNvSpPr txBox="1"/>
          <p:nvPr>
            <p:ph idx="1" type="body"/>
          </p:nvPr>
        </p:nvSpPr>
        <p:spPr>
          <a:xfrm>
            <a:off x="495300" y="1438275"/>
            <a:ext cx="3971924"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authorization phase</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client commands: </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user:</a:t>
            </a:r>
            <a:r>
              <a:rPr b="0" i="0" lang="en-US" sz="2000" u="none" cap="none" strike="noStrike">
                <a:solidFill>
                  <a:schemeClr val="dk1"/>
                </a:solidFill>
                <a:latin typeface="Comic Sans MS"/>
                <a:ea typeface="Comic Sans MS"/>
                <a:cs typeface="Comic Sans MS"/>
                <a:sym typeface="Comic Sans MS"/>
              </a:rPr>
              <a:t> declare username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pass:</a:t>
            </a:r>
            <a:r>
              <a:rPr b="0" i="0" lang="en-US" sz="2000" u="none" cap="none" strike="noStrike">
                <a:solidFill>
                  <a:schemeClr val="dk1"/>
                </a:solidFill>
                <a:latin typeface="Comic Sans MS"/>
                <a:ea typeface="Comic Sans MS"/>
                <a:cs typeface="Comic Sans MS"/>
                <a:sym typeface="Comic Sans MS"/>
              </a:rPr>
              <a:t> password</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server responses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+OK</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-ERR</a:t>
            </a:r>
            <a:endParaRPr/>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transaction phase, </a:t>
            </a:r>
            <a:r>
              <a:rPr b="0" i="0" lang="en-US" sz="2000" u="none" cap="none" strike="noStrike">
                <a:solidFill>
                  <a:schemeClr val="dk2"/>
                </a:solidFill>
                <a:latin typeface="Comic Sans MS"/>
                <a:ea typeface="Comic Sans MS"/>
                <a:cs typeface="Comic Sans MS"/>
                <a:sym typeface="Comic Sans MS"/>
              </a:rPr>
              <a:t>client:</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list:</a:t>
            </a:r>
            <a:r>
              <a:rPr b="0" i="0" lang="en-US" sz="2000" u="none" cap="none" strike="noStrike">
                <a:solidFill>
                  <a:schemeClr val="dk1"/>
                </a:solidFill>
                <a:latin typeface="Comic Sans MS"/>
                <a:ea typeface="Comic Sans MS"/>
                <a:cs typeface="Comic Sans MS"/>
                <a:sym typeface="Comic Sans MS"/>
              </a:rPr>
              <a:t> list message numbers</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retr:</a:t>
            </a:r>
            <a:r>
              <a:rPr b="0" i="0" lang="en-US" sz="2000" u="none" cap="none" strike="noStrike">
                <a:solidFill>
                  <a:schemeClr val="dk1"/>
                </a:solidFill>
                <a:latin typeface="Comic Sans MS"/>
                <a:ea typeface="Comic Sans MS"/>
                <a:cs typeface="Comic Sans MS"/>
                <a:sym typeface="Comic Sans MS"/>
              </a:rPr>
              <a:t> retrieve message by number</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dele:</a:t>
            </a:r>
            <a:r>
              <a:rPr b="0" i="0" lang="en-US" sz="2000" u="none" cap="none" strike="noStrike">
                <a:solidFill>
                  <a:schemeClr val="dk1"/>
                </a:solidFill>
                <a:latin typeface="Comic Sans MS"/>
                <a:ea typeface="Comic Sans MS"/>
                <a:cs typeface="Comic Sans MS"/>
                <a:sym typeface="Comic Sans MS"/>
              </a:rPr>
              <a:t> delete</a:t>
            </a:r>
            <a:endParaRPr/>
          </a:p>
          <a:p>
            <a:pPr indent="-342900" lvl="0" marL="342900" marR="0" rtl="0" algn="l">
              <a:lnSpc>
                <a:spcPct val="100000"/>
              </a:lnSpc>
              <a:spcBef>
                <a:spcPts val="400"/>
              </a:spcBef>
              <a:spcAft>
                <a:spcPts val="0"/>
              </a:spcAft>
              <a:buClr>
                <a:schemeClr val="accent2"/>
              </a:buClr>
              <a:buSzPts val="1700"/>
              <a:buFont typeface="Arial"/>
              <a:buChar char="r"/>
            </a:pPr>
            <a:r>
              <a:rPr b="1" i="0" lang="en-US" sz="2000" u="none" cap="none" strike="noStrike">
                <a:solidFill>
                  <a:schemeClr val="dk1"/>
                </a:solidFill>
                <a:latin typeface="Courier New"/>
                <a:ea typeface="Courier New"/>
                <a:cs typeface="Courier New"/>
                <a:sym typeface="Courier New"/>
              </a:rPr>
              <a:t>quit</a:t>
            </a:r>
            <a:endParaRPr/>
          </a:p>
        </p:txBody>
      </p:sp>
      <p:sp>
        <p:nvSpPr>
          <p:cNvPr id="2676" name="Google Shape;2676;p73"/>
          <p:cNvSpPr txBox="1"/>
          <p:nvPr/>
        </p:nvSpPr>
        <p:spPr>
          <a:xfrm>
            <a:off x="4340225" y="2309813"/>
            <a:ext cx="4268787" cy="4027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Courier New"/>
                <a:ea typeface="Courier New"/>
                <a:cs typeface="Courier New"/>
                <a:sym typeface="Courier New"/>
              </a:rPr>
              <a:t>C: list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S: 1 498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S: 2 912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S: .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C: retr 1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S: &lt;message 1 contents&gt;</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S: .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C: dele 1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C: retr 2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S: &lt;message 1 contents&gt;</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S: .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C: dele 2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C: quit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     S: +OK </a:t>
            </a:r>
            <a:r>
              <a:rPr b="1" i="0" lang="en-US" sz="1400" u="none" cap="none" strike="noStrike">
                <a:solidFill>
                  <a:schemeClr val="dk1"/>
                </a:solidFill>
                <a:latin typeface="Courier New"/>
                <a:ea typeface="Courier New"/>
                <a:cs typeface="Courier New"/>
                <a:sym typeface="Courier New"/>
              </a:rPr>
              <a:t>POP3 server signing off</a:t>
            </a:r>
            <a:endParaRPr/>
          </a:p>
        </p:txBody>
      </p:sp>
      <p:sp>
        <p:nvSpPr>
          <p:cNvPr id="2677" name="Google Shape;2677;p73"/>
          <p:cNvSpPr txBox="1"/>
          <p:nvPr/>
        </p:nvSpPr>
        <p:spPr>
          <a:xfrm>
            <a:off x="4989512" y="590550"/>
            <a:ext cx="3981449" cy="17398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S: +OK POP3 server ready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C: user bob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S: +OK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C: pass hungry </a:t>
            </a:r>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Courier New"/>
                <a:ea typeface="Courier New"/>
                <a:cs typeface="Courier New"/>
                <a:sym typeface="Courier New"/>
              </a:rPr>
              <a:t>S: +OK</a:t>
            </a:r>
            <a:r>
              <a:rPr b="1" i="0" lang="en-US" sz="1400" u="none" cap="none" strike="noStrike">
                <a:solidFill>
                  <a:schemeClr val="dk1"/>
                </a:solidFill>
                <a:latin typeface="Courier New"/>
                <a:ea typeface="Courier New"/>
                <a:cs typeface="Courier New"/>
                <a:sym typeface="Courier New"/>
              </a:rPr>
              <a:t> user successfully logged on</a:t>
            </a:r>
            <a:endParaRPr/>
          </a:p>
        </p:txBody>
      </p:sp>
      <p:sp>
        <p:nvSpPr>
          <p:cNvPr id="2678" name="Google Shape;2678;p73"/>
          <p:cNvSpPr/>
          <p:nvPr/>
        </p:nvSpPr>
        <p:spPr>
          <a:xfrm>
            <a:off x="4972050" y="847725"/>
            <a:ext cx="371474" cy="1457324"/>
          </a:xfrm>
          <a:custGeom>
            <a:rect b="b" l="l" r="r" t="t"/>
            <a:pathLst>
              <a:path extrusionOk="0" h="120000" w="120000">
                <a:moveTo>
                  <a:pt x="120000" y="0"/>
                </a:moveTo>
                <a:lnTo>
                  <a:pt x="0" y="0"/>
                </a:lnTo>
                <a:lnTo>
                  <a:pt x="0" y="119999"/>
                </a:lnTo>
                <a:lnTo>
                  <a:pt x="116923" y="119999"/>
                </a:lnTo>
              </a:path>
            </a:pathLst>
          </a:cu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679" name="Google Shape;2679;p73"/>
          <p:cNvCxnSpPr/>
          <p:nvPr/>
        </p:nvCxnSpPr>
        <p:spPr>
          <a:xfrm flipH="1" rot="10800000">
            <a:off x="3486150" y="1438275"/>
            <a:ext cx="1400174" cy="238124"/>
          </a:xfrm>
          <a:prstGeom prst="straightConnector1">
            <a:avLst/>
          </a:prstGeom>
          <a:noFill/>
          <a:ln cap="flat" cmpd="sng" w="19050">
            <a:solidFill>
              <a:srgbClr val="FF0000"/>
            </a:solidFill>
            <a:prstDash val="solid"/>
            <a:round/>
            <a:headEnd len="sm" w="sm" type="none"/>
            <a:tailEnd len="lg" w="lg" type="triangle"/>
          </a:ln>
        </p:spPr>
      </p:cxnSp>
      <p:sp>
        <p:nvSpPr>
          <p:cNvPr id="2680" name="Google Shape;2680;p73"/>
          <p:cNvSpPr/>
          <p:nvPr/>
        </p:nvSpPr>
        <p:spPr>
          <a:xfrm>
            <a:off x="4962525" y="2428875"/>
            <a:ext cx="371474" cy="3895725"/>
          </a:xfrm>
          <a:custGeom>
            <a:rect b="b" l="l" r="r" t="t"/>
            <a:pathLst>
              <a:path extrusionOk="0" h="120000" w="120000">
                <a:moveTo>
                  <a:pt x="120000" y="0"/>
                </a:moveTo>
                <a:lnTo>
                  <a:pt x="0" y="0"/>
                </a:lnTo>
                <a:lnTo>
                  <a:pt x="0" y="119999"/>
                </a:lnTo>
                <a:lnTo>
                  <a:pt x="116923" y="119999"/>
                </a:lnTo>
              </a:path>
            </a:pathLst>
          </a:cu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681" name="Google Shape;2681;p73"/>
          <p:cNvCxnSpPr/>
          <p:nvPr/>
        </p:nvCxnSpPr>
        <p:spPr>
          <a:xfrm flipH="1" rot="10800000">
            <a:off x="3152775" y="3952874"/>
            <a:ext cx="1733549" cy="323850"/>
          </a:xfrm>
          <a:prstGeom prst="straightConnector1">
            <a:avLst/>
          </a:prstGeom>
          <a:noFill/>
          <a:ln cap="flat" cmpd="sng" w="19050">
            <a:solidFill>
              <a:srgbClr val="FF0000"/>
            </a:solidFill>
            <a:prstDash val="solid"/>
            <a:round/>
            <a:headEnd len="sm" w="sm" type="none"/>
            <a:tailEnd len="lg" w="lg"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7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687" name="Google Shape;2687;p7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688" name="Google Shape;2688;p7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POP3 (more) and IMAP</a:t>
            </a:r>
            <a:endParaRPr/>
          </a:p>
        </p:txBody>
      </p:sp>
      <p:sp>
        <p:nvSpPr>
          <p:cNvPr id="2689" name="Google Shape;2689;p74"/>
          <p:cNvSpPr txBox="1"/>
          <p:nvPr>
            <p:ph idx="1" type="body"/>
          </p:nvPr>
        </p:nvSpPr>
        <p:spPr>
          <a:xfrm>
            <a:off x="520700" y="1343025"/>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More about POP3</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Previous example uses “download and delete” mode.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Bob cannot re-read e-mail if he changes client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“Download-and-keep”: copies of messages on different clients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POP3 is stateless across sessions</a:t>
            </a:r>
            <a:endParaRPr/>
          </a:p>
        </p:txBody>
      </p:sp>
      <p:sp>
        <p:nvSpPr>
          <p:cNvPr id="2690" name="Google Shape;2690;p74"/>
          <p:cNvSpPr txBox="1"/>
          <p:nvPr>
            <p:ph idx="2" type="body"/>
          </p:nvPr>
        </p:nvSpPr>
        <p:spPr>
          <a:xfrm>
            <a:off x="4483100" y="1381125"/>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IMAP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Keep all messages in one place: the server</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Allows user to organize messages in folders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IMAP keeps user state across sessions: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names of folders and mappings between message IDs and folder name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4" name="Shape 2694"/>
        <p:cNvGrpSpPr/>
        <p:nvPr/>
      </p:nvGrpSpPr>
      <p:grpSpPr>
        <a:xfrm>
          <a:off x="0" y="0"/>
          <a:ext cx="0" cy="0"/>
          <a:chOff x="0" y="0"/>
          <a:chExt cx="0" cy="0"/>
        </a:xfrm>
      </p:grpSpPr>
      <p:sp>
        <p:nvSpPr>
          <p:cNvPr id="2695" name="Google Shape;2695;p7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696" name="Google Shape;2696;p7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697" name="Google Shape;2697;p7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Chapter 2: Application layer</a:t>
            </a:r>
            <a:endParaRPr/>
          </a:p>
        </p:txBody>
      </p:sp>
      <p:sp>
        <p:nvSpPr>
          <p:cNvPr id="2698" name="Google Shape;2698;p75"/>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2.1 Principles of network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2.2 Web and HTTP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2.3 FTP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2.4 Electronic Mail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SMTP, POP3, IMAP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rgbClr val="FF0000"/>
                </a:solidFill>
                <a:latin typeface="Comic Sans MS"/>
                <a:ea typeface="Comic Sans MS"/>
                <a:cs typeface="Comic Sans MS"/>
                <a:sym typeface="Comic Sans MS"/>
              </a:rPr>
              <a:t>2.5 DNS</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699" name="Google Shape;2699;p75"/>
          <p:cNvSpPr txBox="1"/>
          <p:nvPr>
            <p:ph idx="2" type="body"/>
          </p:nvPr>
        </p:nvSpPr>
        <p:spPr>
          <a:xfrm>
            <a:off x="4495800" y="1600200"/>
            <a:ext cx="405447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2.6 P2P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2.7 Socket programming with UDP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2.8 Socket programming with TCP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530" name="Google Shape;530;p2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531" name="Google Shape;531;p2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Client-server architecture</a:t>
            </a:r>
            <a:endParaRPr/>
          </a:p>
        </p:txBody>
      </p:sp>
      <p:sp>
        <p:nvSpPr>
          <p:cNvPr id="532" name="Google Shape;532;p22"/>
          <p:cNvSpPr txBox="1"/>
          <p:nvPr>
            <p:ph idx="2" type="body"/>
          </p:nvPr>
        </p:nvSpPr>
        <p:spPr>
          <a:xfrm>
            <a:off x="4664075" y="1416050"/>
            <a:ext cx="4143374"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server:</a:t>
            </a:r>
            <a:r>
              <a:rPr b="0" i="0" lang="en-US" sz="2400" u="none" cap="none" strike="noStrike">
                <a:solidFill>
                  <a:schemeClr val="dk1"/>
                </a:solidFill>
                <a:latin typeface="Comic Sans MS"/>
                <a:ea typeface="Comic Sans MS"/>
                <a:cs typeface="Comic Sans MS"/>
                <a:sym typeface="Comic Sans MS"/>
              </a:rPr>
              <a:t> </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always-on host</a:t>
            </a:r>
            <a:endParaRPr sz="1800"/>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permanent IP address</a:t>
            </a:r>
            <a:endParaRPr sz="1800"/>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server farms for scaling</a:t>
            </a:r>
            <a:endParaRPr b="0" i="0" sz="18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480"/>
              </a:spcBef>
              <a:spcAft>
                <a:spcPts val="0"/>
              </a:spcAft>
              <a:buClr>
                <a:schemeClr val="accent2"/>
              </a:buClr>
              <a:buSzPts val="1800"/>
              <a:buFont typeface="Noto Sans Symbols"/>
              <a:buChar char="❖"/>
            </a:pPr>
            <a:r>
              <a:rPr lang="en-US" sz="1800"/>
              <a:t>Feel like I should add the word cloud here</a:t>
            </a:r>
            <a:endParaRPr sz="1800"/>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clients: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communicate with server</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may be intermittently connected</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may have dynamic IP addresses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do not communicate directly with each other</a:t>
            </a:r>
            <a:endParaRPr/>
          </a:p>
        </p:txBody>
      </p:sp>
      <p:sp>
        <p:nvSpPr>
          <p:cNvPr id="533" name="Google Shape;533;p22"/>
          <p:cNvSpPr/>
          <p:nvPr/>
        </p:nvSpPr>
        <p:spPr>
          <a:xfrm>
            <a:off x="2771775" y="3540125"/>
            <a:ext cx="1314449" cy="674687"/>
          </a:xfrm>
          <a:custGeom>
            <a:rect b="b" l="l" r="r" t="t"/>
            <a:pathLst>
              <a:path extrusionOk="0" h="120000" w="120000">
                <a:moveTo>
                  <a:pt x="55362" y="8470"/>
                </a:moveTo>
                <a:cubicBezTo>
                  <a:pt x="50724" y="8188"/>
                  <a:pt x="59855" y="8470"/>
                  <a:pt x="53623" y="8470"/>
                </a:cubicBezTo>
                <a:cubicBezTo>
                  <a:pt x="47391" y="8470"/>
                  <a:pt x="27101" y="4517"/>
                  <a:pt x="18260" y="9035"/>
                </a:cubicBezTo>
                <a:cubicBezTo>
                  <a:pt x="9420" y="13552"/>
                  <a:pt x="1739" y="24282"/>
                  <a:pt x="869" y="35576"/>
                </a:cubicBezTo>
                <a:cubicBezTo>
                  <a:pt x="0" y="46870"/>
                  <a:pt x="6376" y="65223"/>
                  <a:pt x="13333" y="77364"/>
                </a:cubicBezTo>
                <a:cubicBezTo>
                  <a:pt x="20289" y="89505"/>
                  <a:pt x="31449" y="101647"/>
                  <a:pt x="42318" y="108423"/>
                </a:cubicBezTo>
                <a:cubicBezTo>
                  <a:pt x="53188" y="115200"/>
                  <a:pt x="68405" y="120000"/>
                  <a:pt x="78260" y="117458"/>
                </a:cubicBezTo>
                <a:cubicBezTo>
                  <a:pt x="88115" y="114917"/>
                  <a:pt x="95507" y="104752"/>
                  <a:pt x="101159" y="93176"/>
                </a:cubicBezTo>
                <a:cubicBezTo>
                  <a:pt x="106811" y="81600"/>
                  <a:pt x="110144" y="62400"/>
                  <a:pt x="112463" y="48000"/>
                </a:cubicBezTo>
                <a:cubicBezTo>
                  <a:pt x="114782" y="33600"/>
                  <a:pt x="120000" y="12423"/>
                  <a:pt x="114782" y="6211"/>
                </a:cubicBezTo>
                <a:cubicBezTo>
                  <a:pt x="109565" y="0"/>
                  <a:pt x="91304" y="10447"/>
                  <a:pt x="81159" y="10729"/>
                </a:cubicBezTo>
                <a:cubicBezTo>
                  <a:pt x="71014" y="11011"/>
                  <a:pt x="60000" y="8752"/>
                  <a:pt x="55362" y="847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534" name="Google Shape;534;p22"/>
          <p:cNvSpPr/>
          <p:nvPr/>
        </p:nvSpPr>
        <p:spPr>
          <a:xfrm>
            <a:off x="2790825" y="2014538"/>
            <a:ext cx="1730374" cy="1044575"/>
          </a:xfrm>
          <a:custGeom>
            <a:rect b="b" l="l" r="r" t="t"/>
            <a:pathLst>
              <a:path extrusionOk="0" h="120000" w="120000">
                <a:moveTo>
                  <a:pt x="66509" y="2614"/>
                </a:moveTo>
                <a:cubicBezTo>
                  <a:pt x="56784" y="4183"/>
                  <a:pt x="53803" y="14379"/>
                  <a:pt x="45176" y="18300"/>
                </a:cubicBezTo>
                <a:cubicBezTo>
                  <a:pt x="36549" y="22222"/>
                  <a:pt x="22274" y="14640"/>
                  <a:pt x="15058" y="26143"/>
                </a:cubicBezTo>
                <a:cubicBezTo>
                  <a:pt x="7843" y="37647"/>
                  <a:pt x="0" y="72941"/>
                  <a:pt x="2196" y="87843"/>
                </a:cubicBezTo>
                <a:cubicBezTo>
                  <a:pt x="4392" y="102745"/>
                  <a:pt x="19607" y="112156"/>
                  <a:pt x="28235" y="116078"/>
                </a:cubicBezTo>
                <a:cubicBezTo>
                  <a:pt x="36862" y="119999"/>
                  <a:pt x="43764" y="111372"/>
                  <a:pt x="54274" y="111372"/>
                </a:cubicBezTo>
                <a:cubicBezTo>
                  <a:pt x="64784" y="111372"/>
                  <a:pt x="82352" y="115816"/>
                  <a:pt x="91607" y="116078"/>
                </a:cubicBezTo>
                <a:cubicBezTo>
                  <a:pt x="100862" y="116339"/>
                  <a:pt x="105098" y="116601"/>
                  <a:pt x="109490" y="113464"/>
                </a:cubicBezTo>
                <a:cubicBezTo>
                  <a:pt x="113882" y="110326"/>
                  <a:pt x="116549" y="109281"/>
                  <a:pt x="117960" y="97254"/>
                </a:cubicBezTo>
                <a:cubicBezTo>
                  <a:pt x="119372" y="85228"/>
                  <a:pt x="120000" y="55947"/>
                  <a:pt x="117647" y="41307"/>
                </a:cubicBezTo>
                <a:cubicBezTo>
                  <a:pt x="115294" y="26666"/>
                  <a:pt x="112313" y="15163"/>
                  <a:pt x="103843" y="8888"/>
                </a:cubicBezTo>
                <a:cubicBezTo>
                  <a:pt x="95372" y="2614"/>
                  <a:pt x="79215" y="0"/>
                  <a:pt x="66509" y="2614"/>
                </a:cubicBezTo>
                <a:close/>
              </a:path>
            </a:pathLst>
          </a:custGeom>
          <a:gradFill>
            <a:gsLst>
              <a:gs pos="0">
                <a:srgbClr val="DDDDDD"/>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535" name="Google Shape;535;p22"/>
          <p:cNvSpPr/>
          <p:nvPr/>
        </p:nvSpPr>
        <p:spPr>
          <a:xfrm>
            <a:off x="1050925" y="1722438"/>
            <a:ext cx="1644649" cy="1071561"/>
          </a:xfrm>
          <a:custGeom>
            <a:rect b="b" l="l" r="r" t="t"/>
            <a:pathLst>
              <a:path extrusionOk="0" h="120000" w="120000">
                <a:moveTo>
                  <a:pt x="75057" y="1955"/>
                </a:moveTo>
                <a:cubicBezTo>
                  <a:pt x="67644" y="3377"/>
                  <a:pt x="53745" y="5866"/>
                  <a:pt x="45173" y="9422"/>
                </a:cubicBezTo>
                <a:cubicBezTo>
                  <a:pt x="36602" y="12977"/>
                  <a:pt x="28494" y="17777"/>
                  <a:pt x="23861" y="22933"/>
                </a:cubicBezTo>
                <a:cubicBezTo>
                  <a:pt x="19227" y="28088"/>
                  <a:pt x="21196" y="35733"/>
                  <a:pt x="17606" y="40711"/>
                </a:cubicBezTo>
                <a:cubicBezTo>
                  <a:pt x="14015" y="45688"/>
                  <a:pt x="5096" y="46044"/>
                  <a:pt x="2548" y="52800"/>
                </a:cubicBezTo>
                <a:cubicBezTo>
                  <a:pt x="0" y="59555"/>
                  <a:pt x="0" y="75911"/>
                  <a:pt x="2084" y="81600"/>
                </a:cubicBezTo>
                <a:cubicBezTo>
                  <a:pt x="4169" y="87288"/>
                  <a:pt x="6833" y="86044"/>
                  <a:pt x="15289" y="86933"/>
                </a:cubicBezTo>
                <a:cubicBezTo>
                  <a:pt x="23745" y="87822"/>
                  <a:pt x="44015" y="84977"/>
                  <a:pt x="53050" y="86933"/>
                </a:cubicBezTo>
                <a:cubicBezTo>
                  <a:pt x="62084" y="88888"/>
                  <a:pt x="63590" y="93688"/>
                  <a:pt x="69266" y="98666"/>
                </a:cubicBezTo>
                <a:cubicBezTo>
                  <a:pt x="74942" y="103644"/>
                  <a:pt x="81891" y="113600"/>
                  <a:pt x="87104" y="116800"/>
                </a:cubicBezTo>
                <a:cubicBezTo>
                  <a:pt x="92316" y="120000"/>
                  <a:pt x="96949" y="119111"/>
                  <a:pt x="100772" y="117511"/>
                </a:cubicBezTo>
                <a:cubicBezTo>
                  <a:pt x="104594" y="115911"/>
                  <a:pt x="107953" y="113600"/>
                  <a:pt x="110270" y="107200"/>
                </a:cubicBezTo>
                <a:cubicBezTo>
                  <a:pt x="112586" y="100800"/>
                  <a:pt x="113629" y="88355"/>
                  <a:pt x="114903" y="79111"/>
                </a:cubicBezTo>
                <a:cubicBezTo>
                  <a:pt x="116177" y="69866"/>
                  <a:pt x="117335" y="61688"/>
                  <a:pt x="117915" y="51733"/>
                </a:cubicBezTo>
                <a:cubicBezTo>
                  <a:pt x="118494" y="41777"/>
                  <a:pt x="120000" y="27200"/>
                  <a:pt x="118378" y="19022"/>
                </a:cubicBezTo>
                <a:cubicBezTo>
                  <a:pt x="116756" y="10844"/>
                  <a:pt x="112934" y="6044"/>
                  <a:pt x="108185" y="3022"/>
                </a:cubicBezTo>
                <a:cubicBezTo>
                  <a:pt x="103436" y="0"/>
                  <a:pt x="95444" y="711"/>
                  <a:pt x="89884" y="533"/>
                </a:cubicBezTo>
                <a:cubicBezTo>
                  <a:pt x="84324" y="355"/>
                  <a:pt x="82471" y="533"/>
                  <a:pt x="75057" y="1955"/>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536" name="Google Shape;536;p22"/>
          <p:cNvGrpSpPr/>
          <p:nvPr/>
        </p:nvGrpSpPr>
        <p:grpSpPr>
          <a:xfrm>
            <a:off x="1138237" y="3057524"/>
            <a:ext cx="1458911" cy="932194"/>
            <a:chOff x="2888" y="1630"/>
            <a:chExt cx="979" cy="742"/>
          </a:xfrm>
        </p:grpSpPr>
        <p:sp>
          <p:nvSpPr>
            <p:cNvPr id="537" name="Google Shape;537;p22"/>
            <p:cNvSpPr/>
            <p:nvPr/>
          </p:nvSpPr>
          <p:spPr>
            <a:xfrm>
              <a:off x="3045" y="1840"/>
              <a:ext cx="662" cy="53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538" name="Google Shape;538;p22"/>
            <p:cNvSpPr/>
            <p:nvPr/>
          </p:nvSpPr>
          <p:spPr>
            <a:xfrm>
              <a:off x="2888" y="1630"/>
              <a:ext cx="979" cy="252"/>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rgbClr val="00CCFF"/>
                </a:solidFill>
                <a:latin typeface="Times New Roman"/>
                <a:ea typeface="Times New Roman"/>
                <a:cs typeface="Times New Roman"/>
                <a:sym typeface="Times New Roman"/>
              </a:endParaRPr>
            </a:p>
          </p:txBody>
        </p:sp>
      </p:grpSp>
      <p:grpSp>
        <p:nvGrpSpPr>
          <p:cNvPr id="539" name="Google Shape;539;p22"/>
          <p:cNvGrpSpPr/>
          <p:nvPr/>
        </p:nvGrpSpPr>
        <p:grpSpPr>
          <a:xfrm>
            <a:off x="1837242" y="1910756"/>
            <a:ext cx="342280" cy="536011"/>
            <a:chOff x="3788" y="1034"/>
            <a:chExt cx="879" cy="1246"/>
          </a:xfrm>
        </p:grpSpPr>
        <p:cxnSp>
          <p:nvCxnSpPr>
            <p:cNvPr id="540" name="Google Shape;540;p22"/>
            <p:cNvCxnSpPr/>
            <p:nvPr/>
          </p:nvCxnSpPr>
          <p:spPr>
            <a:xfrm flipH="1">
              <a:off x="3992" y="1481"/>
              <a:ext cx="234" cy="723"/>
            </a:xfrm>
            <a:prstGeom prst="straightConnector1">
              <a:avLst/>
            </a:prstGeom>
            <a:noFill/>
            <a:ln cap="flat" cmpd="sng" w="9525">
              <a:solidFill>
                <a:schemeClr val="lt2"/>
              </a:solidFill>
              <a:prstDash val="solid"/>
              <a:round/>
              <a:headEnd len="sm" w="sm" type="none"/>
              <a:tailEnd len="sm" w="sm" type="none"/>
            </a:ln>
          </p:spPr>
        </p:cxnSp>
        <p:cxnSp>
          <p:nvCxnSpPr>
            <p:cNvPr id="541" name="Google Shape;541;p22"/>
            <p:cNvCxnSpPr/>
            <p:nvPr/>
          </p:nvCxnSpPr>
          <p:spPr>
            <a:xfrm>
              <a:off x="4227" y="1481"/>
              <a:ext cx="235" cy="719"/>
            </a:xfrm>
            <a:prstGeom prst="straightConnector1">
              <a:avLst/>
            </a:prstGeom>
            <a:noFill/>
            <a:ln cap="flat" cmpd="sng" w="9525">
              <a:solidFill>
                <a:schemeClr val="lt2"/>
              </a:solidFill>
              <a:prstDash val="solid"/>
              <a:round/>
              <a:headEnd len="sm" w="sm" type="none"/>
              <a:tailEnd len="sm" w="sm" type="none"/>
            </a:ln>
          </p:spPr>
        </p:cxnSp>
        <p:cxnSp>
          <p:nvCxnSpPr>
            <p:cNvPr id="542" name="Google Shape;542;p22"/>
            <p:cNvCxnSpPr/>
            <p:nvPr/>
          </p:nvCxnSpPr>
          <p:spPr>
            <a:xfrm>
              <a:off x="3991" y="2201"/>
              <a:ext cx="234" cy="78"/>
            </a:xfrm>
            <a:prstGeom prst="straightConnector1">
              <a:avLst/>
            </a:prstGeom>
            <a:noFill/>
            <a:ln cap="flat" cmpd="sng" w="9525">
              <a:solidFill>
                <a:schemeClr val="lt2"/>
              </a:solidFill>
              <a:prstDash val="solid"/>
              <a:round/>
              <a:headEnd len="sm" w="sm" type="none"/>
              <a:tailEnd len="sm" w="sm" type="none"/>
            </a:ln>
          </p:spPr>
        </p:cxnSp>
        <p:cxnSp>
          <p:nvCxnSpPr>
            <p:cNvPr id="543" name="Google Shape;543;p22"/>
            <p:cNvCxnSpPr/>
            <p:nvPr/>
          </p:nvCxnSpPr>
          <p:spPr>
            <a:xfrm flipH="1">
              <a:off x="4227" y="2201"/>
              <a:ext cx="235" cy="78"/>
            </a:xfrm>
            <a:prstGeom prst="straightConnector1">
              <a:avLst/>
            </a:prstGeom>
            <a:noFill/>
            <a:ln cap="flat" cmpd="sng" w="9525">
              <a:solidFill>
                <a:schemeClr val="lt2"/>
              </a:solidFill>
              <a:prstDash val="solid"/>
              <a:round/>
              <a:headEnd len="sm" w="sm" type="none"/>
              <a:tailEnd len="sm" w="sm" type="none"/>
            </a:ln>
          </p:spPr>
        </p:cxnSp>
        <p:cxnSp>
          <p:nvCxnSpPr>
            <p:cNvPr id="544" name="Google Shape;544;p22"/>
            <p:cNvCxnSpPr/>
            <p:nvPr/>
          </p:nvCxnSpPr>
          <p:spPr>
            <a:xfrm>
              <a:off x="4227" y="1497"/>
              <a:ext cx="0" cy="783"/>
            </a:xfrm>
            <a:prstGeom prst="straightConnector1">
              <a:avLst/>
            </a:prstGeom>
            <a:noFill/>
            <a:ln cap="flat" cmpd="sng" w="9525">
              <a:solidFill>
                <a:schemeClr val="lt2"/>
              </a:solidFill>
              <a:prstDash val="solid"/>
              <a:round/>
              <a:headEnd len="sm" w="sm" type="none"/>
              <a:tailEnd len="sm" w="sm" type="none"/>
            </a:ln>
          </p:spPr>
        </p:cxnSp>
        <p:cxnSp>
          <p:nvCxnSpPr>
            <p:cNvPr id="545" name="Google Shape;545;p22"/>
            <p:cNvCxnSpPr/>
            <p:nvPr/>
          </p:nvCxnSpPr>
          <p:spPr>
            <a:xfrm flipH="1" rot="10800000">
              <a:off x="3991" y="2126"/>
              <a:ext cx="234" cy="77"/>
            </a:xfrm>
            <a:prstGeom prst="straightConnector1">
              <a:avLst/>
            </a:prstGeom>
            <a:noFill/>
            <a:ln cap="flat" cmpd="sng" w="9525">
              <a:solidFill>
                <a:schemeClr val="lt2"/>
              </a:solidFill>
              <a:prstDash val="solid"/>
              <a:round/>
              <a:headEnd len="sm" w="sm" type="none"/>
              <a:tailEnd len="sm" w="sm" type="none"/>
            </a:ln>
          </p:spPr>
        </p:cxnSp>
        <p:cxnSp>
          <p:nvCxnSpPr>
            <p:cNvPr id="546" name="Google Shape;546;p22"/>
            <p:cNvCxnSpPr/>
            <p:nvPr/>
          </p:nvCxnSpPr>
          <p:spPr>
            <a:xfrm rot="10800000">
              <a:off x="4227" y="2127"/>
              <a:ext cx="235" cy="73"/>
            </a:xfrm>
            <a:prstGeom prst="straightConnector1">
              <a:avLst/>
            </a:prstGeom>
            <a:noFill/>
            <a:ln cap="flat" cmpd="sng" w="9525">
              <a:solidFill>
                <a:schemeClr val="lt2"/>
              </a:solidFill>
              <a:prstDash val="solid"/>
              <a:round/>
              <a:headEnd len="sm" w="sm" type="none"/>
              <a:tailEnd len="sm" w="sm" type="none"/>
            </a:ln>
          </p:spPr>
        </p:cxnSp>
        <p:cxnSp>
          <p:nvCxnSpPr>
            <p:cNvPr id="547" name="Google Shape;547;p22"/>
            <p:cNvCxnSpPr/>
            <p:nvPr/>
          </p:nvCxnSpPr>
          <p:spPr>
            <a:xfrm>
              <a:off x="4091" y="1889"/>
              <a:ext cx="135" cy="59"/>
            </a:xfrm>
            <a:prstGeom prst="straightConnector1">
              <a:avLst/>
            </a:prstGeom>
            <a:noFill/>
            <a:ln cap="flat" cmpd="sng" w="9525">
              <a:solidFill>
                <a:schemeClr val="lt2"/>
              </a:solidFill>
              <a:prstDash val="solid"/>
              <a:round/>
              <a:headEnd len="sm" w="sm" type="none"/>
              <a:tailEnd len="sm" w="sm" type="none"/>
            </a:ln>
          </p:spPr>
        </p:cxnSp>
        <p:cxnSp>
          <p:nvCxnSpPr>
            <p:cNvPr id="548" name="Google Shape;548;p22"/>
            <p:cNvCxnSpPr/>
            <p:nvPr/>
          </p:nvCxnSpPr>
          <p:spPr>
            <a:xfrm flipH="1" rot="10800000">
              <a:off x="4227" y="1890"/>
              <a:ext cx="143" cy="59"/>
            </a:xfrm>
            <a:prstGeom prst="straightConnector1">
              <a:avLst/>
            </a:prstGeom>
            <a:noFill/>
            <a:ln cap="flat" cmpd="sng" w="9525">
              <a:solidFill>
                <a:schemeClr val="lt2"/>
              </a:solidFill>
              <a:prstDash val="solid"/>
              <a:round/>
              <a:headEnd len="sm" w="sm" type="none"/>
              <a:tailEnd len="sm" w="sm" type="none"/>
            </a:ln>
          </p:spPr>
        </p:cxnSp>
        <p:cxnSp>
          <p:nvCxnSpPr>
            <p:cNvPr id="549" name="Google Shape;549;p22"/>
            <p:cNvCxnSpPr/>
            <p:nvPr/>
          </p:nvCxnSpPr>
          <p:spPr>
            <a:xfrm>
              <a:off x="4047" y="1995"/>
              <a:ext cx="175" cy="81"/>
            </a:xfrm>
            <a:prstGeom prst="straightConnector1">
              <a:avLst/>
            </a:prstGeom>
            <a:noFill/>
            <a:ln cap="flat" cmpd="sng" w="9525">
              <a:solidFill>
                <a:schemeClr val="lt2"/>
              </a:solidFill>
              <a:prstDash val="solid"/>
              <a:round/>
              <a:headEnd len="sm" w="sm" type="none"/>
              <a:tailEnd len="sm" w="sm" type="none"/>
            </a:ln>
          </p:spPr>
        </p:cxnSp>
        <p:cxnSp>
          <p:nvCxnSpPr>
            <p:cNvPr id="550" name="Google Shape;550;p22"/>
            <p:cNvCxnSpPr/>
            <p:nvPr/>
          </p:nvCxnSpPr>
          <p:spPr>
            <a:xfrm flipH="1" rot="10800000">
              <a:off x="4227" y="2011"/>
              <a:ext cx="176" cy="71"/>
            </a:xfrm>
            <a:prstGeom prst="straightConnector1">
              <a:avLst/>
            </a:prstGeom>
            <a:noFill/>
            <a:ln cap="flat" cmpd="sng" w="9525">
              <a:solidFill>
                <a:schemeClr val="lt2"/>
              </a:solidFill>
              <a:prstDash val="solid"/>
              <a:round/>
              <a:headEnd len="sm" w="sm" type="none"/>
              <a:tailEnd len="sm" w="sm" type="none"/>
            </a:ln>
          </p:spPr>
        </p:cxnSp>
        <p:cxnSp>
          <p:nvCxnSpPr>
            <p:cNvPr id="551" name="Google Shape;551;p22"/>
            <p:cNvCxnSpPr/>
            <p:nvPr/>
          </p:nvCxnSpPr>
          <p:spPr>
            <a:xfrm flipH="1" rot="10800000">
              <a:off x="4227" y="1782"/>
              <a:ext cx="89" cy="28"/>
            </a:xfrm>
            <a:prstGeom prst="straightConnector1">
              <a:avLst/>
            </a:prstGeom>
            <a:noFill/>
            <a:ln cap="flat" cmpd="sng" w="9525">
              <a:solidFill>
                <a:schemeClr val="lt2"/>
              </a:solidFill>
              <a:prstDash val="solid"/>
              <a:round/>
              <a:headEnd len="sm" w="sm" type="none"/>
              <a:tailEnd len="sm" w="sm" type="none"/>
            </a:ln>
          </p:spPr>
        </p:cxnSp>
        <p:cxnSp>
          <p:nvCxnSpPr>
            <p:cNvPr id="552" name="Google Shape;552;p22"/>
            <p:cNvCxnSpPr/>
            <p:nvPr/>
          </p:nvCxnSpPr>
          <p:spPr>
            <a:xfrm flipH="1" rot="10800000">
              <a:off x="4227" y="1632"/>
              <a:ext cx="56" cy="22"/>
            </a:xfrm>
            <a:prstGeom prst="straightConnector1">
              <a:avLst/>
            </a:prstGeom>
            <a:noFill/>
            <a:ln cap="flat" cmpd="sng" w="9525">
              <a:solidFill>
                <a:schemeClr val="lt2"/>
              </a:solidFill>
              <a:prstDash val="solid"/>
              <a:round/>
              <a:headEnd len="sm" w="sm" type="none"/>
              <a:tailEnd len="sm" w="sm" type="none"/>
            </a:ln>
          </p:spPr>
        </p:cxnSp>
        <p:cxnSp>
          <p:nvCxnSpPr>
            <p:cNvPr id="553" name="Google Shape;553;p22"/>
            <p:cNvCxnSpPr/>
            <p:nvPr/>
          </p:nvCxnSpPr>
          <p:spPr>
            <a:xfrm>
              <a:off x="4125" y="1771"/>
              <a:ext cx="109" cy="38"/>
            </a:xfrm>
            <a:prstGeom prst="straightConnector1">
              <a:avLst/>
            </a:prstGeom>
            <a:noFill/>
            <a:ln cap="flat" cmpd="sng" w="9525">
              <a:solidFill>
                <a:schemeClr val="lt2"/>
              </a:solidFill>
              <a:prstDash val="solid"/>
              <a:round/>
              <a:headEnd len="sm" w="sm" type="none"/>
              <a:tailEnd len="sm" w="sm" type="none"/>
            </a:ln>
          </p:spPr>
        </p:cxnSp>
        <p:cxnSp>
          <p:nvCxnSpPr>
            <p:cNvPr id="554" name="Google Shape;554;p22"/>
            <p:cNvCxnSpPr/>
            <p:nvPr/>
          </p:nvCxnSpPr>
          <p:spPr>
            <a:xfrm>
              <a:off x="4175" y="1625"/>
              <a:ext cx="62" cy="38"/>
            </a:xfrm>
            <a:prstGeom prst="straightConnector1">
              <a:avLst/>
            </a:prstGeom>
            <a:noFill/>
            <a:ln cap="flat" cmpd="sng" w="9525">
              <a:solidFill>
                <a:schemeClr val="lt2"/>
              </a:solidFill>
              <a:prstDash val="solid"/>
              <a:round/>
              <a:headEnd len="sm" w="sm" type="none"/>
              <a:tailEnd len="sm" w="sm" type="none"/>
            </a:ln>
          </p:spPr>
        </p:cxnSp>
        <p:grpSp>
          <p:nvGrpSpPr>
            <p:cNvPr id="555" name="Google Shape;555;p22"/>
            <p:cNvGrpSpPr/>
            <p:nvPr/>
          </p:nvGrpSpPr>
          <p:grpSpPr>
            <a:xfrm>
              <a:off x="4269" y="1382"/>
              <a:ext cx="399" cy="203"/>
              <a:chOff x="4227" y="1295"/>
              <a:chExt cx="877" cy="401"/>
            </a:xfrm>
          </p:grpSpPr>
          <p:cxnSp>
            <p:nvCxnSpPr>
              <p:cNvPr id="556" name="Google Shape;556;p22"/>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557" name="Google Shape;557;p22"/>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558" name="Google Shape;558;p22"/>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559" name="Google Shape;559;p22"/>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nvGrpSpPr>
            <p:cNvPr id="560" name="Google Shape;560;p22"/>
            <p:cNvGrpSpPr/>
            <p:nvPr/>
          </p:nvGrpSpPr>
          <p:grpSpPr>
            <a:xfrm rot="5700496">
              <a:off x="4048" y="1140"/>
              <a:ext cx="399" cy="203"/>
              <a:chOff x="4227" y="1295"/>
              <a:chExt cx="877" cy="401"/>
            </a:xfrm>
          </p:grpSpPr>
          <p:cxnSp>
            <p:nvCxnSpPr>
              <p:cNvPr id="561" name="Google Shape;561;p22"/>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562" name="Google Shape;562;p22"/>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563" name="Google Shape;563;p22"/>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564" name="Google Shape;564;p22"/>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nvGrpSpPr>
            <p:cNvPr id="565" name="Google Shape;565;p22"/>
            <p:cNvGrpSpPr/>
            <p:nvPr/>
          </p:nvGrpSpPr>
          <p:grpSpPr>
            <a:xfrm rot="10800000">
              <a:off x="3788" y="1368"/>
              <a:ext cx="399" cy="203"/>
              <a:chOff x="4227" y="1295"/>
              <a:chExt cx="877" cy="401"/>
            </a:xfrm>
          </p:grpSpPr>
          <p:cxnSp>
            <p:nvCxnSpPr>
              <p:cNvPr id="566" name="Google Shape;566;p22"/>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567" name="Google Shape;567;p22"/>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568" name="Google Shape;568;p22"/>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569" name="Google Shape;569;p22"/>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sp>
        <p:nvSpPr>
          <p:cNvPr id="570" name="Google Shape;570;p22"/>
          <p:cNvSpPr/>
          <p:nvPr/>
        </p:nvSpPr>
        <p:spPr>
          <a:xfrm>
            <a:off x="2897188" y="3735387"/>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571" name="Google Shape;571;p22"/>
          <p:cNvCxnSpPr/>
          <p:nvPr/>
        </p:nvCxnSpPr>
        <p:spPr>
          <a:xfrm>
            <a:off x="2897188" y="372745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572" name="Google Shape;572;p22"/>
          <p:cNvCxnSpPr/>
          <p:nvPr/>
        </p:nvCxnSpPr>
        <p:spPr>
          <a:xfrm>
            <a:off x="3255963" y="3727450"/>
            <a:ext cx="0" cy="58738"/>
          </a:xfrm>
          <a:prstGeom prst="straightConnector1">
            <a:avLst/>
          </a:prstGeom>
          <a:noFill/>
          <a:ln cap="flat" cmpd="sng" w="12700">
            <a:solidFill>
              <a:schemeClr val="folHlink"/>
            </a:solidFill>
            <a:prstDash val="solid"/>
            <a:round/>
            <a:headEnd len="sm" w="sm" type="none"/>
            <a:tailEnd len="sm" w="sm" type="none"/>
          </a:ln>
        </p:spPr>
      </p:cxnSp>
      <p:sp>
        <p:nvSpPr>
          <p:cNvPr id="573" name="Google Shape;573;p22"/>
          <p:cNvSpPr/>
          <p:nvPr/>
        </p:nvSpPr>
        <p:spPr>
          <a:xfrm>
            <a:off x="2897188" y="372745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74" name="Google Shape;574;p22"/>
          <p:cNvSpPr/>
          <p:nvPr/>
        </p:nvSpPr>
        <p:spPr>
          <a:xfrm>
            <a:off x="2894013" y="3659187"/>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575" name="Google Shape;575;p22"/>
          <p:cNvGrpSpPr/>
          <p:nvPr/>
        </p:nvGrpSpPr>
        <p:grpSpPr>
          <a:xfrm>
            <a:off x="2979737" y="3683000"/>
            <a:ext cx="180668" cy="65088"/>
            <a:chOff x="2847" y="848"/>
            <a:chExt cx="141" cy="98"/>
          </a:xfrm>
        </p:grpSpPr>
        <p:cxnSp>
          <p:nvCxnSpPr>
            <p:cNvPr id="576" name="Google Shape;576;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577" name="Google Shape;577;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578" name="Google Shape;578;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579" name="Google Shape;579;p22"/>
          <p:cNvGrpSpPr/>
          <p:nvPr/>
        </p:nvGrpSpPr>
        <p:grpSpPr>
          <a:xfrm flipH="1" rot="10800000">
            <a:off x="2979737" y="3682999"/>
            <a:ext cx="180668" cy="65088"/>
            <a:chOff x="2847" y="848"/>
            <a:chExt cx="141" cy="98"/>
          </a:xfrm>
        </p:grpSpPr>
        <p:cxnSp>
          <p:nvCxnSpPr>
            <p:cNvPr id="580" name="Google Shape;580;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581" name="Google Shape;581;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582" name="Google Shape;582;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583" name="Google Shape;583;p22"/>
          <p:cNvSpPr/>
          <p:nvPr/>
        </p:nvSpPr>
        <p:spPr>
          <a:xfrm>
            <a:off x="3252788" y="4014787"/>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584" name="Google Shape;584;p22"/>
          <p:cNvCxnSpPr/>
          <p:nvPr/>
        </p:nvCxnSpPr>
        <p:spPr>
          <a:xfrm>
            <a:off x="3252788" y="400685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585" name="Google Shape;585;p22"/>
          <p:cNvCxnSpPr/>
          <p:nvPr/>
        </p:nvCxnSpPr>
        <p:spPr>
          <a:xfrm>
            <a:off x="3611562" y="4006850"/>
            <a:ext cx="0" cy="58738"/>
          </a:xfrm>
          <a:prstGeom prst="straightConnector1">
            <a:avLst/>
          </a:prstGeom>
          <a:noFill/>
          <a:ln cap="flat" cmpd="sng" w="12700">
            <a:solidFill>
              <a:schemeClr val="folHlink"/>
            </a:solidFill>
            <a:prstDash val="solid"/>
            <a:round/>
            <a:headEnd len="sm" w="sm" type="none"/>
            <a:tailEnd len="sm" w="sm" type="none"/>
          </a:ln>
        </p:spPr>
      </p:cxnSp>
      <p:sp>
        <p:nvSpPr>
          <p:cNvPr id="586" name="Google Shape;586;p22"/>
          <p:cNvSpPr/>
          <p:nvPr/>
        </p:nvSpPr>
        <p:spPr>
          <a:xfrm>
            <a:off x="3252788" y="400685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87" name="Google Shape;587;p22"/>
          <p:cNvSpPr/>
          <p:nvPr/>
        </p:nvSpPr>
        <p:spPr>
          <a:xfrm>
            <a:off x="3249613" y="3938587"/>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588" name="Google Shape;588;p22"/>
          <p:cNvGrpSpPr/>
          <p:nvPr/>
        </p:nvGrpSpPr>
        <p:grpSpPr>
          <a:xfrm>
            <a:off x="3335337" y="3962399"/>
            <a:ext cx="180668" cy="65088"/>
            <a:chOff x="2847" y="848"/>
            <a:chExt cx="141" cy="98"/>
          </a:xfrm>
        </p:grpSpPr>
        <p:cxnSp>
          <p:nvCxnSpPr>
            <p:cNvPr id="589" name="Google Shape;589;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590" name="Google Shape;590;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591" name="Google Shape;591;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592" name="Google Shape;592;p22"/>
          <p:cNvGrpSpPr/>
          <p:nvPr/>
        </p:nvGrpSpPr>
        <p:grpSpPr>
          <a:xfrm flipH="1" rot="10800000">
            <a:off x="3335337" y="3962399"/>
            <a:ext cx="180668" cy="65088"/>
            <a:chOff x="2847" y="848"/>
            <a:chExt cx="141" cy="98"/>
          </a:xfrm>
        </p:grpSpPr>
        <p:cxnSp>
          <p:nvCxnSpPr>
            <p:cNvPr id="593" name="Google Shape;593;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594" name="Google Shape;594;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595" name="Google Shape;595;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596" name="Google Shape;596;p22"/>
          <p:cNvSpPr/>
          <p:nvPr/>
        </p:nvSpPr>
        <p:spPr>
          <a:xfrm>
            <a:off x="3532187" y="3748087"/>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597" name="Google Shape;597;p22"/>
          <p:cNvCxnSpPr/>
          <p:nvPr/>
        </p:nvCxnSpPr>
        <p:spPr>
          <a:xfrm>
            <a:off x="3532187" y="374015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598" name="Google Shape;598;p22"/>
          <p:cNvCxnSpPr/>
          <p:nvPr/>
        </p:nvCxnSpPr>
        <p:spPr>
          <a:xfrm>
            <a:off x="3890962" y="3740150"/>
            <a:ext cx="0" cy="58738"/>
          </a:xfrm>
          <a:prstGeom prst="straightConnector1">
            <a:avLst/>
          </a:prstGeom>
          <a:noFill/>
          <a:ln cap="flat" cmpd="sng" w="12700">
            <a:solidFill>
              <a:schemeClr val="folHlink"/>
            </a:solidFill>
            <a:prstDash val="solid"/>
            <a:round/>
            <a:headEnd len="sm" w="sm" type="none"/>
            <a:tailEnd len="sm" w="sm" type="none"/>
          </a:ln>
        </p:spPr>
      </p:cxnSp>
      <p:sp>
        <p:nvSpPr>
          <p:cNvPr id="599" name="Google Shape;599;p22"/>
          <p:cNvSpPr/>
          <p:nvPr/>
        </p:nvSpPr>
        <p:spPr>
          <a:xfrm>
            <a:off x="3532187" y="374015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00" name="Google Shape;600;p22"/>
          <p:cNvSpPr/>
          <p:nvPr/>
        </p:nvSpPr>
        <p:spPr>
          <a:xfrm>
            <a:off x="3529012" y="3671887"/>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601" name="Google Shape;601;p22"/>
          <p:cNvGrpSpPr/>
          <p:nvPr/>
        </p:nvGrpSpPr>
        <p:grpSpPr>
          <a:xfrm>
            <a:off x="3614737" y="3695700"/>
            <a:ext cx="180668" cy="65088"/>
            <a:chOff x="2847" y="848"/>
            <a:chExt cx="141" cy="98"/>
          </a:xfrm>
        </p:grpSpPr>
        <p:cxnSp>
          <p:nvCxnSpPr>
            <p:cNvPr id="602" name="Google Shape;602;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03" name="Google Shape;603;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04" name="Google Shape;604;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605" name="Google Shape;605;p22"/>
          <p:cNvGrpSpPr/>
          <p:nvPr/>
        </p:nvGrpSpPr>
        <p:grpSpPr>
          <a:xfrm flipH="1" rot="10800000">
            <a:off x="3614737" y="3695699"/>
            <a:ext cx="180668" cy="65088"/>
            <a:chOff x="2847" y="848"/>
            <a:chExt cx="141" cy="98"/>
          </a:xfrm>
        </p:grpSpPr>
        <p:cxnSp>
          <p:nvCxnSpPr>
            <p:cNvPr id="606" name="Google Shape;606;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07" name="Google Shape;607;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08" name="Google Shape;608;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609" name="Google Shape;609;p22"/>
          <p:cNvSpPr/>
          <p:nvPr/>
        </p:nvSpPr>
        <p:spPr>
          <a:xfrm>
            <a:off x="2997200" y="2586038"/>
            <a:ext cx="347662" cy="8890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610" name="Google Shape;610;p22"/>
          <p:cNvCxnSpPr/>
          <p:nvPr/>
        </p:nvCxnSpPr>
        <p:spPr>
          <a:xfrm>
            <a:off x="2997200" y="2578100"/>
            <a:ext cx="0" cy="55562"/>
          </a:xfrm>
          <a:prstGeom prst="straightConnector1">
            <a:avLst/>
          </a:prstGeom>
          <a:noFill/>
          <a:ln cap="flat" cmpd="sng" w="12700">
            <a:solidFill>
              <a:schemeClr val="folHlink"/>
            </a:solidFill>
            <a:prstDash val="solid"/>
            <a:round/>
            <a:headEnd len="sm" w="sm" type="none"/>
            <a:tailEnd len="sm" w="sm" type="none"/>
          </a:ln>
        </p:spPr>
      </p:cxnSp>
      <p:cxnSp>
        <p:nvCxnSpPr>
          <p:cNvPr id="611" name="Google Shape;611;p22"/>
          <p:cNvCxnSpPr/>
          <p:nvPr/>
        </p:nvCxnSpPr>
        <p:spPr>
          <a:xfrm>
            <a:off x="3344862" y="2578100"/>
            <a:ext cx="0" cy="55562"/>
          </a:xfrm>
          <a:prstGeom prst="straightConnector1">
            <a:avLst/>
          </a:prstGeom>
          <a:noFill/>
          <a:ln cap="flat" cmpd="sng" w="12700">
            <a:solidFill>
              <a:schemeClr val="folHlink"/>
            </a:solidFill>
            <a:prstDash val="solid"/>
            <a:round/>
            <a:headEnd len="sm" w="sm" type="none"/>
            <a:tailEnd len="sm" w="sm" type="none"/>
          </a:ln>
        </p:spPr>
      </p:cxnSp>
      <p:sp>
        <p:nvSpPr>
          <p:cNvPr id="612" name="Google Shape;612;p22"/>
          <p:cNvSpPr/>
          <p:nvPr/>
        </p:nvSpPr>
        <p:spPr>
          <a:xfrm>
            <a:off x="2997200" y="2578100"/>
            <a:ext cx="344487"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13" name="Google Shape;613;p22"/>
          <p:cNvSpPr/>
          <p:nvPr/>
        </p:nvSpPr>
        <p:spPr>
          <a:xfrm>
            <a:off x="2994025" y="2514600"/>
            <a:ext cx="347662" cy="103188"/>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614" name="Google Shape;614;p22"/>
          <p:cNvGrpSpPr/>
          <p:nvPr/>
        </p:nvGrpSpPr>
        <p:grpSpPr>
          <a:xfrm>
            <a:off x="3078162" y="2536825"/>
            <a:ext cx="172675" cy="61913"/>
            <a:chOff x="2847" y="848"/>
            <a:chExt cx="141" cy="98"/>
          </a:xfrm>
        </p:grpSpPr>
        <p:cxnSp>
          <p:nvCxnSpPr>
            <p:cNvPr id="615" name="Google Shape;615;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16" name="Google Shape;616;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17" name="Google Shape;617;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618" name="Google Shape;618;p22"/>
          <p:cNvGrpSpPr/>
          <p:nvPr/>
        </p:nvGrpSpPr>
        <p:grpSpPr>
          <a:xfrm flipH="1" rot="10800000">
            <a:off x="3078162" y="2536824"/>
            <a:ext cx="172675" cy="60325"/>
            <a:chOff x="2847" y="848"/>
            <a:chExt cx="141" cy="98"/>
          </a:xfrm>
        </p:grpSpPr>
        <p:cxnSp>
          <p:nvCxnSpPr>
            <p:cNvPr id="619" name="Google Shape;619;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20" name="Google Shape;620;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21" name="Google Shape;621;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622" name="Google Shape;622;p22"/>
          <p:cNvSpPr/>
          <p:nvPr/>
        </p:nvSpPr>
        <p:spPr>
          <a:xfrm>
            <a:off x="2995613" y="2846388"/>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623" name="Google Shape;623;p22"/>
          <p:cNvCxnSpPr/>
          <p:nvPr/>
        </p:nvCxnSpPr>
        <p:spPr>
          <a:xfrm>
            <a:off x="2995613" y="283845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624" name="Google Shape;624;p22"/>
          <p:cNvCxnSpPr/>
          <p:nvPr/>
        </p:nvCxnSpPr>
        <p:spPr>
          <a:xfrm>
            <a:off x="3354387" y="2838450"/>
            <a:ext cx="0" cy="58738"/>
          </a:xfrm>
          <a:prstGeom prst="straightConnector1">
            <a:avLst/>
          </a:prstGeom>
          <a:noFill/>
          <a:ln cap="flat" cmpd="sng" w="12700">
            <a:solidFill>
              <a:schemeClr val="folHlink"/>
            </a:solidFill>
            <a:prstDash val="solid"/>
            <a:round/>
            <a:headEnd len="sm" w="sm" type="none"/>
            <a:tailEnd len="sm" w="sm" type="none"/>
          </a:ln>
        </p:spPr>
      </p:cxnSp>
      <p:sp>
        <p:nvSpPr>
          <p:cNvPr id="625" name="Google Shape;625;p22"/>
          <p:cNvSpPr/>
          <p:nvPr/>
        </p:nvSpPr>
        <p:spPr>
          <a:xfrm>
            <a:off x="2995613" y="283845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26" name="Google Shape;626;p22"/>
          <p:cNvSpPr/>
          <p:nvPr/>
        </p:nvSpPr>
        <p:spPr>
          <a:xfrm>
            <a:off x="2992438" y="2770188"/>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627" name="Google Shape;627;p22"/>
          <p:cNvGrpSpPr/>
          <p:nvPr/>
        </p:nvGrpSpPr>
        <p:grpSpPr>
          <a:xfrm>
            <a:off x="3078162" y="2794000"/>
            <a:ext cx="180668" cy="65088"/>
            <a:chOff x="2847" y="848"/>
            <a:chExt cx="141" cy="98"/>
          </a:xfrm>
        </p:grpSpPr>
        <p:cxnSp>
          <p:nvCxnSpPr>
            <p:cNvPr id="628" name="Google Shape;628;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29" name="Google Shape;629;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30" name="Google Shape;630;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631" name="Google Shape;631;p22"/>
          <p:cNvGrpSpPr/>
          <p:nvPr/>
        </p:nvGrpSpPr>
        <p:grpSpPr>
          <a:xfrm flipH="1" rot="10800000">
            <a:off x="3078162" y="2793999"/>
            <a:ext cx="180668" cy="65088"/>
            <a:chOff x="2847" y="848"/>
            <a:chExt cx="141" cy="98"/>
          </a:xfrm>
        </p:grpSpPr>
        <p:cxnSp>
          <p:nvCxnSpPr>
            <p:cNvPr id="632" name="Google Shape;632;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33" name="Google Shape;633;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34" name="Google Shape;634;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635" name="Google Shape;635;p22"/>
          <p:cNvSpPr/>
          <p:nvPr/>
        </p:nvSpPr>
        <p:spPr>
          <a:xfrm>
            <a:off x="3471862" y="2487613"/>
            <a:ext cx="330200" cy="85724"/>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636" name="Google Shape;636;p22"/>
          <p:cNvCxnSpPr/>
          <p:nvPr/>
        </p:nvCxnSpPr>
        <p:spPr>
          <a:xfrm>
            <a:off x="3471862" y="2481263"/>
            <a:ext cx="0" cy="52387"/>
          </a:xfrm>
          <a:prstGeom prst="straightConnector1">
            <a:avLst/>
          </a:prstGeom>
          <a:noFill/>
          <a:ln cap="flat" cmpd="sng" w="12700">
            <a:solidFill>
              <a:schemeClr val="folHlink"/>
            </a:solidFill>
            <a:prstDash val="solid"/>
            <a:round/>
            <a:headEnd len="sm" w="sm" type="none"/>
            <a:tailEnd len="sm" w="sm" type="none"/>
          </a:ln>
        </p:spPr>
      </p:cxnSp>
      <p:cxnSp>
        <p:nvCxnSpPr>
          <p:cNvPr id="637" name="Google Shape;637;p22"/>
          <p:cNvCxnSpPr/>
          <p:nvPr/>
        </p:nvCxnSpPr>
        <p:spPr>
          <a:xfrm>
            <a:off x="3802062" y="2481263"/>
            <a:ext cx="0" cy="52387"/>
          </a:xfrm>
          <a:prstGeom prst="straightConnector1">
            <a:avLst/>
          </a:prstGeom>
          <a:noFill/>
          <a:ln cap="flat" cmpd="sng" w="12700">
            <a:solidFill>
              <a:schemeClr val="folHlink"/>
            </a:solidFill>
            <a:prstDash val="solid"/>
            <a:round/>
            <a:headEnd len="sm" w="sm" type="none"/>
            <a:tailEnd len="sm" w="sm" type="none"/>
          </a:ln>
        </p:spPr>
      </p:cxnSp>
      <p:sp>
        <p:nvSpPr>
          <p:cNvPr id="638" name="Google Shape;638;p22"/>
          <p:cNvSpPr/>
          <p:nvPr/>
        </p:nvSpPr>
        <p:spPr>
          <a:xfrm>
            <a:off x="3471862" y="2481263"/>
            <a:ext cx="327025" cy="5238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lt2"/>
              </a:solidFill>
              <a:latin typeface="Times New Roman"/>
              <a:ea typeface="Times New Roman"/>
              <a:cs typeface="Times New Roman"/>
              <a:sym typeface="Times New Roman"/>
            </a:endParaRPr>
          </a:p>
        </p:txBody>
      </p:sp>
      <p:sp>
        <p:nvSpPr>
          <p:cNvPr id="639" name="Google Shape;639;p22"/>
          <p:cNvSpPr/>
          <p:nvPr/>
        </p:nvSpPr>
        <p:spPr>
          <a:xfrm>
            <a:off x="3468687" y="2419350"/>
            <a:ext cx="330200" cy="100013"/>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640" name="Google Shape;640;p22"/>
          <p:cNvGrpSpPr/>
          <p:nvPr/>
        </p:nvGrpSpPr>
        <p:grpSpPr>
          <a:xfrm>
            <a:off x="3548062" y="2441574"/>
            <a:ext cx="164680" cy="57150"/>
            <a:chOff x="2847" y="848"/>
            <a:chExt cx="141" cy="98"/>
          </a:xfrm>
        </p:grpSpPr>
        <p:cxnSp>
          <p:nvCxnSpPr>
            <p:cNvPr id="641" name="Google Shape;641;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42" name="Google Shape;642;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43" name="Google Shape;643;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644" name="Google Shape;644;p22"/>
          <p:cNvGrpSpPr/>
          <p:nvPr/>
        </p:nvGrpSpPr>
        <p:grpSpPr>
          <a:xfrm flipH="1" rot="10800000">
            <a:off x="3548062" y="2439988"/>
            <a:ext cx="164680" cy="58736"/>
            <a:chOff x="2847" y="848"/>
            <a:chExt cx="141" cy="98"/>
          </a:xfrm>
        </p:grpSpPr>
        <p:cxnSp>
          <p:nvCxnSpPr>
            <p:cNvPr id="645" name="Google Shape;645;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46" name="Google Shape;646;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47" name="Google Shape;647;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648" name="Google Shape;648;p22"/>
          <p:cNvSpPr/>
          <p:nvPr/>
        </p:nvSpPr>
        <p:spPr>
          <a:xfrm>
            <a:off x="3557587" y="2846388"/>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649" name="Google Shape;649;p22"/>
          <p:cNvCxnSpPr/>
          <p:nvPr/>
        </p:nvCxnSpPr>
        <p:spPr>
          <a:xfrm>
            <a:off x="3557587" y="283845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650" name="Google Shape;650;p22"/>
          <p:cNvCxnSpPr/>
          <p:nvPr/>
        </p:nvCxnSpPr>
        <p:spPr>
          <a:xfrm>
            <a:off x="3916362" y="2838450"/>
            <a:ext cx="0" cy="58738"/>
          </a:xfrm>
          <a:prstGeom prst="straightConnector1">
            <a:avLst/>
          </a:prstGeom>
          <a:noFill/>
          <a:ln cap="flat" cmpd="sng" w="12700">
            <a:solidFill>
              <a:schemeClr val="folHlink"/>
            </a:solidFill>
            <a:prstDash val="solid"/>
            <a:round/>
            <a:headEnd len="sm" w="sm" type="none"/>
            <a:tailEnd len="sm" w="sm" type="none"/>
          </a:ln>
        </p:spPr>
      </p:cxnSp>
      <p:sp>
        <p:nvSpPr>
          <p:cNvPr id="651" name="Google Shape;651;p22"/>
          <p:cNvSpPr/>
          <p:nvPr/>
        </p:nvSpPr>
        <p:spPr>
          <a:xfrm>
            <a:off x="3557587" y="283845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52" name="Google Shape;652;p22"/>
          <p:cNvSpPr/>
          <p:nvPr/>
        </p:nvSpPr>
        <p:spPr>
          <a:xfrm>
            <a:off x="3554412" y="2770188"/>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653" name="Google Shape;653;p22"/>
          <p:cNvGrpSpPr/>
          <p:nvPr/>
        </p:nvGrpSpPr>
        <p:grpSpPr>
          <a:xfrm>
            <a:off x="3640137" y="2794000"/>
            <a:ext cx="180668" cy="65088"/>
            <a:chOff x="2847" y="848"/>
            <a:chExt cx="141" cy="98"/>
          </a:xfrm>
        </p:grpSpPr>
        <p:cxnSp>
          <p:nvCxnSpPr>
            <p:cNvPr id="654" name="Google Shape;654;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55" name="Google Shape;655;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56" name="Google Shape;656;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657" name="Google Shape;657;p22"/>
          <p:cNvGrpSpPr/>
          <p:nvPr/>
        </p:nvGrpSpPr>
        <p:grpSpPr>
          <a:xfrm flipH="1" rot="10800000">
            <a:off x="3640137" y="2793999"/>
            <a:ext cx="180668" cy="65088"/>
            <a:chOff x="2847" y="848"/>
            <a:chExt cx="141" cy="98"/>
          </a:xfrm>
        </p:grpSpPr>
        <p:cxnSp>
          <p:nvCxnSpPr>
            <p:cNvPr id="658" name="Google Shape;658;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59" name="Google Shape;659;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60" name="Google Shape;660;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661" name="Google Shape;661;p22"/>
          <p:cNvSpPr/>
          <p:nvPr/>
        </p:nvSpPr>
        <p:spPr>
          <a:xfrm>
            <a:off x="2147888" y="2581275"/>
            <a:ext cx="346074" cy="87313"/>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662" name="Google Shape;662;p22"/>
          <p:cNvCxnSpPr/>
          <p:nvPr/>
        </p:nvCxnSpPr>
        <p:spPr>
          <a:xfrm>
            <a:off x="2147888" y="2573338"/>
            <a:ext cx="0" cy="53974"/>
          </a:xfrm>
          <a:prstGeom prst="straightConnector1">
            <a:avLst/>
          </a:prstGeom>
          <a:noFill/>
          <a:ln cap="flat" cmpd="sng" w="12700">
            <a:solidFill>
              <a:schemeClr val="folHlink"/>
            </a:solidFill>
            <a:prstDash val="solid"/>
            <a:round/>
            <a:headEnd len="sm" w="sm" type="none"/>
            <a:tailEnd len="sm" w="sm" type="none"/>
          </a:ln>
        </p:spPr>
      </p:cxnSp>
      <p:cxnSp>
        <p:nvCxnSpPr>
          <p:cNvPr id="663" name="Google Shape;663;p22"/>
          <p:cNvCxnSpPr/>
          <p:nvPr/>
        </p:nvCxnSpPr>
        <p:spPr>
          <a:xfrm>
            <a:off x="2493963" y="2573338"/>
            <a:ext cx="0" cy="53974"/>
          </a:xfrm>
          <a:prstGeom prst="straightConnector1">
            <a:avLst/>
          </a:prstGeom>
          <a:noFill/>
          <a:ln cap="flat" cmpd="sng" w="12700">
            <a:solidFill>
              <a:schemeClr val="folHlink"/>
            </a:solidFill>
            <a:prstDash val="solid"/>
            <a:round/>
            <a:headEnd len="sm" w="sm" type="none"/>
            <a:tailEnd len="sm" w="sm" type="none"/>
          </a:ln>
        </p:spPr>
      </p:cxnSp>
      <p:sp>
        <p:nvSpPr>
          <p:cNvPr id="664" name="Google Shape;664;p22"/>
          <p:cNvSpPr/>
          <p:nvPr/>
        </p:nvSpPr>
        <p:spPr>
          <a:xfrm>
            <a:off x="2147888" y="2573338"/>
            <a:ext cx="342899"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65" name="Google Shape;665;p22"/>
          <p:cNvSpPr/>
          <p:nvPr/>
        </p:nvSpPr>
        <p:spPr>
          <a:xfrm>
            <a:off x="2144713" y="2509838"/>
            <a:ext cx="346074" cy="10318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666" name="Google Shape;666;p22"/>
          <p:cNvGrpSpPr/>
          <p:nvPr/>
        </p:nvGrpSpPr>
        <p:grpSpPr>
          <a:xfrm>
            <a:off x="2228849" y="2532062"/>
            <a:ext cx="172675" cy="60325"/>
            <a:chOff x="2847" y="848"/>
            <a:chExt cx="141" cy="98"/>
          </a:xfrm>
        </p:grpSpPr>
        <p:cxnSp>
          <p:nvCxnSpPr>
            <p:cNvPr id="667" name="Google Shape;667;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68" name="Google Shape;668;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69" name="Google Shape;669;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670" name="Google Shape;670;p22"/>
          <p:cNvGrpSpPr/>
          <p:nvPr/>
        </p:nvGrpSpPr>
        <p:grpSpPr>
          <a:xfrm flipH="1" rot="10800000">
            <a:off x="2228849" y="2532063"/>
            <a:ext cx="172675" cy="58736"/>
            <a:chOff x="2847" y="848"/>
            <a:chExt cx="141" cy="98"/>
          </a:xfrm>
        </p:grpSpPr>
        <p:cxnSp>
          <p:nvCxnSpPr>
            <p:cNvPr id="671" name="Google Shape;671;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72" name="Google Shape;672;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73" name="Google Shape;673;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674" name="Google Shape;674;p22"/>
          <p:cNvSpPr/>
          <p:nvPr/>
        </p:nvSpPr>
        <p:spPr>
          <a:xfrm>
            <a:off x="1841500" y="3730625"/>
            <a:ext cx="346074" cy="87313"/>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675" name="Google Shape;675;p22"/>
          <p:cNvCxnSpPr/>
          <p:nvPr/>
        </p:nvCxnSpPr>
        <p:spPr>
          <a:xfrm>
            <a:off x="1841500" y="3722687"/>
            <a:ext cx="0" cy="53974"/>
          </a:xfrm>
          <a:prstGeom prst="straightConnector1">
            <a:avLst/>
          </a:prstGeom>
          <a:noFill/>
          <a:ln cap="flat" cmpd="sng" w="12700">
            <a:solidFill>
              <a:schemeClr val="folHlink"/>
            </a:solidFill>
            <a:prstDash val="solid"/>
            <a:round/>
            <a:headEnd len="sm" w="sm" type="none"/>
            <a:tailEnd len="sm" w="sm" type="none"/>
          </a:ln>
        </p:spPr>
      </p:cxnSp>
      <p:cxnSp>
        <p:nvCxnSpPr>
          <p:cNvPr id="676" name="Google Shape;676;p22"/>
          <p:cNvCxnSpPr/>
          <p:nvPr/>
        </p:nvCxnSpPr>
        <p:spPr>
          <a:xfrm>
            <a:off x="2187575" y="3722687"/>
            <a:ext cx="0" cy="53974"/>
          </a:xfrm>
          <a:prstGeom prst="straightConnector1">
            <a:avLst/>
          </a:prstGeom>
          <a:noFill/>
          <a:ln cap="flat" cmpd="sng" w="12700">
            <a:solidFill>
              <a:schemeClr val="folHlink"/>
            </a:solidFill>
            <a:prstDash val="solid"/>
            <a:round/>
            <a:headEnd len="sm" w="sm" type="none"/>
            <a:tailEnd len="sm" w="sm" type="none"/>
          </a:ln>
        </p:spPr>
      </p:cxnSp>
      <p:sp>
        <p:nvSpPr>
          <p:cNvPr id="677" name="Google Shape;677;p22"/>
          <p:cNvSpPr/>
          <p:nvPr/>
        </p:nvSpPr>
        <p:spPr>
          <a:xfrm>
            <a:off x="1841500" y="3722687"/>
            <a:ext cx="342899"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78" name="Google Shape;678;p22"/>
          <p:cNvSpPr/>
          <p:nvPr/>
        </p:nvSpPr>
        <p:spPr>
          <a:xfrm>
            <a:off x="1838325" y="3659187"/>
            <a:ext cx="346074" cy="10318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679" name="Google Shape;679;p22"/>
          <p:cNvGrpSpPr/>
          <p:nvPr/>
        </p:nvGrpSpPr>
        <p:grpSpPr>
          <a:xfrm>
            <a:off x="1922462" y="3681412"/>
            <a:ext cx="172675" cy="60325"/>
            <a:chOff x="2847" y="848"/>
            <a:chExt cx="141" cy="98"/>
          </a:xfrm>
        </p:grpSpPr>
        <p:cxnSp>
          <p:nvCxnSpPr>
            <p:cNvPr id="680" name="Google Shape;680;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81" name="Google Shape;681;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82" name="Google Shape;682;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683" name="Google Shape;683;p22"/>
          <p:cNvGrpSpPr/>
          <p:nvPr/>
        </p:nvGrpSpPr>
        <p:grpSpPr>
          <a:xfrm flipH="1" rot="10800000">
            <a:off x="1922462" y="3681412"/>
            <a:ext cx="172675" cy="58736"/>
            <a:chOff x="2847" y="848"/>
            <a:chExt cx="141" cy="98"/>
          </a:xfrm>
        </p:grpSpPr>
        <p:cxnSp>
          <p:nvCxnSpPr>
            <p:cNvPr id="684" name="Google Shape;684;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685" name="Google Shape;685;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686" name="Google Shape;686;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cxnSp>
        <p:nvCxnSpPr>
          <p:cNvPr id="687" name="Google Shape;687;p22"/>
          <p:cNvCxnSpPr/>
          <p:nvPr/>
        </p:nvCxnSpPr>
        <p:spPr>
          <a:xfrm flipH="1" rot="10800000">
            <a:off x="3040063" y="4087812"/>
            <a:ext cx="227012" cy="436562"/>
          </a:xfrm>
          <a:prstGeom prst="straightConnector1">
            <a:avLst/>
          </a:prstGeom>
          <a:noFill/>
          <a:ln cap="flat" cmpd="sng" w="9525">
            <a:solidFill>
              <a:schemeClr val="lt2"/>
            </a:solidFill>
            <a:prstDash val="solid"/>
            <a:round/>
            <a:headEnd len="sm" w="sm" type="none"/>
            <a:tailEnd len="sm" w="sm" type="none"/>
          </a:ln>
        </p:spPr>
      </p:cxnSp>
      <p:cxnSp>
        <p:nvCxnSpPr>
          <p:cNvPr id="688" name="Google Shape;688;p22"/>
          <p:cNvCxnSpPr/>
          <p:nvPr/>
        </p:nvCxnSpPr>
        <p:spPr>
          <a:xfrm>
            <a:off x="3163888" y="3825875"/>
            <a:ext cx="163511" cy="120649"/>
          </a:xfrm>
          <a:prstGeom prst="straightConnector1">
            <a:avLst/>
          </a:prstGeom>
          <a:noFill/>
          <a:ln cap="flat" cmpd="sng" w="9525">
            <a:solidFill>
              <a:schemeClr val="lt2"/>
            </a:solidFill>
            <a:prstDash val="solid"/>
            <a:round/>
            <a:headEnd len="sm" w="sm" type="none"/>
            <a:tailEnd len="sm" w="sm" type="none"/>
          </a:ln>
        </p:spPr>
      </p:cxnSp>
      <p:cxnSp>
        <p:nvCxnSpPr>
          <p:cNvPr id="689" name="Google Shape;689;p22"/>
          <p:cNvCxnSpPr/>
          <p:nvPr/>
        </p:nvCxnSpPr>
        <p:spPr>
          <a:xfrm>
            <a:off x="3260725" y="3746500"/>
            <a:ext cx="279399" cy="0"/>
          </a:xfrm>
          <a:prstGeom prst="straightConnector1">
            <a:avLst/>
          </a:prstGeom>
          <a:noFill/>
          <a:ln cap="flat" cmpd="sng" w="9525">
            <a:solidFill>
              <a:schemeClr val="lt2"/>
            </a:solidFill>
            <a:prstDash val="solid"/>
            <a:round/>
            <a:headEnd len="sm" w="sm" type="none"/>
            <a:tailEnd len="sm" w="sm" type="none"/>
          </a:ln>
        </p:spPr>
      </p:cxnSp>
      <p:cxnSp>
        <p:nvCxnSpPr>
          <p:cNvPr id="690" name="Google Shape;690;p22"/>
          <p:cNvCxnSpPr/>
          <p:nvPr/>
        </p:nvCxnSpPr>
        <p:spPr>
          <a:xfrm flipH="1" rot="10800000">
            <a:off x="3497262" y="3832225"/>
            <a:ext cx="134936" cy="104774"/>
          </a:xfrm>
          <a:prstGeom prst="straightConnector1">
            <a:avLst/>
          </a:prstGeom>
          <a:noFill/>
          <a:ln cap="flat" cmpd="sng" w="9525">
            <a:solidFill>
              <a:schemeClr val="lt2"/>
            </a:solidFill>
            <a:prstDash val="solid"/>
            <a:round/>
            <a:headEnd len="sm" w="sm" type="none"/>
            <a:tailEnd len="sm" w="sm" type="none"/>
          </a:ln>
        </p:spPr>
      </p:cxnSp>
      <p:cxnSp>
        <p:nvCxnSpPr>
          <p:cNvPr id="691" name="Google Shape;691;p22"/>
          <p:cNvCxnSpPr/>
          <p:nvPr/>
        </p:nvCxnSpPr>
        <p:spPr>
          <a:xfrm>
            <a:off x="2195513" y="3752850"/>
            <a:ext cx="679449" cy="0"/>
          </a:xfrm>
          <a:prstGeom prst="straightConnector1">
            <a:avLst/>
          </a:prstGeom>
          <a:noFill/>
          <a:ln cap="flat" cmpd="sng" w="9525">
            <a:solidFill>
              <a:schemeClr val="lt2"/>
            </a:solidFill>
            <a:prstDash val="solid"/>
            <a:round/>
            <a:headEnd len="sm" w="sm" type="none"/>
            <a:tailEnd len="sm" w="sm" type="none"/>
          </a:ln>
        </p:spPr>
      </p:cxnSp>
      <p:cxnSp>
        <p:nvCxnSpPr>
          <p:cNvPr id="692" name="Google Shape;692;p22"/>
          <p:cNvCxnSpPr/>
          <p:nvPr/>
        </p:nvCxnSpPr>
        <p:spPr>
          <a:xfrm>
            <a:off x="2490788" y="2600325"/>
            <a:ext cx="509586" cy="3174"/>
          </a:xfrm>
          <a:prstGeom prst="straightConnector1">
            <a:avLst/>
          </a:prstGeom>
          <a:noFill/>
          <a:ln cap="flat" cmpd="sng" w="9525">
            <a:solidFill>
              <a:schemeClr val="lt2"/>
            </a:solidFill>
            <a:prstDash val="solid"/>
            <a:round/>
            <a:headEnd len="sm" w="sm" type="none"/>
            <a:tailEnd len="sm" w="sm" type="none"/>
          </a:ln>
        </p:spPr>
      </p:cxnSp>
      <p:cxnSp>
        <p:nvCxnSpPr>
          <p:cNvPr id="693" name="Google Shape;693;p22"/>
          <p:cNvCxnSpPr/>
          <p:nvPr/>
        </p:nvCxnSpPr>
        <p:spPr>
          <a:xfrm>
            <a:off x="2057400" y="2428875"/>
            <a:ext cx="152399" cy="82550"/>
          </a:xfrm>
          <a:prstGeom prst="straightConnector1">
            <a:avLst/>
          </a:prstGeom>
          <a:noFill/>
          <a:ln cap="flat" cmpd="sng" w="9525">
            <a:solidFill>
              <a:schemeClr val="lt2"/>
            </a:solidFill>
            <a:prstDash val="solid"/>
            <a:round/>
            <a:headEnd len="sm" w="sm" type="none"/>
            <a:tailEnd len="sm" w="sm" type="none"/>
          </a:ln>
        </p:spPr>
      </p:cxnSp>
      <p:sp>
        <p:nvSpPr>
          <p:cNvPr id="694" name="Google Shape;694;p22"/>
          <p:cNvSpPr/>
          <p:nvPr/>
        </p:nvSpPr>
        <p:spPr>
          <a:xfrm>
            <a:off x="1377950" y="4435475"/>
            <a:ext cx="2979738" cy="1455738"/>
          </a:xfrm>
          <a:custGeom>
            <a:rect b="b" l="l" r="r" t="t"/>
            <a:pathLst>
              <a:path extrusionOk="0" h="120000" w="120000">
                <a:moveTo>
                  <a:pt x="56835" y="3009"/>
                </a:moveTo>
                <a:cubicBezTo>
                  <a:pt x="51401" y="5103"/>
                  <a:pt x="49291" y="12824"/>
                  <a:pt x="44240" y="14263"/>
                </a:cubicBezTo>
                <a:cubicBezTo>
                  <a:pt x="39190" y="15703"/>
                  <a:pt x="32669" y="10599"/>
                  <a:pt x="26531" y="11908"/>
                </a:cubicBezTo>
                <a:cubicBezTo>
                  <a:pt x="20394" y="13217"/>
                  <a:pt x="11124" y="16488"/>
                  <a:pt x="7160" y="22246"/>
                </a:cubicBezTo>
                <a:cubicBezTo>
                  <a:pt x="3260" y="28004"/>
                  <a:pt x="4219" y="38473"/>
                  <a:pt x="3196" y="46194"/>
                </a:cubicBezTo>
                <a:cubicBezTo>
                  <a:pt x="2173" y="53914"/>
                  <a:pt x="0" y="62682"/>
                  <a:pt x="895" y="69094"/>
                </a:cubicBezTo>
                <a:cubicBezTo>
                  <a:pt x="1854" y="75507"/>
                  <a:pt x="3644" y="79563"/>
                  <a:pt x="8886" y="85059"/>
                </a:cubicBezTo>
                <a:cubicBezTo>
                  <a:pt x="14128" y="90556"/>
                  <a:pt x="23782" y="97099"/>
                  <a:pt x="32285" y="102202"/>
                </a:cubicBezTo>
                <a:cubicBezTo>
                  <a:pt x="40788" y="107306"/>
                  <a:pt x="50442" y="113326"/>
                  <a:pt x="59648" y="115943"/>
                </a:cubicBezTo>
                <a:cubicBezTo>
                  <a:pt x="68854" y="118560"/>
                  <a:pt x="79659" y="119999"/>
                  <a:pt x="87586" y="117906"/>
                </a:cubicBezTo>
                <a:cubicBezTo>
                  <a:pt x="95514" y="115812"/>
                  <a:pt x="101907" y="109792"/>
                  <a:pt x="107149" y="103773"/>
                </a:cubicBezTo>
                <a:cubicBezTo>
                  <a:pt x="112392" y="97753"/>
                  <a:pt x="117826" y="94220"/>
                  <a:pt x="118913" y="81657"/>
                </a:cubicBezTo>
                <a:cubicBezTo>
                  <a:pt x="120000" y="69094"/>
                  <a:pt x="117314" y="40043"/>
                  <a:pt x="113542" y="28658"/>
                </a:cubicBezTo>
                <a:cubicBezTo>
                  <a:pt x="109770" y="17273"/>
                  <a:pt x="102226" y="17535"/>
                  <a:pt x="96089" y="13086"/>
                </a:cubicBezTo>
                <a:cubicBezTo>
                  <a:pt x="89952" y="8636"/>
                  <a:pt x="83239" y="3402"/>
                  <a:pt x="76718" y="1701"/>
                </a:cubicBezTo>
                <a:cubicBezTo>
                  <a:pt x="70197" y="0"/>
                  <a:pt x="62269" y="916"/>
                  <a:pt x="56835" y="3009"/>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695" name="Google Shape;695;p22"/>
          <p:cNvCxnSpPr/>
          <p:nvPr/>
        </p:nvCxnSpPr>
        <p:spPr>
          <a:xfrm rot="-5400000">
            <a:off x="3613150" y="5172076"/>
            <a:ext cx="523874" cy="139699"/>
          </a:xfrm>
          <a:prstGeom prst="straightConnector1">
            <a:avLst/>
          </a:prstGeom>
          <a:noFill/>
          <a:ln cap="flat" cmpd="sng" w="12700">
            <a:solidFill>
              <a:schemeClr val="lt2"/>
            </a:solidFill>
            <a:prstDash val="solid"/>
            <a:round/>
            <a:headEnd len="sm" w="sm" type="none"/>
            <a:tailEnd len="sm" w="sm" type="none"/>
          </a:ln>
        </p:spPr>
      </p:cxnSp>
      <p:cxnSp>
        <p:nvCxnSpPr>
          <p:cNvPr id="696" name="Google Shape;696;p22"/>
          <p:cNvCxnSpPr/>
          <p:nvPr/>
        </p:nvCxnSpPr>
        <p:spPr>
          <a:xfrm flipH="1" rot="-5400000">
            <a:off x="3759199" y="5453062"/>
            <a:ext cx="3174" cy="85724"/>
          </a:xfrm>
          <a:prstGeom prst="straightConnector1">
            <a:avLst/>
          </a:prstGeom>
          <a:noFill/>
          <a:ln cap="flat" cmpd="sng" w="12700">
            <a:solidFill>
              <a:schemeClr val="lt2"/>
            </a:solidFill>
            <a:prstDash val="solid"/>
            <a:round/>
            <a:headEnd len="sm" w="sm" type="none"/>
            <a:tailEnd len="sm" w="sm" type="none"/>
          </a:ln>
        </p:spPr>
      </p:cxnSp>
      <p:cxnSp>
        <p:nvCxnSpPr>
          <p:cNvPr id="697" name="Google Shape;697;p22"/>
          <p:cNvCxnSpPr/>
          <p:nvPr/>
        </p:nvCxnSpPr>
        <p:spPr>
          <a:xfrm rot="10800000">
            <a:off x="3944937" y="5129212"/>
            <a:ext cx="0" cy="114300"/>
          </a:xfrm>
          <a:prstGeom prst="straightConnector1">
            <a:avLst/>
          </a:prstGeom>
          <a:noFill/>
          <a:ln cap="flat" cmpd="sng" w="12700">
            <a:solidFill>
              <a:schemeClr val="lt2"/>
            </a:solidFill>
            <a:prstDash val="solid"/>
            <a:round/>
            <a:headEnd len="sm" w="sm" type="none"/>
            <a:tailEnd len="sm" w="sm" type="none"/>
          </a:ln>
        </p:spPr>
      </p:cxnSp>
      <p:grpSp>
        <p:nvGrpSpPr>
          <p:cNvPr id="698" name="Google Shape;698;p22"/>
          <p:cNvGrpSpPr/>
          <p:nvPr/>
        </p:nvGrpSpPr>
        <p:grpSpPr>
          <a:xfrm>
            <a:off x="3524249" y="4838699"/>
            <a:ext cx="501650" cy="236538"/>
            <a:chOff x="4700" y="2995"/>
            <a:chExt cx="316" cy="149"/>
          </a:xfrm>
        </p:grpSpPr>
        <p:sp>
          <p:nvSpPr>
            <p:cNvPr id="699" name="Google Shape;699;p22"/>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700" name="Google Shape;700;p22"/>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701" name="Google Shape;701;p22"/>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702" name="Google Shape;702;p22"/>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03" name="Google Shape;703;p22"/>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704" name="Google Shape;704;p22"/>
            <p:cNvGrpSpPr/>
            <p:nvPr/>
          </p:nvGrpSpPr>
          <p:grpSpPr>
            <a:xfrm>
              <a:off x="4775" y="3017"/>
              <a:ext cx="157" cy="56"/>
              <a:chOff x="2847" y="848"/>
              <a:chExt cx="141" cy="98"/>
            </a:xfrm>
          </p:grpSpPr>
          <p:cxnSp>
            <p:nvCxnSpPr>
              <p:cNvPr id="705" name="Google Shape;705;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706" name="Google Shape;706;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707" name="Google Shape;707;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708" name="Google Shape;708;p22"/>
            <p:cNvGrpSpPr/>
            <p:nvPr/>
          </p:nvGrpSpPr>
          <p:grpSpPr>
            <a:xfrm flipH="1" rot="10800000">
              <a:off x="4775" y="3016"/>
              <a:ext cx="157" cy="56"/>
              <a:chOff x="2847" y="848"/>
              <a:chExt cx="141" cy="98"/>
            </a:xfrm>
          </p:grpSpPr>
          <p:cxnSp>
            <p:nvCxnSpPr>
              <p:cNvPr id="709" name="Google Shape;709;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710" name="Google Shape;710;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711" name="Google Shape;711;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712" name="Google Shape;712;p22"/>
          <p:cNvGrpSpPr/>
          <p:nvPr/>
        </p:nvGrpSpPr>
        <p:grpSpPr>
          <a:xfrm>
            <a:off x="2708274" y="4562475"/>
            <a:ext cx="501649" cy="236299"/>
            <a:chOff x="3600" y="219"/>
            <a:chExt cx="359" cy="175"/>
          </a:xfrm>
        </p:grpSpPr>
        <p:sp>
          <p:nvSpPr>
            <p:cNvPr id="713" name="Google Shape;713;p22"/>
            <p:cNvSpPr/>
            <p:nvPr/>
          </p:nvSpPr>
          <p:spPr>
            <a:xfrm>
              <a:off x="3602" y="297"/>
              <a:ext cx="356"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714" name="Google Shape;714;p22"/>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715" name="Google Shape;715;p22"/>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716" name="Google Shape;716;p22"/>
            <p:cNvSpPr/>
            <p:nvPr/>
          </p:nvSpPr>
          <p:spPr>
            <a:xfrm>
              <a:off x="3602" y="289"/>
              <a:ext cx="354" cy="5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17" name="Google Shape;717;p22"/>
            <p:cNvSpPr/>
            <p:nvPr/>
          </p:nvSpPr>
          <p:spPr>
            <a:xfrm>
              <a:off x="3600" y="219"/>
              <a:ext cx="356" cy="112"/>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718" name="Google Shape;718;p22"/>
            <p:cNvGrpSpPr/>
            <p:nvPr/>
          </p:nvGrpSpPr>
          <p:grpSpPr>
            <a:xfrm>
              <a:off x="3685" y="243"/>
              <a:ext cx="178" cy="66"/>
              <a:chOff x="2847" y="848"/>
              <a:chExt cx="141" cy="98"/>
            </a:xfrm>
          </p:grpSpPr>
          <p:cxnSp>
            <p:nvCxnSpPr>
              <p:cNvPr id="719" name="Google Shape;719;p22"/>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720" name="Google Shape;720;p22"/>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21" name="Google Shape;721;p22"/>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722" name="Google Shape;722;p22"/>
            <p:cNvGrpSpPr/>
            <p:nvPr/>
          </p:nvGrpSpPr>
          <p:grpSpPr>
            <a:xfrm flipH="1" rot="10800000">
              <a:off x="3685" y="243"/>
              <a:ext cx="178" cy="66"/>
              <a:chOff x="2847" y="848"/>
              <a:chExt cx="141" cy="98"/>
            </a:xfrm>
          </p:grpSpPr>
          <p:cxnSp>
            <p:nvCxnSpPr>
              <p:cNvPr id="723" name="Google Shape;723;p22"/>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724" name="Google Shape;724;p22"/>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25" name="Google Shape;725;p22"/>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grpSp>
        <p:nvGrpSpPr>
          <p:cNvPr id="726" name="Google Shape;726;p22"/>
          <p:cNvGrpSpPr/>
          <p:nvPr/>
        </p:nvGrpSpPr>
        <p:grpSpPr>
          <a:xfrm>
            <a:off x="2043112" y="4867275"/>
            <a:ext cx="501649" cy="236299"/>
            <a:chOff x="3600" y="219"/>
            <a:chExt cx="359" cy="175"/>
          </a:xfrm>
        </p:grpSpPr>
        <p:sp>
          <p:nvSpPr>
            <p:cNvPr id="727" name="Google Shape;727;p22"/>
            <p:cNvSpPr/>
            <p:nvPr/>
          </p:nvSpPr>
          <p:spPr>
            <a:xfrm>
              <a:off x="3602" y="297"/>
              <a:ext cx="356"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728" name="Google Shape;728;p22"/>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729" name="Google Shape;729;p22"/>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730" name="Google Shape;730;p22"/>
            <p:cNvSpPr/>
            <p:nvPr/>
          </p:nvSpPr>
          <p:spPr>
            <a:xfrm>
              <a:off x="3602" y="289"/>
              <a:ext cx="354" cy="5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1" name="Google Shape;731;p22"/>
            <p:cNvSpPr/>
            <p:nvPr/>
          </p:nvSpPr>
          <p:spPr>
            <a:xfrm>
              <a:off x="3600" y="219"/>
              <a:ext cx="356" cy="112"/>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732" name="Google Shape;732;p22"/>
            <p:cNvGrpSpPr/>
            <p:nvPr/>
          </p:nvGrpSpPr>
          <p:grpSpPr>
            <a:xfrm>
              <a:off x="3685" y="243"/>
              <a:ext cx="178" cy="66"/>
              <a:chOff x="2847" y="848"/>
              <a:chExt cx="141" cy="98"/>
            </a:xfrm>
          </p:grpSpPr>
          <p:cxnSp>
            <p:nvCxnSpPr>
              <p:cNvPr id="733" name="Google Shape;733;p22"/>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734" name="Google Shape;734;p22"/>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35" name="Google Shape;735;p22"/>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736" name="Google Shape;736;p22"/>
            <p:cNvGrpSpPr/>
            <p:nvPr/>
          </p:nvGrpSpPr>
          <p:grpSpPr>
            <a:xfrm flipH="1" rot="10800000">
              <a:off x="3685" y="243"/>
              <a:ext cx="178" cy="66"/>
              <a:chOff x="2847" y="848"/>
              <a:chExt cx="141" cy="98"/>
            </a:xfrm>
          </p:grpSpPr>
          <p:cxnSp>
            <p:nvCxnSpPr>
              <p:cNvPr id="737" name="Google Shape;737;p22"/>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738" name="Google Shape;738;p22"/>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39" name="Google Shape;739;p22"/>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cxnSp>
        <p:nvCxnSpPr>
          <p:cNvPr id="740" name="Google Shape;740;p22"/>
          <p:cNvCxnSpPr/>
          <p:nvPr/>
        </p:nvCxnSpPr>
        <p:spPr>
          <a:xfrm>
            <a:off x="3157538" y="4773612"/>
            <a:ext cx="358775" cy="120649"/>
          </a:xfrm>
          <a:prstGeom prst="straightConnector1">
            <a:avLst/>
          </a:prstGeom>
          <a:noFill/>
          <a:ln cap="flat" cmpd="sng" w="9525">
            <a:solidFill>
              <a:schemeClr val="lt2"/>
            </a:solidFill>
            <a:prstDash val="solid"/>
            <a:round/>
            <a:headEnd len="sm" w="sm" type="none"/>
            <a:tailEnd len="sm" w="sm" type="none"/>
          </a:ln>
        </p:spPr>
      </p:cxnSp>
      <p:cxnSp>
        <p:nvCxnSpPr>
          <p:cNvPr id="741" name="Google Shape;741;p22"/>
          <p:cNvCxnSpPr/>
          <p:nvPr/>
        </p:nvCxnSpPr>
        <p:spPr>
          <a:xfrm flipH="1" rot="10800000">
            <a:off x="2505075" y="4786312"/>
            <a:ext cx="277812" cy="109537"/>
          </a:xfrm>
          <a:prstGeom prst="straightConnector1">
            <a:avLst/>
          </a:prstGeom>
          <a:noFill/>
          <a:ln cap="flat" cmpd="sng" w="9525">
            <a:solidFill>
              <a:schemeClr val="lt2"/>
            </a:solidFill>
            <a:prstDash val="solid"/>
            <a:round/>
            <a:headEnd len="sm" w="sm" type="none"/>
            <a:tailEnd len="sm" w="sm" type="none"/>
          </a:ln>
        </p:spPr>
      </p:cxnSp>
      <p:cxnSp>
        <p:nvCxnSpPr>
          <p:cNvPr id="742" name="Google Shape;742;p22"/>
          <p:cNvCxnSpPr/>
          <p:nvPr/>
        </p:nvCxnSpPr>
        <p:spPr>
          <a:xfrm>
            <a:off x="2547938" y="4989512"/>
            <a:ext cx="971550" cy="0"/>
          </a:xfrm>
          <a:prstGeom prst="straightConnector1">
            <a:avLst/>
          </a:prstGeom>
          <a:noFill/>
          <a:ln cap="flat" cmpd="sng" w="9525">
            <a:solidFill>
              <a:schemeClr val="lt2"/>
            </a:solidFill>
            <a:prstDash val="solid"/>
            <a:round/>
            <a:headEnd len="sm" w="sm" type="none"/>
            <a:tailEnd len="sm" w="sm" type="none"/>
          </a:ln>
        </p:spPr>
      </p:cxnSp>
      <p:cxnSp>
        <p:nvCxnSpPr>
          <p:cNvPr id="743" name="Google Shape;743;p22"/>
          <p:cNvCxnSpPr/>
          <p:nvPr/>
        </p:nvCxnSpPr>
        <p:spPr>
          <a:xfrm flipH="1">
            <a:off x="1843088" y="4735512"/>
            <a:ext cx="254000" cy="469899"/>
          </a:xfrm>
          <a:prstGeom prst="straightConnector1">
            <a:avLst/>
          </a:prstGeom>
          <a:noFill/>
          <a:ln cap="flat" cmpd="sng" w="9525">
            <a:solidFill>
              <a:schemeClr val="lt2"/>
            </a:solidFill>
            <a:prstDash val="solid"/>
            <a:round/>
            <a:headEnd len="sm" w="sm" type="none"/>
            <a:tailEnd len="sm" w="sm" type="none"/>
          </a:ln>
        </p:spPr>
      </p:cxnSp>
      <p:cxnSp>
        <p:nvCxnSpPr>
          <p:cNvPr id="744" name="Google Shape;744;p22"/>
          <p:cNvCxnSpPr/>
          <p:nvPr/>
        </p:nvCxnSpPr>
        <p:spPr>
          <a:xfrm>
            <a:off x="1868488" y="4786312"/>
            <a:ext cx="196850" cy="0"/>
          </a:xfrm>
          <a:prstGeom prst="straightConnector1">
            <a:avLst/>
          </a:prstGeom>
          <a:noFill/>
          <a:ln cap="flat" cmpd="sng" w="9525">
            <a:solidFill>
              <a:schemeClr val="lt2"/>
            </a:solidFill>
            <a:prstDash val="solid"/>
            <a:round/>
            <a:headEnd len="sm" w="sm" type="none"/>
            <a:tailEnd len="sm" w="sm" type="none"/>
          </a:ln>
        </p:spPr>
      </p:cxnSp>
      <p:cxnSp>
        <p:nvCxnSpPr>
          <p:cNvPr id="745" name="Google Shape;745;p22"/>
          <p:cNvCxnSpPr/>
          <p:nvPr/>
        </p:nvCxnSpPr>
        <p:spPr>
          <a:xfrm>
            <a:off x="1728788" y="5122862"/>
            <a:ext cx="153987" cy="0"/>
          </a:xfrm>
          <a:prstGeom prst="straightConnector1">
            <a:avLst/>
          </a:prstGeom>
          <a:noFill/>
          <a:ln cap="flat" cmpd="sng" w="9525">
            <a:solidFill>
              <a:schemeClr val="lt2"/>
            </a:solidFill>
            <a:prstDash val="solid"/>
            <a:round/>
            <a:headEnd len="sm" w="sm" type="none"/>
            <a:tailEnd len="sm" w="sm" type="none"/>
          </a:ln>
        </p:spPr>
      </p:cxnSp>
      <p:cxnSp>
        <p:nvCxnSpPr>
          <p:cNvPr id="746" name="Google Shape;746;p22"/>
          <p:cNvCxnSpPr/>
          <p:nvPr/>
        </p:nvCxnSpPr>
        <p:spPr>
          <a:xfrm>
            <a:off x="1981200" y="5202237"/>
            <a:ext cx="490537" cy="0"/>
          </a:xfrm>
          <a:prstGeom prst="straightConnector1">
            <a:avLst/>
          </a:prstGeom>
          <a:noFill/>
          <a:ln cap="flat" cmpd="sng" w="9525">
            <a:solidFill>
              <a:schemeClr val="lt2"/>
            </a:solidFill>
            <a:prstDash val="solid"/>
            <a:round/>
            <a:headEnd len="sm" w="sm" type="none"/>
            <a:tailEnd len="sm" w="sm" type="none"/>
          </a:ln>
        </p:spPr>
      </p:cxnSp>
      <p:cxnSp>
        <p:nvCxnSpPr>
          <p:cNvPr id="747" name="Google Shape;747;p22"/>
          <p:cNvCxnSpPr/>
          <p:nvPr/>
        </p:nvCxnSpPr>
        <p:spPr>
          <a:xfrm flipH="1">
            <a:off x="2220913" y="5110162"/>
            <a:ext cx="53974" cy="85724"/>
          </a:xfrm>
          <a:prstGeom prst="straightConnector1">
            <a:avLst/>
          </a:prstGeom>
          <a:noFill/>
          <a:ln cap="flat" cmpd="sng" w="9525">
            <a:solidFill>
              <a:schemeClr val="lt2"/>
            </a:solidFill>
            <a:prstDash val="solid"/>
            <a:round/>
            <a:headEnd len="sm" w="sm" type="none"/>
            <a:tailEnd len="sm" w="sm" type="none"/>
          </a:ln>
        </p:spPr>
      </p:cxnSp>
      <p:cxnSp>
        <p:nvCxnSpPr>
          <p:cNvPr id="748" name="Google Shape;748;p22"/>
          <p:cNvCxnSpPr/>
          <p:nvPr/>
        </p:nvCxnSpPr>
        <p:spPr>
          <a:xfrm>
            <a:off x="2033588" y="5199062"/>
            <a:ext cx="1587" cy="82550"/>
          </a:xfrm>
          <a:prstGeom prst="straightConnector1">
            <a:avLst/>
          </a:prstGeom>
          <a:noFill/>
          <a:ln cap="flat" cmpd="sng" w="9525">
            <a:solidFill>
              <a:schemeClr val="lt2"/>
            </a:solidFill>
            <a:prstDash val="solid"/>
            <a:round/>
            <a:headEnd len="sm" w="sm" type="none"/>
            <a:tailEnd len="sm" w="sm" type="none"/>
          </a:ln>
        </p:spPr>
      </p:cxnSp>
      <p:cxnSp>
        <p:nvCxnSpPr>
          <p:cNvPr id="749" name="Google Shape;749;p22"/>
          <p:cNvCxnSpPr/>
          <p:nvPr/>
        </p:nvCxnSpPr>
        <p:spPr>
          <a:xfrm rot="10800000">
            <a:off x="2430463" y="5207000"/>
            <a:ext cx="0" cy="76199"/>
          </a:xfrm>
          <a:prstGeom prst="straightConnector1">
            <a:avLst/>
          </a:prstGeom>
          <a:noFill/>
          <a:ln cap="flat" cmpd="sng" w="9525">
            <a:solidFill>
              <a:schemeClr val="lt2"/>
            </a:solidFill>
            <a:prstDash val="solid"/>
            <a:round/>
            <a:headEnd len="sm" w="sm" type="none"/>
            <a:tailEnd len="sm" w="sm" type="none"/>
          </a:ln>
        </p:spPr>
      </p:cxnSp>
      <p:cxnSp>
        <p:nvCxnSpPr>
          <p:cNvPr id="750" name="Google Shape;750;p22"/>
          <p:cNvCxnSpPr/>
          <p:nvPr/>
        </p:nvCxnSpPr>
        <p:spPr>
          <a:xfrm>
            <a:off x="2511425" y="5065712"/>
            <a:ext cx="503238" cy="269874"/>
          </a:xfrm>
          <a:prstGeom prst="straightConnector1">
            <a:avLst/>
          </a:prstGeom>
          <a:noFill/>
          <a:ln cap="flat" cmpd="sng" w="9525">
            <a:solidFill>
              <a:schemeClr val="lt2"/>
            </a:solidFill>
            <a:prstDash val="solid"/>
            <a:round/>
            <a:headEnd len="sm" w="sm" type="none"/>
            <a:tailEnd len="sm" w="sm" type="none"/>
          </a:ln>
        </p:spPr>
      </p:cxnSp>
      <p:cxnSp>
        <p:nvCxnSpPr>
          <p:cNvPr id="751" name="Google Shape;751;p22"/>
          <p:cNvCxnSpPr/>
          <p:nvPr/>
        </p:nvCxnSpPr>
        <p:spPr>
          <a:xfrm>
            <a:off x="1960563" y="5000625"/>
            <a:ext cx="80961" cy="0"/>
          </a:xfrm>
          <a:prstGeom prst="straightConnector1">
            <a:avLst/>
          </a:prstGeom>
          <a:noFill/>
          <a:ln cap="flat" cmpd="sng" w="9525">
            <a:solidFill>
              <a:schemeClr val="lt2"/>
            </a:solidFill>
            <a:prstDash val="solid"/>
            <a:round/>
            <a:headEnd len="sm" w="sm" type="none"/>
            <a:tailEnd len="sm" w="sm" type="none"/>
          </a:ln>
        </p:spPr>
      </p:cxnSp>
      <p:grpSp>
        <p:nvGrpSpPr>
          <p:cNvPr id="752" name="Google Shape;752;p22"/>
          <p:cNvGrpSpPr/>
          <p:nvPr/>
        </p:nvGrpSpPr>
        <p:grpSpPr>
          <a:xfrm>
            <a:off x="1146175" y="1760538"/>
            <a:ext cx="3021013" cy="3978858"/>
            <a:chOff x="-1203" y="1352"/>
            <a:chExt cx="1903" cy="2505"/>
          </a:xfrm>
        </p:grpSpPr>
        <p:grpSp>
          <p:nvGrpSpPr>
            <p:cNvPr id="753" name="Google Shape;753;p22"/>
            <p:cNvGrpSpPr/>
            <p:nvPr/>
          </p:nvGrpSpPr>
          <p:grpSpPr>
            <a:xfrm>
              <a:off x="-1203" y="1646"/>
              <a:ext cx="437" cy="113"/>
              <a:chOff x="3071" y="738"/>
              <a:chExt cx="653" cy="145"/>
            </a:xfrm>
          </p:grpSpPr>
          <p:pic>
            <p:nvPicPr>
              <p:cNvPr descr="lgv_fqmg[1]" id="754" name="Google Shape;754;p22"/>
              <p:cNvPicPr preferRelativeResize="0"/>
              <p:nvPr/>
            </p:nvPicPr>
            <p:blipFill rotWithShape="1">
              <a:blip r:embed="rId3">
                <a:alphaModFix/>
              </a:blip>
              <a:srcRect b="0" l="0" r="0" t="0"/>
              <a:stretch/>
            </p:blipFill>
            <p:spPr>
              <a:xfrm flipH="1">
                <a:off x="3237" y="738"/>
                <a:ext cx="487" cy="145"/>
              </a:xfrm>
              <a:prstGeom prst="rect">
                <a:avLst/>
              </a:prstGeom>
              <a:noFill/>
              <a:ln>
                <a:noFill/>
              </a:ln>
            </p:spPr>
          </p:pic>
          <p:cxnSp>
            <p:nvCxnSpPr>
              <p:cNvPr id="755" name="Google Shape;755;p22"/>
              <p:cNvCxnSpPr/>
              <p:nvPr/>
            </p:nvCxnSpPr>
            <p:spPr>
              <a:xfrm rot="10800000">
                <a:off x="3104" y="784"/>
                <a:ext cx="88" cy="0"/>
              </a:xfrm>
              <a:prstGeom prst="straightConnector1">
                <a:avLst/>
              </a:prstGeom>
              <a:noFill/>
              <a:ln cap="flat" cmpd="sng" w="9525">
                <a:solidFill>
                  <a:schemeClr val="dk1"/>
                </a:solidFill>
                <a:prstDash val="solid"/>
                <a:round/>
                <a:headEnd len="sm" w="sm" type="none"/>
                <a:tailEnd len="sm" w="sm" type="none"/>
              </a:ln>
            </p:spPr>
          </p:cxnSp>
          <p:cxnSp>
            <p:nvCxnSpPr>
              <p:cNvPr id="756" name="Google Shape;756;p22"/>
              <p:cNvCxnSpPr/>
              <p:nvPr/>
            </p:nvCxnSpPr>
            <p:spPr>
              <a:xfrm rot="10800000">
                <a:off x="3071" y="759"/>
                <a:ext cx="144" cy="0"/>
              </a:xfrm>
              <a:prstGeom prst="straightConnector1">
                <a:avLst/>
              </a:prstGeom>
              <a:noFill/>
              <a:ln cap="flat" cmpd="sng" w="9525">
                <a:solidFill>
                  <a:schemeClr val="dk1"/>
                </a:solidFill>
                <a:prstDash val="solid"/>
                <a:round/>
                <a:headEnd len="sm" w="sm" type="none"/>
                <a:tailEnd len="sm" w="sm" type="none"/>
              </a:ln>
            </p:spPr>
          </p:cxnSp>
        </p:grpSp>
        <p:pic>
          <p:nvPicPr>
            <p:cNvPr descr="imgyjavg[1]" id="757" name="Google Shape;757;p22"/>
            <p:cNvPicPr preferRelativeResize="0"/>
            <p:nvPr/>
          </p:nvPicPr>
          <p:blipFill rotWithShape="1">
            <a:blip r:embed="rId4">
              <a:alphaModFix/>
            </a:blip>
            <a:srcRect b="0" l="0" r="0" t="0"/>
            <a:stretch/>
          </p:blipFill>
          <p:spPr>
            <a:xfrm>
              <a:off x="-1027" y="1465"/>
              <a:ext cx="231" cy="168"/>
            </a:xfrm>
            <a:prstGeom prst="rect">
              <a:avLst/>
            </a:prstGeom>
            <a:noFill/>
            <a:ln>
              <a:noFill/>
            </a:ln>
          </p:spPr>
        </p:pic>
        <p:grpSp>
          <p:nvGrpSpPr>
            <p:cNvPr id="758" name="Google Shape;758;p22"/>
            <p:cNvGrpSpPr/>
            <p:nvPr/>
          </p:nvGrpSpPr>
          <p:grpSpPr>
            <a:xfrm>
              <a:off x="-545" y="1352"/>
              <a:ext cx="254" cy="268"/>
              <a:chOff x="2870" y="1518"/>
              <a:chExt cx="290" cy="319"/>
            </a:xfrm>
          </p:grpSpPr>
          <p:pic>
            <p:nvPicPr>
              <p:cNvPr id="759" name="Google Shape;759;p22"/>
              <p:cNvPicPr preferRelativeResize="0"/>
              <p:nvPr/>
            </p:nvPicPr>
            <p:blipFill rotWithShape="1">
              <a:blip r:embed="rId5">
                <a:alphaModFix/>
              </a:blip>
              <a:srcRect b="0" l="0" r="0" t="0"/>
              <a:stretch/>
            </p:blipFill>
            <p:spPr>
              <a:xfrm>
                <a:off x="2870" y="1518"/>
                <a:ext cx="272" cy="282"/>
              </a:xfrm>
              <a:prstGeom prst="rect">
                <a:avLst/>
              </a:prstGeom>
              <a:noFill/>
              <a:ln>
                <a:noFill/>
              </a:ln>
            </p:spPr>
          </p:pic>
          <p:pic>
            <p:nvPicPr>
              <p:cNvPr id="760" name="Google Shape;760;p22"/>
              <p:cNvPicPr preferRelativeResize="0"/>
              <p:nvPr/>
            </p:nvPicPr>
            <p:blipFill rotWithShape="1">
              <a:blip r:embed="rId6">
                <a:alphaModFix/>
              </a:blip>
              <a:srcRect b="0" l="0" r="0" t="0"/>
              <a:stretch/>
            </p:blipFill>
            <p:spPr>
              <a:xfrm>
                <a:off x="2912" y="1602"/>
                <a:ext cx="248" cy="235"/>
              </a:xfrm>
              <a:prstGeom prst="rect">
                <a:avLst/>
              </a:prstGeom>
              <a:noFill/>
              <a:ln>
                <a:noFill/>
              </a:ln>
            </p:spPr>
          </p:pic>
        </p:grpSp>
        <p:grpSp>
          <p:nvGrpSpPr>
            <p:cNvPr id="761" name="Google Shape;761;p22"/>
            <p:cNvGrpSpPr/>
            <p:nvPr/>
          </p:nvGrpSpPr>
          <p:grpSpPr>
            <a:xfrm>
              <a:off x="-1001" y="2262"/>
              <a:ext cx="207" cy="223"/>
              <a:chOff x="2870" y="1518"/>
              <a:chExt cx="290" cy="319"/>
            </a:xfrm>
          </p:grpSpPr>
          <p:pic>
            <p:nvPicPr>
              <p:cNvPr id="762" name="Google Shape;762;p22"/>
              <p:cNvPicPr preferRelativeResize="0"/>
              <p:nvPr/>
            </p:nvPicPr>
            <p:blipFill rotWithShape="1">
              <a:blip r:embed="rId7">
                <a:alphaModFix/>
              </a:blip>
              <a:srcRect b="0" l="0" r="0" t="0"/>
              <a:stretch/>
            </p:blipFill>
            <p:spPr>
              <a:xfrm>
                <a:off x="2870" y="1518"/>
                <a:ext cx="272" cy="282"/>
              </a:xfrm>
              <a:prstGeom prst="rect">
                <a:avLst/>
              </a:prstGeom>
              <a:noFill/>
              <a:ln>
                <a:noFill/>
              </a:ln>
            </p:spPr>
          </p:pic>
          <p:pic>
            <p:nvPicPr>
              <p:cNvPr id="763" name="Google Shape;763;p22"/>
              <p:cNvPicPr preferRelativeResize="0"/>
              <p:nvPr/>
            </p:nvPicPr>
            <p:blipFill rotWithShape="1">
              <a:blip r:embed="rId8">
                <a:alphaModFix/>
              </a:blip>
              <a:srcRect b="0" l="0" r="0" t="0"/>
              <a:stretch/>
            </p:blipFill>
            <p:spPr>
              <a:xfrm>
                <a:off x="2912" y="1602"/>
                <a:ext cx="248" cy="235"/>
              </a:xfrm>
              <a:prstGeom prst="rect">
                <a:avLst/>
              </a:prstGeom>
              <a:noFill/>
              <a:ln>
                <a:noFill/>
              </a:ln>
            </p:spPr>
          </p:pic>
        </p:grpSp>
        <p:pic>
          <p:nvPicPr>
            <p:cNvPr id="764" name="Google Shape;764;p22"/>
            <p:cNvPicPr preferRelativeResize="0"/>
            <p:nvPr/>
          </p:nvPicPr>
          <p:blipFill rotWithShape="1">
            <a:blip r:embed="rId9">
              <a:alphaModFix/>
            </a:blip>
            <a:srcRect b="0" l="0" r="0" t="0"/>
            <a:stretch/>
          </p:blipFill>
          <p:spPr>
            <a:xfrm>
              <a:off x="-732" y="2288"/>
              <a:ext cx="207" cy="173"/>
            </a:xfrm>
            <a:prstGeom prst="rect">
              <a:avLst/>
            </a:prstGeom>
            <a:noFill/>
            <a:ln>
              <a:noFill/>
            </a:ln>
          </p:spPr>
        </p:pic>
        <p:grpSp>
          <p:nvGrpSpPr>
            <p:cNvPr id="765" name="Google Shape;765;p22"/>
            <p:cNvGrpSpPr/>
            <p:nvPr/>
          </p:nvGrpSpPr>
          <p:grpSpPr>
            <a:xfrm>
              <a:off x="309" y="3575"/>
              <a:ext cx="124" cy="230"/>
              <a:chOff x="4179" y="782"/>
              <a:chExt cx="150" cy="307"/>
            </a:xfrm>
          </p:grpSpPr>
          <p:sp>
            <p:nvSpPr>
              <p:cNvPr id="766" name="Google Shape;766;p22"/>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767" name="Google Shape;767;p22"/>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768" name="Google Shape;768;p22"/>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769" name="Google Shape;769;p22"/>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770" name="Google Shape;770;p22"/>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771" name="Google Shape;771;p22"/>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772" name="Google Shape;772;p22"/>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773" name="Google Shape;773;p22"/>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pic>
          <p:nvPicPr>
            <p:cNvPr id="774" name="Google Shape;774;p22"/>
            <p:cNvPicPr preferRelativeResize="0"/>
            <p:nvPr/>
          </p:nvPicPr>
          <p:blipFill rotWithShape="1">
            <a:blip r:embed="rId10">
              <a:alphaModFix/>
            </a:blip>
            <a:srcRect b="0" l="0" r="0" t="0"/>
            <a:stretch/>
          </p:blipFill>
          <p:spPr>
            <a:xfrm>
              <a:off x="-975" y="3384"/>
              <a:ext cx="216" cy="179"/>
            </a:xfrm>
            <a:prstGeom prst="rect">
              <a:avLst/>
            </a:prstGeom>
            <a:noFill/>
            <a:ln>
              <a:noFill/>
            </a:ln>
          </p:spPr>
        </p:pic>
        <p:pic>
          <p:nvPicPr>
            <p:cNvPr id="775" name="Google Shape;775;p22"/>
            <p:cNvPicPr preferRelativeResize="0"/>
            <p:nvPr/>
          </p:nvPicPr>
          <p:blipFill rotWithShape="1">
            <a:blip r:embed="rId10">
              <a:alphaModFix/>
            </a:blip>
            <a:srcRect b="0" l="0" r="0" t="0"/>
            <a:stretch/>
          </p:blipFill>
          <p:spPr>
            <a:xfrm>
              <a:off x="-871" y="3184"/>
              <a:ext cx="216" cy="179"/>
            </a:xfrm>
            <a:prstGeom prst="rect">
              <a:avLst/>
            </a:prstGeom>
            <a:noFill/>
            <a:ln>
              <a:noFill/>
            </a:ln>
          </p:spPr>
        </p:pic>
        <p:pic>
          <p:nvPicPr>
            <p:cNvPr id="776" name="Google Shape;776;p22"/>
            <p:cNvPicPr preferRelativeResize="0"/>
            <p:nvPr/>
          </p:nvPicPr>
          <p:blipFill rotWithShape="1">
            <a:blip r:embed="rId10">
              <a:alphaModFix/>
            </a:blip>
            <a:srcRect b="0" l="0" r="0" t="0"/>
            <a:stretch/>
          </p:blipFill>
          <p:spPr>
            <a:xfrm>
              <a:off x="-703" y="3543"/>
              <a:ext cx="216" cy="179"/>
            </a:xfrm>
            <a:prstGeom prst="rect">
              <a:avLst/>
            </a:prstGeom>
            <a:noFill/>
            <a:ln>
              <a:noFill/>
            </a:ln>
          </p:spPr>
        </p:pic>
        <p:pic>
          <p:nvPicPr>
            <p:cNvPr id="777" name="Google Shape;777;p22"/>
            <p:cNvPicPr preferRelativeResize="0"/>
            <p:nvPr/>
          </p:nvPicPr>
          <p:blipFill rotWithShape="1">
            <a:blip r:embed="rId10">
              <a:alphaModFix/>
            </a:blip>
            <a:srcRect b="0" l="0" r="0" t="0"/>
            <a:stretch/>
          </p:blipFill>
          <p:spPr>
            <a:xfrm>
              <a:off x="-488" y="3545"/>
              <a:ext cx="216" cy="179"/>
            </a:xfrm>
            <a:prstGeom prst="rect">
              <a:avLst/>
            </a:prstGeom>
            <a:noFill/>
            <a:ln>
              <a:noFill/>
            </a:ln>
          </p:spPr>
        </p:pic>
        <p:grpSp>
          <p:nvGrpSpPr>
            <p:cNvPr id="778" name="Google Shape;778;p22"/>
            <p:cNvGrpSpPr/>
            <p:nvPr/>
          </p:nvGrpSpPr>
          <p:grpSpPr>
            <a:xfrm>
              <a:off x="83" y="3625"/>
              <a:ext cx="170" cy="214"/>
              <a:chOff x="2870" y="1518"/>
              <a:chExt cx="290" cy="319"/>
            </a:xfrm>
          </p:grpSpPr>
          <p:pic>
            <p:nvPicPr>
              <p:cNvPr id="779" name="Google Shape;779;p22"/>
              <p:cNvPicPr preferRelativeResize="0"/>
              <p:nvPr/>
            </p:nvPicPr>
            <p:blipFill rotWithShape="1">
              <a:blip r:embed="rId11">
                <a:alphaModFix/>
              </a:blip>
              <a:srcRect b="0" l="0" r="0" t="0"/>
              <a:stretch/>
            </p:blipFill>
            <p:spPr>
              <a:xfrm>
                <a:off x="2870" y="1518"/>
                <a:ext cx="272" cy="282"/>
              </a:xfrm>
              <a:prstGeom prst="rect">
                <a:avLst/>
              </a:prstGeom>
              <a:noFill/>
              <a:ln>
                <a:noFill/>
              </a:ln>
            </p:spPr>
          </p:pic>
          <p:pic>
            <p:nvPicPr>
              <p:cNvPr id="780" name="Google Shape;780;p22"/>
              <p:cNvPicPr preferRelativeResize="0"/>
              <p:nvPr/>
            </p:nvPicPr>
            <p:blipFill rotWithShape="1">
              <a:blip r:embed="rId12">
                <a:alphaModFix/>
              </a:blip>
              <a:srcRect b="0" l="0" r="0" t="0"/>
              <a:stretch/>
            </p:blipFill>
            <p:spPr>
              <a:xfrm>
                <a:off x="2912" y="1602"/>
                <a:ext cx="248" cy="235"/>
              </a:xfrm>
              <a:prstGeom prst="rect">
                <a:avLst/>
              </a:prstGeom>
              <a:noFill/>
              <a:ln>
                <a:noFill/>
              </a:ln>
            </p:spPr>
          </p:pic>
        </p:grpSp>
        <p:grpSp>
          <p:nvGrpSpPr>
            <p:cNvPr id="781" name="Google Shape;781;p22"/>
            <p:cNvGrpSpPr/>
            <p:nvPr/>
          </p:nvGrpSpPr>
          <p:grpSpPr>
            <a:xfrm>
              <a:off x="-200" y="3656"/>
              <a:ext cx="218" cy="201"/>
              <a:chOff x="2870" y="1518"/>
              <a:chExt cx="290" cy="319"/>
            </a:xfrm>
          </p:grpSpPr>
          <p:pic>
            <p:nvPicPr>
              <p:cNvPr id="782" name="Google Shape;782;p22"/>
              <p:cNvPicPr preferRelativeResize="0"/>
              <p:nvPr/>
            </p:nvPicPr>
            <p:blipFill rotWithShape="1">
              <a:blip r:embed="rId13">
                <a:alphaModFix/>
              </a:blip>
              <a:srcRect b="0" l="0" r="0" t="0"/>
              <a:stretch/>
            </p:blipFill>
            <p:spPr>
              <a:xfrm>
                <a:off x="2870" y="1518"/>
                <a:ext cx="272" cy="282"/>
              </a:xfrm>
              <a:prstGeom prst="rect">
                <a:avLst/>
              </a:prstGeom>
              <a:noFill/>
              <a:ln>
                <a:noFill/>
              </a:ln>
            </p:spPr>
          </p:pic>
          <p:pic>
            <p:nvPicPr>
              <p:cNvPr id="783" name="Google Shape;783;p22"/>
              <p:cNvPicPr preferRelativeResize="0"/>
              <p:nvPr/>
            </p:nvPicPr>
            <p:blipFill rotWithShape="1">
              <a:blip r:embed="rId14">
                <a:alphaModFix/>
              </a:blip>
              <a:srcRect b="0" l="0" r="0" t="0"/>
              <a:stretch/>
            </p:blipFill>
            <p:spPr>
              <a:xfrm>
                <a:off x="2912" y="1602"/>
                <a:ext cx="248" cy="235"/>
              </a:xfrm>
              <a:prstGeom prst="rect">
                <a:avLst/>
              </a:prstGeom>
              <a:noFill/>
              <a:ln>
                <a:noFill/>
              </a:ln>
            </p:spPr>
          </p:pic>
        </p:grpSp>
        <p:grpSp>
          <p:nvGrpSpPr>
            <p:cNvPr id="784" name="Google Shape;784;p22"/>
            <p:cNvGrpSpPr/>
            <p:nvPr/>
          </p:nvGrpSpPr>
          <p:grpSpPr>
            <a:xfrm>
              <a:off x="569" y="3418"/>
              <a:ext cx="131" cy="258"/>
              <a:chOff x="4179" y="782"/>
              <a:chExt cx="150" cy="307"/>
            </a:xfrm>
          </p:grpSpPr>
          <p:sp>
            <p:nvSpPr>
              <p:cNvPr id="785" name="Google Shape;785;p22"/>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786" name="Google Shape;786;p22"/>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787" name="Google Shape;787;p22"/>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788" name="Google Shape;788;p22"/>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789" name="Google Shape;789;p22"/>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790" name="Google Shape;790;p22"/>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791" name="Google Shape;791;p22"/>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792" name="Google Shape;792;p22"/>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cxnSp>
        <p:nvCxnSpPr>
          <p:cNvPr id="793" name="Google Shape;793;p22"/>
          <p:cNvCxnSpPr/>
          <p:nvPr/>
        </p:nvCxnSpPr>
        <p:spPr>
          <a:xfrm flipH="1">
            <a:off x="2049463" y="3522662"/>
            <a:ext cx="3174" cy="144462"/>
          </a:xfrm>
          <a:prstGeom prst="straightConnector1">
            <a:avLst/>
          </a:prstGeom>
          <a:noFill/>
          <a:ln cap="flat" cmpd="sng" w="9525">
            <a:solidFill>
              <a:schemeClr val="lt2"/>
            </a:solidFill>
            <a:prstDash val="solid"/>
            <a:round/>
            <a:headEnd len="sm" w="sm" type="none"/>
            <a:tailEnd len="sm" w="sm" type="none"/>
          </a:ln>
        </p:spPr>
      </p:cxnSp>
      <p:cxnSp>
        <p:nvCxnSpPr>
          <p:cNvPr id="794" name="Google Shape;794;p22"/>
          <p:cNvCxnSpPr/>
          <p:nvPr/>
        </p:nvCxnSpPr>
        <p:spPr>
          <a:xfrm flipH="1" rot="10800000">
            <a:off x="3346450" y="2505075"/>
            <a:ext cx="123824" cy="87313"/>
          </a:xfrm>
          <a:prstGeom prst="straightConnector1">
            <a:avLst/>
          </a:prstGeom>
          <a:noFill/>
          <a:ln cap="flat" cmpd="sng" w="9525">
            <a:solidFill>
              <a:schemeClr val="lt2"/>
            </a:solidFill>
            <a:prstDash val="solid"/>
            <a:round/>
            <a:headEnd len="sm" w="sm" type="none"/>
            <a:tailEnd len="sm" w="sm" type="none"/>
          </a:ln>
        </p:spPr>
      </p:cxnSp>
      <p:cxnSp>
        <p:nvCxnSpPr>
          <p:cNvPr id="795" name="Google Shape;795;p22"/>
          <p:cNvCxnSpPr/>
          <p:nvPr/>
        </p:nvCxnSpPr>
        <p:spPr>
          <a:xfrm>
            <a:off x="3173413" y="2678113"/>
            <a:ext cx="0" cy="82550"/>
          </a:xfrm>
          <a:prstGeom prst="straightConnector1">
            <a:avLst/>
          </a:prstGeom>
          <a:noFill/>
          <a:ln cap="flat" cmpd="sng" w="9525">
            <a:solidFill>
              <a:schemeClr val="lt2"/>
            </a:solidFill>
            <a:prstDash val="solid"/>
            <a:round/>
            <a:headEnd len="sm" w="sm" type="none"/>
            <a:tailEnd len="sm" w="sm" type="none"/>
          </a:ln>
        </p:spPr>
      </p:cxnSp>
      <p:cxnSp>
        <p:nvCxnSpPr>
          <p:cNvPr id="796" name="Google Shape;796;p22"/>
          <p:cNvCxnSpPr/>
          <p:nvPr/>
        </p:nvCxnSpPr>
        <p:spPr>
          <a:xfrm flipH="1" rot="10800000">
            <a:off x="3357562" y="2574924"/>
            <a:ext cx="263525" cy="288925"/>
          </a:xfrm>
          <a:prstGeom prst="straightConnector1">
            <a:avLst/>
          </a:prstGeom>
          <a:noFill/>
          <a:ln cap="flat" cmpd="sng" w="9525">
            <a:solidFill>
              <a:schemeClr val="lt2"/>
            </a:solidFill>
            <a:prstDash val="solid"/>
            <a:round/>
            <a:headEnd len="sm" w="sm" type="none"/>
            <a:tailEnd len="sm" w="sm" type="none"/>
          </a:ln>
        </p:spPr>
      </p:cxnSp>
      <p:cxnSp>
        <p:nvCxnSpPr>
          <p:cNvPr id="797" name="Google Shape;797;p22"/>
          <p:cNvCxnSpPr/>
          <p:nvPr/>
        </p:nvCxnSpPr>
        <p:spPr>
          <a:xfrm>
            <a:off x="3709987" y="2573338"/>
            <a:ext cx="0" cy="196850"/>
          </a:xfrm>
          <a:prstGeom prst="straightConnector1">
            <a:avLst/>
          </a:prstGeom>
          <a:noFill/>
          <a:ln cap="flat" cmpd="sng" w="9525">
            <a:solidFill>
              <a:schemeClr val="lt2"/>
            </a:solidFill>
            <a:prstDash val="solid"/>
            <a:round/>
            <a:headEnd len="sm" w="sm" type="none"/>
            <a:tailEnd len="sm" w="sm" type="none"/>
          </a:ln>
        </p:spPr>
      </p:cxnSp>
      <p:cxnSp>
        <p:nvCxnSpPr>
          <p:cNvPr id="798" name="Google Shape;798;p22"/>
          <p:cNvCxnSpPr/>
          <p:nvPr/>
        </p:nvCxnSpPr>
        <p:spPr>
          <a:xfrm>
            <a:off x="3363912" y="2879725"/>
            <a:ext cx="188912" cy="0"/>
          </a:xfrm>
          <a:prstGeom prst="straightConnector1">
            <a:avLst/>
          </a:prstGeom>
          <a:noFill/>
          <a:ln cap="flat" cmpd="sng" w="9525">
            <a:solidFill>
              <a:schemeClr val="lt2"/>
            </a:solidFill>
            <a:prstDash val="solid"/>
            <a:round/>
            <a:headEnd len="sm" w="sm" type="none"/>
            <a:tailEnd len="sm" w="sm" type="none"/>
          </a:ln>
        </p:spPr>
      </p:cxnSp>
      <p:cxnSp>
        <p:nvCxnSpPr>
          <p:cNvPr id="799" name="Google Shape;799;p22"/>
          <p:cNvCxnSpPr/>
          <p:nvPr/>
        </p:nvCxnSpPr>
        <p:spPr>
          <a:xfrm flipH="1" rot="10800000">
            <a:off x="1658938" y="3746500"/>
            <a:ext cx="168274" cy="3174"/>
          </a:xfrm>
          <a:prstGeom prst="straightConnector1">
            <a:avLst/>
          </a:prstGeom>
          <a:noFill/>
          <a:ln cap="flat" cmpd="sng" w="9525">
            <a:solidFill>
              <a:schemeClr val="lt2"/>
            </a:solidFill>
            <a:prstDash val="solid"/>
            <a:round/>
            <a:headEnd len="sm" w="sm" type="none"/>
            <a:tailEnd len="sm" w="sm" type="none"/>
          </a:ln>
        </p:spPr>
      </p:cxnSp>
      <p:cxnSp>
        <p:nvCxnSpPr>
          <p:cNvPr id="800" name="Google Shape;800;p22"/>
          <p:cNvCxnSpPr/>
          <p:nvPr/>
        </p:nvCxnSpPr>
        <p:spPr>
          <a:xfrm flipH="1" rot="10800000">
            <a:off x="3778250" y="2273300"/>
            <a:ext cx="238124" cy="168274"/>
          </a:xfrm>
          <a:prstGeom prst="straightConnector1">
            <a:avLst/>
          </a:prstGeom>
          <a:noFill/>
          <a:ln cap="flat" cmpd="sng" w="9525">
            <a:solidFill>
              <a:schemeClr val="lt2"/>
            </a:solidFill>
            <a:prstDash val="solid"/>
            <a:round/>
            <a:headEnd len="sm" w="sm" type="none"/>
            <a:tailEnd len="sm" w="sm" type="none"/>
          </a:ln>
        </p:spPr>
      </p:cxnSp>
      <p:cxnSp>
        <p:nvCxnSpPr>
          <p:cNvPr id="801" name="Google Shape;801;p22"/>
          <p:cNvCxnSpPr/>
          <p:nvPr/>
        </p:nvCxnSpPr>
        <p:spPr>
          <a:xfrm>
            <a:off x="3917950" y="2870200"/>
            <a:ext cx="177800" cy="0"/>
          </a:xfrm>
          <a:prstGeom prst="straightConnector1">
            <a:avLst/>
          </a:prstGeom>
          <a:noFill/>
          <a:ln cap="flat" cmpd="sng" w="9525">
            <a:solidFill>
              <a:schemeClr val="lt2"/>
            </a:solidFill>
            <a:prstDash val="solid"/>
            <a:round/>
            <a:headEnd len="sm" w="sm" type="none"/>
            <a:tailEnd len="sm" w="sm" type="none"/>
          </a:ln>
        </p:spPr>
      </p:cxnSp>
      <p:cxnSp>
        <p:nvCxnSpPr>
          <p:cNvPr id="802" name="Google Shape;802;p22"/>
          <p:cNvCxnSpPr/>
          <p:nvPr/>
        </p:nvCxnSpPr>
        <p:spPr>
          <a:xfrm flipH="1">
            <a:off x="3063874" y="2946400"/>
            <a:ext cx="98425" cy="704850"/>
          </a:xfrm>
          <a:prstGeom prst="straightConnector1">
            <a:avLst/>
          </a:prstGeom>
          <a:noFill/>
          <a:ln cap="flat" cmpd="sng" w="9525">
            <a:solidFill>
              <a:schemeClr val="lt2"/>
            </a:solidFill>
            <a:prstDash val="solid"/>
            <a:round/>
            <a:headEnd len="sm" w="sm" type="none"/>
            <a:tailEnd len="sm" w="sm" type="none"/>
          </a:ln>
        </p:spPr>
      </p:cxnSp>
      <p:cxnSp>
        <p:nvCxnSpPr>
          <p:cNvPr id="803" name="Google Shape;803;p22"/>
          <p:cNvCxnSpPr/>
          <p:nvPr/>
        </p:nvCxnSpPr>
        <p:spPr>
          <a:xfrm flipH="1">
            <a:off x="3654424" y="2946400"/>
            <a:ext cx="111125" cy="727074"/>
          </a:xfrm>
          <a:prstGeom prst="straightConnector1">
            <a:avLst/>
          </a:prstGeom>
          <a:noFill/>
          <a:ln cap="flat" cmpd="sng" w="9525">
            <a:solidFill>
              <a:schemeClr val="lt2"/>
            </a:solidFill>
            <a:prstDash val="solid"/>
            <a:round/>
            <a:headEnd len="sm" w="sm" type="none"/>
            <a:tailEnd len="sm" w="sm" type="none"/>
          </a:ln>
        </p:spPr>
      </p:cxnSp>
      <p:grpSp>
        <p:nvGrpSpPr>
          <p:cNvPr id="804" name="Google Shape;804;p22"/>
          <p:cNvGrpSpPr/>
          <p:nvPr/>
        </p:nvGrpSpPr>
        <p:grpSpPr>
          <a:xfrm>
            <a:off x="2706687" y="4564062"/>
            <a:ext cx="501650" cy="236538"/>
            <a:chOff x="4700" y="2995"/>
            <a:chExt cx="316" cy="149"/>
          </a:xfrm>
        </p:grpSpPr>
        <p:sp>
          <p:nvSpPr>
            <p:cNvPr id="805" name="Google Shape;805;p22"/>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806" name="Google Shape;806;p22"/>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807" name="Google Shape;807;p22"/>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808" name="Google Shape;808;p22"/>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9" name="Google Shape;809;p22"/>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810" name="Google Shape;810;p22"/>
            <p:cNvGrpSpPr/>
            <p:nvPr/>
          </p:nvGrpSpPr>
          <p:grpSpPr>
            <a:xfrm>
              <a:off x="4775" y="3017"/>
              <a:ext cx="157" cy="56"/>
              <a:chOff x="2847" y="848"/>
              <a:chExt cx="141" cy="98"/>
            </a:xfrm>
          </p:grpSpPr>
          <p:cxnSp>
            <p:nvCxnSpPr>
              <p:cNvPr id="811" name="Google Shape;811;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812" name="Google Shape;812;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813" name="Google Shape;813;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814" name="Google Shape;814;p22"/>
            <p:cNvGrpSpPr/>
            <p:nvPr/>
          </p:nvGrpSpPr>
          <p:grpSpPr>
            <a:xfrm flipH="1" rot="10800000">
              <a:off x="4775" y="3016"/>
              <a:ext cx="157" cy="56"/>
              <a:chOff x="2847" y="848"/>
              <a:chExt cx="141" cy="98"/>
            </a:xfrm>
          </p:grpSpPr>
          <p:cxnSp>
            <p:nvCxnSpPr>
              <p:cNvPr id="815" name="Google Shape;815;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816" name="Google Shape;816;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817" name="Google Shape;817;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818" name="Google Shape;818;p22"/>
          <p:cNvGrpSpPr/>
          <p:nvPr/>
        </p:nvGrpSpPr>
        <p:grpSpPr>
          <a:xfrm>
            <a:off x="2041524" y="4865687"/>
            <a:ext cx="501650" cy="236538"/>
            <a:chOff x="4700" y="2995"/>
            <a:chExt cx="316" cy="149"/>
          </a:xfrm>
        </p:grpSpPr>
        <p:sp>
          <p:nvSpPr>
            <p:cNvPr id="819" name="Google Shape;819;p22"/>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820" name="Google Shape;820;p22"/>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821" name="Google Shape;821;p22"/>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822" name="Google Shape;822;p22"/>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23" name="Google Shape;823;p22"/>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824" name="Google Shape;824;p22"/>
            <p:cNvGrpSpPr/>
            <p:nvPr/>
          </p:nvGrpSpPr>
          <p:grpSpPr>
            <a:xfrm>
              <a:off x="4775" y="3017"/>
              <a:ext cx="157" cy="56"/>
              <a:chOff x="2847" y="848"/>
              <a:chExt cx="141" cy="98"/>
            </a:xfrm>
          </p:grpSpPr>
          <p:cxnSp>
            <p:nvCxnSpPr>
              <p:cNvPr id="825" name="Google Shape;825;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826" name="Google Shape;826;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827" name="Google Shape;827;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828" name="Google Shape;828;p22"/>
            <p:cNvGrpSpPr/>
            <p:nvPr/>
          </p:nvGrpSpPr>
          <p:grpSpPr>
            <a:xfrm flipH="1" rot="10800000">
              <a:off x="4775" y="3016"/>
              <a:ext cx="157" cy="56"/>
              <a:chOff x="2847" y="848"/>
              <a:chExt cx="141" cy="98"/>
            </a:xfrm>
          </p:grpSpPr>
          <p:cxnSp>
            <p:nvCxnSpPr>
              <p:cNvPr id="829" name="Google Shape;829;p22"/>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830" name="Google Shape;830;p22"/>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831" name="Google Shape;831;p22"/>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832" name="Google Shape;832;p22"/>
          <p:cNvGrpSpPr/>
          <p:nvPr/>
        </p:nvGrpSpPr>
        <p:grpSpPr>
          <a:xfrm>
            <a:off x="2871788" y="5051424"/>
            <a:ext cx="290511" cy="406400"/>
            <a:chOff x="4290" y="3129"/>
            <a:chExt cx="182" cy="256"/>
          </a:xfrm>
        </p:grpSpPr>
        <p:pic>
          <p:nvPicPr>
            <p:cNvPr descr="31u_bnrz[1]" id="833" name="Google Shape;833;p22"/>
            <p:cNvPicPr preferRelativeResize="0"/>
            <p:nvPr/>
          </p:nvPicPr>
          <p:blipFill rotWithShape="1">
            <a:blip r:embed="rId15">
              <a:alphaModFix/>
            </a:blip>
            <a:srcRect b="0" l="0" r="0" t="0"/>
            <a:stretch/>
          </p:blipFill>
          <p:spPr>
            <a:xfrm>
              <a:off x="4343" y="3211"/>
              <a:ext cx="120" cy="174"/>
            </a:xfrm>
            <a:prstGeom prst="rect">
              <a:avLst/>
            </a:prstGeom>
            <a:solidFill>
              <a:srgbClr val="DDDDDD"/>
            </a:solidFill>
            <a:ln>
              <a:noFill/>
            </a:ln>
          </p:spPr>
        </p:pic>
        <p:sp>
          <p:nvSpPr>
            <p:cNvPr id="834" name="Google Shape;834;p22"/>
            <p:cNvSpPr/>
            <p:nvPr/>
          </p:nvSpPr>
          <p:spPr>
            <a:xfrm>
              <a:off x="4338" y="3143"/>
              <a:ext cx="33" cy="38"/>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35" name="Google Shape;835;p22"/>
            <p:cNvSpPr/>
            <p:nvPr/>
          </p:nvSpPr>
          <p:spPr>
            <a:xfrm>
              <a:off x="4395" y="3142"/>
              <a:ext cx="22" cy="29"/>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36" name="Google Shape;836;p22"/>
            <p:cNvSpPr/>
            <p:nvPr/>
          </p:nvSpPr>
          <p:spPr>
            <a:xfrm>
              <a:off x="4318" y="3135"/>
              <a:ext cx="54" cy="62"/>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37" name="Google Shape;837;p22"/>
            <p:cNvSpPr/>
            <p:nvPr/>
          </p:nvSpPr>
          <p:spPr>
            <a:xfrm>
              <a:off x="4393" y="3132"/>
              <a:ext cx="46" cy="42"/>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38" name="Google Shape;838;p22"/>
            <p:cNvSpPr/>
            <p:nvPr/>
          </p:nvSpPr>
          <p:spPr>
            <a:xfrm>
              <a:off x="4297" y="3153"/>
              <a:ext cx="18" cy="38"/>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39" name="Google Shape;839;p22"/>
            <p:cNvSpPr/>
            <p:nvPr/>
          </p:nvSpPr>
          <p:spPr>
            <a:xfrm>
              <a:off x="4431" y="3129"/>
              <a:ext cx="41" cy="5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0" name="Google Shape;840;p22"/>
            <p:cNvSpPr/>
            <p:nvPr/>
          </p:nvSpPr>
          <p:spPr>
            <a:xfrm>
              <a:off x="4386" y="3190"/>
              <a:ext cx="14" cy="30"/>
            </a:xfrm>
            <a:custGeom>
              <a:rect b="b" l="l" r="r" t="t"/>
              <a:pathLst>
                <a:path extrusionOk="0" h="120000" w="120000">
                  <a:moveTo>
                    <a:pt x="44819" y="8983"/>
                  </a:moveTo>
                  <a:lnTo>
                    <a:pt x="41927" y="5133"/>
                  </a:lnTo>
                  <a:lnTo>
                    <a:pt x="36144" y="1925"/>
                  </a:lnTo>
                  <a:lnTo>
                    <a:pt x="27469" y="641"/>
                  </a:lnTo>
                  <a:lnTo>
                    <a:pt x="20240" y="0"/>
                  </a:lnTo>
                  <a:lnTo>
                    <a:pt x="11566" y="1283"/>
                  </a:lnTo>
                  <a:lnTo>
                    <a:pt x="4337" y="3208"/>
                  </a:lnTo>
                  <a:lnTo>
                    <a:pt x="0" y="7058"/>
                  </a:lnTo>
                  <a:lnTo>
                    <a:pt x="0" y="10909"/>
                  </a:lnTo>
                  <a:lnTo>
                    <a:pt x="7228" y="26951"/>
                  </a:lnTo>
                  <a:lnTo>
                    <a:pt x="21686" y="45561"/>
                  </a:lnTo>
                  <a:lnTo>
                    <a:pt x="39036" y="64171"/>
                  </a:lnTo>
                  <a:lnTo>
                    <a:pt x="59277" y="81497"/>
                  </a:lnTo>
                  <a:lnTo>
                    <a:pt x="79518" y="96898"/>
                  </a:lnTo>
                  <a:lnTo>
                    <a:pt x="98313" y="109732"/>
                  </a:lnTo>
                  <a:lnTo>
                    <a:pt x="111325" y="118074"/>
                  </a:lnTo>
                  <a:lnTo>
                    <a:pt x="119999" y="120000"/>
                  </a:lnTo>
                  <a:lnTo>
                    <a:pt x="115662" y="111657"/>
                  </a:lnTo>
                  <a:lnTo>
                    <a:pt x="108433" y="101390"/>
                  </a:lnTo>
                  <a:lnTo>
                    <a:pt x="98313" y="88556"/>
                  </a:lnTo>
                  <a:lnTo>
                    <a:pt x="85301" y="72513"/>
                  </a:lnTo>
                  <a:lnTo>
                    <a:pt x="73734" y="56470"/>
                  </a:lnTo>
                  <a:lnTo>
                    <a:pt x="62168" y="40427"/>
                  </a:lnTo>
                  <a:lnTo>
                    <a:pt x="52048" y="24385"/>
                  </a:lnTo>
                  <a:lnTo>
                    <a:pt x="44819" y="89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1" name="Google Shape;841;p22"/>
            <p:cNvSpPr/>
            <p:nvPr/>
          </p:nvSpPr>
          <p:spPr>
            <a:xfrm>
              <a:off x="4381" y="3173"/>
              <a:ext cx="7" cy="15"/>
            </a:xfrm>
            <a:custGeom>
              <a:rect b="b" l="l" r="r" t="t"/>
              <a:pathLst>
                <a:path extrusionOk="0" h="120000" w="120000">
                  <a:moveTo>
                    <a:pt x="60000" y="12765"/>
                  </a:moveTo>
                  <a:lnTo>
                    <a:pt x="57272" y="7659"/>
                  </a:lnTo>
                  <a:lnTo>
                    <a:pt x="49090" y="2553"/>
                  </a:lnTo>
                  <a:lnTo>
                    <a:pt x="38181" y="0"/>
                  </a:lnTo>
                  <a:lnTo>
                    <a:pt x="27272" y="0"/>
                  </a:lnTo>
                  <a:lnTo>
                    <a:pt x="16363" y="1276"/>
                  </a:lnTo>
                  <a:lnTo>
                    <a:pt x="8181" y="3829"/>
                  </a:lnTo>
                  <a:lnTo>
                    <a:pt x="0" y="8936"/>
                  </a:lnTo>
                  <a:lnTo>
                    <a:pt x="0" y="14042"/>
                  </a:lnTo>
                  <a:lnTo>
                    <a:pt x="0" y="30638"/>
                  </a:lnTo>
                  <a:lnTo>
                    <a:pt x="10909" y="48510"/>
                  </a:lnTo>
                  <a:lnTo>
                    <a:pt x="21818" y="66382"/>
                  </a:lnTo>
                  <a:lnTo>
                    <a:pt x="38181" y="82978"/>
                  </a:lnTo>
                  <a:lnTo>
                    <a:pt x="57272" y="99574"/>
                  </a:lnTo>
                  <a:lnTo>
                    <a:pt x="76363" y="111063"/>
                  </a:lnTo>
                  <a:lnTo>
                    <a:pt x="100909" y="118723"/>
                  </a:lnTo>
                  <a:lnTo>
                    <a:pt x="114545" y="120000"/>
                  </a:lnTo>
                  <a:lnTo>
                    <a:pt x="120000" y="97021"/>
                  </a:lnTo>
                  <a:lnTo>
                    <a:pt x="103636" y="68936"/>
                  </a:lnTo>
                  <a:lnTo>
                    <a:pt x="84545" y="40851"/>
                  </a:lnTo>
                  <a:lnTo>
                    <a:pt x="60000" y="127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2" name="Google Shape;842;p22"/>
            <p:cNvSpPr/>
            <p:nvPr/>
          </p:nvSpPr>
          <p:spPr>
            <a:xfrm>
              <a:off x="4375" y="3162"/>
              <a:ext cx="5" cy="9"/>
            </a:xfrm>
            <a:custGeom>
              <a:rect b="b" l="l" r="r" t="t"/>
              <a:pathLst>
                <a:path extrusionOk="0" h="120000" w="120000">
                  <a:moveTo>
                    <a:pt x="63157" y="15555"/>
                  </a:moveTo>
                  <a:lnTo>
                    <a:pt x="63157" y="17777"/>
                  </a:lnTo>
                  <a:lnTo>
                    <a:pt x="60000" y="8888"/>
                  </a:lnTo>
                  <a:lnTo>
                    <a:pt x="47368" y="2222"/>
                  </a:lnTo>
                  <a:lnTo>
                    <a:pt x="37894" y="0"/>
                  </a:lnTo>
                  <a:lnTo>
                    <a:pt x="22105" y="0"/>
                  </a:lnTo>
                  <a:lnTo>
                    <a:pt x="12631" y="2222"/>
                  </a:lnTo>
                  <a:lnTo>
                    <a:pt x="3157" y="8888"/>
                  </a:lnTo>
                  <a:lnTo>
                    <a:pt x="0" y="17777"/>
                  </a:lnTo>
                  <a:lnTo>
                    <a:pt x="0" y="24444"/>
                  </a:lnTo>
                  <a:lnTo>
                    <a:pt x="3157" y="37777"/>
                  </a:lnTo>
                  <a:lnTo>
                    <a:pt x="12631" y="53333"/>
                  </a:lnTo>
                  <a:lnTo>
                    <a:pt x="25263" y="71111"/>
                  </a:lnTo>
                  <a:lnTo>
                    <a:pt x="44210" y="86666"/>
                  </a:lnTo>
                  <a:lnTo>
                    <a:pt x="63157" y="102222"/>
                  </a:lnTo>
                  <a:lnTo>
                    <a:pt x="85263" y="111111"/>
                  </a:lnTo>
                  <a:lnTo>
                    <a:pt x="104210" y="120000"/>
                  </a:lnTo>
                  <a:lnTo>
                    <a:pt x="120000" y="120000"/>
                  </a:lnTo>
                  <a:lnTo>
                    <a:pt x="113684" y="93333"/>
                  </a:lnTo>
                  <a:lnTo>
                    <a:pt x="101052" y="64444"/>
                  </a:lnTo>
                  <a:lnTo>
                    <a:pt x="78947" y="35555"/>
                  </a:lnTo>
                  <a:lnTo>
                    <a:pt x="63157" y="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3" name="Google Shape;843;p22"/>
            <p:cNvSpPr/>
            <p:nvPr/>
          </p:nvSpPr>
          <p:spPr>
            <a:xfrm>
              <a:off x="4370" y="3154"/>
              <a:ext cx="7" cy="5"/>
            </a:xfrm>
            <a:custGeom>
              <a:rect b="b" l="l" r="r" t="t"/>
              <a:pathLst>
                <a:path extrusionOk="0" h="120000" w="120000">
                  <a:moveTo>
                    <a:pt x="94615" y="90000"/>
                  </a:moveTo>
                  <a:lnTo>
                    <a:pt x="106153" y="80000"/>
                  </a:lnTo>
                  <a:lnTo>
                    <a:pt x="117692" y="70000"/>
                  </a:lnTo>
                  <a:lnTo>
                    <a:pt x="120000" y="53333"/>
                  </a:lnTo>
                  <a:lnTo>
                    <a:pt x="120000" y="40000"/>
                  </a:lnTo>
                  <a:lnTo>
                    <a:pt x="115384" y="20000"/>
                  </a:lnTo>
                  <a:lnTo>
                    <a:pt x="106153" y="6666"/>
                  </a:lnTo>
                  <a:lnTo>
                    <a:pt x="94615" y="0"/>
                  </a:lnTo>
                  <a:lnTo>
                    <a:pt x="83076" y="0"/>
                  </a:lnTo>
                  <a:lnTo>
                    <a:pt x="76153" y="0"/>
                  </a:lnTo>
                  <a:lnTo>
                    <a:pt x="66923" y="3333"/>
                  </a:lnTo>
                  <a:lnTo>
                    <a:pt x="48461" y="13333"/>
                  </a:lnTo>
                  <a:lnTo>
                    <a:pt x="30000" y="26666"/>
                  </a:lnTo>
                  <a:lnTo>
                    <a:pt x="13846" y="50000"/>
                  </a:lnTo>
                  <a:lnTo>
                    <a:pt x="6923" y="73333"/>
                  </a:lnTo>
                  <a:lnTo>
                    <a:pt x="0" y="96666"/>
                  </a:lnTo>
                  <a:lnTo>
                    <a:pt x="0" y="103333"/>
                  </a:lnTo>
                  <a:lnTo>
                    <a:pt x="9230" y="110000"/>
                  </a:lnTo>
                  <a:lnTo>
                    <a:pt x="20769" y="120000"/>
                  </a:lnTo>
                  <a:lnTo>
                    <a:pt x="30000" y="120000"/>
                  </a:lnTo>
                  <a:lnTo>
                    <a:pt x="41538" y="120000"/>
                  </a:lnTo>
                  <a:lnTo>
                    <a:pt x="55384" y="110000"/>
                  </a:lnTo>
                  <a:lnTo>
                    <a:pt x="69230" y="106666"/>
                  </a:lnTo>
                  <a:lnTo>
                    <a:pt x="83076" y="100000"/>
                  </a:lnTo>
                  <a:lnTo>
                    <a:pt x="94615" y="9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4" name="Google Shape;844;p22"/>
            <p:cNvSpPr/>
            <p:nvPr/>
          </p:nvSpPr>
          <p:spPr>
            <a:xfrm>
              <a:off x="4329" y="3145"/>
              <a:ext cx="33" cy="38"/>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5" name="Google Shape;845;p22"/>
            <p:cNvSpPr/>
            <p:nvPr/>
          </p:nvSpPr>
          <p:spPr>
            <a:xfrm>
              <a:off x="4386" y="3145"/>
              <a:ext cx="22" cy="29"/>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6" name="Google Shape;846;p22"/>
            <p:cNvSpPr/>
            <p:nvPr/>
          </p:nvSpPr>
          <p:spPr>
            <a:xfrm>
              <a:off x="4309" y="3137"/>
              <a:ext cx="53" cy="62"/>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7" name="Google Shape;847;p22"/>
            <p:cNvSpPr/>
            <p:nvPr/>
          </p:nvSpPr>
          <p:spPr>
            <a:xfrm>
              <a:off x="4384" y="3136"/>
              <a:ext cx="46" cy="42"/>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8" name="Google Shape;848;p22"/>
            <p:cNvSpPr/>
            <p:nvPr/>
          </p:nvSpPr>
          <p:spPr>
            <a:xfrm>
              <a:off x="4290" y="3159"/>
              <a:ext cx="18" cy="38"/>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49" name="Google Shape;849;p22"/>
            <p:cNvSpPr/>
            <p:nvPr/>
          </p:nvSpPr>
          <p:spPr>
            <a:xfrm>
              <a:off x="4422" y="3132"/>
              <a:ext cx="41" cy="5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50" name="Google Shape;850;p22"/>
            <p:cNvSpPr/>
            <p:nvPr/>
          </p:nvSpPr>
          <p:spPr>
            <a:xfrm>
              <a:off x="4338" y="3209"/>
              <a:ext cx="124" cy="175"/>
            </a:xfrm>
            <a:custGeom>
              <a:rect b="b" l="l" r="r" t="t"/>
              <a:pathLst>
                <a:path extrusionOk="0" h="120000" w="120000">
                  <a:moveTo>
                    <a:pt x="0" y="119999"/>
                  </a:moveTo>
                  <a:lnTo>
                    <a:pt x="0" y="98742"/>
                  </a:lnTo>
                  <a:lnTo>
                    <a:pt x="10560" y="98742"/>
                  </a:lnTo>
                  <a:lnTo>
                    <a:pt x="10560" y="80914"/>
                  </a:lnTo>
                  <a:lnTo>
                    <a:pt x="22080" y="78171"/>
                  </a:lnTo>
                  <a:lnTo>
                    <a:pt x="19200" y="60342"/>
                  </a:lnTo>
                  <a:lnTo>
                    <a:pt x="28800" y="57599"/>
                  </a:lnTo>
                  <a:lnTo>
                    <a:pt x="28800" y="39771"/>
                  </a:lnTo>
                  <a:lnTo>
                    <a:pt x="37440" y="37028"/>
                  </a:lnTo>
                  <a:lnTo>
                    <a:pt x="37440" y="19200"/>
                  </a:lnTo>
                  <a:lnTo>
                    <a:pt x="46080" y="19200"/>
                  </a:lnTo>
                  <a:lnTo>
                    <a:pt x="53760" y="0"/>
                  </a:lnTo>
                  <a:lnTo>
                    <a:pt x="76800" y="0"/>
                  </a:lnTo>
                  <a:lnTo>
                    <a:pt x="77760" y="17142"/>
                  </a:lnTo>
                  <a:lnTo>
                    <a:pt x="88320" y="16457"/>
                  </a:lnTo>
                  <a:lnTo>
                    <a:pt x="89280" y="33600"/>
                  </a:lnTo>
                  <a:lnTo>
                    <a:pt x="97920" y="37028"/>
                  </a:lnTo>
                  <a:lnTo>
                    <a:pt x="95040" y="55542"/>
                  </a:lnTo>
                  <a:lnTo>
                    <a:pt x="109440" y="56228"/>
                  </a:lnTo>
                  <a:lnTo>
                    <a:pt x="102720" y="55542"/>
                  </a:lnTo>
                  <a:lnTo>
                    <a:pt x="103680" y="78171"/>
                  </a:lnTo>
                  <a:lnTo>
                    <a:pt x="112320" y="80228"/>
                  </a:lnTo>
                  <a:lnTo>
                    <a:pt x="117120" y="97371"/>
                  </a:lnTo>
                  <a:lnTo>
                    <a:pt x="120000" y="119999"/>
                  </a:lnTo>
                  <a:lnTo>
                    <a:pt x="0" y="119999"/>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851" name="Google Shape;851;p22"/>
          <p:cNvGrpSpPr/>
          <p:nvPr/>
        </p:nvGrpSpPr>
        <p:grpSpPr>
          <a:xfrm>
            <a:off x="1428750" y="3513137"/>
            <a:ext cx="290512" cy="406399"/>
            <a:chOff x="4290" y="3129"/>
            <a:chExt cx="182" cy="256"/>
          </a:xfrm>
        </p:grpSpPr>
        <p:pic>
          <p:nvPicPr>
            <p:cNvPr descr="31u_bnrz[1]" id="852" name="Google Shape;852;p22"/>
            <p:cNvPicPr preferRelativeResize="0"/>
            <p:nvPr/>
          </p:nvPicPr>
          <p:blipFill rotWithShape="1">
            <a:blip r:embed="rId15">
              <a:alphaModFix/>
            </a:blip>
            <a:srcRect b="0" l="0" r="0" t="0"/>
            <a:stretch/>
          </p:blipFill>
          <p:spPr>
            <a:xfrm>
              <a:off x="4343" y="3211"/>
              <a:ext cx="120" cy="174"/>
            </a:xfrm>
            <a:prstGeom prst="rect">
              <a:avLst/>
            </a:prstGeom>
            <a:solidFill>
              <a:srgbClr val="DDDDDD"/>
            </a:solidFill>
            <a:ln>
              <a:noFill/>
            </a:ln>
          </p:spPr>
        </p:pic>
        <p:sp>
          <p:nvSpPr>
            <p:cNvPr id="853" name="Google Shape;853;p22"/>
            <p:cNvSpPr/>
            <p:nvPr/>
          </p:nvSpPr>
          <p:spPr>
            <a:xfrm>
              <a:off x="4338" y="3143"/>
              <a:ext cx="33" cy="38"/>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54" name="Google Shape;854;p22"/>
            <p:cNvSpPr/>
            <p:nvPr/>
          </p:nvSpPr>
          <p:spPr>
            <a:xfrm>
              <a:off x="4395" y="3142"/>
              <a:ext cx="22" cy="29"/>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55" name="Google Shape;855;p22"/>
            <p:cNvSpPr/>
            <p:nvPr/>
          </p:nvSpPr>
          <p:spPr>
            <a:xfrm>
              <a:off x="4318" y="3135"/>
              <a:ext cx="54" cy="62"/>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56" name="Google Shape;856;p22"/>
            <p:cNvSpPr/>
            <p:nvPr/>
          </p:nvSpPr>
          <p:spPr>
            <a:xfrm>
              <a:off x="4393" y="3132"/>
              <a:ext cx="46" cy="42"/>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57" name="Google Shape;857;p22"/>
            <p:cNvSpPr/>
            <p:nvPr/>
          </p:nvSpPr>
          <p:spPr>
            <a:xfrm>
              <a:off x="4297" y="3153"/>
              <a:ext cx="18" cy="38"/>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58" name="Google Shape;858;p22"/>
            <p:cNvSpPr/>
            <p:nvPr/>
          </p:nvSpPr>
          <p:spPr>
            <a:xfrm>
              <a:off x="4431" y="3129"/>
              <a:ext cx="41" cy="5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59" name="Google Shape;859;p22"/>
            <p:cNvSpPr/>
            <p:nvPr/>
          </p:nvSpPr>
          <p:spPr>
            <a:xfrm>
              <a:off x="4386" y="3190"/>
              <a:ext cx="14" cy="30"/>
            </a:xfrm>
            <a:custGeom>
              <a:rect b="b" l="l" r="r" t="t"/>
              <a:pathLst>
                <a:path extrusionOk="0" h="120000" w="120000">
                  <a:moveTo>
                    <a:pt x="44819" y="8983"/>
                  </a:moveTo>
                  <a:lnTo>
                    <a:pt x="41927" y="5133"/>
                  </a:lnTo>
                  <a:lnTo>
                    <a:pt x="36144" y="1925"/>
                  </a:lnTo>
                  <a:lnTo>
                    <a:pt x="27469" y="641"/>
                  </a:lnTo>
                  <a:lnTo>
                    <a:pt x="20240" y="0"/>
                  </a:lnTo>
                  <a:lnTo>
                    <a:pt x="11566" y="1283"/>
                  </a:lnTo>
                  <a:lnTo>
                    <a:pt x="4337" y="3208"/>
                  </a:lnTo>
                  <a:lnTo>
                    <a:pt x="0" y="7058"/>
                  </a:lnTo>
                  <a:lnTo>
                    <a:pt x="0" y="10909"/>
                  </a:lnTo>
                  <a:lnTo>
                    <a:pt x="7228" y="26951"/>
                  </a:lnTo>
                  <a:lnTo>
                    <a:pt x="21686" y="45561"/>
                  </a:lnTo>
                  <a:lnTo>
                    <a:pt x="39036" y="64171"/>
                  </a:lnTo>
                  <a:lnTo>
                    <a:pt x="59277" y="81497"/>
                  </a:lnTo>
                  <a:lnTo>
                    <a:pt x="79518" y="96898"/>
                  </a:lnTo>
                  <a:lnTo>
                    <a:pt x="98313" y="109732"/>
                  </a:lnTo>
                  <a:lnTo>
                    <a:pt x="111325" y="118074"/>
                  </a:lnTo>
                  <a:lnTo>
                    <a:pt x="119999" y="120000"/>
                  </a:lnTo>
                  <a:lnTo>
                    <a:pt x="115662" y="111657"/>
                  </a:lnTo>
                  <a:lnTo>
                    <a:pt x="108433" y="101390"/>
                  </a:lnTo>
                  <a:lnTo>
                    <a:pt x="98313" y="88556"/>
                  </a:lnTo>
                  <a:lnTo>
                    <a:pt x="85301" y="72513"/>
                  </a:lnTo>
                  <a:lnTo>
                    <a:pt x="73734" y="56470"/>
                  </a:lnTo>
                  <a:lnTo>
                    <a:pt x="62168" y="40427"/>
                  </a:lnTo>
                  <a:lnTo>
                    <a:pt x="52048" y="24385"/>
                  </a:lnTo>
                  <a:lnTo>
                    <a:pt x="44819" y="89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0" name="Google Shape;860;p22"/>
            <p:cNvSpPr/>
            <p:nvPr/>
          </p:nvSpPr>
          <p:spPr>
            <a:xfrm>
              <a:off x="4381" y="3173"/>
              <a:ext cx="7" cy="15"/>
            </a:xfrm>
            <a:custGeom>
              <a:rect b="b" l="l" r="r" t="t"/>
              <a:pathLst>
                <a:path extrusionOk="0" h="120000" w="120000">
                  <a:moveTo>
                    <a:pt x="60000" y="12765"/>
                  </a:moveTo>
                  <a:lnTo>
                    <a:pt x="57272" y="7659"/>
                  </a:lnTo>
                  <a:lnTo>
                    <a:pt x="49090" y="2553"/>
                  </a:lnTo>
                  <a:lnTo>
                    <a:pt x="38181" y="0"/>
                  </a:lnTo>
                  <a:lnTo>
                    <a:pt x="27272" y="0"/>
                  </a:lnTo>
                  <a:lnTo>
                    <a:pt x="16363" y="1276"/>
                  </a:lnTo>
                  <a:lnTo>
                    <a:pt x="8181" y="3829"/>
                  </a:lnTo>
                  <a:lnTo>
                    <a:pt x="0" y="8936"/>
                  </a:lnTo>
                  <a:lnTo>
                    <a:pt x="0" y="14042"/>
                  </a:lnTo>
                  <a:lnTo>
                    <a:pt x="0" y="30638"/>
                  </a:lnTo>
                  <a:lnTo>
                    <a:pt x="10909" y="48510"/>
                  </a:lnTo>
                  <a:lnTo>
                    <a:pt x="21818" y="66382"/>
                  </a:lnTo>
                  <a:lnTo>
                    <a:pt x="38181" y="82978"/>
                  </a:lnTo>
                  <a:lnTo>
                    <a:pt x="57272" y="99574"/>
                  </a:lnTo>
                  <a:lnTo>
                    <a:pt x="76363" y="111063"/>
                  </a:lnTo>
                  <a:lnTo>
                    <a:pt x="100909" y="118723"/>
                  </a:lnTo>
                  <a:lnTo>
                    <a:pt x="114545" y="120000"/>
                  </a:lnTo>
                  <a:lnTo>
                    <a:pt x="120000" y="97021"/>
                  </a:lnTo>
                  <a:lnTo>
                    <a:pt x="103636" y="68936"/>
                  </a:lnTo>
                  <a:lnTo>
                    <a:pt x="84545" y="40851"/>
                  </a:lnTo>
                  <a:lnTo>
                    <a:pt x="60000" y="127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1" name="Google Shape;861;p22"/>
            <p:cNvSpPr/>
            <p:nvPr/>
          </p:nvSpPr>
          <p:spPr>
            <a:xfrm>
              <a:off x="4375" y="3162"/>
              <a:ext cx="5" cy="9"/>
            </a:xfrm>
            <a:custGeom>
              <a:rect b="b" l="l" r="r" t="t"/>
              <a:pathLst>
                <a:path extrusionOk="0" h="120000" w="120000">
                  <a:moveTo>
                    <a:pt x="63157" y="15555"/>
                  </a:moveTo>
                  <a:lnTo>
                    <a:pt x="63157" y="17777"/>
                  </a:lnTo>
                  <a:lnTo>
                    <a:pt x="60000" y="8888"/>
                  </a:lnTo>
                  <a:lnTo>
                    <a:pt x="47368" y="2222"/>
                  </a:lnTo>
                  <a:lnTo>
                    <a:pt x="37894" y="0"/>
                  </a:lnTo>
                  <a:lnTo>
                    <a:pt x="22105" y="0"/>
                  </a:lnTo>
                  <a:lnTo>
                    <a:pt x="12631" y="2222"/>
                  </a:lnTo>
                  <a:lnTo>
                    <a:pt x="3157" y="8888"/>
                  </a:lnTo>
                  <a:lnTo>
                    <a:pt x="0" y="17777"/>
                  </a:lnTo>
                  <a:lnTo>
                    <a:pt x="0" y="24444"/>
                  </a:lnTo>
                  <a:lnTo>
                    <a:pt x="3157" y="37777"/>
                  </a:lnTo>
                  <a:lnTo>
                    <a:pt x="12631" y="53333"/>
                  </a:lnTo>
                  <a:lnTo>
                    <a:pt x="25263" y="71111"/>
                  </a:lnTo>
                  <a:lnTo>
                    <a:pt x="44210" y="86666"/>
                  </a:lnTo>
                  <a:lnTo>
                    <a:pt x="63157" y="102222"/>
                  </a:lnTo>
                  <a:lnTo>
                    <a:pt x="85263" y="111111"/>
                  </a:lnTo>
                  <a:lnTo>
                    <a:pt x="104210" y="120000"/>
                  </a:lnTo>
                  <a:lnTo>
                    <a:pt x="120000" y="120000"/>
                  </a:lnTo>
                  <a:lnTo>
                    <a:pt x="113684" y="93333"/>
                  </a:lnTo>
                  <a:lnTo>
                    <a:pt x="101052" y="64444"/>
                  </a:lnTo>
                  <a:lnTo>
                    <a:pt x="78947" y="35555"/>
                  </a:lnTo>
                  <a:lnTo>
                    <a:pt x="63157" y="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2" name="Google Shape;862;p22"/>
            <p:cNvSpPr/>
            <p:nvPr/>
          </p:nvSpPr>
          <p:spPr>
            <a:xfrm>
              <a:off x="4370" y="3154"/>
              <a:ext cx="7" cy="5"/>
            </a:xfrm>
            <a:custGeom>
              <a:rect b="b" l="l" r="r" t="t"/>
              <a:pathLst>
                <a:path extrusionOk="0" h="120000" w="120000">
                  <a:moveTo>
                    <a:pt x="94615" y="90000"/>
                  </a:moveTo>
                  <a:lnTo>
                    <a:pt x="106153" y="80000"/>
                  </a:lnTo>
                  <a:lnTo>
                    <a:pt x="117692" y="70000"/>
                  </a:lnTo>
                  <a:lnTo>
                    <a:pt x="120000" y="53333"/>
                  </a:lnTo>
                  <a:lnTo>
                    <a:pt x="120000" y="40000"/>
                  </a:lnTo>
                  <a:lnTo>
                    <a:pt x="115384" y="20000"/>
                  </a:lnTo>
                  <a:lnTo>
                    <a:pt x="106153" y="6666"/>
                  </a:lnTo>
                  <a:lnTo>
                    <a:pt x="94615" y="0"/>
                  </a:lnTo>
                  <a:lnTo>
                    <a:pt x="83076" y="0"/>
                  </a:lnTo>
                  <a:lnTo>
                    <a:pt x="76153" y="0"/>
                  </a:lnTo>
                  <a:lnTo>
                    <a:pt x="66923" y="3333"/>
                  </a:lnTo>
                  <a:lnTo>
                    <a:pt x="48461" y="13333"/>
                  </a:lnTo>
                  <a:lnTo>
                    <a:pt x="30000" y="26666"/>
                  </a:lnTo>
                  <a:lnTo>
                    <a:pt x="13846" y="50000"/>
                  </a:lnTo>
                  <a:lnTo>
                    <a:pt x="6923" y="73333"/>
                  </a:lnTo>
                  <a:lnTo>
                    <a:pt x="0" y="96666"/>
                  </a:lnTo>
                  <a:lnTo>
                    <a:pt x="0" y="103333"/>
                  </a:lnTo>
                  <a:lnTo>
                    <a:pt x="9230" y="110000"/>
                  </a:lnTo>
                  <a:lnTo>
                    <a:pt x="20769" y="120000"/>
                  </a:lnTo>
                  <a:lnTo>
                    <a:pt x="30000" y="120000"/>
                  </a:lnTo>
                  <a:lnTo>
                    <a:pt x="41538" y="120000"/>
                  </a:lnTo>
                  <a:lnTo>
                    <a:pt x="55384" y="110000"/>
                  </a:lnTo>
                  <a:lnTo>
                    <a:pt x="69230" y="106666"/>
                  </a:lnTo>
                  <a:lnTo>
                    <a:pt x="83076" y="100000"/>
                  </a:lnTo>
                  <a:lnTo>
                    <a:pt x="94615" y="9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3" name="Google Shape;863;p22"/>
            <p:cNvSpPr/>
            <p:nvPr/>
          </p:nvSpPr>
          <p:spPr>
            <a:xfrm>
              <a:off x="4329" y="3145"/>
              <a:ext cx="33" cy="38"/>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4" name="Google Shape;864;p22"/>
            <p:cNvSpPr/>
            <p:nvPr/>
          </p:nvSpPr>
          <p:spPr>
            <a:xfrm>
              <a:off x="4386" y="3145"/>
              <a:ext cx="22" cy="29"/>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5" name="Google Shape;865;p22"/>
            <p:cNvSpPr/>
            <p:nvPr/>
          </p:nvSpPr>
          <p:spPr>
            <a:xfrm>
              <a:off x="4309" y="3137"/>
              <a:ext cx="53" cy="62"/>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6" name="Google Shape;866;p22"/>
            <p:cNvSpPr/>
            <p:nvPr/>
          </p:nvSpPr>
          <p:spPr>
            <a:xfrm>
              <a:off x="4384" y="3136"/>
              <a:ext cx="46" cy="42"/>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7" name="Google Shape;867;p22"/>
            <p:cNvSpPr/>
            <p:nvPr/>
          </p:nvSpPr>
          <p:spPr>
            <a:xfrm>
              <a:off x="4290" y="3159"/>
              <a:ext cx="18" cy="38"/>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8" name="Google Shape;868;p22"/>
            <p:cNvSpPr/>
            <p:nvPr/>
          </p:nvSpPr>
          <p:spPr>
            <a:xfrm>
              <a:off x="4422" y="3132"/>
              <a:ext cx="41" cy="5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69" name="Google Shape;869;p22"/>
            <p:cNvSpPr/>
            <p:nvPr/>
          </p:nvSpPr>
          <p:spPr>
            <a:xfrm>
              <a:off x="4338" y="3209"/>
              <a:ext cx="124" cy="175"/>
            </a:xfrm>
            <a:custGeom>
              <a:rect b="b" l="l" r="r" t="t"/>
              <a:pathLst>
                <a:path extrusionOk="0" h="120000" w="120000">
                  <a:moveTo>
                    <a:pt x="0" y="119999"/>
                  </a:moveTo>
                  <a:lnTo>
                    <a:pt x="0" y="98742"/>
                  </a:lnTo>
                  <a:lnTo>
                    <a:pt x="10560" y="98742"/>
                  </a:lnTo>
                  <a:lnTo>
                    <a:pt x="10560" y="80914"/>
                  </a:lnTo>
                  <a:lnTo>
                    <a:pt x="22080" y="78171"/>
                  </a:lnTo>
                  <a:lnTo>
                    <a:pt x="19200" y="60342"/>
                  </a:lnTo>
                  <a:lnTo>
                    <a:pt x="28800" y="57599"/>
                  </a:lnTo>
                  <a:lnTo>
                    <a:pt x="28800" y="39771"/>
                  </a:lnTo>
                  <a:lnTo>
                    <a:pt x="37440" y="37028"/>
                  </a:lnTo>
                  <a:lnTo>
                    <a:pt x="37440" y="19200"/>
                  </a:lnTo>
                  <a:lnTo>
                    <a:pt x="46080" y="19200"/>
                  </a:lnTo>
                  <a:lnTo>
                    <a:pt x="53760" y="0"/>
                  </a:lnTo>
                  <a:lnTo>
                    <a:pt x="76800" y="0"/>
                  </a:lnTo>
                  <a:lnTo>
                    <a:pt x="77760" y="17142"/>
                  </a:lnTo>
                  <a:lnTo>
                    <a:pt x="88320" y="16457"/>
                  </a:lnTo>
                  <a:lnTo>
                    <a:pt x="89280" y="33600"/>
                  </a:lnTo>
                  <a:lnTo>
                    <a:pt x="97920" y="37028"/>
                  </a:lnTo>
                  <a:lnTo>
                    <a:pt x="95040" y="55542"/>
                  </a:lnTo>
                  <a:lnTo>
                    <a:pt x="109440" y="56228"/>
                  </a:lnTo>
                  <a:lnTo>
                    <a:pt x="102720" y="55542"/>
                  </a:lnTo>
                  <a:lnTo>
                    <a:pt x="103680" y="78171"/>
                  </a:lnTo>
                  <a:lnTo>
                    <a:pt x="112320" y="80228"/>
                  </a:lnTo>
                  <a:lnTo>
                    <a:pt x="117120" y="97371"/>
                  </a:lnTo>
                  <a:lnTo>
                    <a:pt x="120000" y="119999"/>
                  </a:lnTo>
                  <a:lnTo>
                    <a:pt x="0" y="119999"/>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870" name="Google Shape;870;p22"/>
          <p:cNvGrpSpPr/>
          <p:nvPr/>
        </p:nvGrpSpPr>
        <p:grpSpPr>
          <a:xfrm>
            <a:off x="609599" y="2157412"/>
            <a:ext cx="3341687" cy="3265487"/>
            <a:chOff x="2864" y="1306"/>
            <a:chExt cx="2104" cy="2057"/>
          </a:xfrm>
        </p:grpSpPr>
        <p:cxnSp>
          <p:nvCxnSpPr>
            <p:cNvPr id="871" name="Google Shape;871;p22"/>
            <p:cNvCxnSpPr/>
            <p:nvPr/>
          </p:nvCxnSpPr>
          <p:spPr>
            <a:xfrm>
              <a:off x="4091" y="1306"/>
              <a:ext cx="877" cy="1762"/>
            </a:xfrm>
            <a:prstGeom prst="straightConnector1">
              <a:avLst/>
            </a:prstGeom>
            <a:noFill/>
            <a:ln cap="flat" cmpd="sng" w="76200">
              <a:solidFill>
                <a:srgbClr val="FF3300"/>
              </a:solidFill>
              <a:prstDash val="solid"/>
              <a:round/>
              <a:headEnd len="lg" w="lg" type="triangle"/>
              <a:tailEnd len="lg" w="lg" type="triangle"/>
            </a:ln>
          </p:spPr>
        </p:cxnSp>
        <p:cxnSp>
          <p:nvCxnSpPr>
            <p:cNvPr id="872" name="Google Shape;872;p22"/>
            <p:cNvCxnSpPr/>
            <p:nvPr/>
          </p:nvCxnSpPr>
          <p:spPr>
            <a:xfrm>
              <a:off x="3465" y="2211"/>
              <a:ext cx="1486" cy="1014"/>
            </a:xfrm>
            <a:prstGeom prst="straightConnector1">
              <a:avLst/>
            </a:prstGeom>
            <a:noFill/>
            <a:ln cap="flat" cmpd="sng" w="76200">
              <a:solidFill>
                <a:srgbClr val="FF3300"/>
              </a:solidFill>
              <a:prstDash val="solid"/>
              <a:round/>
              <a:headEnd len="lg" w="lg" type="triangle"/>
              <a:tailEnd len="lg" w="lg" type="triangle"/>
            </a:ln>
          </p:spPr>
        </p:cxnSp>
        <p:cxnSp>
          <p:nvCxnSpPr>
            <p:cNvPr id="873" name="Google Shape;873;p22"/>
            <p:cNvCxnSpPr/>
            <p:nvPr/>
          </p:nvCxnSpPr>
          <p:spPr>
            <a:xfrm>
              <a:off x="3656" y="3157"/>
              <a:ext cx="1014" cy="206"/>
            </a:xfrm>
            <a:prstGeom prst="straightConnector1">
              <a:avLst/>
            </a:prstGeom>
            <a:noFill/>
            <a:ln cap="flat" cmpd="sng" w="76200">
              <a:solidFill>
                <a:srgbClr val="FF3300"/>
              </a:solidFill>
              <a:prstDash val="solid"/>
              <a:round/>
              <a:headEnd len="lg" w="lg" type="triangle"/>
              <a:tailEnd len="lg" w="lg" type="triangle"/>
            </a:ln>
          </p:spPr>
        </p:cxnSp>
        <p:sp>
          <p:nvSpPr>
            <p:cNvPr id="874" name="Google Shape;874;p22"/>
            <p:cNvSpPr txBox="1"/>
            <p:nvPr/>
          </p:nvSpPr>
          <p:spPr>
            <a:xfrm>
              <a:off x="2864" y="2510"/>
              <a:ext cx="1101" cy="2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Font typeface="Arial"/>
                <a:buNone/>
              </a:pPr>
              <a:r>
                <a:rPr b="0" i="0" lang="en-US" sz="2000" u="none" cap="none" strike="noStrike">
                  <a:solidFill>
                    <a:srgbClr val="FF3300"/>
                  </a:solidFill>
                  <a:latin typeface="Comic Sans MS"/>
                  <a:ea typeface="Comic Sans MS"/>
                  <a:cs typeface="Comic Sans MS"/>
                  <a:sym typeface="Comic Sans MS"/>
                </a:rPr>
                <a:t>client/server</a:t>
              </a: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3" name="Shape 2703"/>
        <p:cNvGrpSpPr/>
        <p:nvPr/>
      </p:nvGrpSpPr>
      <p:grpSpPr>
        <a:xfrm>
          <a:off x="0" y="0"/>
          <a:ext cx="0" cy="0"/>
          <a:chOff x="0" y="0"/>
          <a:chExt cx="0" cy="0"/>
        </a:xfrm>
      </p:grpSpPr>
      <p:sp>
        <p:nvSpPr>
          <p:cNvPr id="2704" name="Google Shape;2704;p7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705" name="Google Shape;2705;p7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706" name="Google Shape;2706;p7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DNS: Domain Name System</a:t>
            </a:r>
            <a:endParaRPr/>
          </a:p>
        </p:txBody>
      </p:sp>
      <p:sp>
        <p:nvSpPr>
          <p:cNvPr id="2707" name="Google Shape;2707;p76"/>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People:</a:t>
            </a:r>
            <a:r>
              <a:rPr b="0" i="0" lang="en-US" sz="2400" u="none" cap="none" strike="noStrike">
                <a:solidFill>
                  <a:schemeClr val="dk1"/>
                </a:solidFill>
                <a:latin typeface="Comic Sans MS"/>
                <a:ea typeface="Comic Sans MS"/>
                <a:cs typeface="Comic Sans MS"/>
                <a:sym typeface="Comic Sans MS"/>
              </a:rPr>
              <a:t> many identifiers: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SSN, name, passport #</a:t>
            </a:r>
            <a:endParaRPr/>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Internet hosts, routers: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IP address (32 bit) - used for addressing datagrams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“name”, e.g., ww.yahoo.com - used by humans</a:t>
            </a:r>
            <a:endParaRPr/>
          </a:p>
          <a:p>
            <a:pPr indent="-342900" lvl="0" marL="342900" marR="0" rtl="0" algn="l">
              <a:lnSpc>
                <a:spcPct val="100000"/>
              </a:lnSpc>
              <a:spcBef>
                <a:spcPts val="48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Q:</a:t>
            </a:r>
            <a:r>
              <a:rPr b="0" i="0" lang="en-US" sz="2400" u="none" cap="none" strike="noStrike">
                <a:solidFill>
                  <a:schemeClr val="dk1"/>
                </a:solidFill>
                <a:latin typeface="Comic Sans MS"/>
                <a:ea typeface="Comic Sans MS"/>
                <a:cs typeface="Comic Sans MS"/>
                <a:sym typeface="Comic Sans MS"/>
              </a:rPr>
              <a:t> map between IP addresses and name ?</a:t>
            </a:r>
            <a:endParaRPr/>
          </a:p>
        </p:txBody>
      </p:sp>
      <p:sp>
        <p:nvSpPr>
          <p:cNvPr id="2708" name="Google Shape;2708;p76"/>
          <p:cNvSpPr txBox="1"/>
          <p:nvPr>
            <p:ph idx="2" type="body"/>
          </p:nvPr>
        </p:nvSpPr>
        <p:spPr>
          <a:xfrm>
            <a:off x="4495800" y="1600200"/>
            <a:ext cx="41528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Domain Name System:</a:t>
            </a:r>
            <a:endParaRPr/>
          </a:p>
          <a:p>
            <a:pPr indent="-342900" lvl="0" marL="342900" marR="0" rtl="0" algn="l">
              <a:lnSpc>
                <a:spcPct val="100000"/>
              </a:lnSpc>
              <a:spcBef>
                <a:spcPts val="400"/>
              </a:spcBef>
              <a:spcAft>
                <a:spcPts val="0"/>
              </a:spcAft>
              <a:buClr>
                <a:schemeClr val="accent2"/>
              </a:buClr>
              <a:buSzPts val="1700"/>
              <a:buFont typeface="Arial"/>
              <a:buChar char="r"/>
            </a:pPr>
            <a:r>
              <a:rPr b="0" i="1" lang="en-US" sz="2000" u="none" cap="none" strike="noStrike">
                <a:solidFill>
                  <a:srgbClr val="FF3300"/>
                </a:solidFill>
                <a:latin typeface="Comic Sans MS"/>
                <a:ea typeface="Comic Sans MS"/>
                <a:cs typeface="Comic Sans MS"/>
                <a:sym typeface="Comic Sans MS"/>
              </a:rPr>
              <a:t>distributed database</a:t>
            </a:r>
            <a:r>
              <a:rPr b="0" i="0" lang="en-US" sz="2000" u="none" cap="none" strike="noStrike">
                <a:solidFill>
                  <a:schemeClr val="dk1"/>
                </a:solidFill>
                <a:latin typeface="Comic Sans MS"/>
                <a:ea typeface="Comic Sans MS"/>
                <a:cs typeface="Comic Sans MS"/>
                <a:sym typeface="Comic Sans MS"/>
              </a:rPr>
              <a:t> implemented in hierarchy of many </a:t>
            </a:r>
            <a:r>
              <a:rPr b="0" i="1" lang="en-US" sz="2000" u="none" cap="none" strike="noStrike">
                <a:solidFill>
                  <a:srgbClr val="FF3300"/>
                </a:solidFill>
                <a:latin typeface="Comic Sans MS"/>
                <a:ea typeface="Comic Sans MS"/>
                <a:cs typeface="Comic Sans MS"/>
                <a:sym typeface="Comic Sans MS"/>
              </a:rPr>
              <a:t>name servers</a:t>
            </a:r>
            <a:endParaRPr/>
          </a:p>
          <a:p>
            <a:pPr indent="-342900" lvl="0" marL="342900" marR="0" rtl="0" algn="l">
              <a:lnSpc>
                <a:spcPct val="100000"/>
              </a:lnSpc>
              <a:spcBef>
                <a:spcPts val="400"/>
              </a:spcBef>
              <a:spcAft>
                <a:spcPts val="0"/>
              </a:spcAft>
              <a:buClr>
                <a:schemeClr val="accent2"/>
              </a:buClr>
              <a:buSzPts val="1700"/>
              <a:buFont typeface="Arial"/>
              <a:buChar char="r"/>
            </a:pPr>
            <a:r>
              <a:rPr b="0" i="1" lang="en-US" sz="2000" u="none" cap="none" strike="noStrike">
                <a:solidFill>
                  <a:srgbClr val="FF3300"/>
                </a:solidFill>
                <a:latin typeface="Comic Sans MS"/>
                <a:ea typeface="Comic Sans MS"/>
                <a:cs typeface="Comic Sans MS"/>
                <a:sym typeface="Comic Sans MS"/>
              </a:rPr>
              <a:t>application-layer protocol</a:t>
            </a:r>
            <a:r>
              <a:rPr b="0" i="0" lang="en-US" sz="2000" u="none" cap="none" strike="noStrike">
                <a:solidFill>
                  <a:schemeClr val="dk1"/>
                </a:solidFill>
                <a:latin typeface="Comic Sans MS"/>
                <a:ea typeface="Comic Sans MS"/>
                <a:cs typeface="Comic Sans MS"/>
                <a:sym typeface="Comic Sans MS"/>
              </a:rPr>
              <a:t> host, routers, name servers to communicate to </a:t>
            </a:r>
            <a:r>
              <a:rPr b="0" i="1" lang="en-US" sz="2000" u="none" cap="none" strike="noStrike">
                <a:solidFill>
                  <a:srgbClr val="FF3300"/>
                </a:solidFill>
                <a:latin typeface="Comic Sans MS"/>
                <a:ea typeface="Comic Sans MS"/>
                <a:cs typeface="Comic Sans MS"/>
                <a:sym typeface="Comic Sans MS"/>
              </a:rPr>
              <a:t>resolve</a:t>
            </a:r>
            <a:r>
              <a:rPr b="0" i="0" lang="en-US" sz="2000" u="none" cap="none" strike="noStrike">
                <a:solidFill>
                  <a:srgbClr val="FF3300"/>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names (address/name translation)</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note: core Internet function, implemented as application-layer protocol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complexity at network’s “edge”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2" name="Shape 2712"/>
        <p:cNvGrpSpPr/>
        <p:nvPr/>
      </p:nvGrpSpPr>
      <p:grpSpPr>
        <a:xfrm>
          <a:off x="0" y="0"/>
          <a:ext cx="0" cy="0"/>
          <a:chOff x="0" y="0"/>
          <a:chExt cx="0" cy="0"/>
        </a:xfrm>
      </p:grpSpPr>
      <p:sp>
        <p:nvSpPr>
          <p:cNvPr id="2713" name="Google Shape;2713;p7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714" name="Google Shape;2714;p7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715" name="Google Shape;2715;p7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DNS </a:t>
            </a:r>
            <a:endParaRPr/>
          </a:p>
        </p:txBody>
      </p:sp>
      <p:sp>
        <p:nvSpPr>
          <p:cNvPr id="2716" name="Google Shape;2716;p77"/>
          <p:cNvSpPr txBox="1"/>
          <p:nvPr>
            <p:ph idx="2" type="body"/>
          </p:nvPr>
        </p:nvSpPr>
        <p:spPr>
          <a:xfrm>
            <a:off x="4405312" y="1427162"/>
            <a:ext cx="4190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Why not centralize DNS?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single point of failure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traffic volume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distant centralized database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maintenance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chemeClr val="dk1"/>
                </a:solidFill>
                <a:latin typeface="Comic Sans MS"/>
                <a:ea typeface="Comic Sans MS"/>
                <a:cs typeface="Comic Sans MS"/>
                <a:sym typeface="Comic Sans MS"/>
              </a:rPr>
              <a:t>doesn’t </a:t>
            </a:r>
            <a:r>
              <a:rPr b="0" i="1" lang="en-US" sz="2400" u="none" cap="none" strike="noStrike">
                <a:solidFill>
                  <a:schemeClr val="dk1"/>
                </a:solidFill>
                <a:latin typeface="Comic Sans MS"/>
                <a:ea typeface="Comic Sans MS"/>
                <a:cs typeface="Comic Sans MS"/>
                <a:sym typeface="Comic Sans MS"/>
              </a:rPr>
              <a:t>scale!</a:t>
            </a:r>
            <a:endParaRPr/>
          </a:p>
        </p:txBody>
      </p:sp>
      <p:sp>
        <p:nvSpPr>
          <p:cNvPr id="2717" name="Google Shape;2717;p77"/>
          <p:cNvSpPr txBox="1"/>
          <p:nvPr>
            <p:ph idx="1" type="body"/>
          </p:nvPr>
        </p:nvSpPr>
        <p:spPr>
          <a:xfrm>
            <a:off x="365125" y="1500187"/>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DNS services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hostname to IP address translation</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host aliasing</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Canonical, alias names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mail server aliasing</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load distribution</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replicated Web servers: set of IP addresses for one canonical name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1" name="Shape 2721"/>
        <p:cNvGrpSpPr/>
        <p:nvPr/>
      </p:nvGrpSpPr>
      <p:grpSpPr>
        <a:xfrm>
          <a:off x="0" y="0"/>
          <a:ext cx="0" cy="0"/>
          <a:chOff x="0" y="0"/>
          <a:chExt cx="0" cy="0"/>
        </a:xfrm>
      </p:grpSpPr>
      <p:sp>
        <p:nvSpPr>
          <p:cNvPr id="2722" name="Google Shape;2722;p7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723" name="Google Shape;2723;p7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grpSp>
        <p:nvGrpSpPr>
          <p:cNvPr id="2724" name="Google Shape;2724;p78"/>
          <p:cNvGrpSpPr/>
          <p:nvPr/>
        </p:nvGrpSpPr>
        <p:grpSpPr>
          <a:xfrm>
            <a:off x="438149" y="1093788"/>
            <a:ext cx="8205787" cy="2444749"/>
            <a:chOff x="229" y="576"/>
            <a:chExt cx="5503" cy="1756"/>
          </a:xfrm>
        </p:grpSpPr>
        <p:sp>
          <p:nvSpPr>
            <p:cNvPr id="2725" name="Google Shape;2725;p78"/>
            <p:cNvSpPr txBox="1"/>
            <p:nvPr/>
          </p:nvSpPr>
          <p:spPr>
            <a:xfrm>
              <a:off x="2255" y="576"/>
              <a:ext cx="1385" cy="2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Root DNS Servers</a:t>
              </a:r>
              <a:endParaRPr/>
            </a:p>
          </p:txBody>
        </p:sp>
        <p:sp>
          <p:nvSpPr>
            <p:cNvPr id="2726" name="Google Shape;2726;p78"/>
            <p:cNvSpPr txBox="1"/>
            <p:nvPr/>
          </p:nvSpPr>
          <p:spPr>
            <a:xfrm>
              <a:off x="528" y="1343"/>
              <a:ext cx="1324" cy="2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com DNS servers</a:t>
              </a:r>
              <a:endParaRPr/>
            </a:p>
          </p:txBody>
        </p:sp>
        <p:sp>
          <p:nvSpPr>
            <p:cNvPr id="2727" name="Google Shape;2727;p78"/>
            <p:cNvSpPr txBox="1"/>
            <p:nvPr/>
          </p:nvSpPr>
          <p:spPr>
            <a:xfrm>
              <a:off x="2304" y="1296"/>
              <a:ext cx="1256" cy="2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org DNS servers</a:t>
              </a:r>
              <a:endParaRPr/>
            </a:p>
          </p:txBody>
        </p:sp>
        <p:sp>
          <p:nvSpPr>
            <p:cNvPr id="2728" name="Google Shape;2728;p78"/>
            <p:cNvSpPr txBox="1"/>
            <p:nvPr/>
          </p:nvSpPr>
          <p:spPr>
            <a:xfrm>
              <a:off x="4031" y="1296"/>
              <a:ext cx="1291" cy="2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edu DNS servers</a:t>
              </a:r>
              <a:endParaRPr/>
            </a:p>
          </p:txBody>
        </p:sp>
        <p:cxnSp>
          <p:nvCxnSpPr>
            <p:cNvPr id="2729" name="Google Shape;2729;p78"/>
            <p:cNvCxnSpPr/>
            <p:nvPr/>
          </p:nvCxnSpPr>
          <p:spPr>
            <a:xfrm flipH="1">
              <a:off x="1344" y="864"/>
              <a:ext cx="1392" cy="432"/>
            </a:xfrm>
            <a:prstGeom prst="straightConnector1">
              <a:avLst/>
            </a:prstGeom>
            <a:noFill/>
            <a:ln cap="flat" cmpd="sng" w="31750">
              <a:solidFill>
                <a:schemeClr val="dk1"/>
              </a:solidFill>
              <a:prstDash val="solid"/>
              <a:round/>
              <a:headEnd len="sm" w="sm" type="none"/>
              <a:tailEnd len="sm" w="sm" type="none"/>
            </a:ln>
          </p:spPr>
        </p:cxnSp>
        <p:cxnSp>
          <p:nvCxnSpPr>
            <p:cNvPr id="2730" name="Google Shape;2730;p78"/>
            <p:cNvCxnSpPr/>
            <p:nvPr/>
          </p:nvCxnSpPr>
          <p:spPr>
            <a:xfrm>
              <a:off x="2928" y="815"/>
              <a:ext cx="0" cy="479"/>
            </a:xfrm>
            <a:prstGeom prst="straightConnector1">
              <a:avLst/>
            </a:prstGeom>
            <a:noFill/>
            <a:ln cap="flat" cmpd="sng" w="25400">
              <a:solidFill>
                <a:schemeClr val="dk1"/>
              </a:solidFill>
              <a:prstDash val="solid"/>
              <a:round/>
              <a:headEnd len="sm" w="sm" type="none"/>
              <a:tailEnd len="sm" w="sm" type="none"/>
            </a:ln>
          </p:spPr>
        </p:cxnSp>
        <p:cxnSp>
          <p:nvCxnSpPr>
            <p:cNvPr id="2731" name="Google Shape;2731;p78"/>
            <p:cNvCxnSpPr/>
            <p:nvPr/>
          </p:nvCxnSpPr>
          <p:spPr>
            <a:xfrm>
              <a:off x="3168" y="864"/>
              <a:ext cx="1439" cy="432"/>
            </a:xfrm>
            <a:prstGeom prst="straightConnector1">
              <a:avLst/>
            </a:prstGeom>
            <a:noFill/>
            <a:ln cap="flat" cmpd="sng" w="25400">
              <a:solidFill>
                <a:schemeClr val="dk1"/>
              </a:solidFill>
              <a:prstDash val="solid"/>
              <a:round/>
              <a:headEnd len="sm" w="sm" type="none"/>
              <a:tailEnd len="sm" w="sm" type="none"/>
            </a:ln>
          </p:spPr>
        </p:cxnSp>
        <p:sp>
          <p:nvSpPr>
            <p:cNvPr id="2732" name="Google Shape;2732;p78"/>
            <p:cNvSpPr txBox="1"/>
            <p:nvPr/>
          </p:nvSpPr>
          <p:spPr>
            <a:xfrm>
              <a:off x="3877" y="1752"/>
              <a:ext cx="991" cy="4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poly.edu</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DNS servers</a:t>
              </a:r>
              <a:endParaRPr/>
            </a:p>
          </p:txBody>
        </p:sp>
        <p:sp>
          <p:nvSpPr>
            <p:cNvPr id="2733" name="Google Shape;2733;p78"/>
            <p:cNvSpPr txBox="1"/>
            <p:nvPr/>
          </p:nvSpPr>
          <p:spPr>
            <a:xfrm>
              <a:off x="4741" y="1752"/>
              <a:ext cx="991" cy="4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umass.edu</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DNS servers</a:t>
              </a:r>
              <a:endParaRPr/>
            </a:p>
          </p:txBody>
        </p:sp>
        <p:cxnSp>
          <p:nvCxnSpPr>
            <p:cNvPr id="2734" name="Google Shape;2734;p78"/>
            <p:cNvCxnSpPr/>
            <p:nvPr/>
          </p:nvCxnSpPr>
          <p:spPr>
            <a:xfrm flipH="1">
              <a:off x="4223" y="1535"/>
              <a:ext cx="336" cy="239"/>
            </a:xfrm>
            <a:prstGeom prst="straightConnector1">
              <a:avLst/>
            </a:prstGeom>
            <a:noFill/>
            <a:ln cap="flat" cmpd="sng" w="25400">
              <a:solidFill>
                <a:schemeClr val="dk1"/>
              </a:solidFill>
              <a:prstDash val="solid"/>
              <a:round/>
              <a:headEnd len="sm" w="sm" type="none"/>
              <a:tailEnd len="sm" w="sm" type="none"/>
            </a:ln>
          </p:spPr>
        </p:cxnSp>
        <p:cxnSp>
          <p:nvCxnSpPr>
            <p:cNvPr id="2735" name="Google Shape;2735;p78"/>
            <p:cNvCxnSpPr/>
            <p:nvPr/>
          </p:nvCxnSpPr>
          <p:spPr>
            <a:xfrm>
              <a:off x="4847" y="1535"/>
              <a:ext cx="288" cy="239"/>
            </a:xfrm>
            <a:prstGeom prst="straightConnector1">
              <a:avLst/>
            </a:prstGeom>
            <a:noFill/>
            <a:ln cap="flat" cmpd="sng" w="25400">
              <a:solidFill>
                <a:schemeClr val="dk1"/>
              </a:solidFill>
              <a:prstDash val="solid"/>
              <a:round/>
              <a:headEnd len="sm" w="sm" type="none"/>
              <a:tailEnd len="sm" w="sm" type="none"/>
            </a:ln>
          </p:spPr>
        </p:cxnSp>
        <p:sp>
          <p:nvSpPr>
            <p:cNvPr id="2736" name="Google Shape;2736;p78"/>
            <p:cNvSpPr txBox="1"/>
            <p:nvPr/>
          </p:nvSpPr>
          <p:spPr>
            <a:xfrm>
              <a:off x="229" y="1847"/>
              <a:ext cx="991" cy="4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yahoo.com</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DNS servers</a:t>
              </a:r>
              <a:endParaRPr/>
            </a:p>
          </p:txBody>
        </p:sp>
        <p:sp>
          <p:nvSpPr>
            <p:cNvPr id="2737" name="Google Shape;2737;p78"/>
            <p:cNvSpPr txBox="1"/>
            <p:nvPr/>
          </p:nvSpPr>
          <p:spPr>
            <a:xfrm>
              <a:off x="1247" y="1871"/>
              <a:ext cx="1000" cy="4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amazon.com</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DNS servers</a:t>
              </a:r>
              <a:endParaRPr/>
            </a:p>
          </p:txBody>
        </p:sp>
        <p:cxnSp>
          <p:nvCxnSpPr>
            <p:cNvPr id="2738" name="Google Shape;2738;p78"/>
            <p:cNvCxnSpPr/>
            <p:nvPr/>
          </p:nvCxnSpPr>
          <p:spPr>
            <a:xfrm flipH="1">
              <a:off x="768" y="1584"/>
              <a:ext cx="191" cy="288"/>
            </a:xfrm>
            <a:prstGeom prst="straightConnector1">
              <a:avLst/>
            </a:prstGeom>
            <a:noFill/>
            <a:ln cap="flat" cmpd="sng" w="25400">
              <a:solidFill>
                <a:schemeClr val="dk1"/>
              </a:solidFill>
              <a:prstDash val="solid"/>
              <a:round/>
              <a:headEnd len="sm" w="sm" type="none"/>
              <a:tailEnd len="sm" w="sm" type="none"/>
            </a:ln>
          </p:spPr>
        </p:cxnSp>
        <p:cxnSp>
          <p:nvCxnSpPr>
            <p:cNvPr id="2739" name="Google Shape;2739;p78"/>
            <p:cNvCxnSpPr/>
            <p:nvPr/>
          </p:nvCxnSpPr>
          <p:spPr>
            <a:xfrm>
              <a:off x="1392" y="1584"/>
              <a:ext cx="239" cy="288"/>
            </a:xfrm>
            <a:prstGeom prst="straightConnector1">
              <a:avLst/>
            </a:prstGeom>
            <a:noFill/>
            <a:ln cap="flat" cmpd="sng" w="25400">
              <a:solidFill>
                <a:schemeClr val="dk1"/>
              </a:solidFill>
              <a:prstDash val="solid"/>
              <a:round/>
              <a:headEnd len="sm" w="sm" type="none"/>
              <a:tailEnd len="sm" w="sm" type="none"/>
            </a:ln>
          </p:spPr>
        </p:cxnSp>
        <p:sp>
          <p:nvSpPr>
            <p:cNvPr id="2740" name="Google Shape;2740;p78"/>
            <p:cNvSpPr txBox="1"/>
            <p:nvPr/>
          </p:nvSpPr>
          <p:spPr>
            <a:xfrm>
              <a:off x="2534" y="1798"/>
              <a:ext cx="992" cy="4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pbs.org</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DNS servers</a:t>
              </a:r>
              <a:endParaRPr/>
            </a:p>
          </p:txBody>
        </p:sp>
        <p:cxnSp>
          <p:nvCxnSpPr>
            <p:cNvPr id="2741" name="Google Shape;2741;p78"/>
            <p:cNvCxnSpPr/>
            <p:nvPr/>
          </p:nvCxnSpPr>
          <p:spPr>
            <a:xfrm>
              <a:off x="2928" y="1535"/>
              <a:ext cx="0" cy="288"/>
            </a:xfrm>
            <a:prstGeom prst="straightConnector1">
              <a:avLst/>
            </a:prstGeom>
            <a:noFill/>
            <a:ln cap="flat" cmpd="sng" w="25400">
              <a:solidFill>
                <a:schemeClr val="dk1"/>
              </a:solidFill>
              <a:prstDash val="solid"/>
              <a:round/>
              <a:headEnd len="sm" w="sm" type="none"/>
              <a:tailEnd len="sm" w="sm" type="none"/>
            </a:ln>
          </p:spPr>
        </p:cxnSp>
      </p:grpSp>
      <p:sp>
        <p:nvSpPr>
          <p:cNvPr id="2742" name="Google Shape;2742;p78"/>
          <p:cNvSpPr txBox="1"/>
          <p:nvPr>
            <p:ph type="title"/>
          </p:nvPr>
        </p:nvSpPr>
        <p:spPr>
          <a:xfrm>
            <a:off x="468312" y="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Distributed, Hierarchical Database</a:t>
            </a:r>
            <a:endParaRPr/>
          </a:p>
        </p:txBody>
      </p:sp>
      <p:sp>
        <p:nvSpPr>
          <p:cNvPr id="2743" name="Google Shape;2743;p78"/>
          <p:cNvSpPr txBox="1"/>
          <p:nvPr>
            <p:ph idx="2" type="body"/>
          </p:nvPr>
        </p:nvSpPr>
        <p:spPr>
          <a:xfrm>
            <a:off x="520700" y="3705225"/>
            <a:ext cx="8172449" cy="28130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Client wants IP for www.amazon.com; 1</a:t>
            </a:r>
            <a:r>
              <a:rPr b="0" baseline="30000" i="0" lang="en-US" sz="2400" u="sng" cap="none" strike="noStrike">
                <a:solidFill>
                  <a:srgbClr val="FF0000"/>
                </a:solidFill>
                <a:latin typeface="Comic Sans MS"/>
                <a:ea typeface="Comic Sans MS"/>
                <a:cs typeface="Comic Sans MS"/>
                <a:sym typeface="Comic Sans MS"/>
              </a:rPr>
              <a:t>st</a:t>
            </a:r>
            <a:r>
              <a:rPr b="0" i="0" lang="en-US" sz="2400" u="sng" cap="none" strike="noStrike">
                <a:solidFill>
                  <a:srgbClr val="FF0000"/>
                </a:solidFill>
                <a:latin typeface="Comic Sans MS"/>
                <a:ea typeface="Comic Sans MS"/>
                <a:cs typeface="Comic Sans MS"/>
                <a:sym typeface="Comic Sans MS"/>
              </a:rPr>
              <a:t> approx:</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client queries a root server to find com DNS server</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client queries com DNS server to get amazon.com DNS server</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client queries amazon.com DNS server to get  IP address for www.amazon.com</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7" name="Shape 2747"/>
        <p:cNvGrpSpPr/>
        <p:nvPr/>
      </p:nvGrpSpPr>
      <p:grpSpPr>
        <a:xfrm>
          <a:off x="0" y="0"/>
          <a:ext cx="0" cy="0"/>
          <a:chOff x="0" y="0"/>
          <a:chExt cx="0" cy="0"/>
        </a:xfrm>
      </p:grpSpPr>
      <p:sp>
        <p:nvSpPr>
          <p:cNvPr id="2748" name="Google Shape;2748;p79"/>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749" name="Google Shape;2749;p7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750" name="Google Shape;2750;p7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DNS: Root name servers</a:t>
            </a:r>
            <a:endParaRPr/>
          </a:p>
        </p:txBody>
      </p:sp>
      <p:sp>
        <p:nvSpPr>
          <p:cNvPr id="2751" name="Google Shape;2751;p79"/>
          <p:cNvSpPr txBox="1"/>
          <p:nvPr>
            <p:ph idx="1" type="body"/>
          </p:nvPr>
        </p:nvSpPr>
        <p:spPr>
          <a:xfrm>
            <a:off x="484187" y="1362075"/>
            <a:ext cx="8478836"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contacted by local name server that can not resolve name</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root name server:</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contacts authoritative name server if name mapping not known</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gets mapping</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returns mapping to local name server</a:t>
            </a:r>
            <a:endParaRPr/>
          </a:p>
        </p:txBody>
      </p:sp>
      <p:sp>
        <p:nvSpPr>
          <p:cNvPr id="2752" name="Google Shape;2752;p79"/>
          <p:cNvSpPr/>
          <p:nvPr/>
        </p:nvSpPr>
        <p:spPr>
          <a:xfrm>
            <a:off x="6186487" y="5022850"/>
            <a:ext cx="2681287" cy="8112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000" u="none" cap="none" strike="noStrike">
                <a:solidFill>
                  <a:schemeClr val="dk1"/>
                </a:solidFill>
                <a:latin typeface="Comic Sans MS"/>
                <a:ea typeface="Comic Sans MS"/>
                <a:cs typeface="Comic Sans MS"/>
                <a:sym typeface="Comic Sans MS"/>
              </a:rPr>
              <a:t>    13 root name servers worldwide</a:t>
            </a:r>
            <a:endParaRPr/>
          </a:p>
        </p:txBody>
      </p:sp>
      <p:sp>
        <p:nvSpPr>
          <p:cNvPr id="2753" name="Google Shape;2753;p79"/>
          <p:cNvSpPr/>
          <p:nvPr/>
        </p:nvSpPr>
        <p:spPr>
          <a:xfrm>
            <a:off x="481012" y="3581400"/>
            <a:ext cx="5784850" cy="29749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pic>
        <p:nvPicPr>
          <p:cNvPr descr="worldf" id="2754" name="Google Shape;2754;p79"/>
          <p:cNvPicPr preferRelativeResize="0"/>
          <p:nvPr/>
        </p:nvPicPr>
        <p:blipFill rotWithShape="1">
          <a:blip r:embed="rId3">
            <a:alphaModFix/>
          </a:blip>
          <a:srcRect b="0" l="0" r="0" t="0"/>
          <a:stretch/>
        </p:blipFill>
        <p:spPr>
          <a:xfrm>
            <a:off x="1801813" y="4378325"/>
            <a:ext cx="4319587" cy="2178049"/>
          </a:xfrm>
          <a:prstGeom prst="rect">
            <a:avLst/>
          </a:prstGeom>
          <a:noFill/>
          <a:ln>
            <a:noFill/>
          </a:ln>
        </p:spPr>
      </p:pic>
      <p:sp>
        <p:nvSpPr>
          <p:cNvPr id="2755" name="Google Shape;2755;p79"/>
          <p:cNvSpPr/>
          <p:nvPr/>
        </p:nvSpPr>
        <p:spPr>
          <a:xfrm>
            <a:off x="2179638" y="3725862"/>
            <a:ext cx="642936" cy="1235074"/>
          </a:xfrm>
          <a:custGeom>
            <a:rect b="b" l="l" r="r" t="t"/>
            <a:pathLst>
              <a:path extrusionOk="0" h="120000" w="120000">
                <a:moveTo>
                  <a:pt x="0" y="0"/>
                </a:moveTo>
                <a:lnTo>
                  <a:pt x="0" y="58954"/>
                </a:lnTo>
                <a:lnTo>
                  <a:pt x="120000" y="120000"/>
                </a:lnTo>
              </a:path>
            </a:pathLst>
          </a:custGeom>
          <a:noFill/>
          <a:ln cap="flat" cmpd="sng" w="19050">
            <a:solidFill>
              <a:srgbClr val="000000"/>
            </a:solidFill>
            <a:prstDash val="solid"/>
            <a:round/>
            <a:headEnd len="sm" w="sm" type="none"/>
            <a:tailEnd len="lg" w="lg"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56" name="Google Shape;2756;p79"/>
          <p:cNvSpPr txBox="1"/>
          <p:nvPr/>
        </p:nvSpPr>
        <p:spPr>
          <a:xfrm>
            <a:off x="701675" y="5654675"/>
            <a:ext cx="2024063" cy="368299"/>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b USC-ISI Marina del Rey, CA</a:t>
            </a:r>
            <a:endParaRPr/>
          </a:p>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l  ICANN Los Angeles, CA</a:t>
            </a:r>
            <a:endParaRPr/>
          </a:p>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57" name="Google Shape;2757;p79"/>
          <p:cNvSpPr/>
          <p:nvPr/>
        </p:nvSpPr>
        <p:spPr>
          <a:xfrm>
            <a:off x="1527175" y="5113337"/>
            <a:ext cx="762000" cy="546099"/>
          </a:xfrm>
          <a:custGeom>
            <a:rect b="b" l="l" r="r" t="t"/>
            <a:pathLst>
              <a:path extrusionOk="0" h="120000" w="120000">
                <a:moveTo>
                  <a:pt x="0" y="119999"/>
                </a:moveTo>
                <a:lnTo>
                  <a:pt x="120000" y="0"/>
                </a:lnTo>
              </a:path>
            </a:pathLst>
          </a:custGeom>
          <a:noFill/>
          <a:ln cap="flat" cmpd="sng" w="19050">
            <a:solidFill>
              <a:srgbClr val="000000"/>
            </a:solidFill>
            <a:prstDash val="solid"/>
            <a:round/>
            <a:headEnd len="sm" w="sm" type="none"/>
            <a:tailEnd len="lg" w="lg"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58" name="Google Shape;2758;p79"/>
          <p:cNvSpPr txBox="1"/>
          <p:nvPr/>
        </p:nvSpPr>
        <p:spPr>
          <a:xfrm>
            <a:off x="204788" y="4333875"/>
            <a:ext cx="1949450" cy="368299"/>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e NASA Mt View, CA</a:t>
            </a:r>
            <a:endParaRPr/>
          </a:p>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f  Internet Software C. Palo</a:t>
            </a:r>
            <a:r>
              <a:rPr b="0" i="0" lang="en-US" sz="900" u="none" cap="none" strike="noStrike">
                <a:solidFill>
                  <a:srgbClr val="000000"/>
                </a:solidFill>
                <a:latin typeface="Arial"/>
                <a:ea typeface="Arial"/>
                <a:cs typeface="Arial"/>
                <a:sym typeface="Arial"/>
              </a:rPr>
              <a:t> Alto, CA (and 36 other locations)</a:t>
            </a:r>
            <a:endParaRPr/>
          </a:p>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59" name="Google Shape;2759;p79"/>
          <p:cNvSpPr/>
          <p:nvPr/>
        </p:nvSpPr>
        <p:spPr>
          <a:xfrm flipH="1" rot="10800000">
            <a:off x="1423987" y="4868862"/>
            <a:ext cx="817561" cy="184149"/>
          </a:xfrm>
          <a:custGeom>
            <a:rect b="b" l="l" r="r" t="t"/>
            <a:pathLst>
              <a:path extrusionOk="0" h="120000" w="120000">
                <a:moveTo>
                  <a:pt x="0" y="119999"/>
                </a:moveTo>
                <a:lnTo>
                  <a:pt x="120000" y="0"/>
                </a:lnTo>
              </a:path>
            </a:pathLst>
          </a:custGeom>
          <a:noFill/>
          <a:ln cap="flat" cmpd="sng" w="19050">
            <a:solidFill>
              <a:srgbClr val="000000"/>
            </a:solidFill>
            <a:prstDash val="solid"/>
            <a:round/>
            <a:headEnd len="sm" w="sm" type="none"/>
            <a:tailEnd len="lg" w="lg"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60" name="Google Shape;2760;p79"/>
          <p:cNvSpPr txBox="1"/>
          <p:nvPr/>
        </p:nvSpPr>
        <p:spPr>
          <a:xfrm>
            <a:off x="4297362" y="3973512"/>
            <a:ext cx="1997075" cy="223837"/>
          </a:xfrm>
          <a:prstGeom prst="rect">
            <a:avLst/>
          </a:prstGeom>
          <a:noFill/>
          <a:ln>
            <a:noFill/>
          </a:ln>
        </p:spPr>
        <p:txBody>
          <a:bodyPr anchorCtr="0" anchor="t" bIns="35650" lIns="71300" spcFirstLastPara="1" rIns="71300" wrap="square" tIns="35650">
            <a:noAutofit/>
          </a:bodyPr>
          <a:lstStyle/>
          <a:p>
            <a:pPr indent="0" lvl="0" marL="0" marR="0" rtl="0" algn="r">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i </a:t>
            </a:r>
            <a:r>
              <a:rPr b="0" i="0" lang="en-US" sz="1000" u="none" cap="none" strike="noStrike">
                <a:solidFill>
                  <a:schemeClr val="dk1"/>
                </a:solidFill>
                <a:latin typeface="Arial"/>
                <a:ea typeface="Arial"/>
                <a:cs typeface="Arial"/>
                <a:sym typeface="Arial"/>
              </a:rPr>
              <a:t>Autonomica,</a:t>
            </a:r>
            <a:r>
              <a:rPr b="0" i="0" lang="en-US" sz="1000" u="none" cap="none" strike="noStrike">
                <a:solidFill>
                  <a:srgbClr val="000000"/>
                </a:solidFill>
                <a:latin typeface="Arial"/>
                <a:ea typeface="Arial"/>
                <a:cs typeface="Arial"/>
                <a:sym typeface="Arial"/>
              </a:rPr>
              <a:t> Stockholm (plus     28 other locations)</a:t>
            </a:r>
            <a:endParaRPr/>
          </a:p>
        </p:txBody>
      </p:sp>
      <p:sp>
        <p:nvSpPr>
          <p:cNvPr id="2761" name="Google Shape;2761;p79"/>
          <p:cNvSpPr/>
          <p:nvPr/>
        </p:nvSpPr>
        <p:spPr>
          <a:xfrm>
            <a:off x="3932237" y="4068762"/>
            <a:ext cx="446086" cy="654050"/>
          </a:xfrm>
          <a:custGeom>
            <a:rect b="b" l="l" r="r" t="t"/>
            <a:pathLst>
              <a:path extrusionOk="0" h="120000" w="120000">
                <a:moveTo>
                  <a:pt x="120000" y="0"/>
                </a:moveTo>
                <a:lnTo>
                  <a:pt x="0" y="120000"/>
                </a:lnTo>
              </a:path>
            </a:pathLst>
          </a:custGeom>
          <a:noFill/>
          <a:ln cap="flat" cmpd="sng" w="19050">
            <a:solidFill>
              <a:srgbClr val="000000"/>
            </a:solidFill>
            <a:prstDash val="solid"/>
            <a:round/>
            <a:headEnd len="sm" w="sm" type="none"/>
            <a:tailEnd len="lg" w="lg"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62" name="Google Shape;2762;p79"/>
          <p:cNvSpPr txBox="1"/>
          <p:nvPr/>
        </p:nvSpPr>
        <p:spPr>
          <a:xfrm>
            <a:off x="4333875" y="3684587"/>
            <a:ext cx="2519362" cy="214312"/>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k RIPE London (also 16 other locations)</a:t>
            </a:r>
            <a:endParaRPr/>
          </a:p>
        </p:txBody>
      </p:sp>
      <p:sp>
        <p:nvSpPr>
          <p:cNvPr id="2763" name="Google Shape;2763;p79"/>
          <p:cNvSpPr/>
          <p:nvPr/>
        </p:nvSpPr>
        <p:spPr>
          <a:xfrm>
            <a:off x="3751262" y="3862387"/>
            <a:ext cx="615949" cy="946150"/>
          </a:xfrm>
          <a:custGeom>
            <a:rect b="b" l="l" r="r" t="t"/>
            <a:pathLst>
              <a:path extrusionOk="0" h="120000" w="120000">
                <a:moveTo>
                  <a:pt x="119999" y="0"/>
                </a:moveTo>
                <a:lnTo>
                  <a:pt x="0" y="120000"/>
                </a:lnTo>
              </a:path>
            </a:pathLst>
          </a:custGeom>
          <a:noFill/>
          <a:ln cap="flat" cmpd="sng" w="19050">
            <a:solidFill>
              <a:srgbClr val="000000"/>
            </a:solidFill>
            <a:prstDash val="solid"/>
            <a:round/>
            <a:headEnd len="sm" w="sm" type="none"/>
            <a:tailEnd len="lg" w="lg"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64" name="Google Shape;2764;p79"/>
          <p:cNvSpPr txBox="1"/>
          <p:nvPr/>
        </p:nvSpPr>
        <p:spPr>
          <a:xfrm>
            <a:off x="5737225" y="4279900"/>
            <a:ext cx="1766888" cy="233363"/>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m WIDE Tokyo (also Seoul, Paris, SF)</a:t>
            </a:r>
            <a:endParaRPr/>
          </a:p>
        </p:txBody>
      </p:sp>
      <p:sp>
        <p:nvSpPr>
          <p:cNvPr id="2765" name="Google Shape;2765;p79"/>
          <p:cNvSpPr/>
          <p:nvPr/>
        </p:nvSpPr>
        <p:spPr>
          <a:xfrm>
            <a:off x="5575300" y="4598987"/>
            <a:ext cx="400049" cy="431799"/>
          </a:xfrm>
          <a:custGeom>
            <a:rect b="b" l="l" r="r" t="t"/>
            <a:pathLst>
              <a:path extrusionOk="0" h="120000" w="120000">
                <a:moveTo>
                  <a:pt x="120000" y="0"/>
                </a:moveTo>
                <a:lnTo>
                  <a:pt x="0" y="119999"/>
                </a:lnTo>
              </a:path>
            </a:pathLst>
          </a:custGeom>
          <a:noFill/>
          <a:ln cap="flat" cmpd="sng" w="19050">
            <a:solidFill>
              <a:srgbClr val="000000"/>
            </a:solidFill>
            <a:prstDash val="solid"/>
            <a:round/>
            <a:headEnd len="sm" w="sm" type="none"/>
            <a:tailEnd len="lg" w="lg"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66" name="Google Shape;2766;p79"/>
          <p:cNvSpPr txBox="1"/>
          <p:nvPr/>
        </p:nvSpPr>
        <p:spPr>
          <a:xfrm>
            <a:off x="2162175" y="3367087"/>
            <a:ext cx="2598737" cy="796924"/>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a Verisign, Dulles, VA</a:t>
            </a:r>
            <a:endParaRPr/>
          </a:p>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c Cogent, Herndon, VA (also LA)</a:t>
            </a:r>
            <a:endParaRPr/>
          </a:p>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d U Maryland College Park, MD</a:t>
            </a:r>
            <a:endParaRPr/>
          </a:p>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g US DoD Vienna, VA</a:t>
            </a:r>
            <a:endParaRPr/>
          </a:p>
          <a:p>
            <a:pPr indent="0" lvl="0" marL="0" marR="0" rtl="0" algn="l">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h ARL Aberdeen, MD</a:t>
            </a:r>
            <a:endParaRPr/>
          </a:p>
          <a:p>
            <a:pPr indent="0" lvl="0" marL="0" marR="0" rtl="0" algn="l">
              <a:lnSpc>
                <a:spcPct val="100000"/>
              </a:lnSpc>
              <a:spcBef>
                <a:spcPts val="0"/>
              </a:spcBef>
              <a:spcAft>
                <a:spcPts val="0"/>
              </a:spcAft>
              <a:buClr>
                <a:srgbClr val="000000"/>
              </a:buClr>
              <a:buFont typeface="Arial"/>
              <a:buNone/>
            </a:pPr>
            <a:r>
              <a:rPr b="0" i="0" lang="en-US" sz="900" u="none" cap="none" strike="noStrike">
                <a:solidFill>
                  <a:srgbClr val="000000"/>
                </a:solidFill>
                <a:latin typeface="Arial"/>
                <a:ea typeface="Arial"/>
                <a:cs typeface="Arial"/>
                <a:sym typeface="Arial"/>
              </a:rPr>
              <a:t>j  Verisign, ( 21 locations)</a:t>
            </a:r>
            <a:endParaRPr/>
          </a:p>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8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772" name="Google Shape;2772;p8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773" name="Google Shape;2773;p8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TLD and Authoritative Servers</a:t>
            </a:r>
            <a:endParaRPr/>
          </a:p>
        </p:txBody>
      </p:sp>
      <p:sp>
        <p:nvSpPr>
          <p:cNvPr id="2774" name="Google Shape;2774;p80"/>
          <p:cNvSpPr txBox="1"/>
          <p:nvPr>
            <p:ph idx="1" type="body"/>
          </p:nvPr>
        </p:nvSpPr>
        <p:spPr>
          <a:xfrm>
            <a:off x="533400" y="1600200"/>
            <a:ext cx="815974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380"/>
              <a:buFont typeface="Arial"/>
              <a:buChar char="r"/>
            </a:pPr>
            <a:r>
              <a:rPr b="0" i="0" lang="en-US" sz="2800" u="none" cap="none" strike="noStrike">
                <a:solidFill>
                  <a:srgbClr val="FF0000"/>
                </a:solidFill>
                <a:latin typeface="Comic Sans MS"/>
                <a:ea typeface="Comic Sans MS"/>
                <a:cs typeface="Comic Sans MS"/>
                <a:sym typeface="Comic Sans MS"/>
              </a:rPr>
              <a:t>Top-level domain (TLD) servers:</a:t>
            </a:r>
            <a:endParaRPr/>
          </a:p>
          <a:p>
            <a:pPr indent="-285750" lvl="1" marL="742950" marR="0" rtl="0" algn="l">
              <a:lnSpc>
                <a:spcPct val="9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 responsible for com, org, net, edu, etc, and all top-level country domains uk, fr, ca, jp.</a:t>
            </a:r>
            <a:endParaRPr/>
          </a:p>
          <a:p>
            <a:pPr indent="-285750" lvl="1" marL="742950" marR="0" rtl="0" algn="l">
              <a:lnSpc>
                <a:spcPct val="9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Network Solutions maintains servers for com TLD</a:t>
            </a:r>
            <a:endParaRPr/>
          </a:p>
          <a:p>
            <a:pPr indent="-285750" lvl="1" marL="742950" marR="0" rtl="0" algn="l">
              <a:lnSpc>
                <a:spcPct val="9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Educause for edu TLD</a:t>
            </a:r>
            <a:endParaRPr/>
          </a:p>
          <a:p>
            <a:pPr indent="-342900" lvl="0" marL="342900" marR="0" rtl="0" algn="l">
              <a:lnSpc>
                <a:spcPct val="90000"/>
              </a:lnSpc>
              <a:spcBef>
                <a:spcPts val="560"/>
              </a:spcBef>
              <a:spcAft>
                <a:spcPts val="0"/>
              </a:spcAft>
              <a:buClr>
                <a:schemeClr val="accent2"/>
              </a:buClr>
              <a:buSzPts val="2380"/>
              <a:buFont typeface="Arial"/>
              <a:buChar char="r"/>
            </a:pPr>
            <a:r>
              <a:rPr b="0" i="0" lang="en-US" sz="2800" u="none" cap="none" strike="noStrike">
                <a:solidFill>
                  <a:srgbClr val="FF0000"/>
                </a:solidFill>
                <a:latin typeface="Comic Sans MS"/>
                <a:ea typeface="Comic Sans MS"/>
                <a:cs typeface="Comic Sans MS"/>
                <a:sym typeface="Comic Sans MS"/>
              </a:rPr>
              <a:t>Authoritative DNS servers:</a:t>
            </a:r>
            <a:r>
              <a:rPr b="0" i="0" lang="en-US" sz="2800" u="none" cap="none" strike="noStrike">
                <a:solidFill>
                  <a:schemeClr val="dk1"/>
                </a:solidFill>
                <a:latin typeface="Comic Sans MS"/>
                <a:ea typeface="Comic Sans MS"/>
                <a:cs typeface="Comic Sans MS"/>
                <a:sym typeface="Comic Sans MS"/>
              </a:rPr>
              <a:t> </a:t>
            </a:r>
            <a:endParaRPr/>
          </a:p>
          <a:p>
            <a:pPr indent="-285750" lvl="1" marL="742950" marR="0" rtl="0" algn="l">
              <a:lnSpc>
                <a:spcPct val="9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organization’s DNS servers, providing authoritative hostname to IP mappings for organization’s servers (e.g., Web, mail).</a:t>
            </a:r>
            <a:endParaRPr/>
          </a:p>
          <a:p>
            <a:pPr indent="-285750" lvl="1" marL="742950" marR="0" rtl="0" algn="l">
              <a:lnSpc>
                <a:spcPct val="9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can be maintained by organization or service provider</a:t>
            </a:r>
            <a:endParaRPr/>
          </a:p>
          <a:p>
            <a:pPr indent="-285750" lvl="1" marL="742950" marR="0" rtl="0" algn="l">
              <a:lnSpc>
                <a:spcPct val="90000"/>
              </a:lnSpc>
              <a:spcBef>
                <a:spcPts val="480"/>
              </a:spcBef>
              <a:spcAft>
                <a:spcPts val="0"/>
              </a:spcAft>
              <a:buClr>
                <a:schemeClr val="accent2"/>
              </a:buClr>
              <a:buFont typeface="Noto Sans Symbols"/>
              <a:buNone/>
            </a:pPr>
            <a:r>
              <a:t/>
            </a:r>
            <a:endParaRPr b="0" i="0" sz="2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8" name="Shape 2778"/>
        <p:cNvGrpSpPr/>
        <p:nvPr/>
      </p:nvGrpSpPr>
      <p:grpSpPr>
        <a:xfrm>
          <a:off x="0" y="0"/>
          <a:ext cx="0" cy="0"/>
          <a:chOff x="0" y="0"/>
          <a:chExt cx="0" cy="0"/>
        </a:xfrm>
      </p:grpSpPr>
      <p:sp>
        <p:nvSpPr>
          <p:cNvPr id="2779" name="Google Shape;2779;p8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780" name="Google Shape;2780;p8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781" name="Google Shape;2781;p8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Local Name Server</a:t>
            </a:r>
            <a:endParaRPr/>
          </a:p>
        </p:txBody>
      </p:sp>
      <p:sp>
        <p:nvSpPr>
          <p:cNvPr id="2782" name="Google Shape;2782;p81"/>
          <p:cNvSpPr txBox="1"/>
          <p:nvPr>
            <p:ph idx="1" type="body"/>
          </p:nvPr>
        </p:nvSpPr>
        <p:spPr>
          <a:xfrm>
            <a:off x="533400" y="1600200"/>
            <a:ext cx="7772400"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does not strictly belong to hierarchy</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each ISP (residential ISP, company, university) has one.</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also called “default name server”</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when host makes DNS query, query is sent to its local DNS server</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acts as proxy, forwards query into hierarchy</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6" name="Shape 2786"/>
        <p:cNvGrpSpPr/>
        <p:nvPr/>
      </p:nvGrpSpPr>
      <p:grpSpPr>
        <a:xfrm>
          <a:off x="0" y="0"/>
          <a:ext cx="0" cy="0"/>
          <a:chOff x="0" y="0"/>
          <a:chExt cx="0" cy="0"/>
        </a:xfrm>
      </p:grpSpPr>
      <p:sp>
        <p:nvSpPr>
          <p:cNvPr id="2787" name="Google Shape;2787;p8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788" name="Google Shape;2788;p8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pic>
        <p:nvPicPr>
          <p:cNvPr id="2789" name="Google Shape;2789;p82"/>
          <p:cNvPicPr preferRelativeResize="0"/>
          <p:nvPr/>
        </p:nvPicPr>
        <p:blipFill rotWithShape="1">
          <a:blip r:embed="rId3">
            <a:alphaModFix/>
          </a:blip>
          <a:srcRect b="0" l="0" r="0" t="0"/>
          <a:stretch/>
        </p:blipFill>
        <p:spPr>
          <a:xfrm>
            <a:off x="4989512" y="4303712"/>
            <a:ext cx="833436" cy="638174"/>
          </a:xfrm>
          <a:prstGeom prst="rect">
            <a:avLst/>
          </a:prstGeom>
          <a:noFill/>
          <a:ln>
            <a:noFill/>
          </a:ln>
        </p:spPr>
      </p:pic>
      <p:sp>
        <p:nvSpPr>
          <p:cNvPr id="2790" name="Google Shape;2790;p82"/>
          <p:cNvSpPr txBox="1"/>
          <p:nvPr/>
        </p:nvSpPr>
        <p:spPr>
          <a:xfrm>
            <a:off x="4157662" y="4881562"/>
            <a:ext cx="1844674" cy="6111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requesting host</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cis.poly.edu</a:t>
            </a:r>
            <a:endParaRPr/>
          </a:p>
        </p:txBody>
      </p:sp>
      <p:sp>
        <p:nvSpPr>
          <p:cNvPr id="2791" name="Google Shape;2791;p82"/>
          <p:cNvSpPr txBox="1"/>
          <p:nvPr/>
        </p:nvSpPr>
        <p:spPr>
          <a:xfrm>
            <a:off x="6618288" y="5656262"/>
            <a:ext cx="1990724" cy="3365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gaia.cs.umass.edu</a:t>
            </a:r>
            <a:endParaRPr/>
          </a:p>
        </p:txBody>
      </p:sp>
      <p:pic>
        <p:nvPicPr>
          <p:cNvPr id="2792" name="Google Shape;2792;p82"/>
          <p:cNvPicPr preferRelativeResize="0"/>
          <p:nvPr/>
        </p:nvPicPr>
        <p:blipFill rotWithShape="1">
          <a:blip r:embed="rId3">
            <a:alphaModFix/>
          </a:blip>
          <a:srcRect b="0" l="0" r="0" t="0"/>
          <a:stretch/>
        </p:blipFill>
        <p:spPr>
          <a:xfrm>
            <a:off x="7113588" y="5103812"/>
            <a:ext cx="833436" cy="638174"/>
          </a:xfrm>
          <a:prstGeom prst="rect">
            <a:avLst/>
          </a:prstGeom>
          <a:noFill/>
          <a:ln>
            <a:noFill/>
          </a:ln>
        </p:spPr>
      </p:pic>
      <p:grpSp>
        <p:nvGrpSpPr>
          <p:cNvPr id="2793" name="Google Shape;2793;p82"/>
          <p:cNvGrpSpPr/>
          <p:nvPr/>
        </p:nvGrpSpPr>
        <p:grpSpPr>
          <a:xfrm>
            <a:off x="5237162" y="2228850"/>
            <a:ext cx="369886" cy="659372"/>
            <a:chOff x="4179" y="782"/>
            <a:chExt cx="150" cy="307"/>
          </a:xfrm>
        </p:grpSpPr>
        <p:sp>
          <p:nvSpPr>
            <p:cNvPr id="2794" name="Google Shape;2794;p82"/>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95" name="Google Shape;2795;p82"/>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96" name="Google Shape;2796;p82"/>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97" name="Google Shape;2797;p82"/>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798" name="Google Shape;2798;p82"/>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799" name="Google Shape;2799;p82"/>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800" name="Google Shape;2800;p82"/>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01" name="Google Shape;2801;p82"/>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2802" name="Google Shape;2802;p82"/>
          <p:cNvSpPr txBox="1"/>
          <p:nvPr/>
        </p:nvSpPr>
        <p:spPr>
          <a:xfrm>
            <a:off x="5791200" y="481012"/>
            <a:ext cx="2011362" cy="3667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root DNS server</a:t>
            </a:r>
            <a:endParaRPr/>
          </a:p>
        </p:txBody>
      </p:sp>
      <p:cxnSp>
        <p:nvCxnSpPr>
          <p:cNvPr id="2803" name="Google Shape;2803;p82"/>
          <p:cNvCxnSpPr/>
          <p:nvPr/>
        </p:nvCxnSpPr>
        <p:spPr>
          <a:xfrm rot="10800000">
            <a:off x="5286375" y="2916237"/>
            <a:ext cx="0" cy="1314449"/>
          </a:xfrm>
          <a:prstGeom prst="straightConnector1">
            <a:avLst/>
          </a:prstGeom>
          <a:noFill/>
          <a:ln cap="flat" cmpd="sng" w="28575">
            <a:solidFill>
              <a:srgbClr val="FF0000"/>
            </a:solidFill>
            <a:prstDash val="solid"/>
            <a:round/>
            <a:headEnd len="sm" w="sm" type="none"/>
            <a:tailEnd len="lg" w="lg" type="triangle"/>
          </a:ln>
        </p:spPr>
      </p:cxnSp>
      <p:cxnSp>
        <p:nvCxnSpPr>
          <p:cNvPr id="2804" name="Google Shape;2804;p82"/>
          <p:cNvCxnSpPr/>
          <p:nvPr/>
        </p:nvCxnSpPr>
        <p:spPr>
          <a:xfrm flipH="1" rot="10800000">
            <a:off x="5400675" y="1220788"/>
            <a:ext cx="914400" cy="971550"/>
          </a:xfrm>
          <a:prstGeom prst="straightConnector1">
            <a:avLst/>
          </a:prstGeom>
          <a:noFill/>
          <a:ln cap="flat" cmpd="sng" w="28575">
            <a:solidFill>
              <a:srgbClr val="FF0000"/>
            </a:solidFill>
            <a:prstDash val="solid"/>
            <a:round/>
            <a:headEnd len="sm" w="sm" type="none"/>
            <a:tailEnd len="lg" w="lg" type="triangle"/>
          </a:ln>
        </p:spPr>
      </p:cxnSp>
      <p:cxnSp>
        <p:nvCxnSpPr>
          <p:cNvPr id="2805" name="Google Shape;2805;p82"/>
          <p:cNvCxnSpPr/>
          <p:nvPr/>
        </p:nvCxnSpPr>
        <p:spPr>
          <a:xfrm flipH="1" rot="10800000">
            <a:off x="5686425" y="2382838"/>
            <a:ext cx="1485899" cy="9524"/>
          </a:xfrm>
          <a:prstGeom prst="straightConnector1">
            <a:avLst/>
          </a:prstGeom>
          <a:noFill/>
          <a:ln cap="flat" cmpd="sng" w="28575">
            <a:solidFill>
              <a:srgbClr val="FF0000"/>
            </a:solidFill>
            <a:prstDash val="solid"/>
            <a:round/>
            <a:headEnd len="sm" w="sm" type="none"/>
            <a:tailEnd len="lg" w="lg" type="triangle"/>
          </a:ln>
        </p:spPr>
      </p:cxnSp>
      <p:cxnSp>
        <p:nvCxnSpPr>
          <p:cNvPr id="2806" name="Google Shape;2806;p82"/>
          <p:cNvCxnSpPr/>
          <p:nvPr/>
        </p:nvCxnSpPr>
        <p:spPr>
          <a:xfrm rot="10800000">
            <a:off x="5686424" y="2554288"/>
            <a:ext cx="1419225" cy="0"/>
          </a:xfrm>
          <a:prstGeom prst="straightConnector1">
            <a:avLst/>
          </a:prstGeom>
          <a:noFill/>
          <a:ln cap="flat" cmpd="sng" w="28575">
            <a:solidFill>
              <a:srgbClr val="FF0000"/>
            </a:solidFill>
            <a:prstDash val="solid"/>
            <a:round/>
            <a:headEnd len="sm" w="sm" type="none"/>
            <a:tailEnd len="lg" w="lg" type="triangle"/>
          </a:ln>
        </p:spPr>
      </p:cxnSp>
      <p:cxnSp>
        <p:nvCxnSpPr>
          <p:cNvPr id="2807" name="Google Shape;2807;p82"/>
          <p:cNvCxnSpPr/>
          <p:nvPr/>
        </p:nvCxnSpPr>
        <p:spPr>
          <a:xfrm flipH="1">
            <a:off x="5610224" y="1449387"/>
            <a:ext cx="733425" cy="762000"/>
          </a:xfrm>
          <a:prstGeom prst="straightConnector1">
            <a:avLst/>
          </a:prstGeom>
          <a:noFill/>
          <a:ln cap="flat" cmpd="sng" w="28575">
            <a:solidFill>
              <a:srgbClr val="FF0000"/>
            </a:solidFill>
            <a:prstDash val="solid"/>
            <a:round/>
            <a:headEnd len="sm" w="sm" type="none"/>
            <a:tailEnd len="lg" w="lg" type="triangle"/>
          </a:ln>
        </p:spPr>
      </p:cxnSp>
      <p:cxnSp>
        <p:nvCxnSpPr>
          <p:cNvPr id="2808" name="Google Shape;2808;p82"/>
          <p:cNvCxnSpPr/>
          <p:nvPr/>
        </p:nvCxnSpPr>
        <p:spPr>
          <a:xfrm>
            <a:off x="5476875" y="2944813"/>
            <a:ext cx="9524" cy="1323975"/>
          </a:xfrm>
          <a:prstGeom prst="straightConnector1">
            <a:avLst/>
          </a:prstGeom>
          <a:noFill/>
          <a:ln cap="flat" cmpd="sng" w="28575">
            <a:solidFill>
              <a:srgbClr val="FF0000"/>
            </a:solidFill>
            <a:prstDash val="solid"/>
            <a:round/>
            <a:headEnd len="sm" w="sm" type="none"/>
            <a:tailEnd len="lg" w="lg" type="triangle"/>
          </a:ln>
        </p:spPr>
      </p:cxnSp>
      <p:grpSp>
        <p:nvGrpSpPr>
          <p:cNvPr id="2809" name="Google Shape;2809;p82"/>
          <p:cNvGrpSpPr/>
          <p:nvPr/>
        </p:nvGrpSpPr>
        <p:grpSpPr>
          <a:xfrm>
            <a:off x="4130674" y="3062287"/>
            <a:ext cx="1998662" cy="611187"/>
            <a:chOff x="2800" y="2131"/>
            <a:chExt cx="1259" cy="385"/>
          </a:xfrm>
        </p:grpSpPr>
        <p:sp>
          <p:nvSpPr>
            <p:cNvPr id="2810" name="Google Shape;2810;p82"/>
            <p:cNvSpPr/>
            <p:nvPr/>
          </p:nvSpPr>
          <p:spPr>
            <a:xfrm>
              <a:off x="2837" y="2178"/>
              <a:ext cx="1182" cy="2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11" name="Google Shape;2811;p82"/>
            <p:cNvSpPr txBox="1"/>
            <p:nvPr/>
          </p:nvSpPr>
          <p:spPr>
            <a:xfrm>
              <a:off x="2800" y="2131"/>
              <a:ext cx="1259" cy="38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local DNS server</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dns.poly.edu</a:t>
              </a:r>
              <a:endParaRPr/>
            </a:p>
          </p:txBody>
        </p:sp>
      </p:grpSp>
      <p:sp>
        <p:nvSpPr>
          <p:cNvPr id="2812" name="Google Shape;2812;p82"/>
          <p:cNvSpPr txBox="1"/>
          <p:nvPr/>
        </p:nvSpPr>
        <p:spPr>
          <a:xfrm>
            <a:off x="4997450" y="3771900"/>
            <a:ext cx="311149"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1</a:t>
            </a:r>
            <a:endParaRPr/>
          </a:p>
        </p:txBody>
      </p:sp>
      <p:sp>
        <p:nvSpPr>
          <p:cNvPr id="2813" name="Google Shape;2813;p82"/>
          <p:cNvSpPr txBox="1"/>
          <p:nvPr/>
        </p:nvSpPr>
        <p:spPr>
          <a:xfrm>
            <a:off x="5540375" y="1438275"/>
            <a:ext cx="311149"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2</a:t>
            </a:r>
            <a:endParaRPr/>
          </a:p>
        </p:txBody>
      </p:sp>
      <p:sp>
        <p:nvSpPr>
          <p:cNvPr id="2814" name="Google Shape;2814;p82"/>
          <p:cNvSpPr txBox="1"/>
          <p:nvPr/>
        </p:nvSpPr>
        <p:spPr>
          <a:xfrm>
            <a:off x="5978525" y="1676400"/>
            <a:ext cx="311149"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3</a:t>
            </a:r>
            <a:endParaRPr/>
          </a:p>
        </p:txBody>
      </p:sp>
      <p:sp>
        <p:nvSpPr>
          <p:cNvPr id="2815" name="Google Shape;2815;p82"/>
          <p:cNvSpPr txBox="1"/>
          <p:nvPr/>
        </p:nvSpPr>
        <p:spPr>
          <a:xfrm>
            <a:off x="6292850" y="2085975"/>
            <a:ext cx="311149"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4</a:t>
            </a:r>
            <a:endParaRPr/>
          </a:p>
        </p:txBody>
      </p:sp>
      <p:sp>
        <p:nvSpPr>
          <p:cNvPr id="2816" name="Google Shape;2816;p82"/>
          <p:cNvSpPr txBox="1"/>
          <p:nvPr/>
        </p:nvSpPr>
        <p:spPr>
          <a:xfrm>
            <a:off x="6323012" y="2573338"/>
            <a:ext cx="311149" cy="3667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5</a:t>
            </a:r>
            <a:endParaRPr/>
          </a:p>
        </p:txBody>
      </p:sp>
      <p:sp>
        <p:nvSpPr>
          <p:cNvPr id="2817" name="Google Shape;2817;p82"/>
          <p:cNvSpPr txBox="1"/>
          <p:nvPr/>
        </p:nvSpPr>
        <p:spPr>
          <a:xfrm>
            <a:off x="6919913" y="3613150"/>
            <a:ext cx="311149"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6</a:t>
            </a:r>
            <a:endParaRPr/>
          </a:p>
        </p:txBody>
      </p:sp>
      <p:grpSp>
        <p:nvGrpSpPr>
          <p:cNvPr id="2818" name="Google Shape;2818;p82"/>
          <p:cNvGrpSpPr/>
          <p:nvPr/>
        </p:nvGrpSpPr>
        <p:grpSpPr>
          <a:xfrm>
            <a:off x="6351587" y="809625"/>
            <a:ext cx="369886" cy="659372"/>
            <a:chOff x="4179" y="782"/>
            <a:chExt cx="150" cy="307"/>
          </a:xfrm>
        </p:grpSpPr>
        <p:sp>
          <p:nvSpPr>
            <p:cNvPr id="2819" name="Google Shape;2819;p82"/>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20" name="Google Shape;2820;p82"/>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21" name="Google Shape;2821;p82"/>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22" name="Google Shape;2822;p82"/>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823" name="Google Shape;2823;p82"/>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824" name="Google Shape;2824;p82"/>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825" name="Google Shape;2825;p82"/>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26" name="Google Shape;2826;p82"/>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827" name="Google Shape;2827;p82"/>
          <p:cNvGrpSpPr/>
          <p:nvPr/>
        </p:nvGrpSpPr>
        <p:grpSpPr>
          <a:xfrm>
            <a:off x="7180263" y="2238375"/>
            <a:ext cx="369886" cy="659372"/>
            <a:chOff x="4179" y="782"/>
            <a:chExt cx="150" cy="307"/>
          </a:xfrm>
        </p:grpSpPr>
        <p:sp>
          <p:nvSpPr>
            <p:cNvPr id="2828" name="Google Shape;2828;p82"/>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29" name="Google Shape;2829;p82"/>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30" name="Google Shape;2830;p82"/>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31" name="Google Shape;2831;p82"/>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832" name="Google Shape;2832;p82"/>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833" name="Google Shape;2833;p82"/>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834" name="Google Shape;2834;p82"/>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35" name="Google Shape;2835;p82"/>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836" name="Google Shape;2836;p82"/>
          <p:cNvGrpSpPr/>
          <p:nvPr/>
        </p:nvGrpSpPr>
        <p:grpSpPr>
          <a:xfrm>
            <a:off x="7161213" y="3857624"/>
            <a:ext cx="369886" cy="659372"/>
            <a:chOff x="4179" y="782"/>
            <a:chExt cx="150" cy="307"/>
          </a:xfrm>
        </p:grpSpPr>
        <p:sp>
          <p:nvSpPr>
            <p:cNvPr id="2837" name="Google Shape;2837;p82"/>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38" name="Google Shape;2838;p82"/>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39" name="Google Shape;2839;p82"/>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40" name="Google Shape;2840;p82"/>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841" name="Google Shape;2841;p82"/>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842" name="Google Shape;2842;p82"/>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843" name="Google Shape;2843;p82"/>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44" name="Google Shape;2844;p82"/>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2845" name="Google Shape;2845;p82"/>
          <p:cNvSpPr txBox="1"/>
          <p:nvPr/>
        </p:nvSpPr>
        <p:spPr>
          <a:xfrm>
            <a:off x="6243637" y="4429125"/>
            <a:ext cx="2617787"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authoritative DNS server</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dns.cs.umass.edu</a:t>
            </a:r>
            <a:endParaRPr/>
          </a:p>
        </p:txBody>
      </p:sp>
      <p:sp>
        <p:nvSpPr>
          <p:cNvPr id="2846" name="Google Shape;2846;p82"/>
          <p:cNvSpPr txBox="1"/>
          <p:nvPr/>
        </p:nvSpPr>
        <p:spPr>
          <a:xfrm>
            <a:off x="6292850" y="3643312"/>
            <a:ext cx="311149" cy="3667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7</a:t>
            </a:r>
            <a:endParaRPr/>
          </a:p>
        </p:txBody>
      </p:sp>
      <p:sp>
        <p:nvSpPr>
          <p:cNvPr id="2847" name="Google Shape;2847;p82"/>
          <p:cNvSpPr txBox="1"/>
          <p:nvPr/>
        </p:nvSpPr>
        <p:spPr>
          <a:xfrm>
            <a:off x="5549900" y="3790950"/>
            <a:ext cx="311149"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8</a:t>
            </a:r>
            <a:endParaRPr/>
          </a:p>
        </p:txBody>
      </p:sp>
      <p:cxnSp>
        <p:nvCxnSpPr>
          <p:cNvPr id="2848" name="Google Shape;2848;p82"/>
          <p:cNvCxnSpPr/>
          <p:nvPr/>
        </p:nvCxnSpPr>
        <p:spPr>
          <a:xfrm>
            <a:off x="5619750" y="2714625"/>
            <a:ext cx="1493837" cy="1314449"/>
          </a:xfrm>
          <a:prstGeom prst="straightConnector1">
            <a:avLst/>
          </a:prstGeom>
          <a:noFill/>
          <a:ln cap="flat" cmpd="sng" w="25400">
            <a:solidFill>
              <a:srgbClr val="FF0000"/>
            </a:solidFill>
            <a:prstDash val="solid"/>
            <a:round/>
            <a:headEnd len="sm" w="sm" type="none"/>
            <a:tailEnd len="lg" w="lg" type="triangle"/>
          </a:ln>
        </p:spPr>
      </p:cxnSp>
      <p:cxnSp>
        <p:nvCxnSpPr>
          <p:cNvPr id="2849" name="Google Shape;2849;p82"/>
          <p:cNvCxnSpPr/>
          <p:nvPr/>
        </p:nvCxnSpPr>
        <p:spPr>
          <a:xfrm rot="10800000">
            <a:off x="5580063" y="2830512"/>
            <a:ext cx="1493836" cy="1301749"/>
          </a:xfrm>
          <a:prstGeom prst="straightConnector1">
            <a:avLst/>
          </a:prstGeom>
          <a:noFill/>
          <a:ln cap="flat" cmpd="sng" w="25400">
            <a:solidFill>
              <a:srgbClr val="FF0000"/>
            </a:solidFill>
            <a:prstDash val="solid"/>
            <a:round/>
            <a:headEnd len="sm" w="sm" type="none"/>
            <a:tailEnd len="lg" w="lg" type="triangle"/>
          </a:ln>
        </p:spPr>
      </p:cxnSp>
      <p:sp>
        <p:nvSpPr>
          <p:cNvPr id="2850" name="Google Shape;2850;p82"/>
          <p:cNvSpPr txBox="1"/>
          <p:nvPr/>
        </p:nvSpPr>
        <p:spPr>
          <a:xfrm>
            <a:off x="6551612" y="1852613"/>
            <a:ext cx="2011362" cy="3667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TLD DNS server</a:t>
            </a:r>
            <a:endParaRPr/>
          </a:p>
        </p:txBody>
      </p:sp>
      <p:sp>
        <p:nvSpPr>
          <p:cNvPr id="2851" name="Google Shape;2851;p8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DNS name </a:t>
            </a:r>
            <a:br>
              <a:rPr b="0" i="0" lang="en-US" sz="3600" u="sng" cap="none" strike="noStrike">
                <a:solidFill>
                  <a:schemeClr val="accent2"/>
                </a:solidFill>
                <a:latin typeface="Comic Sans MS"/>
                <a:ea typeface="Comic Sans MS"/>
                <a:cs typeface="Comic Sans MS"/>
                <a:sym typeface="Comic Sans MS"/>
              </a:rPr>
            </a:br>
            <a:r>
              <a:rPr b="0" i="0" lang="en-US" sz="3600" u="sng" cap="none" strike="noStrike">
                <a:solidFill>
                  <a:schemeClr val="accent2"/>
                </a:solidFill>
                <a:latin typeface="Comic Sans MS"/>
                <a:ea typeface="Comic Sans MS"/>
                <a:cs typeface="Comic Sans MS"/>
                <a:sym typeface="Comic Sans MS"/>
              </a:rPr>
              <a:t>resolution example</a:t>
            </a:r>
            <a:endParaRPr/>
          </a:p>
        </p:txBody>
      </p:sp>
      <p:sp>
        <p:nvSpPr>
          <p:cNvPr id="2852" name="Google Shape;2852;p82"/>
          <p:cNvSpPr txBox="1"/>
          <p:nvPr>
            <p:ph idx="1" type="body"/>
          </p:nvPr>
        </p:nvSpPr>
        <p:spPr>
          <a:xfrm>
            <a:off x="431800" y="1725613"/>
            <a:ext cx="356552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Host at cis.poly.edu wants IP address for gaia.cs.umass.edu</a:t>
            </a:r>
            <a:endParaRPr/>
          </a:p>
        </p:txBody>
      </p:sp>
      <p:sp>
        <p:nvSpPr>
          <p:cNvPr id="2853" name="Google Shape;2853;p82"/>
          <p:cNvSpPr/>
          <p:nvPr/>
        </p:nvSpPr>
        <p:spPr>
          <a:xfrm>
            <a:off x="582612" y="3094038"/>
            <a:ext cx="3162300" cy="2617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400" u="sng" cap="none" strike="noStrike">
                <a:solidFill>
                  <a:srgbClr val="FF0000"/>
                </a:solidFill>
                <a:latin typeface="Comic Sans MS"/>
                <a:ea typeface="Comic Sans MS"/>
                <a:cs typeface="Comic Sans MS"/>
                <a:sym typeface="Comic Sans MS"/>
              </a:rPr>
              <a:t>iterated query:</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contacted server replies with name of server to contact</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“I don’t know this name, but ask this server”</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7" name="Shape 2857"/>
        <p:cNvGrpSpPr/>
        <p:nvPr/>
      </p:nvGrpSpPr>
      <p:grpSpPr>
        <a:xfrm>
          <a:off x="0" y="0"/>
          <a:ext cx="0" cy="0"/>
          <a:chOff x="0" y="0"/>
          <a:chExt cx="0" cy="0"/>
        </a:xfrm>
      </p:grpSpPr>
      <p:sp>
        <p:nvSpPr>
          <p:cNvPr id="2858" name="Google Shape;2858;p83"/>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859" name="Google Shape;2859;p8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grpSp>
        <p:nvGrpSpPr>
          <p:cNvPr id="2860" name="Google Shape;2860;p83"/>
          <p:cNvGrpSpPr/>
          <p:nvPr/>
        </p:nvGrpSpPr>
        <p:grpSpPr>
          <a:xfrm>
            <a:off x="3416299" y="790574"/>
            <a:ext cx="5729288" cy="5513387"/>
            <a:chOff x="1498" y="383"/>
            <a:chExt cx="3609" cy="3472"/>
          </a:xfrm>
        </p:grpSpPr>
        <p:pic>
          <p:nvPicPr>
            <p:cNvPr id="2861" name="Google Shape;2861;p83"/>
            <p:cNvPicPr preferRelativeResize="0"/>
            <p:nvPr/>
          </p:nvPicPr>
          <p:blipFill rotWithShape="1">
            <a:blip r:embed="rId3">
              <a:alphaModFix/>
            </a:blip>
            <a:srcRect b="0" l="0" r="0" t="0"/>
            <a:stretch/>
          </p:blipFill>
          <p:spPr>
            <a:xfrm>
              <a:off x="2039" y="2792"/>
              <a:ext cx="524" cy="402"/>
            </a:xfrm>
            <a:prstGeom prst="rect">
              <a:avLst/>
            </a:prstGeom>
            <a:noFill/>
            <a:ln>
              <a:noFill/>
            </a:ln>
          </p:spPr>
        </p:pic>
        <p:sp>
          <p:nvSpPr>
            <p:cNvPr id="2862" name="Google Shape;2862;p83"/>
            <p:cNvSpPr txBox="1"/>
            <p:nvPr/>
          </p:nvSpPr>
          <p:spPr>
            <a:xfrm>
              <a:off x="1515" y="3155"/>
              <a:ext cx="1162" cy="38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requesting host</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cis.poly.edu</a:t>
              </a:r>
              <a:endParaRPr/>
            </a:p>
          </p:txBody>
        </p:sp>
        <p:sp>
          <p:nvSpPr>
            <p:cNvPr id="2863" name="Google Shape;2863;p83"/>
            <p:cNvSpPr txBox="1"/>
            <p:nvPr/>
          </p:nvSpPr>
          <p:spPr>
            <a:xfrm>
              <a:off x="3065" y="3643"/>
              <a:ext cx="1254"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gaia.cs.umass.edu</a:t>
              </a:r>
              <a:endParaRPr/>
            </a:p>
          </p:txBody>
        </p:sp>
        <p:pic>
          <p:nvPicPr>
            <p:cNvPr id="2864" name="Google Shape;2864;p83"/>
            <p:cNvPicPr preferRelativeResize="0"/>
            <p:nvPr/>
          </p:nvPicPr>
          <p:blipFill rotWithShape="1">
            <a:blip r:embed="rId3">
              <a:alphaModFix/>
            </a:blip>
            <a:srcRect b="0" l="0" r="0" t="0"/>
            <a:stretch/>
          </p:blipFill>
          <p:spPr>
            <a:xfrm>
              <a:off x="3377" y="3295"/>
              <a:ext cx="524" cy="402"/>
            </a:xfrm>
            <a:prstGeom prst="rect">
              <a:avLst/>
            </a:prstGeom>
            <a:noFill/>
            <a:ln>
              <a:noFill/>
            </a:ln>
          </p:spPr>
        </p:pic>
        <p:grpSp>
          <p:nvGrpSpPr>
            <p:cNvPr id="2865" name="Google Shape;2865;p83"/>
            <p:cNvGrpSpPr/>
            <p:nvPr/>
          </p:nvGrpSpPr>
          <p:grpSpPr>
            <a:xfrm>
              <a:off x="2195" y="1484"/>
              <a:ext cx="232" cy="414"/>
              <a:chOff x="4179" y="782"/>
              <a:chExt cx="150" cy="307"/>
            </a:xfrm>
          </p:grpSpPr>
          <p:sp>
            <p:nvSpPr>
              <p:cNvPr id="2866" name="Google Shape;2866;p83"/>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67" name="Google Shape;2867;p83"/>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68" name="Google Shape;2868;p83"/>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69" name="Google Shape;2869;p83"/>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870" name="Google Shape;2870;p83"/>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871" name="Google Shape;2871;p83"/>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872" name="Google Shape;2872;p83"/>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73" name="Google Shape;2873;p83"/>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2874" name="Google Shape;2874;p83"/>
            <p:cNvSpPr txBox="1"/>
            <p:nvPr/>
          </p:nvSpPr>
          <p:spPr>
            <a:xfrm>
              <a:off x="2545" y="383"/>
              <a:ext cx="1267"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root DNS server</a:t>
              </a:r>
              <a:endParaRPr/>
            </a:p>
          </p:txBody>
        </p:sp>
        <p:cxnSp>
          <p:nvCxnSpPr>
            <p:cNvPr id="2875" name="Google Shape;2875;p83"/>
            <p:cNvCxnSpPr/>
            <p:nvPr/>
          </p:nvCxnSpPr>
          <p:spPr>
            <a:xfrm rot="10800000">
              <a:off x="2227" y="1917"/>
              <a:ext cx="0" cy="828"/>
            </a:xfrm>
            <a:prstGeom prst="straightConnector1">
              <a:avLst/>
            </a:prstGeom>
            <a:noFill/>
            <a:ln cap="flat" cmpd="sng" w="28575">
              <a:solidFill>
                <a:srgbClr val="FF0000"/>
              </a:solidFill>
              <a:prstDash val="solid"/>
              <a:round/>
              <a:headEnd len="sm" w="sm" type="none"/>
              <a:tailEnd len="lg" w="lg" type="triangle"/>
            </a:ln>
          </p:spPr>
        </p:cxnSp>
        <p:cxnSp>
          <p:nvCxnSpPr>
            <p:cNvPr id="2876" name="Google Shape;2876;p83"/>
            <p:cNvCxnSpPr/>
            <p:nvPr/>
          </p:nvCxnSpPr>
          <p:spPr>
            <a:xfrm flipH="1" rot="10800000">
              <a:off x="2298" y="849"/>
              <a:ext cx="576" cy="611"/>
            </a:xfrm>
            <a:prstGeom prst="straightConnector1">
              <a:avLst/>
            </a:prstGeom>
            <a:noFill/>
            <a:ln cap="flat" cmpd="sng" w="28575">
              <a:solidFill>
                <a:srgbClr val="FF0000"/>
              </a:solidFill>
              <a:prstDash val="solid"/>
              <a:round/>
              <a:headEnd len="sm" w="sm" type="none"/>
              <a:tailEnd len="lg" w="lg" type="triangle"/>
            </a:ln>
          </p:spPr>
        </p:cxnSp>
        <p:cxnSp>
          <p:nvCxnSpPr>
            <p:cNvPr id="2877" name="Google Shape;2877;p83"/>
            <p:cNvCxnSpPr/>
            <p:nvPr/>
          </p:nvCxnSpPr>
          <p:spPr>
            <a:xfrm>
              <a:off x="2346" y="1936"/>
              <a:ext cx="5" cy="833"/>
            </a:xfrm>
            <a:prstGeom prst="straightConnector1">
              <a:avLst/>
            </a:prstGeom>
            <a:noFill/>
            <a:ln cap="flat" cmpd="sng" w="28575">
              <a:solidFill>
                <a:srgbClr val="FF0000"/>
              </a:solidFill>
              <a:prstDash val="solid"/>
              <a:round/>
              <a:headEnd len="sm" w="sm" type="none"/>
              <a:tailEnd len="lg" w="lg" type="triangle"/>
            </a:ln>
          </p:spPr>
        </p:cxnSp>
        <p:grpSp>
          <p:nvGrpSpPr>
            <p:cNvPr id="2878" name="Google Shape;2878;p83"/>
            <p:cNvGrpSpPr/>
            <p:nvPr/>
          </p:nvGrpSpPr>
          <p:grpSpPr>
            <a:xfrm>
              <a:off x="1498" y="2009"/>
              <a:ext cx="1259" cy="385"/>
              <a:chOff x="2800" y="2131"/>
              <a:chExt cx="1259" cy="385"/>
            </a:xfrm>
          </p:grpSpPr>
          <p:sp>
            <p:nvSpPr>
              <p:cNvPr id="2879" name="Google Shape;2879;p83"/>
              <p:cNvSpPr/>
              <p:nvPr/>
            </p:nvSpPr>
            <p:spPr>
              <a:xfrm>
                <a:off x="2837" y="2178"/>
                <a:ext cx="1182" cy="2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80" name="Google Shape;2880;p83"/>
              <p:cNvSpPr txBox="1"/>
              <p:nvPr/>
            </p:nvSpPr>
            <p:spPr>
              <a:xfrm>
                <a:off x="2800" y="2131"/>
                <a:ext cx="1259" cy="38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local DNS server</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dns.poly.edu</a:t>
                </a:r>
                <a:endParaRPr/>
              </a:p>
            </p:txBody>
          </p:sp>
        </p:grpSp>
        <p:sp>
          <p:nvSpPr>
            <p:cNvPr id="2881" name="Google Shape;2881;p83"/>
            <p:cNvSpPr txBox="1"/>
            <p:nvPr/>
          </p:nvSpPr>
          <p:spPr>
            <a:xfrm>
              <a:off x="2045" y="2456"/>
              <a:ext cx="196"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1</a:t>
              </a:r>
              <a:endParaRPr/>
            </a:p>
          </p:txBody>
        </p:sp>
        <p:sp>
          <p:nvSpPr>
            <p:cNvPr id="2882" name="Google Shape;2882;p83"/>
            <p:cNvSpPr txBox="1"/>
            <p:nvPr/>
          </p:nvSpPr>
          <p:spPr>
            <a:xfrm>
              <a:off x="2387" y="986"/>
              <a:ext cx="196"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2</a:t>
              </a:r>
              <a:endParaRPr/>
            </a:p>
          </p:txBody>
        </p:sp>
        <p:sp>
          <p:nvSpPr>
            <p:cNvPr id="2883" name="Google Shape;2883;p83"/>
            <p:cNvSpPr txBox="1"/>
            <p:nvPr/>
          </p:nvSpPr>
          <p:spPr>
            <a:xfrm>
              <a:off x="3600" y="2112"/>
              <a:ext cx="196"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4</a:t>
              </a:r>
              <a:endParaRPr/>
            </a:p>
          </p:txBody>
        </p:sp>
        <p:sp>
          <p:nvSpPr>
            <p:cNvPr id="2884" name="Google Shape;2884;p83"/>
            <p:cNvSpPr txBox="1"/>
            <p:nvPr/>
          </p:nvSpPr>
          <p:spPr>
            <a:xfrm>
              <a:off x="3311" y="2160"/>
              <a:ext cx="196"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5</a:t>
              </a:r>
              <a:endParaRPr/>
            </a:p>
          </p:txBody>
        </p:sp>
        <p:sp>
          <p:nvSpPr>
            <p:cNvPr id="2885" name="Google Shape;2885;p83"/>
            <p:cNvSpPr txBox="1"/>
            <p:nvPr/>
          </p:nvSpPr>
          <p:spPr>
            <a:xfrm>
              <a:off x="3120" y="1296"/>
              <a:ext cx="196"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6</a:t>
              </a:r>
              <a:endParaRPr/>
            </a:p>
          </p:txBody>
        </p:sp>
        <p:grpSp>
          <p:nvGrpSpPr>
            <p:cNvPr id="2886" name="Google Shape;2886;p83"/>
            <p:cNvGrpSpPr/>
            <p:nvPr/>
          </p:nvGrpSpPr>
          <p:grpSpPr>
            <a:xfrm>
              <a:off x="2897" y="591"/>
              <a:ext cx="232" cy="414"/>
              <a:chOff x="4179" y="782"/>
              <a:chExt cx="150" cy="307"/>
            </a:xfrm>
          </p:grpSpPr>
          <p:sp>
            <p:nvSpPr>
              <p:cNvPr id="2887" name="Google Shape;2887;p83"/>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88" name="Google Shape;2888;p83"/>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89" name="Google Shape;2889;p83"/>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90" name="Google Shape;2890;p83"/>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891" name="Google Shape;2891;p83"/>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892" name="Google Shape;2892;p83"/>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893" name="Google Shape;2893;p83"/>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94" name="Google Shape;2894;p83"/>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895" name="Google Shape;2895;p83"/>
            <p:cNvGrpSpPr/>
            <p:nvPr/>
          </p:nvGrpSpPr>
          <p:grpSpPr>
            <a:xfrm>
              <a:off x="3419" y="1491"/>
              <a:ext cx="232" cy="414"/>
              <a:chOff x="4179" y="782"/>
              <a:chExt cx="150" cy="307"/>
            </a:xfrm>
          </p:grpSpPr>
          <p:sp>
            <p:nvSpPr>
              <p:cNvPr id="2896" name="Google Shape;2896;p83"/>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97" name="Google Shape;2897;p83"/>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98" name="Google Shape;2898;p83"/>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899" name="Google Shape;2899;p83"/>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900" name="Google Shape;2900;p83"/>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901" name="Google Shape;2901;p83"/>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902" name="Google Shape;2902;p83"/>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903" name="Google Shape;2903;p83"/>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2904" name="Google Shape;2904;p83"/>
            <p:cNvGrpSpPr/>
            <p:nvPr/>
          </p:nvGrpSpPr>
          <p:grpSpPr>
            <a:xfrm>
              <a:off x="3407" y="2510"/>
              <a:ext cx="232" cy="414"/>
              <a:chOff x="4179" y="782"/>
              <a:chExt cx="150" cy="307"/>
            </a:xfrm>
          </p:grpSpPr>
          <p:sp>
            <p:nvSpPr>
              <p:cNvPr id="2905" name="Google Shape;2905;p83"/>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906" name="Google Shape;2906;p83"/>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907" name="Google Shape;2907;p83"/>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908" name="Google Shape;2908;p83"/>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2909" name="Google Shape;2909;p83"/>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2910" name="Google Shape;2910;p83"/>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2911" name="Google Shape;2911;p83"/>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912" name="Google Shape;2912;p83"/>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2913" name="Google Shape;2913;p83"/>
            <p:cNvSpPr txBox="1"/>
            <p:nvPr/>
          </p:nvSpPr>
          <p:spPr>
            <a:xfrm>
              <a:off x="2829" y="2870"/>
              <a:ext cx="1648"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authoritative DNS server</a:t>
              </a:r>
              <a:endParaRPr/>
            </a:p>
            <a:p>
              <a:pPr indent="0" lvl="0" marL="0" marR="0" rtl="0" algn="ctr">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dns.cs.umass.edu</a:t>
              </a:r>
              <a:endParaRPr/>
            </a:p>
          </p:txBody>
        </p:sp>
        <p:sp>
          <p:nvSpPr>
            <p:cNvPr id="2914" name="Google Shape;2914;p83"/>
            <p:cNvSpPr txBox="1"/>
            <p:nvPr/>
          </p:nvSpPr>
          <p:spPr>
            <a:xfrm>
              <a:off x="2592" y="1343"/>
              <a:ext cx="196"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7</a:t>
              </a:r>
              <a:endParaRPr/>
            </a:p>
          </p:txBody>
        </p:sp>
        <p:sp>
          <p:nvSpPr>
            <p:cNvPr id="2915" name="Google Shape;2915;p83"/>
            <p:cNvSpPr txBox="1"/>
            <p:nvPr/>
          </p:nvSpPr>
          <p:spPr>
            <a:xfrm>
              <a:off x="2393" y="2469"/>
              <a:ext cx="196"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8</a:t>
              </a:r>
              <a:endParaRPr/>
            </a:p>
          </p:txBody>
        </p:sp>
        <p:cxnSp>
          <p:nvCxnSpPr>
            <p:cNvPr id="2916" name="Google Shape;2916;p83"/>
            <p:cNvCxnSpPr/>
            <p:nvPr/>
          </p:nvCxnSpPr>
          <p:spPr>
            <a:xfrm>
              <a:off x="3120" y="767"/>
              <a:ext cx="432" cy="719"/>
            </a:xfrm>
            <a:prstGeom prst="straightConnector1">
              <a:avLst/>
            </a:prstGeom>
            <a:noFill/>
            <a:ln cap="flat" cmpd="sng" w="25400">
              <a:solidFill>
                <a:srgbClr val="FF0000"/>
              </a:solidFill>
              <a:prstDash val="solid"/>
              <a:round/>
              <a:headEnd len="sm" w="sm" type="none"/>
              <a:tailEnd len="lg" w="lg" type="triangle"/>
            </a:ln>
          </p:spPr>
        </p:cxnSp>
        <p:sp>
          <p:nvSpPr>
            <p:cNvPr id="2917" name="Google Shape;2917;p83"/>
            <p:cNvSpPr txBox="1"/>
            <p:nvPr/>
          </p:nvSpPr>
          <p:spPr>
            <a:xfrm>
              <a:off x="3840" y="1535"/>
              <a:ext cx="1267"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TLD DNS server</a:t>
              </a:r>
              <a:endParaRPr/>
            </a:p>
          </p:txBody>
        </p:sp>
        <p:cxnSp>
          <p:nvCxnSpPr>
            <p:cNvPr id="2918" name="Google Shape;2918;p83"/>
            <p:cNvCxnSpPr/>
            <p:nvPr/>
          </p:nvCxnSpPr>
          <p:spPr>
            <a:xfrm>
              <a:off x="3600" y="1871"/>
              <a:ext cx="0" cy="623"/>
            </a:xfrm>
            <a:prstGeom prst="straightConnector1">
              <a:avLst/>
            </a:prstGeom>
            <a:noFill/>
            <a:ln cap="flat" cmpd="sng" w="28575">
              <a:solidFill>
                <a:srgbClr val="FF0000"/>
              </a:solidFill>
              <a:prstDash val="solid"/>
              <a:round/>
              <a:headEnd len="sm" w="sm" type="none"/>
              <a:tailEnd len="lg" w="lg" type="triangle"/>
            </a:ln>
          </p:spPr>
        </p:cxnSp>
        <p:cxnSp>
          <p:nvCxnSpPr>
            <p:cNvPr id="2919" name="Google Shape;2919;p83"/>
            <p:cNvCxnSpPr/>
            <p:nvPr/>
          </p:nvCxnSpPr>
          <p:spPr>
            <a:xfrm rot="10800000">
              <a:off x="3504" y="1919"/>
              <a:ext cx="0" cy="576"/>
            </a:xfrm>
            <a:prstGeom prst="straightConnector1">
              <a:avLst/>
            </a:prstGeom>
            <a:noFill/>
            <a:ln cap="flat" cmpd="sng" w="28575">
              <a:solidFill>
                <a:srgbClr val="FF0000"/>
              </a:solidFill>
              <a:prstDash val="solid"/>
              <a:round/>
              <a:headEnd len="sm" w="sm" type="none"/>
              <a:tailEnd len="lg" w="lg" type="triangle"/>
            </a:ln>
          </p:spPr>
        </p:cxnSp>
        <p:cxnSp>
          <p:nvCxnSpPr>
            <p:cNvPr id="2920" name="Google Shape;2920;p83"/>
            <p:cNvCxnSpPr/>
            <p:nvPr/>
          </p:nvCxnSpPr>
          <p:spPr>
            <a:xfrm rot="10800000">
              <a:off x="3072" y="1007"/>
              <a:ext cx="336" cy="576"/>
            </a:xfrm>
            <a:prstGeom prst="straightConnector1">
              <a:avLst/>
            </a:prstGeom>
            <a:noFill/>
            <a:ln cap="flat" cmpd="sng" w="28575">
              <a:solidFill>
                <a:srgbClr val="FF0000"/>
              </a:solidFill>
              <a:prstDash val="solid"/>
              <a:round/>
              <a:headEnd len="sm" w="sm" type="none"/>
              <a:tailEnd len="lg" w="lg" type="triangle"/>
            </a:ln>
          </p:spPr>
        </p:cxnSp>
        <p:sp>
          <p:nvSpPr>
            <p:cNvPr id="2921" name="Google Shape;2921;p83"/>
            <p:cNvSpPr txBox="1"/>
            <p:nvPr/>
          </p:nvSpPr>
          <p:spPr>
            <a:xfrm>
              <a:off x="3408" y="1007"/>
              <a:ext cx="196" cy="2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3</a:t>
              </a:r>
              <a:endParaRPr/>
            </a:p>
          </p:txBody>
        </p:sp>
        <p:cxnSp>
          <p:nvCxnSpPr>
            <p:cNvPr id="2922" name="Google Shape;2922;p83"/>
            <p:cNvCxnSpPr/>
            <p:nvPr/>
          </p:nvCxnSpPr>
          <p:spPr>
            <a:xfrm flipH="1">
              <a:off x="2448" y="1007"/>
              <a:ext cx="479" cy="528"/>
            </a:xfrm>
            <a:prstGeom prst="straightConnector1">
              <a:avLst/>
            </a:prstGeom>
            <a:noFill/>
            <a:ln cap="flat" cmpd="sng" w="28575">
              <a:solidFill>
                <a:srgbClr val="FF0000"/>
              </a:solidFill>
              <a:prstDash val="solid"/>
              <a:round/>
              <a:headEnd len="sm" w="sm" type="none"/>
              <a:tailEnd len="lg" w="lg" type="triangle"/>
            </a:ln>
          </p:spPr>
        </p:cxnSp>
      </p:grpSp>
      <p:sp>
        <p:nvSpPr>
          <p:cNvPr id="2923" name="Google Shape;2923;p83"/>
          <p:cNvSpPr/>
          <p:nvPr/>
        </p:nvSpPr>
        <p:spPr>
          <a:xfrm>
            <a:off x="468312" y="1687513"/>
            <a:ext cx="3162300" cy="2316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400" u="sng" cap="none" strike="noStrike">
                <a:solidFill>
                  <a:srgbClr val="FF0000"/>
                </a:solidFill>
                <a:latin typeface="Comic Sans MS"/>
                <a:ea typeface="Comic Sans MS"/>
                <a:cs typeface="Comic Sans MS"/>
                <a:sym typeface="Comic Sans MS"/>
              </a:rPr>
              <a:t>recursive query:</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puts burden of name resolution on contacted name server</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dk1"/>
                </a:solidFill>
                <a:latin typeface="Comic Sans MS"/>
                <a:ea typeface="Comic Sans MS"/>
                <a:cs typeface="Comic Sans MS"/>
                <a:sym typeface="Comic Sans MS"/>
              </a:rPr>
              <a:t>heavy load?</a:t>
            </a:r>
            <a:endParaRPr/>
          </a:p>
        </p:txBody>
      </p:sp>
      <p:sp>
        <p:nvSpPr>
          <p:cNvPr id="2924" name="Google Shape;2924;p8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DNS name </a:t>
            </a:r>
            <a:br>
              <a:rPr b="0" i="0" lang="en-US" sz="3600" u="sng" cap="none" strike="noStrike">
                <a:solidFill>
                  <a:schemeClr val="accent2"/>
                </a:solidFill>
                <a:latin typeface="Comic Sans MS"/>
                <a:ea typeface="Comic Sans MS"/>
                <a:cs typeface="Comic Sans MS"/>
                <a:sym typeface="Comic Sans MS"/>
              </a:rPr>
            </a:br>
            <a:r>
              <a:rPr b="0" i="0" lang="en-US" sz="3600" u="sng" cap="none" strike="noStrike">
                <a:solidFill>
                  <a:schemeClr val="accent2"/>
                </a:solidFill>
                <a:latin typeface="Comic Sans MS"/>
                <a:ea typeface="Comic Sans MS"/>
                <a:cs typeface="Comic Sans MS"/>
                <a:sym typeface="Comic Sans MS"/>
              </a:rPr>
              <a:t>resolution example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8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930" name="Google Shape;2930;p8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931" name="Google Shape;2931;p8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DNS: caching and updating records</a:t>
            </a:r>
            <a:endParaRPr/>
          </a:p>
        </p:txBody>
      </p:sp>
      <p:sp>
        <p:nvSpPr>
          <p:cNvPr id="2932" name="Google Shape;2932;p84"/>
          <p:cNvSpPr txBox="1"/>
          <p:nvPr>
            <p:ph idx="1" type="body"/>
          </p:nvPr>
        </p:nvSpPr>
        <p:spPr>
          <a:xfrm>
            <a:off x="619125" y="1438275"/>
            <a:ext cx="7515224" cy="4733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once (any) name server learns mapping, it </a:t>
            </a:r>
            <a:r>
              <a:rPr b="0" i="1" lang="en-US" sz="2400" u="none" cap="none" strike="noStrike">
                <a:solidFill>
                  <a:schemeClr val="accent2"/>
                </a:solidFill>
                <a:latin typeface="Comic Sans MS"/>
                <a:ea typeface="Comic Sans MS"/>
                <a:cs typeface="Comic Sans MS"/>
                <a:sym typeface="Comic Sans MS"/>
              </a:rPr>
              <a:t>caches</a:t>
            </a:r>
            <a:r>
              <a:rPr b="0" i="0" lang="en-US" sz="2400" u="none" cap="none" strike="noStrike">
                <a:solidFill>
                  <a:schemeClr val="dk1"/>
                </a:solidFill>
                <a:latin typeface="Comic Sans MS"/>
                <a:ea typeface="Comic Sans MS"/>
                <a:cs typeface="Comic Sans MS"/>
                <a:sym typeface="Comic Sans MS"/>
              </a:rPr>
              <a:t> mapping</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cache entries timeout (disappear) after some time</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TLD servers typically cached in local name servers</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Thus root name servers not often visited</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update/notify mechanisms under design by IETF</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RFC 2136</a:t>
            </a:r>
            <a:endParaRPr/>
          </a:p>
          <a:p>
            <a:pPr indent="-285750" lvl="1" marL="742950" marR="0" rtl="0" algn="l">
              <a:lnSpc>
                <a:spcPct val="100000"/>
              </a:lnSpc>
              <a:spcBef>
                <a:spcPts val="360"/>
              </a:spcBef>
              <a:spcAft>
                <a:spcPts val="0"/>
              </a:spcAft>
              <a:buClr>
                <a:schemeClr val="accent2"/>
              </a:buClr>
              <a:buSzPts val="1350"/>
              <a:buFont typeface="Noto Sans Symbols"/>
              <a:buChar char="❖"/>
            </a:pPr>
            <a:r>
              <a:rPr b="0" i="0" lang="en-US" sz="1800" u="none" cap="none" strike="noStrike">
                <a:solidFill>
                  <a:schemeClr val="dk1"/>
                </a:solidFill>
                <a:latin typeface="Comic Sans MS"/>
                <a:ea typeface="Comic Sans MS"/>
                <a:cs typeface="Comic Sans MS"/>
                <a:sym typeface="Comic Sans MS"/>
              </a:rPr>
              <a:t>http://www.ietf.org/html.charters/dnsind-charter.html</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6" name="Shape 2936"/>
        <p:cNvGrpSpPr/>
        <p:nvPr/>
      </p:nvGrpSpPr>
      <p:grpSpPr>
        <a:xfrm>
          <a:off x="0" y="0"/>
          <a:ext cx="0" cy="0"/>
          <a:chOff x="0" y="0"/>
          <a:chExt cx="0" cy="0"/>
        </a:xfrm>
      </p:grpSpPr>
      <p:sp>
        <p:nvSpPr>
          <p:cNvPr id="2937" name="Google Shape;2937;p8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938" name="Google Shape;2938;p8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939" name="Google Shape;2939;p8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DNS records</a:t>
            </a:r>
            <a:endParaRPr/>
          </a:p>
        </p:txBody>
      </p:sp>
      <p:sp>
        <p:nvSpPr>
          <p:cNvPr id="2940" name="Google Shape;2940;p85"/>
          <p:cNvSpPr txBox="1"/>
          <p:nvPr>
            <p:ph idx="1" type="body"/>
          </p:nvPr>
        </p:nvSpPr>
        <p:spPr>
          <a:xfrm>
            <a:off x="542925" y="1343025"/>
            <a:ext cx="7820024" cy="514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chemeClr val="accent2"/>
                </a:solidFill>
                <a:latin typeface="Comic Sans MS"/>
                <a:ea typeface="Comic Sans MS"/>
                <a:cs typeface="Comic Sans MS"/>
                <a:sym typeface="Comic Sans MS"/>
              </a:rPr>
              <a:t>DNS:</a:t>
            </a:r>
            <a:r>
              <a:rPr b="0" i="0" lang="en-US" sz="2400" u="none" cap="none" strike="noStrike">
                <a:solidFill>
                  <a:schemeClr val="dk1"/>
                </a:solidFill>
                <a:latin typeface="Comic Sans MS"/>
                <a:ea typeface="Comic Sans MS"/>
                <a:cs typeface="Comic Sans MS"/>
                <a:sym typeface="Comic Sans MS"/>
              </a:rPr>
              <a:t> distributed db storing resource records </a:t>
            </a:r>
            <a:r>
              <a:rPr b="0" i="0" lang="en-US" sz="2400" u="none" cap="none" strike="noStrike">
                <a:solidFill>
                  <a:srgbClr val="FF0000"/>
                </a:solidFill>
                <a:latin typeface="Comic Sans MS"/>
                <a:ea typeface="Comic Sans MS"/>
                <a:cs typeface="Comic Sans MS"/>
                <a:sym typeface="Comic Sans MS"/>
              </a:rPr>
              <a:t>(RR)</a:t>
            </a:r>
            <a:endParaRPr/>
          </a:p>
        </p:txBody>
      </p:sp>
      <p:sp>
        <p:nvSpPr>
          <p:cNvPr id="2941" name="Google Shape;2941;p85"/>
          <p:cNvSpPr txBox="1"/>
          <p:nvPr>
            <p:ph idx="2" type="body"/>
          </p:nvPr>
        </p:nvSpPr>
        <p:spPr>
          <a:xfrm>
            <a:off x="523875" y="3895725"/>
            <a:ext cx="4000500" cy="1866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Type=NS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name</a:t>
            </a:r>
            <a:r>
              <a:rPr b="0" i="0" lang="en-US" sz="2000" u="none" cap="none" strike="noStrike">
                <a:solidFill>
                  <a:schemeClr val="dk1"/>
                </a:solidFill>
                <a:latin typeface="Comic Sans MS"/>
                <a:ea typeface="Comic Sans MS"/>
                <a:cs typeface="Comic Sans MS"/>
                <a:sym typeface="Comic Sans MS"/>
              </a:rPr>
              <a:t> is domain (e.g. foo.com)</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value</a:t>
            </a:r>
            <a:r>
              <a:rPr b="0" i="0" lang="en-US" sz="2000" u="none" cap="none" strike="noStrike">
                <a:solidFill>
                  <a:schemeClr val="dk1"/>
                </a:solidFill>
                <a:latin typeface="Comic Sans MS"/>
                <a:ea typeface="Comic Sans MS"/>
                <a:cs typeface="Comic Sans MS"/>
                <a:sym typeface="Comic Sans MS"/>
              </a:rPr>
              <a:t> is hostname of authoritative name server for this domain</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2942" name="Google Shape;2942;p85"/>
          <p:cNvGrpSpPr/>
          <p:nvPr/>
        </p:nvGrpSpPr>
        <p:grpSpPr>
          <a:xfrm>
            <a:off x="1795463" y="1895475"/>
            <a:ext cx="5364162" cy="571499"/>
            <a:chOff x="1406" y="1206"/>
            <a:chExt cx="3379" cy="359"/>
          </a:xfrm>
        </p:grpSpPr>
        <p:sp>
          <p:nvSpPr>
            <p:cNvPr id="2943" name="Google Shape;2943;p85"/>
            <p:cNvSpPr txBox="1"/>
            <p:nvPr/>
          </p:nvSpPr>
          <p:spPr>
            <a:xfrm>
              <a:off x="1406" y="1214"/>
              <a:ext cx="3379" cy="28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Comic Sans MS"/>
                  <a:ea typeface="Comic Sans MS"/>
                  <a:cs typeface="Comic Sans MS"/>
                  <a:sym typeface="Comic Sans MS"/>
                </a:rPr>
                <a:t>RR format: </a:t>
              </a:r>
              <a:r>
                <a:rPr b="1" i="0" lang="en-US" sz="1800" u="none" cap="none" strike="noStrike">
                  <a:solidFill>
                    <a:schemeClr val="dk1"/>
                  </a:solidFill>
                  <a:latin typeface="Courier New"/>
                  <a:ea typeface="Courier New"/>
                  <a:cs typeface="Courier New"/>
                  <a:sym typeface="Courier New"/>
                </a:rPr>
                <a:t>(name, value, type, ttl)</a:t>
              </a:r>
              <a:endParaRPr/>
            </a:p>
          </p:txBody>
        </p:sp>
        <p:sp>
          <p:nvSpPr>
            <p:cNvPr id="2944" name="Google Shape;2944;p85"/>
            <p:cNvSpPr/>
            <p:nvPr/>
          </p:nvSpPr>
          <p:spPr>
            <a:xfrm>
              <a:off x="1457" y="1206"/>
              <a:ext cx="3318" cy="359"/>
            </a:xfrm>
            <a:prstGeom prst="rect">
              <a:avLst/>
            </a:prstGeom>
            <a:noFill/>
            <a:ln cap="flat" cmpd="sng" w="19050">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accent2"/>
                </a:solidFill>
                <a:latin typeface="Times New Roman"/>
                <a:ea typeface="Times New Roman"/>
                <a:cs typeface="Times New Roman"/>
                <a:sym typeface="Times New Roman"/>
              </a:endParaRPr>
            </a:p>
          </p:txBody>
        </p:sp>
      </p:grpSp>
      <p:sp>
        <p:nvSpPr>
          <p:cNvPr id="2945" name="Google Shape;2945;p85"/>
          <p:cNvSpPr/>
          <p:nvPr/>
        </p:nvSpPr>
        <p:spPr>
          <a:xfrm>
            <a:off x="523875" y="2657475"/>
            <a:ext cx="3809999" cy="130492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Type=A</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name</a:t>
            </a:r>
            <a:r>
              <a:rPr b="0" i="0" lang="en-US" sz="2000" u="none" cap="none" strike="noStrike">
                <a:solidFill>
                  <a:schemeClr val="dk1"/>
                </a:solidFill>
                <a:latin typeface="Comic Sans MS"/>
                <a:ea typeface="Comic Sans MS"/>
                <a:cs typeface="Comic Sans MS"/>
                <a:sym typeface="Comic Sans MS"/>
              </a:rPr>
              <a:t> is hostname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value</a:t>
            </a:r>
            <a:r>
              <a:rPr b="0" i="0" lang="en-US" sz="2000" u="none" cap="none" strike="noStrike">
                <a:solidFill>
                  <a:schemeClr val="dk1"/>
                </a:solidFill>
                <a:latin typeface="Comic Sans MS"/>
                <a:ea typeface="Comic Sans MS"/>
                <a:cs typeface="Comic Sans MS"/>
                <a:sym typeface="Comic Sans MS"/>
              </a:rPr>
              <a:t> is IP address</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946" name="Google Shape;2946;p85"/>
          <p:cNvSpPr/>
          <p:nvPr/>
        </p:nvSpPr>
        <p:spPr>
          <a:xfrm>
            <a:off x="4217987" y="2697163"/>
            <a:ext cx="4514850" cy="2171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Type=CNAME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name</a:t>
            </a:r>
            <a:r>
              <a:rPr b="0" i="0" lang="en-US" sz="2000" u="none" cap="none" strike="noStrike">
                <a:solidFill>
                  <a:schemeClr val="dk1"/>
                </a:solidFill>
                <a:latin typeface="Comic Sans MS"/>
                <a:ea typeface="Comic Sans MS"/>
                <a:cs typeface="Comic Sans MS"/>
                <a:sym typeface="Comic Sans MS"/>
              </a:rPr>
              <a:t> is alias name for some “canonical” (the real) name</a:t>
            </a:r>
            <a:endParaRPr/>
          </a:p>
          <a:p>
            <a:pPr indent="-285750" lvl="1" marL="742950" marR="0" rtl="0" algn="l">
              <a:lnSpc>
                <a:spcPct val="100000"/>
              </a:lnSpc>
              <a:spcBef>
                <a:spcPts val="400"/>
              </a:spcBef>
              <a:spcAft>
                <a:spcPts val="0"/>
              </a:spcAft>
              <a:buClr>
                <a:schemeClr val="accent2"/>
              </a:buClr>
              <a:buFont typeface="Noto Sans Symbols"/>
              <a:buNone/>
            </a:pPr>
            <a:r>
              <a:rPr b="0" i="0" lang="en-US" sz="1800" u="none" cap="none" strike="noStrike">
                <a:solidFill>
                  <a:schemeClr val="dk1"/>
                </a:solidFill>
                <a:latin typeface="Courier New"/>
                <a:ea typeface="Courier New"/>
                <a:cs typeface="Courier New"/>
                <a:sym typeface="Courier New"/>
              </a:rPr>
              <a:t>  www.ibm.com </a:t>
            </a:r>
            <a:r>
              <a:rPr b="0" i="0" lang="en-US" sz="2000" u="none" cap="none" strike="noStrike">
                <a:solidFill>
                  <a:schemeClr val="dk1"/>
                </a:solidFill>
                <a:latin typeface="Comic Sans MS"/>
                <a:ea typeface="Comic Sans MS"/>
                <a:cs typeface="Comic Sans MS"/>
                <a:sym typeface="Comic Sans MS"/>
              </a:rPr>
              <a:t>is really</a:t>
            </a:r>
            <a:endParaRPr/>
          </a:p>
          <a:p>
            <a:pPr indent="-285750" lvl="1" marL="742950" marR="0" rtl="0" algn="l">
              <a:lnSpc>
                <a:spcPct val="100000"/>
              </a:lnSpc>
              <a:spcBef>
                <a:spcPts val="360"/>
              </a:spcBef>
              <a:spcAft>
                <a:spcPts val="0"/>
              </a:spcAft>
              <a:buClr>
                <a:schemeClr val="accent2"/>
              </a:buClr>
              <a:buFont typeface="Noto Sans Symbols"/>
              <a:buNone/>
            </a:pPr>
            <a:r>
              <a:rPr b="0" i="0" lang="en-US" sz="1800" u="none" cap="none" strike="noStrike">
                <a:solidFill>
                  <a:schemeClr val="dk1"/>
                </a:solidFill>
                <a:latin typeface="Courier New"/>
                <a:ea typeface="Courier New"/>
                <a:cs typeface="Courier New"/>
                <a:sym typeface="Courier New"/>
              </a:rPr>
              <a:t>  servereast.backup2.ibm.com</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value</a:t>
            </a:r>
            <a:r>
              <a:rPr b="0" i="0" lang="en-US" sz="2000" u="none" cap="none" strike="noStrike">
                <a:solidFill>
                  <a:schemeClr val="dk1"/>
                </a:solidFill>
                <a:latin typeface="Comic Sans MS"/>
                <a:ea typeface="Comic Sans MS"/>
                <a:cs typeface="Comic Sans MS"/>
                <a:sym typeface="Comic Sans MS"/>
              </a:rPr>
              <a:t> is canonical name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947" name="Google Shape;2947;p85"/>
          <p:cNvSpPr/>
          <p:nvPr/>
        </p:nvSpPr>
        <p:spPr>
          <a:xfrm>
            <a:off x="4252912" y="5032375"/>
            <a:ext cx="4408486" cy="130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Type=MX</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1" i="0" lang="en-US" sz="2000" u="none" cap="none" strike="noStrike">
                <a:solidFill>
                  <a:schemeClr val="dk1"/>
                </a:solidFill>
                <a:latin typeface="Courier New"/>
                <a:ea typeface="Courier New"/>
                <a:cs typeface="Courier New"/>
                <a:sym typeface="Courier New"/>
              </a:rPr>
              <a:t>value</a:t>
            </a:r>
            <a:r>
              <a:rPr b="0" i="0" lang="en-US" sz="2000" u="none" cap="none" strike="noStrike">
                <a:solidFill>
                  <a:schemeClr val="dk1"/>
                </a:solidFill>
                <a:latin typeface="Comic Sans MS"/>
                <a:ea typeface="Comic Sans MS"/>
                <a:cs typeface="Comic Sans MS"/>
                <a:sym typeface="Comic Sans MS"/>
              </a:rPr>
              <a:t> is name of mailserver associated with </a:t>
            </a:r>
            <a:r>
              <a:rPr b="1" i="0" lang="en-US" sz="2000" u="none" cap="none" strike="noStrike">
                <a:solidFill>
                  <a:schemeClr val="dk1"/>
                </a:solidFill>
                <a:latin typeface="Courier New"/>
                <a:ea typeface="Courier New"/>
                <a:cs typeface="Courier New"/>
                <a:sym typeface="Courier New"/>
              </a:rPr>
              <a:t>name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Google Data Centers</a:t>
            </a:r>
            <a:endParaRPr/>
          </a:p>
        </p:txBody>
      </p:sp>
      <p:sp>
        <p:nvSpPr>
          <p:cNvPr id="880" name="Google Shape;880;p23"/>
          <p:cNvSpPr txBox="1"/>
          <p:nvPr>
            <p:ph idx="1" type="body"/>
          </p:nvPr>
        </p:nvSpPr>
        <p:spPr>
          <a:xfrm>
            <a:off x="533400" y="1600200"/>
            <a:ext cx="7772400"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Estimated cost of data center: $600M</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Google spent $2.4B in 2007 on new data centers</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Each data center uses 50-100 megawatts of power</a:t>
            </a:r>
            <a:endParaRPr/>
          </a:p>
          <a:p>
            <a:pPr indent="-342900" lvl="0" marL="342900" marR="0" rtl="0" algn="l">
              <a:lnSpc>
                <a:spcPct val="100000"/>
              </a:lnSpc>
              <a:spcBef>
                <a:spcPts val="560"/>
              </a:spcBef>
              <a:spcAft>
                <a:spcPts val="0"/>
              </a:spcAft>
              <a:buClr>
                <a:schemeClr val="accent2"/>
              </a:buClr>
              <a:buFont typeface="Arial"/>
              <a:buNone/>
            </a:pPr>
            <a:r>
              <a:t/>
            </a:r>
            <a:endParaRPr b="0" i="0" sz="2800" u="none" cap="none" strike="noStrike">
              <a:solidFill>
                <a:schemeClr val="dk1"/>
              </a:solidFill>
              <a:latin typeface="Comic Sans MS"/>
              <a:ea typeface="Comic Sans MS"/>
              <a:cs typeface="Comic Sans MS"/>
              <a:sym typeface="Comic Sans MS"/>
            </a:endParaRPr>
          </a:p>
        </p:txBody>
      </p:sp>
      <p:pic>
        <p:nvPicPr>
          <p:cNvPr descr="Google's data center in Oregon" id="881" name="Google Shape;881;p23"/>
          <p:cNvPicPr preferRelativeResize="0"/>
          <p:nvPr/>
        </p:nvPicPr>
        <p:blipFill rotWithShape="1">
          <a:blip r:embed="rId3">
            <a:alphaModFix/>
          </a:blip>
          <a:srcRect b="0" l="0" r="0" t="0"/>
          <a:stretch/>
        </p:blipFill>
        <p:spPr>
          <a:xfrm>
            <a:off x="714347" y="3071809"/>
            <a:ext cx="7458558" cy="29337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1" name="Shape 2951"/>
        <p:cNvGrpSpPr/>
        <p:nvPr/>
      </p:nvGrpSpPr>
      <p:grpSpPr>
        <a:xfrm>
          <a:off x="0" y="0"/>
          <a:ext cx="0" cy="0"/>
          <a:chOff x="0" y="0"/>
          <a:chExt cx="0" cy="0"/>
        </a:xfrm>
      </p:grpSpPr>
      <p:sp>
        <p:nvSpPr>
          <p:cNvPr id="2952" name="Google Shape;2952;p8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953" name="Google Shape;2953;p8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954" name="Google Shape;2954;p8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DNS protocol, messages</a:t>
            </a:r>
            <a:endParaRPr/>
          </a:p>
        </p:txBody>
      </p:sp>
      <p:sp>
        <p:nvSpPr>
          <p:cNvPr id="2955" name="Google Shape;2955;p86"/>
          <p:cNvSpPr txBox="1"/>
          <p:nvPr>
            <p:ph idx="1" type="body"/>
          </p:nvPr>
        </p:nvSpPr>
        <p:spPr>
          <a:xfrm>
            <a:off x="542925" y="1343025"/>
            <a:ext cx="7820024" cy="514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chemeClr val="accent2"/>
                </a:solidFill>
                <a:latin typeface="Comic Sans MS"/>
                <a:ea typeface="Comic Sans MS"/>
                <a:cs typeface="Comic Sans MS"/>
                <a:sym typeface="Comic Sans MS"/>
              </a:rPr>
              <a:t>DNS protocol :</a:t>
            </a:r>
            <a:r>
              <a:rPr b="0" i="0" lang="en-US" sz="2400" u="none" cap="none" strike="noStrike">
                <a:solidFill>
                  <a:schemeClr val="dk1"/>
                </a:solidFill>
                <a:latin typeface="Comic Sans MS"/>
                <a:ea typeface="Comic Sans MS"/>
                <a:cs typeface="Comic Sans MS"/>
                <a:sym typeface="Comic Sans MS"/>
              </a:rPr>
              <a:t> </a:t>
            </a:r>
            <a:r>
              <a:rPr b="0" i="1" lang="en-US" sz="2400" u="none" cap="none" strike="noStrike">
                <a:solidFill>
                  <a:srgbClr val="FF0000"/>
                </a:solidFill>
                <a:latin typeface="Comic Sans MS"/>
                <a:ea typeface="Comic Sans MS"/>
                <a:cs typeface="Comic Sans MS"/>
                <a:sym typeface="Comic Sans MS"/>
              </a:rPr>
              <a:t>query</a:t>
            </a:r>
            <a:r>
              <a:rPr b="0" i="0" lang="en-US" sz="2400" u="none" cap="none" strike="noStrike">
                <a:solidFill>
                  <a:srgbClr val="FF0000"/>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and </a:t>
            </a:r>
            <a:r>
              <a:rPr b="0" i="1" lang="en-US" sz="2400" u="none" cap="none" strike="noStrike">
                <a:solidFill>
                  <a:srgbClr val="FF0000"/>
                </a:solidFill>
                <a:latin typeface="Comic Sans MS"/>
                <a:ea typeface="Comic Sans MS"/>
                <a:cs typeface="Comic Sans MS"/>
                <a:sym typeface="Comic Sans MS"/>
              </a:rPr>
              <a:t>reply</a:t>
            </a:r>
            <a:r>
              <a:rPr b="0" i="0" lang="en-US" sz="2400" u="none" cap="none" strike="noStrike">
                <a:solidFill>
                  <a:schemeClr val="dk1"/>
                </a:solidFill>
                <a:latin typeface="Comic Sans MS"/>
                <a:ea typeface="Comic Sans MS"/>
                <a:cs typeface="Comic Sans MS"/>
                <a:sym typeface="Comic Sans MS"/>
              </a:rPr>
              <a:t> messages, both with same </a:t>
            </a:r>
            <a:r>
              <a:rPr b="0" i="1" lang="en-US" sz="2400" u="none" cap="none" strike="noStrike">
                <a:solidFill>
                  <a:srgbClr val="FF0000"/>
                </a:solidFill>
                <a:latin typeface="Comic Sans MS"/>
                <a:ea typeface="Comic Sans MS"/>
                <a:cs typeface="Comic Sans MS"/>
                <a:sym typeface="Comic Sans MS"/>
              </a:rPr>
              <a:t>message format</a:t>
            </a:r>
            <a:endParaRPr/>
          </a:p>
        </p:txBody>
      </p:sp>
      <p:sp>
        <p:nvSpPr>
          <p:cNvPr id="2956" name="Google Shape;2956;p86"/>
          <p:cNvSpPr/>
          <p:nvPr/>
        </p:nvSpPr>
        <p:spPr>
          <a:xfrm>
            <a:off x="533400" y="2352675"/>
            <a:ext cx="3575049" cy="3838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msg header</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accent2"/>
                </a:solidFill>
                <a:latin typeface="Comic Sans MS"/>
                <a:ea typeface="Comic Sans MS"/>
                <a:cs typeface="Comic Sans MS"/>
                <a:sym typeface="Comic Sans MS"/>
              </a:rPr>
              <a:t>identification:</a:t>
            </a:r>
            <a:r>
              <a:rPr b="0" i="0" lang="en-US" sz="2000" u="none" cap="none" strike="noStrike">
                <a:solidFill>
                  <a:schemeClr val="dk1"/>
                </a:solidFill>
                <a:latin typeface="Comic Sans MS"/>
                <a:ea typeface="Comic Sans MS"/>
                <a:cs typeface="Comic Sans MS"/>
                <a:sym typeface="Comic Sans MS"/>
              </a:rPr>
              <a:t> 16 bit # for query, reply to query uses same #</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cap="none" strike="noStrike">
                <a:solidFill>
                  <a:schemeClr val="accent2"/>
                </a:solidFill>
                <a:latin typeface="Comic Sans MS"/>
                <a:ea typeface="Comic Sans MS"/>
                <a:cs typeface="Comic Sans MS"/>
                <a:sym typeface="Comic Sans MS"/>
              </a:rPr>
              <a:t>flags: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query or reply</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recursion desired </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recursion available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reply is authoritative</a:t>
            </a:r>
            <a:endParaRPr/>
          </a:p>
        </p:txBody>
      </p:sp>
      <p:pic>
        <p:nvPicPr>
          <p:cNvPr descr="DNSmessage" id="2957" name="Google Shape;2957;p86"/>
          <p:cNvPicPr preferRelativeResize="0"/>
          <p:nvPr/>
        </p:nvPicPr>
        <p:blipFill rotWithShape="1">
          <a:blip r:embed="rId3">
            <a:alphaModFix/>
          </a:blip>
          <a:srcRect b="0" l="0" r="0" t="0"/>
          <a:stretch/>
        </p:blipFill>
        <p:spPr>
          <a:xfrm>
            <a:off x="4181475" y="2090738"/>
            <a:ext cx="5132387" cy="416718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1" name="Shape 2961"/>
        <p:cNvGrpSpPr/>
        <p:nvPr/>
      </p:nvGrpSpPr>
      <p:grpSpPr>
        <a:xfrm>
          <a:off x="0" y="0"/>
          <a:ext cx="0" cy="0"/>
          <a:chOff x="0" y="0"/>
          <a:chExt cx="0" cy="0"/>
        </a:xfrm>
      </p:grpSpPr>
      <p:sp>
        <p:nvSpPr>
          <p:cNvPr id="2962" name="Google Shape;2962;p8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963" name="Google Shape;2963;p8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964" name="Google Shape;2964;p8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DNS protocol, messages</a:t>
            </a:r>
            <a:endParaRPr/>
          </a:p>
        </p:txBody>
      </p:sp>
      <p:pic>
        <p:nvPicPr>
          <p:cNvPr descr="DNSmessage" id="2965" name="Google Shape;2965;p87"/>
          <p:cNvPicPr preferRelativeResize="0"/>
          <p:nvPr/>
        </p:nvPicPr>
        <p:blipFill rotWithShape="1">
          <a:blip r:embed="rId3">
            <a:alphaModFix/>
          </a:blip>
          <a:srcRect b="0" l="0" r="0" t="0"/>
          <a:stretch/>
        </p:blipFill>
        <p:spPr>
          <a:xfrm>
            <a:off x="4403725" y="1509712"/>
            <a:ext cx="4387850" cy="3562350"/>
          </a:xfrm>
          <a:prstGeom prst="rect">
            <a:avLst/>
          </a:prstGeom>
          <a:noFill/>
          <a:ln>
            <a:noFill/>
          </a:ln>
        </p:spPr>
      </p:pic>
      <p:sp>
        <p:nvSpPr>
          <p:cNvPr id="2966" name="Google Shape;2966;p87"/>
          <p:cNvSpPr txBox="1"/>
          <p:nvPr/>
        </p:nvSpPr>
        <p:spPr>
          <a:xfrm>
            <a:off x="942975" y="1830388"/>
            <a:ext cx="2286000" cy="70167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Name, type fields</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 for a query</a:t>
            </a:r>
            <a:endParaRPr/>
          </a:p>
        </p:txBody>
      </p:sp>
      <p:sp>
        <p:nvSpPr>
          <p:cNvPr id="2967" name="Google Shape;2967;p87"/>
          <p:cNvSpPr txBox="1"/>
          <p:nvPr/>
        </p:nvSpPr>
        <p:spPr>
          <a:xfrm>
            <a:off x="1063625" y="2830513"/>
            <a:ext cx="2168525" cy="70167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RRs in response</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to query</a:t>
            </a:r>
            <a:endParaRPr/>
          </a:p>
        </p:txBody>
      </p:sp>
      <p:sp>
        <p:nvSpPr>
          <p:cNvPr id="2968" name="Google Shape;2968;p87"/>
          <p:cNvSpPr txBox="1"/>
          <p:nvPr/>
        </p:nvSpPr>
        <p:spPr>
          <a:xfrm>
            <a:off x="522287" y="3716337"/>
            <a:ext cx="2713037" cy="70167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records for</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authoritative servers</a:t>
            </a:r>
            <a:endParaRPr/>
          </a:p>
        </p:txBody>
      </p:sp>
      <p:sp>
        <p:nvSpPr>
          <p:cNvPr id="2969" name="Google Shape;2969;p87"/>
          <p:cNvSpPr txBox="1"/>
          <p:nvPr/>
        </p:nvSpPr>
        <p:spPr>
          <a:xfrm>
            <a:off x="458787" y="4668837"/>
            <a:ext cx="2763837" cy="70167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additional “helpful”</a:t>
            </a:r>
            <a:endParaRPr/>
          </a:p>
          <a:p>
            <a:pPr indent="0" lvl="0" marL="0" marR="0" rtl="0" algn="r">
              <a:lnSpc>
                <a:spcPct val="100000"/>
              </a:lnSpc>
              <a:spcBef>
                <a:spcPts val="0"/>
              </a:spcBef>
              <a:spcAft>
                <a:spcPts val="0"/>
              </a:spcAft>
              <a:buClr>
                <a:schemeClr val="dk1"/>
              </a:buClr>
              <a:buFont typeface="Arial"/>
              <a:buNone/>
            </a:pPr>
            <a:r>
              <a:rPr b="0" i="0" lang="en-US" sz="2000" u="none" cap="none" strike="noStrike">
                <a:solidFill>
                  <a:schemeClr val="dk1"/>
                </a:solidFill>
                <a:latin typeface="Comic Sans MS"/>
                <a:ea typeface="Comic Sans MS"/>
                <a:cs typeface="Comic Sans MS"/>
                <a:sym typeface="Comic Sans MS"/>
              </a:rPr>
              <a:t>info that may be used</a:t>
            </a:r>
            <a:endParaRPr/>
          </a:p>
        </p:txBody>
      </p:sp>
      <p:cxnSp>
        <p:nvCxnSpPr>
          <p:cNvPr id="2970" name="Google Shape;2970;p87"/>
          <p:cNvCxnSpPr/>
          <p:nvPr/>
        </p:nvCxnSpPr>
        <p:spPr>
          <a:xfrm>
            <a:off x="3152775" y="2171700"/>
            <a:ext cx="1447800" cy="800099"/>
          </a:xfrm>
          <a:prstGeom prst="straightConnector1">
            <a:avLst/>
          </a:prstGeom>
          <a:noFill/>
          <a:ln cap="flat" cmpd="sng" w="28575">
            <a:solidFill>
              <a:srgbClr val="FF0000"/>
            </a:solidFill>
            <a:prstDash val="solid"/>
            <a:round/>
            <a:headEnd len="sm" w="sm" type="none"/>
            <a:tailEnd len="lg" w="lg" type="triangle"/>
          </a:ln>
        </p:spPr>
      </p:cxnSp>
      <p:cxnSp>
        <p:nvCxnSpPr>
          <p:cNvPr id="2971" name="Google Shape;2971;p87"/>
          <p:cNvCxnSpPr/>
          <p:nvPr/>
        </p:nvCxnSpPr>
        <p:spPr>
          <a:xfrm>
            <a:off x="3152775" y="3200400"/>
            <a:ext cx="1514474" cy="371474"/>
          </a:xfrm>
          <a:prstGeom prst="straightConnector1">
            <a:avLst/>
          </a:prstGeom>
          <a:noFill/>
          <a:ln cap="flat" cmpd="sng" w="28575">
            <a:solidFill>
              <a:srgbClr val="FF0000"/>
            </a:solidFill>
            <a:prstDash val="solid"/>
            <a:round/>
            <a:headEnd len="sm" w="sm" type="none"/>
            <a:tailEnd len="lg" w="lg" type="triangle"/>
          </a:ln>
        </p:spPr>
      </p:cxnSp>
      <p:cxnSp>
        <p:nvCxnSpPr>
          <p:cNvPr id="2972" name="Google Shape;2972;p87"/>
          <p:cNvCxnSpPr/>
          <p:nvPr/>
        </p:nvCxnSpPr>
        <p:spPr>
          <a:xfrm>
            <a:off x="3181350" y="4076700"/>
            <a:ext cx="1447800" cy="133349"/>
          </a:xfrm>
          <a:prstGeom prst="straightConnector1">
            <a:avLst/>
          </a:prstGeom>
          <a:noFill/>
          <a:ln cap="flat" cmpd="sng" w="28575">
            <a:solidFill>
              <a:srgbClr val="FF0000"/>
            </a:solidFill>
            <a:prstDash val="solid"/>
            <a:round/>
            <a:headEnd len="sm" w="sm" type="none"/>
            <a:tailEnd len="lg" w="lg" type="triangle"/>
          </a:ln>
        </p:spPr>
      </p:cxnSp>
      <p:cxnSp>
        <p:nvCxnSpPr>
          <p:cNvPr id="2973" name="Google Shape;2973;p87"/>
          <p:cNvCxnSpPr/>
          <p:nvPr/>
        </p:nvCxnSpPr>
        <p:spPr>
          <a:xfrm flipH="1" rot="10800000">
            <a:off x="3190875" y="4743450"/>
            <a:ext cx="1438275" cy="276224"/>
          </a:xfrm>
          <a:prstGeom prst="straightConnector1">
            <a:avLst/>
          </a:prstGeom>
          <a:noFill/>
          <a:ln cap="flat" cmpd="sng" w="28575">
            <a:solidFill>
              <a:srgbClr val="FF0000"/>
            </a:solidFill>
            <a:prstDash val="solid"/>
            <a:round/>
            <a:headEnd len="sm" w="sm" type="none"/>
            <a:tailEnd len="lg" w="lg"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7" name="Shape 2977"/>
        <p:cNvGrpSpPr/>
        <p:nvPr/>
      </p:nvGrpSpPr>
      <p:grpSpPr>
        <a:xfrm>
          <a:off x="0" y="0"/>
          <a:ext cx="0" cy="0"/>
          <a:chOff x="0" y="0"/>
          <a:chExt cx="0" cy="0"/>
        </a:xfrm>
      </p:grpSpPr>
      <p:sp>
        <p:nvSpPr>
          <p:cNvPr id="2978" name="Google Shape;2978;p8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979" name="Google Shape;2979;p8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980" name="Google Shape;2980;p8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Inserting records into DNS</a:t>
            </a:r>
            <a:endParaRPr/>
          </a:p>
        </p:txBody>
      </p:sp>
      <p:sp>
        <p:nvSpPr>
          <p:cNvPr id="2981" name="Google Shape;2981;p88"/>
          <p:cNvSpPr txBox="1"/>
          <p:nvPr>
            <p:ph idx="1" type="body"/>
          </p:nvPr>
        </p:nvSpPr>
        <p:spPr>
          <a:xfrm>
            <a:off x="533400" y="1600200"/>
            <a:ext cx="8107362"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example: new startup “Network Utopia”</a:t>
            </a:r>
            <a:endParaRPr/>
          </a:p>
          <a:p>
            <a:pPr indent="-342900" lvl="0" marL="342900" marR="0" rtl="0" algn="l">
              <a:lnSpc>
                <a:spcPct val="8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register name networkuptopia.com at </a:t>
            </a:r>
            <a:r>
              <a:rPr b="0" i="1" lang="en-US" sz="2400" u="none" cap="none" strike="noStrike">
                <a:solidFill>
                  <a:schemeClr val="dk1"/>
                </a:solidFill>
                <a:latin typeface="Comic Sans MS"/>
                <a:ea typeface="Comic Sans MS"/>
                <a:cs typeface="Comic Sans MS"/>
                <a:sym typeface="Comic Sans MS"/>
              </a:rPr>
              <a:t>DNS </a:t>
            </a:r>
            <a:r>
              <a:rPr b="0" i="1" lang="en-US" sz="2400" u="none" cap="none" strike="noStrike">
                <a:solidFill>
                  <a:srgbClr val="FF0000"/>
                </a:solidFill>
                <a:latin typeface="Comic Sans MS"/>
                <a:ea typeface="Comic Sans MS"/>
                <a:cs typeface="Comic Sans MS"/>
                <a:sym typeface="Comic Sans MS"/>
              </a:rPr>
              <a:t>registrar</a:t>
            </a:r>
            <a:r>
              <a:rPr b="0" i="0" lang="en-US" sz="2400" u="none" cap="none" strike="noStrike">
                <a:solidFill>
                  <a:schemeClr val="dk1"/>
                </a:solidFill>
                <a:latin typeface="Comic Sans MS"/>
                <a:ea typeface="Comic Sans MS"/>
                <a:cs typeface="Comic Sans MS"/>
                <a:sym typeface="Comic Sans MS"/>
              </a:rPr>
              <a:t> (e.g., Network Solutions)</a:t>
            </a:r>
            <a:endParaRPr/>
          </a:p>
          <a:p>
            <a:pPr indent="-285750" lvl="1" marL="742950" marR="0" rtl="0" algn="l">
              <a:lnSpc>
                <a:spcPct val="8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provide names, IP addresses of authoritative name server (primary and secondary)</a:t>
            </a:r>
            <a:endParaRPr/>
          </a:p>
          <a:p>
            <a:pPr indent="-285750" lvl="1" marL="742950" marR="0" rtl="0" algn="l">
              <a:lnSpc>
                <a:spcPct val="8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registrar inserts two RRs into com TLD server:</a:t>
            </a:r>
            <a:br>
              <a:rPr b="0" i="0" lang="en-US" sz="2000" u="none" cap="none" strike="noStrike">
                <a:solidFill>
                  <a:schemeClr val="dk1"/>
                </a:solidFill>
                <a:latin typeface="Comic Sans MS"/>
                <a:ea typeface="Comic Sans MS"/>
                <a:cs typeface="Comic Sans MS"/>
                <a:sym typeface="Comic Sans MS"/>
              </a:rPr>
            </a:br>
            <a:endParaRPr/>
          </a:p>
          <a:p>
            <a:pPr indent="-285750" lvl="1" marL="742950" marR="0" rtl="0" algn="l">
              <a:lnSpc>
                <a:spcPct val="80000"/>
              </a:lnSpc>
              <a:spcBef>
                <a:spcPts val="400"/>
              </a:spcBef>
              <a:spcAft>
                <a:spcPts val="0"/>
              </a:spcAft>
              <a:buClr>
                <a:schemeClr val="accent2"/>
              </a:buClr>
              <a:buFont typeface="Noto Sans Symbols"/>
              <a:buNone/>
            </a:pPr>
            <a:r>
              <a:rPr b="0" i="0" lang="en-US" sz="2000" u="none" cap="none" strike="noStrike">
                <a:solidFill>
                  <a:schemeClr val="dk1"/>
                </a:solidFill>
                <a:latin typeface="Courier New"/>
                <a:ea typeface="Courier New"/>
                <a:cs typeface="Courier New"/>
                <a:sym typeface="Courier New"/>
              </a:rPr>
              <a:t>(networkutopia.com, dns1.networkutopia.com, NS)</a:t>
            </a:r>
            <a:endParaRPr/>
          </a:p>
          <a:p>
            <a:pPr indent="-285750" lvl="1" marL="742950" marR="0" rtl="0" algn="l">
              <a:lnSpc>
                <a:spcPct val="80000"/>
              </a:lnSpc>
              <a:spcBef>
                <a:spcPts val="400"/>
              </a:spcBef>
              <a:spcAft>
                <a:spcPts val="0"/>
              </a:spcAft>
              <a:buClr>
                <a:schemeClr val="accent2"/>
              </a:buClr>
              <a:buFont typeface="Noto Sans Symbols"/>
              <a:buNone/>
            </a:pPr>
            <a:r>
              <a:rPr b="0" i="0" lang="en-US" sz="2000" u="none" cap="none" strike="noStrike">
                <a:solidFill>
                  <a:schemeClr val="dk1"/>
                </a:solidFill>
                <a:latin typeface="Courier New"/>
                <a:ea typeface="Courier New"/>
                <a:cs typeface="Courier New"/>
                <a:sym typeface="Courier New"/>
              </a:rPr>
              <a:t>(dns1.networkutopia.com, 212.212.212.1, A)</a:t>
            </a:r>
            <a:br>
              <a:rPr b="0" i="0" lang="en-US" sz="2000" u="none" cap="none" strike="noStrike">
                <a:solidFill>
                  <a:schemeClr val="accent2"/>
                </a:solidFill>
                <a:latin typeface="Courier New"/>
                <a:ea typeface="Courier New"/>
                <a:cs typeface="Courier New"/>
                <a:sym typeface="Courier New"/>
              </a:rPr>
            </a:br>
            <a:endParaRPr/>
          </a:p>
          <a:p>
            <a:pPr indent="-342900" lvl="0" marL="342900" marR="0" rtl="0" algn="l">
              <a:lnSpc>
                <a:spcPct val="8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create authoritative server Type A record for www.networkuptopia.com; Type MX record for networkutopia.com</a:t>
            </a:r>
            <a:endParaRPr/>
          </a:p>
          <a:p>
            <a:pPr indent="-342900" lvl="0" marL="342900" marR="0" rtl="0" algn="l">
              <a:lnSpc>
                <a:spcPct val="80000"/>
              </a:lnSpc>
              <a:spcBef>
                <a:spcPts val="480"/>
              </a:spcBef>
              <a:spcAft>
                <a:spcPts val="0"/>
              </a:spcAft>
              <a:buClr>
                <a:schemeClr val="accent2"/>
              </a:buClr>
              <a:buSzPts val="2040"/>
              <a:buFont typeface="Arial"/>
              <a:buChar char="r"/>
            </a:pPr>
            <a:r>
              <a:rPr b="0" i="0" lang="en-US" sz="2400" u="none" cap="none" strike="noStrike">
                <a:solidFill>
                  <a:srgbClr val="FF0000"/>
                </a:solidFill>
                <a:latin typeface="Comic Sans MS"/>
                <a:ea typeface="Comic Sans MS"/>
                <a:cs typeface="Comic Sans MS"/>
                <a:sym typeface="Comic Sans MS"/>
              </a:rPr>
              <a:t>How do people get IP address of your Web site?</a:t>
            </a:r>
            <a:endParaRPr/>
          </a:p>
          <a:p>
            <a:pPr indent="-342900" lvl="0" marL="342900" marR="0" rtl="0" algn="l">
              <a:lnSpc>
                <a:spcPct val="8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5" name="Shape 2985"/>
        <p:cNvGrpSpPr/>
        <p:nvPr/>
      </p:nvGrpSpPr>
      <p:grpSpPr>
        <a:xfrm>
          <a:off x="0" y="0"/>
          <a:ext cx="0" cy="0"/>
          <a:chOff x="0" y="0"/>
          <a:chExt cx="0" cy="0"/>
        </a:xfrm>
      </p:grpSpPr>
      <p:sp>
        <p:nvSpPr>
          <p:cNvPr id="2986" name="Google Shape;2986;p89"/>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987" name="Google Shape;2987;p8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988" name="Google Shape;2988;p8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Chapter 2: Application layer</a:t>
            </a:r>
            <a:endParaRPr/>
          </a:p>
        </p:txBody>
      </p:sp>
      <p:sp>
        <p:nvSpPr>
          <p:cNvPr id="2989" name="Google Shape;2989;p89"/>
          <p:cNvSpPr txBox="1"/>
          <p:nvPr>
            <p:ph idx="1" type="body"/>
          </p:nvPr>
        </p:nvSpPr>
        <p:spPr>
          <a:xfrm>
            <a:off x="533400" y="1600200"/>
            <a:ext cx="3809999"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2.1 Principles of network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2.2 Web and HTTP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2.3 FTP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2.4 Electronic Mail</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SMTP, POP3, IMAP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2.5 DNS</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990" name="Google Shape;2990;p89"/>
          <p:cNvSpPr txBox="1"/>
          <p:nvPr>
            <p:ph idx="2" type="body"/>
          </p:nvPr>
        </p:nvSpPr>
        <p:spPr>
          <a:xfrm>
            <a:off x="4495800" y="1600200"/>
            <a:ext cx="405447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rgbClr val="FF0000"/>
                </a:solidFill>
                <a:latin typeface="Comic Sans MS"/>
                <a:ea typeface="Comic Sans MS"/>
                <a:cs typeface="Comic Sans MS"/>
                <a:sym typeface="Comic Sans MS"/>
              </a:rPr>
              <a:t>2.6 P2P applications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2.7 Socket programming with UDP</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2.8 Socket programming with TCP</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4" name="Shape 2994"/>
        <p:cNvGrpSpPr/>
        <p:nvPr/>
      </p:nvGrpSpPr>
      <p:grpSpPr>
        <a:xfrm>
          <a:off x="0" y="0"/>
          <a:ext cx="0" cy="0"/>
          <a:chOff x="0" y="0"/>
          <a:chExt cx="0" cy="0"/>
        </a:xfrm>
      </p:grpSpPr>
      <p:sp>
        <p:nvSpPr>
          <p:cNvPr id="2995" name="Google Shape;2995;p9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2996" name="Google Shape;2996;p9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997" name="Google Shape;2997;p9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Pure P2P architecture</a:t>
            </a:r>
            <a:endParaRPr/>
          </a:p>
        </p:txBody>
      </p:sp>
      <p:sp>
        <p:nvSpPr>
          <p:cNvPr id="2998" name="Google Shape;2998;p90"/>
          <p:cNvSpPr txBox="1"/>
          <p:nvPr>
            <p:ph idx="1" type="body"/>
          </p:nvPr>
        </p:nvSpPr>
        <p:spPr>
          <a:xfrm>
            <a:off x="533400" y="1600200"/>
            <a:ext cx="4049712"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1" lang="en-US" sz="2400" u="none" cap="none" strike="noStrike">
                <a:solidFill>
                  <a:schemeClr val="dk1"/>
                </a:solidFill>
                <a:latin typeface="Comic Sans MS"/>
                <a:ea typeface="Comic Sans MS"/>
                <a:cs typeface="Comic Sans MS"/>
                <a:sym typeface="Comic Sans MS"/>
              </a:rPr>
              <a:t>no</a:t>
            </a:r>
            <a:r>
              <a:rPr b="0" i="0" lang="en-US" sz="2400" u="none" cap="none" strike="noStrike">
                <a:solidFill>
                  <a:schemeClr val="dk1"/>
                </a:solidFill>
                <a:latin typeface="Comic Sans MS"/>
                <a:ea typeface="Comic Sans MS"/>
                <a:cs typeface="Comic Sans MS"/>
                <a:sym typeface="Comic Sans MS"/>
              </a:rPr>
              <a:t> always-on server</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arbitrary end systems directly communicate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peers are intermittently connected and change IP addresses</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sng" cap="none" strike="noStrike">
                <a:solidFill>
                  <a:srgbClr val="FF0000"/>
                </a:solidFill>
                <a:latin typeface="Comic Sans MS"/>
                <a:ea typeface="Comic Sans MS"/>
                <a:cs typeface="Comic Sans MS"/>
                <a:sym typeface="Comic Sans MS"/>
              </a:rPr>
              <a:t>Three topics: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File distribution</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Searching for information</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Case Study: Skype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999" name="Google Shape;2999;p90"/>
          <p:cNvSpPr/>
          <p:nvPr/>
        </p:nvSpPr>
        <p:spPr>
          <a:xfrm>
            <a:off x="6710363" y="3457575"/>
            <a:ext cx="1314449" cy="674687"/>
          </a:xfrm>
          <a:custGeom>
            <a:rect b="b" l="l" r="r" t="t"/>
            <a:pathLst>
              <a:path extrusionOk="0" h="120000" w="120000">
                <a:moveTo>
                  <a:pt x="55362" y="8470"/>
                </a:moveTo>
                <a:cubicBezTo>
                  <a:pt x="50724" y="8188"/>
                  <a:pt x="59855" y="8470"/>
                  <a:pt x="53623" y="8470"/>
                </a:cubicBezTo>
                <a:cubicBezTo>
                  <a:pt x="47391" y="8470"/>
                  <a:pt x="27101" y="4517"/>
                  <a:pt x="18260" y="9035"/>
                </a:cubicBezTo>
                <a:cubicBezTo>
                  <a:pt x="9420" y="13552"/>
                  <a:pt x="1739" y="24282"/>
                  <a:pt x="869" y="35576"/>
                </a:cubicBezTo>
                <a:cubicBezTo>
                  <a:pt x="0" y="46870"/>
                  <a:pt x="6376" y="65223"/>
                  <a:pt x="13333" y="77364"/>
                </a:cubicBezTo>
                <a:cubicBezTo>
                  <a:pt x="20289" y="89505"/>
                  <a:pt x="31449" y="101647"/>
                  <a:pt x="42318" y="108423"/>
                </a:cubicBezTo>
                <a:cubicBezTo>
                  <a:pt x="53188" y="115200"/>
                  <a:pt x="68405" y="120000"/>
                  <a:pt x="78260" y="117458"/>
                </a:cubicBezTo>
                <a:cubicBezTo>
                  <a:pt x="88115" y="114917"/>
                  <a:pt x="95507" y="104752"/>
                  <a:pt x="101159" y="93176"/>
                </a:cubicBezTo>
                <a:cubicBezTo>
                  <a:pt x="106811" y="81600"/>
                  <a:pt x="110144" y="62400"/>
                  <a:pt x="112463" y="48000"/>
                </a:cubicBezTo>
                <a:cubicBezTo>
                  <a:pt x="114782" y="33600"/>
                  <a:pt x="120000" y="12423"/>
                  <a:pt x="114782" y="6211"/>
                </a:cubicBezTo>
                <a:cubicBezTo>
                  <a:pt x="109565" y="0"/>
                  <a:pt x="91304" y="10447"/>
                  <a:pt x="81159" y="10729"/>
                </a:cubicBezTo>
                <a:cubicBezTo>
                  <a:pt x="71014" y="11011"/>
                  <a:pt x="60000" y="8752"/>
                  <a:pt x="55362" y="847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000" name="Google Shape;3000;p90"/>
          <p:cNvSpPr/>
          <p:nvPr/>
        </p:nvSpPr>
        <p:spPr>
          <a:xfrm>
            <a:off x="6729413" y="1931988"/>
            <a:ext cx="1730374" cy="1044575"/>
          </a:xfrm>
          <a:custGeom>
            <a:rect b="b" l="l" r="r" t="t"/>
            <a:pathLst>
              <a:path extrusionOk="0" h="120000" w="120000">
                <a:moveTo>
                  <a:pt x="66509" y="2614"/>
                </a:moveTo>
                <a:cubicBezTo>
                  <a:pt x="56784" y="4183"/>
                  <a:pt x="53803" y="14379"/>
                  <a:pt x="45176" y="18300"/>
                </a:cubicBezTo>
                <a:cubicBezTo>
                  <a:pt x="36549" y="22222"/>
                  <a:pt x="22274" y="14640"/>
                  <a:pt x="15058" y="26143"/>
                </a:cubicBezTo>
                <a:cubicBezTo>
                  <a:pt x="7843" y="37647"/>
                  <a:pt x="0" y="72941"/>
                  <a:pt x="2196" y="87843"/>
                </a:cubicBezTo>
                <a:cubicBezTo>
                  <a:pt x="4392" y="102745"/>
                  <a:pt x="19607" y="112156"/>
                  <a:pt x="28235" y="116078"/>
                </a:cubicBezTo>
                <a:cubicBezTo>
                  <a:pt x="36862" y="119999"/>
                  <a:pt x="43764" y="111372"/>
                  <a:pt x="54274" y="111372"/>
                </a:cubicBezTo>
                <a:cubicBezTo>
                  <a:pt x="64784" y="111372"/>
                  <a:pt x="82352" y="115816"/>
                  <a:pt x="91607" y="116078"/>
                </a:cubicBezTo>
                <a:cubicBezTo>
                  <a:pt x="100862" y="116339"/>
                  <a:pt x="105098" y="116601"/>
                  <a:pt x="109490" y="113464"/>
                </a:cubicBezTo>
                <a:cubicBezTo>
                  <a:pt x="113882" y="110326"/>
                  <a:pt x="116549" y="109281"/>
                  <a:pt x="117960" y="97254"/>
                </a:cubicBezTo>
                <a:cubicBezTo>
                  <a:pt x="119372" y="85228"/>
                  <a:pt x="120000" y="55947"/>
                  <a:pt x="117647" y="41307"/>
                </a:cubicBezTo>
                <a:cubicBezTo>
                  <a:pt x="115294" y="26666"/>
                  <a:pt x="112313" y="15163"/>
                  <a:pt x="103843" y="8888"/>
                </a:cubicBezTo>
                <a:cubicBezTo>
                  <a:pt x="95372" y="2614"/>
                  <a:pt x="79215" y="0"/>
                  <a:pt x="66509" y="2614"/>
                </a:cubicBezTo>
                <a:close/>
              </a:path>
            </a:pathLst>
          </a:custGeom>
          <a:gradFill>
            <a:gsLst>
              <a:gs pos="0">
                <a:srgbClr val="DDDDDD"/>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001" name="Google Shape;3001;p90"/>
          <p:cNvSpPr/>
          <p:nvPr/>
        </p:nvSpPr>
        <p:spPr>
          <a:xfrm>
            <a:off x="4989512" y="1639888"/>
            <a:ext cx="1644649" cy="1071561"/>
          </a:xfrm>
          <a:custGeom>
            <a:rect b="b" l="l" r="r" t="t"/>
            <a:pathLst>
              <a:path extrusionOk="0" h="120000" w="120000">
                <a:moveTo>
                  <a:pt x="75057" y="1955"/>
                </a:moveTo>
                <a:cubicBezTo>
                  <a:pt x="67644" y="3377"/>
                  <a:pt x="53745" y="5866"/>
                  <a:pt x="45173" y="9422"/>
                </a:cubicBezTo>
                <a:cubicBezTo>
                  <a:pt x="36602" y="12977"/>
                  <a:pt x="28494" y="17777"/>
                  <a:pt x="23861" y="22933"/>
                </a:cubicBezTo>
                <a:cubicBezTo>
                  <a:pt x="19227" y="28088"/>
                  <a:pt x="21196" y="35733"/>
                  <a:pt x="17606" y="40711"/>
                </a:cubicBezTo>
                <a:cubicBezTo>
                  <a:pt x="14015" y="45688"/>
                  <a:pt x="5096" y="46044"/>
                  <a:pt x="2548" y="52800"/>
                </a:cubicBezTo>
                <a:cubicBezTo>
                  <a:pt x="0" y="59555"/>
                  <a:pt x="0" y="75911"/>
                  <a:pt x="2084" y="81600"/>
                </a:cubicBezTo>
                <a:cubicBezTo>
                  <a:pt x="4169" y="87288"/>
                  <a:pt x="6833" y="86044"/>
                  <a:pt x="15289" y="86933"/>
                </a:cubicBezTo>
                <a:cubicBezTo>
                  <a:pt x="23745" y="87822"/>
                  <a:pt x="44015" y="84977"/>
                  <a:pt x="53050" y="86933"/>
                </a:cubicBezTo>
                <a:cubicBezTo>
                  <a:pt x="62084" y="88888"/>
                  <a:pt x="63590" y="93688"/>
                  <a:pt x="69266" y="98666"/>
                </a:cubicBezTo>
                <a:cubicBezTo>
                  <a:pt x="74942" y="103644"/>
                  <a:pt x="81891" y="113600"/>
                  <a:pt x="87104" y="116800"/>
                </a:cubicBezTo>
                <a:cubicBezTo>
                  <a:pt x="92316" y="120000"/>
                  <a:pt x="96949" y="119111"/>
                  <a:pt x="100772" y="117511"/>
                </a:cubicBezTo>
                <a:cubicBezTo>
                  <a:pt x="104594" y="115911"/>
                  <a:pt x="107953" y="113600"/>
                  <a:pt x="110270" y="107200"/>
                </a:cubicBezTo>
                <a:cubicBezTo>
                  <a:pt x="112586" y="100800"/>
                  <a:pt x="113629" y="88355"/>
                  <a:pt x="114903" y="79111"/>
                </a:cubicBezTo>
                <a:cubicBezTo>
                  <a:pt x="116177" y="69866"/>
                  <a:pt x="117335" y="61688"/>
                  <a:pt x="117915" y="51733"/>
                </a:cubicBezTo>
                <a:cubicBezTo>
                  <a:pt x="118494" y="41777"/>
                  <a:pt x="120000" y="27200"/>
                  <a:pt x="118378" y="19022"/>
                </a:cubicBezTo>
                <a:cubicBezTo>
                  <a:pt x="116756" y="10844"/>
                  <a:pt x="112934" y="6044"/>
                  <a:pt x="108185" y="3022"/>
                </a:cubicBezTo>
                <a:cubicBezTo>
                  <a:pt x="103436" y="0"/>
                  <a:pt x="95444" y="711"/>
                  <a:pt x="89884" y="533"/>
                </a:cubicBezTo>
                <a:cubicBezTo>
                  <a:pt x="84324" y="355"/>
                  <a:pt x="82471" y="533"/>
                  <a:pt x="75057" y="1955"/>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002" name="Google Shape;3002;p90"/>
          <p:cNvGrpSpPr/>
          <p:nvPr/>
        </p:nvGrpSpPr>
        <p:grpSpPr>
          <a:xfrm>
            <a:off x="5076825" y="2974974"/>
            <a:ext cx="1458913" cy="932194"/>
            <a:chOff x="2888" y="1630"/>
            <a:chExt cx="979" cy="742"/>
          </a:xfrm>
        </p:grpSpPr>
        <p:sp>
          <p:nvSpPr>
            <p:cNvPr id="3003" name="Google Shape;3003;p90"/>
            <p:cNvSpPr/>
            <p:nvPr/>
          </p:nvSpPr>
          <p:spPr>
            <a:xfrm>
              <a:off x="3045" y="1840"/>
              <a:ext cx="662" cy="53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004" name="Google Shape;3004;p90"/>
            <p:cNvSpPr/>
            <p:nvPr/>
          </p:nvSpPr>
          <p:spPr>
            <a:xfrm>
              <a:off x="2888" y="1630"/>
              <a:ext cx="979" cy="252"/>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rgbClr val="00CCFF"/>
                </a:solidFill>
                <a:latin typeface="Times New Roman"/>
                <a:ea typeface="Times New Roman"/>
                <a:cs typeface="Times New Roman"/>
                <a:sym typeface="Times New Roman"/>
              </a:endParaRPr>
            </a:p>
          </p:txBody>
        </p:sp>
      </p:grpSp>
      <p:grpSp>
        <p:nvGrpSpPr>
          <p:cNvPr id="3005" name="Google Shape;3005;p90"/>
          <p:cNvGrpSpPr/>
          <p:nvPr/>
        </p:nvGrpSpPr>
        <p:grpSpPr>
          <a:xfrm>
            <a:off x="5775829" y="1828206"/>
            <a:ext cx="342280" cy="536011"/>
            <a:chOff x="3788" y="1034"/>
            <a:chExt cx="879" cy="1246"/>
          </a:xfrm>
        </p:grpSpPr>
        <p:cxnSp>
          <p:nvCxnSpPr>
            <p:cNvPr id="3006" name="Google Shape;3006;p90"/>
            <p:cNvCxnSpPr/>
            <p:nvPr/>
          </p:nvCxnSpPr>
          <p:spPr>
            <a:xfrm flipH="1">
              <a:off x="3992" y="1481"/>
              <a:ext cx="234" cy="723"/>
            </a:xfrm>
            <a:prstGeom prst="straightConnector1">
              <a:avLst/>
            </a:prstGeom>
            <a:noFill/>
            <a:ln cap="flat" cmpd="sng" w="9525">
              <a:solidFill>
                <a:schemeClr val="lt2"/>
              </a:solidFill>
              <a:prstDash val="solid"/>
              <a:round/>
              <a:headEnd len="sm" w="sm" type="none"/>
              <a:tailEnd len="sm" w="sm" type="none"/>
            </a:ln>
          </p:spPr>
        </p:cxnSp>
        <p:cxnSp>
          <p:nvCxnSpPr>
            <p:cNvPr id="3007" name="Google Shape;3007;p90"/>
            <p:cNvCxnSpPr/>
            <p:nvPr/>
          </p:nvCxnSpPr>
          <p:spPr>
            <a:xfrm>
              <a:off x="4227" y="1481"/>
              <a:ext cx="235" cy="719"/>
            </a:xfrm>
            <a:prstGeom prst="straightConnector1">
              <a:avLst/>
            </a:prstGeom>
            <a:noFill/>
            <a:ln cap="flat" cmpd="sng" w="9525">
              <a:solidFill>
                <a:schemeClr val="lt2"/>
              </a:solidFill>
              <a:prstDash val="solid"/>
              <a:round/>
              <a:headEnd len="sm" w="sm" type="none"/>
              <a:tailEnd len="sm" w="sm" type="none"/>
            </a:ln>
          </p:spPr>
        </p:cxnSp>
        <p:cxnSp>
          <p:nvCxnSpPr>
            <p:cNvPr id="3008" name="Google Shape;3008;p90"/>
            <p:cNvCxnSpPr/>
            <p:nvPr/>
          </p:nvCxnSpPr>
          <p:spPr>
            <a:xfrm>
              <a:off x="3991" y="2201"/>
              <a:ext cx="234" cy="78"/>
            </a:xfrm>
            <a:prstGeom prst="straightConnector1">
              <a:avLst/>
            </a:prstGeom>
            <a:noFill/>
            <a:ln cap="flat" cmpd="sng" w="9525">
              <a:solidFill>
                <a:schemeClr val="lt2"/>
              </a:solidFill>
              <a:prstDash val="solid"/>
              <a:round/>
              <a:headEnd len="sm" w="sm" type="none"/>
              <a:tailEnd len="sm" w="sm" type="none"/>
            </a:ln>
          </p:spPr>
        </p:cxnSp>
        <p:cxnSp>
          <p:nvCxnSpPr>
            <p:cNvPr id="3009" name="Google Shape;3009;p90"/>
            <p:cNvCxnSpPr/>
            <p:nvPr/>
          </p:nvCxnSpPr>
          <p:spPr>
            <a:xfrm flipH="1">
              <a:off x="4227" y="2201"/>
              <a:ext cx="235" cy="78"/>
            </a:xfrm>
            <a:prstGeom prst="straightConnector1">
              <a:avLst/>
            </a:prstGeom>
            <a:noFill/>
            <a:ln cap="flat" cmpd="sng" w="9525">
              <a:solidFill>
                <a:schemeClr val="lt2"/>
              </a:solidFill>
              <a:prstDash val="solid"/>
              <a:round/>
              <a:headEnd len="sm" w="sm" type="none"/>
              <a:tailEnd len="sm" w="sm" type="none"/>
            </a:ln>
          </p:spPr>
        </p:cxnSp>
        <p:cxnSp>
          <p:nvCxnSpPr>
            <p:cNvPr id="3010" name="Google Shape;3010;p90"/>
            <p:cNvCxnSpPr/>
            <p:nvPr/>
          </p:nvCxnSpPr>
          <p:spPr>
            <a:xfrm>
              <a:off x="4227" y="1497"/>
              <a:ext cx="0" cy="783"/>
            </a:xfrm>
            <a:prstGeom prst="straightConnector1">
              <a:avLst/>
            </a:prstGeom>
            <a:noFill/>
            <a:ln cap="flat" cmpd="sng" w="9525">
              <a:solidFill>
                <a:schemeClr val="lt2"/>
              </a:solidFill>
              <a:prstDash val="solid"/>
              <a:round/>
              <a:headEnd len="sm" w="sm" type="none"/>
              <a:tailEnd len="sm" w="sm" type="none"/>
            </a:ln>
          </p:spPr>
        </p:cxnSp>
        <p:cxnSp>
          <p:nvCxnSpPr>
            <p:cNvPr id="3011" name="Google Shape;3011;p90"/>
            <p:cNvCxnSpPr/>
            <p:nvPr/>
          </p:nvCxnSpPr>
          <p:spPr>
            <a:xfrm flipH="1" rot="10800000">
              <a:off x="3991" y="2126"/>
              <a:ext cx="234" cy="77"/>
            </a:xfrm>
            <a:prstGeom prst="straightConnector1">
              <a:avLst/>
            </a:prstGeom>
            <a:noFill/>
            <a:ln cap="flat" cmpd="sng" w="9525">
              <a:solidFill>
                <a:schemeClr val="lt2"/>
              </a:solidFill>
              <a:prstDash val="solid"/>
              <a:round/>
              <a:headEnd len="sm" w="sm" type="none"/>
              <a:tailEnd len="sm" w="sm" type="none"/>
            </a:ln>
          </p:spPr>
        </p:cxnSp>
        <p:cxnSp>
          <p:nvCxnSpPr>
            <p:cNvPr id="3012" name="Google Shape;3012;p90"/>
            <p:cNvCxnSpPr/>
            <p:nvPr/>
          </p:nvCxnSpPr>
          <p:spPr>
            <a:xfrm rot="10800000">
              <a:off x="4227" y="2127"/>
              <a:ext cx="235" cy="73"/>
            </a:xfrm>
            <a:prstGeom prst="straightConnector1">
              <a:avLst/>
            </a:prstGeom>
            <a:noFill/>
            <a:ln cap="flat" cmpd="sng" w="9525">
              <a:solidFill>
                <a:schemeClr val="lt2"/>
              </a:solidFill>
              <a:prstDash val="solid"/>
              <a:round/>
              <a:headEnd len="sm" w="sm" type="none"/>
              <a:tailEnd len="sm" w="sm" type="none"/>
            </a:ln>
          </p:spPr>
        </p:cxnSp>
        <p:cxnSp>
          <p:nvCxnSpPr>
            <p:cNvPr id="3013" name="Google Shape;3013;p90"/>
            <p:cNvCxnSpPr/>
            <p:nvPr/>
          </p:nvCxnSpPr>
          <p:spPr>
            <a:xfrm>
              <a:off x="4091" y="1889"/>
              <a:ext cx="135" cy="59"/>
            </a:xfrm>
            <a:prstGeom prst="straightConnector1">
              <a:avLst/>
            </a:prstGeom>
            <a:noFill/>
            <a:ln cap="flat" cmpd="sng" w="9525">
              <a:solidFill>
                <a:schemeClr val="lt2"/>
              </a:solidFill>
              <a:prstDash val="solid"/>
              <a:round/>
              <a:headEnd len="sm" w="sm" type="none"/>
              <a:tailEnd len="sm" w="sm" type="none"/>
            </a:ln>
          </p:spPr>
        </p:cxnSp>
        <p:cxnSp>
          <p:nvCxnSpPr>
            <p:cNvPr id="3014" name="Google Shape;3014;p90"/>
            <p:cNvCxnSpPr/>
            <p:nvPr/>
          </p:nvCxnSpPr>
          <p:spPr>
            <a:xfrm flipH="1" rot="10800000">
              <a:off x="4227" y="1890"/>
              <a:ext cx="143" cy="59"/>
            </a:xfrm>
            <a:prstGeom prst="straightConnector1">
              <a:avLst/>
            </a:prstGeom>
            <a:noFill/>
            <a:ln cap="flat" cmpd="sng" w="9525">
              <a:solidFill>
                <a:schemeClr val="lt2"/>
              </a:solidFill>
              <a:prstDash val="solid"/>
              <a:round/>
              <a:headEnd len="sm" w="sm" type="none"/>
              <a:tailEnd len="sm" w="sm" type="none"/>
            </a:ln>
          </p:spPr>
        </p:cxnSp>
        <p:cxnSp>
          <p:nvCxnSpPr>
            <p:cNvPr id="3015" name="Google Shape;3015;p90"/>
            <p:cNvCxnSpPr/>
            <p:nvPr/>
          </p:nvCxnSpPr>
          <p:spPr>
            <a:xfrm>
              <a:off x="4047" y="1995"/>
              <a:ext cx="175" cy="81"/>
            </a:xfrm>
            <a:prstGeom prst="straightConnector1">
              <a:avLst/>
            </a:prstGeom>
            <a:noFill/>
            <a:ln cap="flat" cmpd="sng" w="9525">
              <a:solidFill>
                <a:schemeClr val="lt2"/>
              </a:solidFill>
              <a:prstDash val="solid"/>
              <a:round/>
              <a:headEnd len="sm" w="sm" type="none"/>
              <a:tailEnd len="sm" w="sm" type="none"/>
            </a:ln>
          </p:spPr>
        </p:cxnSp>
        <p:cxnSp>
          <p:nvCxnSpPr>
            <p:cNvPr id="3016" name="Google Shape;3016;p90"/>
            <p:cNvCxnSpPr/>
            <p:nvPr/>
          </p:nvCxnSpPr>
          <p:spPr>
            <a:xfrm flipH="1" rot="10800000">
              <a:off x="4227" y="2011"/>
              <a:ext cx="176" cy="71"/>
            </a:xfrm>
            <a:prstGeom prst="straightConnector1">
              <a:avLst/>
            </a:prstGeom>
            <a:noFill/>
            <a:ln cap="flat" cmpd="sng" w="9525">
              <a:solidFill>
                <a:schemeClr val="lt2"/>
              </a:solidFill>
              <a:prstDash val="solid"/>
              <a:round/>
              <a:headEnd len="sm" w="sm" type="none"/>
              <a:tailEnd len="sm" w="sm" type="none"/>
            </a:ln>
          </p:spPr>
        </p:cxnSp>
        <p:cxnSp>
          <p:nvCxnSpPr>
            <p:cNvPr id="3017" name="Google Shape;3017;p90"/>
            <p:cNvCxnSpPr/>
            <p:nvPr/>
          </p:nvCxnSpPr>
          <p:spPr>
            <a:xfrm flipH="1" rot="10800000">
              <a:off x="4227" y="1782"/>
              <a:ext cx="89" cy="28"/>
            </a:xfrm>
            <a:prstGeom prst="straightConnector1">
              <a:avLst/>
            </a:prstGeom>
            <a:noFill/>
            <a:ln cap="flat" cmpd="sng" w="9525">
              <a:solidFill>
                <a:schemeClr val="lt2"/>
              </a:solidFill>
              <a:prstDash val="solid"/>
              <a:round/>
              <a:headEnd len="sm" w="sm" type="none"/>
              <a:tailEnd len="sm" w="sm" type="none"/>
            </a:ln>
          </p:spPr>
        </p:cxnSp>
        <p:cxnSp>
          <p:nvCxnSpPr>
            <p:cNvPr id="3018" name="Google Shape;3018;p90"/>
            <p:cNvCxnSpPr/>
            <p:nvPr/>
          </p:nvCxnSpPr>
          <p:spPr>
            <a:xfrm flipH="1" rot="10800000">
              <a:off x="4227" y="1632"/>
              <a:ext cx="56" cy="22"/>
            </a:xfrm>
            <a:prstGeom prst="straightConnector1">
              <a:avLst/>
            </a:prstGeom>
            <a:noFill/>
            <a:ln cap="flat" cmpd="sng" w="9525">
              <a:solidFill>
                <a:schemeClr val="lt2"/>
              </a:solidFill>
              <a:prstDash val="solid"/>
              <a:round/>
              <a:headEnd len="sm" w="sm" type="none"/>
              <a:tailEnd len="sm" w="sm" type="none"/>
            </a:ln>
          </p:spPr>
        </p:cxnSp>
        <p:cxnSp>
          <p:nvCxnSpPr>
            <p:cNvPr id="3019" name="Google Shape;3019;p90"/>
            <p:cNvCxnSpPr/>
            <p:nvPr/>
          </p:nvCxnSpPr>
          <p:spPr>
            <a:xfrm>
              <a:off x="4125" y="1771"/>
              <a:ext cx="109" cy="38"/>
            </a:xfrm>
            <a:prstGeom prst="straightConnector1">
              <a:avLst/>
            </a:prstGeom>
            <a:noFill/>
            <a:ln cap="flat" cmpd="sng" w="9525">
              <a:solidFill>
                <a:schemeClr val="lt2"/>
              </a:solidFill>
              <a:prstDash val="solid"/>
              <a:round/>
              <a:headEnd len="sm" w="sm" type="none"/>
              <a:tailEnd len="sm" w="sm" type="none"/>
            </a:ln>
          </p:spPr>
        </p:cxnSp>
        <p:cxnSp>
          <p:nvCxnSpPr>
            <p:cNvPr id="3020" name="Google Shape;3020;p90"/>
            <p:cNvCxnSpPr/>
            <p:nvPr/>
          </p:nvCxnSpPr>
          <p:spPr>
            <a:xfrm>
              <a:off x="4175" y="1625"/>
              <a:ext cx="62" cy="38"/>
            </a:xfrm>
            <a:prstGeom prst="straightConnector1">
              <a:avLst/>
            </a:prstGeom>
            <a:noFill/>
            <a:ln cap="flat" cmpd="sng" w="9525">
              <a:solidFill>
                <a:schemeClr val="lt2"/>
              </a:solidFill>
              <a:prstDash val="solid"/>
              <a:round/>
              <a:headEnd len="sm" w="sm" type="none"/>
              <a:tailEnd len="sm" w="sm" type="none"/>
            </a:ln>
          </p:spPr>
        </p:cxnSp>
        <p:grpSp>
          <p:nvGrpSpPr>
            <p:cNvPr id="3021" name="Google Shape;3021;p90"/>
            <p:cNvGrpSpPr/>
            <p:nvPr/>
          </p:nvGrpSpPr>
          <p:grpSpPr>
            <a:xfrm>
              <a:off x="4269" y="1382"/>
              <a:ext cx="399" cy="203"/>
              <a:chOff x="4227" y="1295"/>
              <a:chExt cx="877" cy="401"/>
            </a:xfrm>
          </p:grpSpPr>
          <p:cxnSp>
            <p:nvCxnSpPr>
              <p:cNvPr id="3022" name="Google Shape;3022;p90"/>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3023" name="Google Shape;3023;p90"/>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3024" name="Google Shape;3024;p90"/>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3025" name="Google Shape;3025;p90"/>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nvGrpSpPr>
            <p:cNvPr id="3026" name="Google Shape;3026;p90"/>
            <p:cNvGrpSpPr/>
            <p:nvPr/>
          </p:nvGrpSpPr>
          <p:grpSpPr>
            <a:xfrm rot="5700496">
              <a:off x="4048" y="1140"/>
              <a:ext cx="399" cy="203"/>
              <a:chOff x="4227" y="1295"/>
              <a:chExt cx="877" cy="401"/>
            </a:xfrm>
          </p:grpSpPr>
          <p:cxnSp>
            <p:nvCxnSpPr>
              <p:cNvPr id="3027" name="Google Shape;3027;p90"/>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3028" name="Google Shape;3028;p90"/>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3029" name="Google Shape;3029;p90"/>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3030" name="Google Shape;3030;p90"/>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nvGrpSpPr>
            <p:cNvPr id="3031" name="Google Shape;3031;p90"/>
            <p:cNvGrpSpPr/>
            <p:nvPr/>
          </p:nvGrpSpPr>
          <p:grpSpPr>
            <a:xfrm rot="10800000">
              <a:off x="3788" y="1368"/>
              <a:ext cx="399" cy="203"/>
              <a:chOff x="4227" y="1295"/>
              <a:chExt cx="877" cy="401"/>
            </a:xfrm>
          </p:grpSpPr>
          <p:cxnSp>
            <p:nvCxnSpPr>
              <p:cNvPr id="3032" name="Google Shape;3032;p90"/>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3033" name="Google Shape;3033;p90"/>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3034" name="Google Shape;3034;p90"/>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3035" name="Google Shape;3035;p90"/>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sp>
        <p:nvSpPr>
          <p:cNvPr id="3036" name="Google Shape;3036;p90"/>
          <p:cNvSpPr/>
          <p:nvPr/>
        </p:nvSpPr>
        <p:spPr>
          <a:xfrm>
            <a:off x="6835775" y="3652837"/>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037" name="Google Shape;3037;p90"/>
          <p:cNvCxnSpPr/>
          <p:nvPr/>
        </p:nvCxnSpPr>
        <p:spPr>
          <a:xfrm>
            <a:off x="6835775" y="36449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3038" name="Google Shape;3038;p90"/>
          <p:cNvCxnSpPr/>
          <p:nvPr/>
        </p:nvCxnSpPr>
        <p:spPr>
          <a:xfrm>
            <a:off x="7194550" y="3644900"/>
            <a:ext cx="0" cy="58738"/>
          </a:xfrm>
          <a:prstGeom prst="straightConnector1">
            <a:avLst/>
          </a:prstGeom>
          <a:noFill/>
          <a:ln cap="flat" cmpd="sng" w="12700">
            <a:solidFill>
              <a:schemeClr val="folHlink"/>
            </a:solidFill>
            <a:prstDash val="solid"/>
            <a:round/>
            <a:headEnd len="sm" w="sm" type="none"/>
            <a:tailEnd len="sm" w="sm" type="none"/>
          </a:ln>
        </p:spPr>
      </p:cxnSp>
      <p:sp>
        <p:nvSpPr>
          <p:cNvPr id="3039" name="Google Shape;3039;p90"/>
          <p:cNvSpPr/>
          <p:nvPr/>
        </p:nvSpPr>
        <p:spPr>
          <a:xfrm>
            <a:off x="6835775" y="36449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40" name="Google Shape;3040;p90"/>
          <p:cNvSpPr/>
          <p:nvPr/>
        </p:nvSpPr>
        <p:spPr>
          <a:xfrm>
            <a:off x="6832600" y="3576637"/>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041" name="Google Shape;3041;p90"/>
          <p:cNvGrpSpPr/>
          <p:nvPr/>
        </p:nvGrpSpPr>
        <p:grpSpPr>
          <a:xfrm>
            <a:off x="6918325" y="3600450"/>
            <a:ext cx="180670" cy="65088"/>
            <a:chOff x="2847" y="848"/>
            <a:chExt cx="141" cy="98"/>
          </a:xfrm>
        </p:grpSpPr>
        <p:cxnSp>
          <p:nvCxnSpPr>
            <p:cNvPr id="3042" name="Google Shape;3042;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43" name="Google Shape;3043;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044" name="Google Shape;3044;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045" name="Google Shape;3045;p90"/>
          <p:cNvGrpSpPr/>
          <p:nvPr/>
        </p:nvGrpSpPr>
        <p:grpSpPr>
          <a:xfrm flipH="1" rot="10800000">
            <a:off x="6918325" y="3600449"/>
            <a:ext cx="180670" cy="65088"/>
            <a:chOff x="2847" y="848"/>
            <a:chExt cx="141" cy="98"/>
          </a:xfrm>
        </p:grpSpPr>
        <p:cxnSp>
          <p:nvCxnSpPr>
            <p:cNvPr id="3046" name="Google Shape;3046;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47" name="Google Shape;3047;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048" name="Google Shape;3048;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3049" name="Google Shape;3049;p90"/>
          <p:cNvSpPr/>
          <p:nvPr/>
        </p:nvSpPr>
        <p:spPr>
          <a:xfrm>
            <a:off x="7191375" y="3932237"/>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050" name="Google Shape;3050;p90"/>
          <p:cNvCxnSpPr/>
          <p:nvPr/>
        </p:nvCxnSpPr>
        <p:spPr>
          <a:xfrm>
            <a:off x="7191375" y="39243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3051" name="Google Shape;3051;p90"/>
          <p:cNvCxnSpPr/>
          <p:nvPr/>
        </p:nvCxnSpPr>
        <p:spPr>
          <a:xfrm>
            <a:off x="7550150" y="3924300"/>
            <a:ext cx="0" cy="58738"/>
          </a:xfrm>
          <a:prstGeom prst="straightConnector1">
            <a:avLst/>
          </a:prstGeom>
          <a:noFill/>
          <a:ln cap="flat" cmpd="sng" w="12700">
            <a:solidFill>
              <a:schemeClr val="folHlink"/>
            </a:solidFill>
            <a:prstDash val="solid"/>
            <a:round/>
            <a:headEnd len="sm" w="sm" type="none"/>
            <a:tailEnd len="sm" w="sm" type="none"/>
          </a:ln>
        </p:spPr>
      </p:cxnSp>
      <p:sp>
        <p:nvSpPr>
          <p:cNvPr id="3052" name="Google Shape;3052;p90"/>
          <p:cNvSpPr/>
          <p:nvPr/>
        </p:nvSpPr>
        <p:spPr>
          <a:xfrm>
            <a:off x="7191375" y="39243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53" name="Google Shape;3053;p90"/>
          <p:cNvSpPr/>
          <p:nvPr/>
        </p:nvSpPr>
        <p:spPr>
          <a:xfrm>
            <a:off x="7188200" y="3856037"/>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054" name="Google Shape;3054;p90"/>
          <p:cNvGrpSpPr/>
          <p:nvPr/>
        </p:nvGrpSpPr>
        <p:grpSpPr>
          <a:xfrm>
            <a:off x="7273925" y="3879849"/>
            <a:ext cx="180670" cy="65088"/>
            <a:chOff x="2847" y="848"/>
            <a:chExt cx="141" cy="98"/>
          </a:xfrm>
        </p:grpSpPr>
        <p:cxnSp>
          <p:nvCxnSpPr>
            <p:cNvPr id="3055" name="Google Shape;3055;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56" name="Google Shape;3056;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057" name="Google Shape;3057;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058" name="Google Shape;3058;p90"/>
          <p:cNvGrpSpPr/>
          <p:nvPr/>
        </p:nvGrpSpPr>
        <p:grpSpPr>
          <a:xfrm flipH="1" rot="10800000">
            <a:off x="7273925" y="3879849"/>
            <a:ext cx="180670" cy="65088"/>
            <a:chOff x="2847" y="848"/>
            <a:chExt cx="141" cy="98"/>
          </a:xfrm>
        </p:grpSpPr>
        <p:cxnSp>
          <p:nvCxnSpPr>
            <p:cNvPr id="3059" name="Google Shape;3059;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60" name="Google Shape;3060;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061" name="Google Shape;3061;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3062" name="Google Shape;3062;p90"/>
          <p:cNvSpPr/>
          <p:nvPr/>
        </p:nvSpPr>
        <p:spPr>
          <a:xfrm>
            <a:off x="7470775" y="3665537"/>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063" name="Google Shape;3063;p90"/>
          <p:cNvCxnSpPr/>
          <p:nvPr/>
        </p:nvCxnSpPr>
        <p:spPr>
          <a:xfrm>
            <a:off x="7470775" y="36576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3064" name="Google Shape;3064;p90"/>
          <p:cNvCxnSpPr/>
          <p:nvPr/>
        </p:nvCxnSpPr>
        <p:spPr>
          <a:xfrm>
            <a:off x="7829550" y="3657600"/>
            <a:ext cx="0" cy="58738"/>
          </a:xfrm>
          <a:prstGeom prst="straightConnector1">
            <a:avLst/>
          </a:prstGeom>
          <a:noFill/>
          <a:ln cap="flat" cmpd="sng" w="12700">
            <a:solidFill>
              <a:schemeClr val="folHlink"/>
            </a:solidFill>
            <a:prstDash val="solid"/>
            <a:round/>
            <a:headEnd len="sm" w="sm" type="none"/>
            <a:tailEnd len="sm" w="sm" type="none"/>
          </a:ln>
        </p:spPr>
      </p:cxnSp>
      <p:sp>
        <p:nvSpPr>
          <p:cNvPr id="3065" name="Google Shape;3065;p90"/>
          <p:cNvSpPr/>
          <p:nvPr/>
        </p:nvSpPr>
        <p:spPr>
          <a:xfrm>
            <a:off x="7470775" y="36576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66" name="Google Shape;3066;p90"/>
          <p:cNvSpPr/>
          <p:nvPr/>
        </p:nvSpPr>
        <p:spPr>
          <a:xfrm>
            <a:off x="7467600" y="3589337"/>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067" name="Google Shape;3067;p90"/>
          <p:cNvGrpSpPr/>
          <p:nvPr/>
        </p:nvGrpSpPr>
        <p:grpSpPr>
          <a:xfrm>
            <a:off x="7553325" y="3613150"/>
            <a:ext cx="180670" cy="65088"/>
            <a:chOff x="2847" y="848"/>
            <a:chExt cx="141" cy="98"/>
          </a:xfrm>
        </p:grpSpPr>
        <p:cxnSp>
          <p:nvCxnSpPr>
            <p:cNvPr id="3068" name="Google Shape;3068;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69" name="Google Shape;3069;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070" name="Google Shape;3070;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071" name="Google Shape;3071;p90"/>
          <p:cNvGrpSpPr/>
          <p:nvPr/>
        </p:nvGrpSpPr>
        <p:grpSpPr>
          <a:xfrm flipH="1" rot="10800000">
            <a:off x="7553325" y="3613149"/>
            <a:ext cx="180670" cy="65088"/>
            <a:chOff x="2847" y="848"/>
            <a:chExt cx="141" cy="98"/>
          </a:xfrm>
        </p:grpSpPr>
        <p:cxnSp>
          <p:nvCxnSpPr>
            <p:cNvPr id="3072" name="Google Shape;3072;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73" name="Google Shape;3073;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074" name="Google Shape;3074;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3075" name="Google Shape;3075;p90"/>
          <p:cNvSpPr/>
          <p:nvPr/>
        </p:nvSpPr>
        <p:spPr>
          <a:xfrm>
            <a:off x="6935788" y="2503488"/>
            <a:ext cx="347662" cy="8890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076" name="Google Shape;3076;p90"/>
          <p:cNvCxnSpPr/>
          <p:nvPr/>
        </p:nvCxnSpPr>
        <p:spPr>
          <a:xfrm>
            <a:off x="6935788" y="2495550"/>
            <a:ext cx="0" cy="55562"/>
          </a:xfrm>
          <a:prstGeom prst="straightConnector1">
            <a:avLst/>
          </a:prstGeom>
          <a:noFill/>
          <a:ln cap="flat" cmpd="sng" w="12700">
            <a:solidFill>
              <a:schemeClr val="folHlink"/>
            </a:solidFill>
            <a:prstDash val="solid"/>
            <a:round/>
            <a:headEnd len="sm" w="sm" type="none"/>
            <a:tailEnd len="sm" w="sm" type="none"/>
          </a:ln>
        </p:spPr>
      </p:cxnSp>
      <p:cxnSp>
        <p:nvCxnSpPr>
          <p:cNvPr id="3077" name="Google Shape;3077;p90"/>
          <p:cNvCxnSpPr/>
          <p:nvPr/>
        </p:nvCxnSpPr>
        <p:spPr>
          <a:xfrm>
            <a:off x="7283450" y="2495550"/>
            <a:ext cx="0" cy="55562"/>
          </a:xfrm>
          <a:prstGeom prst="straightConnector1">
            <a:avLst/>
          </a:prstGeom>
          <a:noFill/>
          <a:ln cap="flat" cmpd="sng" w="12700">
            <a:solidFill>
              <a:schemeClr val="folHlink"/>
            </a:solidFill>
            <a:prstDash val="solid"/>
            <a:round/>
            <a:headEnd len="sm" w="sm" type="none"/>
            <a:tailEnd len="sm" w="sm" type="none"/>
          </a:ln>
        </p:spPr>
      </p:cxnSp>
      <p:sp>
        <p:nvSpPr>
          <p:cNvPr id="3078" name="Google Shape;3078;p90"/>
          <p:cNvSpPr/>
          <p:nvPr/>
        </p:nvSpPr>
        <p:spPr>
          <a:xfrm>
            <a:off x="6935788" y="2495550"/>
            <a:ext cx="344486"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79" name="Google Shape;3079;p90"/>
          <p:cNvSpPr/>
          <p:nvPr/>
        </p:nvSpPr>
        <p:spPr>
          <a:xfrm>
            <a:off x="6932613" y="2432050"/>
            <a:ext cx="347662" cy="103188"/>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080" name="Google Shape;3080;p90"/>
          <p:cNvGrpSpPr/>
          <p:nvPr/>
        </p:nvGrpSpPr>
        <p:grpSpPr>
          <a:xfrm>
            <a:off x="7016749" y="2454275"/>
            <a:ext cx="172675" cy="61913"/>
            <a:chOff x="2847" y="848"/>
            <a:chExt cx="141" cy="98"/>
          </a:xfrm>
        </p:grpSpPr>
        <p:cxnSp>
          <p:nvCxnSpPr>
            <p:cNvPr id="3081" name="Google Shape;3081;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82" name="Google Shape;3082;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083" name="Google Shape;3083;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084" name="Google Shape;3084;p90"/>
          <p:cNvGrpSpPr/>
          <p:nvPr/>
        </p:nvGrpSpPr>
        <p:grpSpPr>
          <a:xfrm flipH="1" rot="10800000">
            <a:off x="7016749" y="2454274"/>
            <a:ext cx="172675" cy="60325"/>
            <a:chOff x="2847" y="848"/>
            <a:chExt cx="141" cy="98"/>
          </a:xfrm>
        </p:grpSpPr>
        <p:cxnSp>
          <p:nvCxnSpPr>
            <p:cNvPr id="3085" name="Google Shape;3085;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86" name="Google Shape;3086;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087" name="Google Shape;3087;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3088" name="Google Shape;3088;p90"/>
          <p:cNvSpPr/>
          <p:nvPr/>
        </p:nvSpPr>
        <p:spPr>
          <a:xfrm>
            <a:off x="6934200" y="2763838"/>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089" name="Google Shape;3089;p90"/>
          <p:cNvCxnSpPr/>
          <p:nvPr/>
        </p:nvCxnSpPr>
        <p:spPr>
          <a:xfrm>
            <a:off x="6934200" y="27559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3090" name="Google Shape;3090;p90"/>
          <p:cNvCxnSpPr/>
          <p:nvPr/>
        </p:nvCxnSpPr>
        <p:spPr>
          <a:xfrm>
            <a:off x="7292975" y="2755900"/>
            <a:ext cx="0" cy="58738"/>
          </a:xfrm>
          <a:prstGeom prst="straightConnector1">
            <a:avLst/>
          </a:prstGeom>
          <a:noFill/>
          <a:ln cap="flat" cmpd="sng" w="12700">
            <a:solidFill>
              <a:schemeClr val="folHlink"/>
            </a:solidFill>
            <a:prstDash val="solid"/>
            <a:round/>
            <a:headEnd len="sm" w="sm" type="none"/>
            <a:tailEnd len="sm" w="sm" type="none"/>
          </a:ln>
        </p:spPr>
      </p:cxnSp>
      <p:sp>
        <p:nvSpPr>
          <p:cNvPr id="3091" name="Google Shape;3091;p90"/>
          <p:cNvSpPr/>
          <p:nvPr/>
        </p:nvSpPr>
        <p:spPr>
          <a:xfrm>
            <a:off x="6934200" y="27559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92" name="Google Shape;3092;p90"/>
          <p:cNvSpPr/>
          <p:nvPr/>
        </p:nvSpPr>
        <p:spPr>
          <a:xfrm>
            <a:off x="6931025" y="2687638"/>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093" name="Google Shape;3093;p90"/>
          <p:cNvGrpSpPr/>
          <p:nvPr/>
        </p:nvGrpSpPr>
        <p:grpSpPr>
          <a:xfrm>
            <a:off x="7016750" y="2711450"/>
            <a:ext cx="180670" cy="65088"/>
            <a:chOff x="2847" y="848"/>
            <a:chExt cx="141" cy="98"/>
          </a:xfrm>
        </p:grpSpPr>
        <p:cxnSp>
          <p:nvCxnSpPr>
            <p:cNvPr id="3094" name="Google Shape;3094;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95" name="Google Shape;3095;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096" name="Google Shape;3096;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097" name="Google Shape;3097;p90"/>
          <p:cNvGrpSpPr/>
          <p:nvPr/>
        </p:nvGrpSpPr>
        <p:grpSpPr>
          <a:xfrm flipH="1" rot="10800000">
            <a:off x="7016750" y="2711449"/>
            <a:ext cx="180670" cy="65088"/>
            <a:chOff x="2847" y="848"/>
            <a:chExt cx="141" cy="98"/>
          </a:xfrm>
        </p:grpSpPr>
        <p:cxnSp>
          <p:nvCxnSpPr>
            <p:cNvPr id="3098" name="Google Shape;3098;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099" name="Google Shape;3099;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00" name="Google Shape;3100;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3101" name="Google Shape;3101;p90"/>
          <p:cNvSpPr/>
          <p:nvPr/>
        </p:nvSpPr>
        <p:spPr>
          <a:xfrm>
            <a:off x="7410450" y="2405063"/>
            <a:ext cx="330200" cy="85724"/>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102" name="Google Shape;3102;p90"/>
          <p:cNvCxnSpPr/>
          <p:nvPr/>
        </p:nvCxnSpPr>
        <p:spPr>
          <a:xfrm>
            <a:off x="7410450" y="2398713"/>
            <a:ext cx="0" cy="52387"/>
          </a:xfrm>
          <a:prstGeom prst="straightConnector1">
            <a:avLst/>
          </a:prstGeom>
          <a:noFill/>
          <a:ln cap="flat" cmpd="sng" w="12700">
            <a:solidFill>
              <a:schemeClr val="folHlink"/>
            </a:solidFill>
            <a:prstDash val="solid"/>
            <a:round/>
            <a:headEnd len="sm" w="sm" type="none"/>
            <a:tailEnd len="sm" w="sm" type="none"/>
          </a:ln>
        </p:spPr>
      </p:cxnSp>
      <p:cxnSp>
        <p:nvCxnSpPr>
          <p:cNvPr id="3103" name="Google Shape;3103;p90"/>
          <p:cNvCxnSpPr/>
          <p:nvPr/>
        </p:nvCxnSpPr>
        <p:spPr>
          <a:xfrm>
            <a:off x="7740650" y="2398713"/>
            <a:ext cx="0" cy="52387"/>
          </a:xfrm>
          <a:prstGeom prst="straightConnector1">
            <a:avLst/>
          </a:prstGeom>
          <a:noFill/>
          <a:ln cap="flat" cmpd="sng" w="12700">
            <a:solidFill>
              <a:schemeClr val="folHlink"/>
            </a:solidFill>
            <a:prstDash val="solid"/>
            <a:round/>
            <a:headEnd len="sm" w="sm" type="none"/>
            <a:tailEnd len="sm" w="sm" type="none"/>
          </a:ln>
        </p:spPr>
      </p:cxnSp>
      <p:sp>
        <p:nvSpPr>
          <p:cNvPr id="3104" name="Google Shape;3104;p90"/>
          <p:cNvSpPr/>
          <p:nvPr/>
        </p:nvSpPr>
        <p:spPr>
          <a:xfrm>
            <a:off x="7410450" y="2398713"/>
            <a:ext cx="327025" cy="5238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lt2"/>
              </a:solidFill>
              <a:latin typeface="Times New Roman"/>
              <a:ea typeface="Times New Roman"/>
              <a:cs typeface="Times New Roman"/>
              <a:sym typeface="Times New Roman"/>
            </a:endParaRPr>
          </a:p>
        </p:txBody>
      </p:sp>
      <p:sp>
        <p:nvSpPr>
          <p:cNvPr id="3105" name="Google Shape;3105;p90"/>
          <p:cNvSpPr/>
          <p:nvPr/>
        </p:nvSpPr>
        <p:spPr>
          <a:xfrm>
            <a:off x="7407275" y="2336800"/>
            <a:ext cx="330200" cy="100013"/>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106" name="Google Shape;3106;p90"/>
          <p:cNvGrpSpPr/>
          <p:nvPr/>
        </p:nvGrpSpPr>
        <p:grpSpPr>
          <a:xfrm>
            <a:off x="7486649" y="2359024"/>
            <a:ext cx="164681" cy="57150"/>
            <a:chOff x="2847" y="848"/>
            <a:chExt cx="141" cy="98"/>
          </a:xfrm>
        </p:grpSpPr>
        <p:cxnSp>
          <p:nvCxnSpPr>
            <p:cNvPr id="3107" name="Google Shape;3107;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08" name="Google Shape;3108;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09" name="Google Shape;3109;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110" name="Google Shape;3110;p90"/>
          <p:cNvGrpSpPr/>
          <p:nvPr/>
        </p:nvGrpSpPr>
        <p:grpSpPr>
          <a:xfrm flipH="1" rot="10800000">
            <a:off x="7486649" y="2357438"/>
            <a:ext cx="164681" cy="58736"/>
            <a:chOff x="2847" y="848"/>
            <a:chExt cx="141" cy="98"/>
          </a:xfrm>
        </p:grpSpPr>
        <p:cxnSp>
          <p:nvCxnSpPr>
            <p:cNvPr id="3111" name="Google Shape;3111;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12" name="Google Shape;3112;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13" name="Google Shape;3113;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3114" name="Google Shape;3114;p90"/>
          <p:cNvSpPr/>
          <p:nvPr/>
        </p:nvSpPr>
        <p:spPr>
          <a:xfrm>
            <a:off x="7496175" y="2763838"/>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115" name="Google Shape;3115;p90"/>
          <p:cNvCxnSpPr/>
          <p:nvPr/>
        </p:nvCxnSpPr>
        <p:spPr>
          <a:xfrm>
            <a:off x="7496175" y="27559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3116" name="Google Shape;3116;p90"/>
          <p:cNvCxnSpPr/>
          <p:nvPr/>
        </p:nvCxnSpPr>
        <p:spPr>
          <a:xfrm>
            <a:off x="7854950" y="2755900"/>
            <a:ext cx="0" cy="58738"/>
          </a:xfrm>
          <a:prstGeom prst="straightConnector1">
            <a:avLst/>
          </a:prstGeom>
          <a:noFill/>
          <a:ln cap="flat" cmpd="sng" w="12700">
            <a:solidFill>
              <a:schemeClr val="folHlink"/>
            </a:solidFill>
            <a:prstDash val="solid"/>
            <a:round/>
            <a:headEnd len="sm" w="sm" type="none"/>
            <a:tailEnd len="sm" w="sm" type="none"/>
          </a:ln>
        </p:spPr>
      </p:cxnSp>
      <p:sp>
        <p:nvSpPr>
          <p:cNvPr id="3117" name="Google Shape;3117;p90"/>
          <p:cNvSpPr/>
          <p:nvPr/>
        </p:nvSpPr>
        <p:spPr>
          <a:xfrm>
            <a:off x="7496175" y="27559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18" name="Google Shape;3118;p90"/>
          <p:cNvSpPr/>
          <p:nvPr/>
        </p:nvSpPr>
        <p:spPr>
          <a:xfrm>
            <a:off x="7493000" y="2687638"/>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119" name="Google Shape;3119;p90"/>
          <p:cNvGrpSpPr/>
          <p:nvPr/>
        </p:nvGrpSpPr>
        <p:grpSpPr>
          <a:xfrm>
            <a:off x="7578725" y="2711450"/>
            <a:ext cx="180670" cy="65088"/>
            <a:chOff x="2847" y="848"/>
            <a:chExt cx="141" cy="98"/>
          </a:xfrm>
        </p:grpSpPr>
        <p:cxnSp>
          <p:nvCxnSpPr>
            <p:cNvPr id="3120" name="Google Shape;3120;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21" name="Google Shape;3121;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22" name="Google Shape;3122;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123" name="Google Shape;3123;p90"/>
          <p:cNvGrpSpPr/>
          <p:nvPr/>
        </p:nvGrpSpPr>
        <p:grpSpPr>
          <a:xfrm flipH="1" rot="10800000">
            <a:off x="7578725" y="2711449"/>
            <a:ext cx="180670" cy="65088"/>
            <a:chOff x="2847" y="848"/>
            <a:chExt cx="141" cy="98"/>
          </a:xfrm>
        </p:grpSpPr>
        <p:cxnSp>
          <p:nvCxnSpPr>
            <p:cNvPr id="3124" name="Google Shape;3124;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25" name="Google Shape;3125;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26" name="Google Shape;3126;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3127" name="Google Shape;3127;p90"/>
          <p:cNvSpPr/>
          <p:nvPr/>
        </p:nvSpPr>
        <p:spPr>
          <a:xfrm>
            <a:off x="6086475" y="2498725"/>
            <a:ext cx="346074" cy="87313"/>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128" name="Google Shape;3128;p90"/>
          <p:cNvCxnSpPr/>
          <p:nvPr/>
        </p:nvCxnSpPr>
        <p:spPr>
          <a:xfrm>
            <a:off x="6086475" y="2490788"/>
            <a:ext cx="0" cy="53974"/>
          </a:xfrm>
          <a:prstGeom prst="straightConnector1">
            <a:avLst/>
          </a:prstGeom>
          <a:noFill/>
          <a:ln cap="flat" cmpd="sng" w="12700">
            <a:solidFill>
              <a:schemeClr val="folHlink"/>
            </a:solidFill>
            <a:prstDash val="solid"/>
            <a:round/>
            <a:headEnd len="sm" w="sm" type="none"/>
            <a:tailEnd len="sm" w="sm" type="none"/>
          </a:ln>
        </p:spPr>
      </p:cxnSp>
      <p:cxnSp>
        <p:nvCxnSpPr>
          <p:cNvPr id="3129" name="Google Shape;3129;p90"/>
          <p:cNvCxnSpPr/>
          <p:nvPr/>
        </p:nvCxnSpPr>
        <p:spPr>
          <a:xfrm>
            <a:off x="6432550" y="2490788"/>
            <a:ext cx="0" cy="53974"/>
          </a:xfrm>
          <a:prstGeom prst="straightConnector1">
            <a:avLst/>
          </a:prstGeom>
          <a:noFill/>
          <a:ln cap="flat" cmpd="sng" w="12700">
            <a:solidFill>
              <a:schemeClr val="folHlink"/>
            </a:solidFill>
            <a:prstDash val="solid"/>
            <a:round/>
            <a:headEnd len="sm" w="sm" type="none"/>
            <a:tailEnd len="sm" w="sm" type="none"/>
          </a:ln>
        </p:spPr>
      </p:cxnSp>
      <p:sp>
        <p:nvSpPr>
          <p:cNvPr id="3130" name="Google Shape;3130;p90"/>
          <p:cNvSpPr/>
          <p:nvPr/>
        </p:nvSpPr>
        <p:spPr>
          <a:xfrm>
            <a:off x="6086475" y="2490788"/>
            <a:ext cx="342899"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31" name="Google Shape;3131;p90"/>
          <p:cNvSpPr/>
          <p:nvPr/>
        </p:nvSpPr>
        <p:spPr>
          <a:xfrm>
            <a:off x="6083300" y="2427288"/>
            <a:ext cx="346074" cy="10318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132" name="Google Shape;3132;p90"/>
          <p:cNvGrpSpPr/>
          <p:nvPr/>
        </p:nvGrpSpPr>
        <p:grpSpPr>
          <a:xfrm>
            <a:off x="6167437" y="2449512"/>
            <a:ext cx="172675" cy="60325"/>
            <a:chOff x="2847" y="848"/>
            <a:chExt cx="141" cy="98"/>
          </a:xfrm>
        </p:grpSpPr>
        <p:cxnSp>
          <p:nvCxnSpPr>
            <p:cNvPr id="3133" name="Google Shape;3133;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34" name="Google Shape;3134;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35" name="Google Shape;3135;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136" name="Google Shape;3136;p90"/>
          <p:cNvGrpSpPr/>
          <p:nvPr/>
        </p:nvGrpSpPr>
        <p:grpSpPr>
          <a:xfrm flipH="1" rot="10800000">
            <a:off x="6167437" y="2449513"/>
            <a:ext cx="172675" cy="58736"/>
            <a:chOff x="2847" y="848"/>
            <a:chExt cx="141" cy="98"/>
          </a:xfrm>
        </p:grpSpPr>
        <p:cxnSp>
          <p:nvCxnSpPr>
            <p:cNvPr id="3137" name="Google Shape;3137;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38" name="Google Shape;3138;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39" name="Google Shape;3139;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3140" name="Google Shape;3140;p90"/>
          <p:cNvSpPr/>
          <p:nvPr/>
        </p:nvSpPr>
        <p:spPr>
          <a:xfrm>
            <a:off x="5780087" y="3648075"/>
            <a:ext cx="346074" cy="87313"/>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141" name="Google Shape;3141;p90"/>
          <p:cNvCxnSpPr/>
          <p:nvPr/>
        </p:nvCxnSpPr>
        <p:spPr>
          <a:xfrm>
            <a:off x="5780087" y="3640137"/>
            <a:ext cx="0" cy="53974"/>
          </a:xfrm>
          <a:prstGeom prst="straightConnector1">
            <a:avLst/>
          </a:prstGeom>
          <a:noFill/>
          <a:ln cap="flat" cmpd="sng" w="12700">
            <a:solidFill>
              <a:schemeClr val="folHlink"/>
            </a:solidFill>
            <a:prstDash val="solid"/>
            <a:round/>
            <a:headEnd len="sm" w="sm" type="none"/>
            <a:tailEnd len="sm" w="sm" type="none"/>
          </a:ln>
        </p:spPr>
      </p:cxnSp>
      <p:cxnSp>
        <p:nvCxnSpPr>
          <p:cNvPr id="3142" name="Google Shape;3142;p90"/>
          <p:cNvCxnSpPr/>
          <p:nvPr/>
        </p:nvCxnSpPr>
        <p:spPr>
          <a:xfrm>
            <a:off x="6126162" y="3640137"/>
            <a:ext cx="0" cy="53974"/>
          </a:xfrm>
          <a:prstGeom prst="straightConnector1">
            <a:avLst/>
          </a:prstGeom>
          <a:noFill/>
          <a:ln cap="flat" cmpd="sng" w="12700">
            <a:solidFill>
              <a:schemeClr val="folHlink"/>
            </a:solidFill>
            <a:prstDash val="solid"/>
            <a:round/>
            <a:headEnd len="sm" w="sm" type="none"/>
            <a:tailEnd len="sm" w="sm" type="none"/>
          </a:ln>
        </p:spPr>
      </p:cxnSp>
      <p:sp>
        <p:nvSpPr>
          <p:cNvPr id="3143" name="Google Shape;3143;p90"/>
          <p:cNvSpPr/>
          <p:nvPr/>
        </p:nvSpPr>
        <p:spPr>
          <a:xfrm>
            <a:off x="5780087" y="3640137"/>
            <a:ext cx="342899"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44" name="Google Shape;3144;p90"/>
          <p:cNvSpPr/>
          <p:nvPr/>
        </p:nvSpPr>
        <p:spPr>
          <a:xfrm>
            <a:off x="5776912" y="3576637"/>
            <a:ext cx="346074" cy="10318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145" name="Google Shape;3145;p90"/>
          <p:cNvGrpSpPr/>
          <p:nvPr/>
        </p:nvGrpSpPr>
        <p:grpSpPr>
          <a:xfrm>
            <a:off x="5861049" y="3598862"/>
            <a:ext cx="172675" cy="60325"/>
            <a:chOff x="2847" y="848"/>
            <a:chExt cx="141" cy="98"/>
          </a:xfrm>
        </p:grpSpPr>
        <p:cxnSp>
          <p:nvCxnSpPr>
            <p:cNvPr id="3146" name="Google Shape;3146;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47" name="Google Shape;3147;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48" name="Google Shape;3148;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149" name="Google Shape;3149;p90"/>
          <p:cNvGrpSpPr/>
          <p:nvPr/>
        </p:nvGrpSpPr>
        <p:grpSpPr>
          <a:xfrm flipH="1" rot="10800000">
            <a:off x="5861049" y="3598862"/>
            <a:ext cx="172675" cy="58736"/>
            <a:chOff x="2847" y="848"/>
            <a:chExt cx="141" cy="98"/>
          </a:xfrm>
        </p:grpSpPr>
        <p:cxnSp>
          <p:nvCxnSpPr>
            <p:cNvPr id="3150" name="Google Shape;3150;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51" name="Google Shape;3151;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52" name="Google Shape;3152;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cxnSp>
        <p:nvCxnSpPr>
          <p:cNvPr id="3153" name="Google Shape;3153;p90"/>
          <p:cNvCxnSpPr/>
          <p:nvPr/>
        </p:nvCxnSpPr>
        <p:spPr>
          <a:xfrm flipH="1" rot="10800000">
            <a:off x="6978650" y="4005262"/>
            <a:ext cx="227013" cy="436562"/>
          </a:xfrm>
          <a:prstGeom prst="straightConnector1">
            <a:avLst/>
          </a:prstGeom>
          <a:noFill/>
          <a:ln cap="flat" cmpd="sng" w="9525">
            <a:solidFill>
              <a:schemeClr val="lt2"/>
            </a:solidFill>
            <a:prstDash val="solid"/>
            <a:round/>
            <a:headEnd len="sm" w="sm" type="none"/>
            <a:tailEnd len="sm" w="sm" type="none"/>
          </a:ln>
        </p:spPr>
      </p:cxnSp>
      <p:cxnSp>
        <p:nvCxnSpPr>
          <p:cNvPr id="3154" name="Google Shape;3154;p90"/>
          <p:cNvCxnSpPr/>
          <p:nvPr/>
        </p:nvCxnSpPr>
        <p:spPr>
          <a:xfrm>
            <a:off x="7102475" y="3743325"/>
            <a:ext cx="163513" cy="120649"/>
          </a:xfrm>
          <a:prstGeom prst="straightConnector1">
            <a:avLst/>
          </a:prstGeom>
          <a:noFill/>
          <a:ln cap="flat" cmpd="sng" w="9525">
            <a:solidFill>
              <a:schemeClr val="lt2"/>
            </a:solidFill>
            <a:prstDash val="solid"/>
            <a:round/>
            <a:headEnd len="sm" w="sm" type="none"/>
            <a:tailEnd len="sm" w="sm" type="none"/>
          </a:ln>
        </p:spPr>
      </p:cxnSp>
      <p:cxnSp>
        <p:nvCxnSpPr>
          <p:cNvPr id="3155" name="Google Shape;3155;p90"/>
          <p:cNvCxnSpPr/>
          <p:nvPr/>
        </p:nvCxnSpPr>
        <p:spPr>
          <a:xfrm>
            <a:off x="7199313" y="3663950"/>
            <a:ext cx="279399" cy="0"/>
          </a:xfrm>
          <a:prstGeom prst="straightConnector1">
            <a:avLst/>
          </a:prstGeom>
          <a:noFill/>
          <a:ln cap="flat" cmpd="sng" w="9525">
            <a:solidFill>
              <a:schemeClr val="lt2"/>
            </a:solidFill>
            <a:prstDash val="solid"/>
            <a:round/>
            <a:headEnd len="sm" w="sm" type="none"/>
            <a:tailEnd len="sm" w="sm" type="none"/>
          </a:ln>
        </p:spPr>
      </p:cxnSp>
      <p:cxnSp>
        <p:nvCxnSpPr>
          <p:cNvPr id="3156" name="Google Shape;3156;p90"/>
          <p:cNvCxnSpPr/>
          <p:nvPr/>
        </p:nvCxnSpPr>
        <p:spPr>
          <a:xfrm flipH="1" rot="10800000">
            <a:off x="7435850" y="3749675"/>
            <a:ext cx="134938" cy="104774"/>
          </a:xfrm>
          <a:prstGeom prst="straightConnector1">
            <a:avLst/>
          </a:prstGeom>
          <a:noFill/>
          <a:ln cap="flat" cmpd="sng" w="9525">
            <a:solidFill>
              <a:schemeClr val="lt2"/>
            </a:solidFill>
            <a:prstDash val="solid"/>
            <a:round/>
            <a:headEnd len="sm" w="sm" type="none"/>
            <a:tailEnd len="sm" w="sm" type="none"/>
          </a:ln>
        </p:spPr>
      </p:cxnSp>
      <p:cxnSp>
        <p:nvCxnSpPr>
          <p:cNvPr id="3157" name="Google Shape;3157;p90"/>
          <p:cNvCxnSpPr/>
          <p:nvPr/>
        </p:nvCxnSpPr>
        <p:spPr>
          <a:xfrm>
            <a:off x="6134100" y="3670300"/>
            <a:ext cx="679449" cy="0"/>
          </a:xfrm>
          <a:prstGeom prst="straightConnector1">
            <a:avLst/>
          </a:prstGeom>
          <a:noFill/>
          <a:ln cap="flat" cmpd="sng" w="9525">
            <a:solidFill>
              <a:schemeClr val="lt2"/>
            </a:solidFill>
            <a:prstDash val="solid"/>
            <a:round/>
            <a:headEnd len="sm" w="sm" type="none"/>
            <a:tailEnd len="sm" w="sm" type="none"/>
          </a:ln>
        </p:spPr>
      </p:cxnSp>
      <p:cxnSp>
        <p:nvCxnSpPr>
          <p:cNvPr id="3158" name="Google Shape;3158;p90"/>
          <p:cNvCxnSpPr/>
          <p:nvPr/>
        </p:nvCxnSpPr>
        <p:spPr>
          <a:xfrm>
            <a:off x="6429375" y="2517775"/>
            <a:ext cx="509588" cy="3174"/>
          </a:xfrm>
          <a:prstGeom prst="straightConnector1">
            <a:avLst/>
          </a:prstGeom>
          <a:noFill/>
          <a:ln cap="flat" cmpd="sng" w="9525">
            <a:solidFill>
              <a:schemeClr val="lt2"/>
            </a:solidFill>
            <a:prstDash val="solid"/>
            <a:round/>
            <a:headEnd len="sm" w="sm" type="none"/>
            <a:tailEnd len="sm" w="sm" type="none"/>
          </a:ln>
        </p:spPr>
      </p:cxnSp>
      <p:cxnSp>
        <p:nvCxnSpPr>
          <p:cNvPr id="3159" name="Google Shape;3159;p90"/>
          <p:cNvCxnSpPr/>
          <p:nvPr/>
        </p:nvCxnSpPr>
        <p:spPr>
          <a:xfrm>
            <a:off x="5995987" y="2346325"/>
            <a:ext cx="152399" cy="82550"/>
          </a:xfrm>
          <a:prstGeom prst="straightConnector1">
            <a:avLst/>
          </a:prstGeom>
          <a:noFill/>
          <a:ln cap="flat" cmpd="sng" w="9525">
            <a:solidFill>
              <a:schemeClr val="lt2"/>
            </a:solidFill>
            <a:prstDash val="solid"/>
            <a:round/>
            <a:headEnd len="sm" w="sm" type="none"/>
            <a:tailEnd len="sm" w="sm" type="none"/>
          </a:ln>
        </p:spPr>
      </p:cxnSp>
      <p:sp>
        <p:nvSpPr>
          <p:cNvPr id="3160" name="Google Shape;3160;p90"/>
          <p:cNvSpPr/>
          <p:nvPr/>
        </p:nvSpPr>
        <p:spPr>
          <a:xfrm>
            <a:off x="5316537" y="4352925"/>
            <a:ext cx="2979736" cy="1455738"/>
          </a:xfrm>
          <a:custGeom>
            <a:rect b="b" l="l" r="r" t="t"/>
            <a:pathLst>
              <a:path extrusionOk="0" h="120000" w="120000">
                <a:moveTo>
                  <a:pt x="56835" y="3009"/>
                </a:moveTo>
                <a:cubicBezTo>
                  <a:pt x="51401" y="5103"/>
                  <a:pt x="49291" y="12824"/>
                  <a:pt x="44240" y="14263"/>
                </a:cubicBezTo>
                <a:cubicBezTo>
                  <a:pt x="39190" y="15703"/>
                  <a:pt x="32669" y="10599"/>
                  <a:pt x="26531" y="11908"/>
                </a:cubicBezTo>
                <a:cubicBezTo>
                  <a:pt x="20394" y="13217"/>
                  <a:pt x="11124" y="16488"/>
                  <a:pt x="7160" y="22246"/>
                </a:cubicBezTo>
                <a:cubicBezTo>
                  <a:pt x="3260" y="28004"/>
                  <a:pt x="4219" y="38473"/>
                  <a:pt x="3196" y="46194"/>
                </a:cubicBezTo>
                <a:cubicBezTo>
                  <a:pt x="2173" y="53914"/>
                  <a:pt x="0" y="62682"/>
                  <a:pt x="895" y="69094"/>
                </a:cubicBezTo>
                <a:cubicBezTo>
                  <a:pt x="1854" y="75507"/>
                  <a:pt x="3644" y="79563"/>
                  <a:pt x="8886" y="85059"/>
                </a:cubicBezTo>
                <a:cubicBezTo>
                  <a:pt x="14128" y="90556"/>
                  <a:pt x="23782" y="97099"/>
                  <a:pt x="32285" y="102202"/>
                </a:cubicBezTo>
                <a:cubicBezTo>
                  <a:pt x="40788" y="107306"/>
                  <a:pt x="50442" y="113326"/>
                  <a:pt x="59648" y="115943"/>
                </a:cubicBezTo>
                <a:cubicBezTo>
                  <a:pt x="68854" y="118560"/>
                  <a:pt x="79659" y="119999"/>
                  <a:pt x="87586" y="117906"/>
                </a:cubicBezTo>
                <a:cubicBezTo>
                  <a:pt x="95514" y="115812"/>
                  <a:pt x="101907" y="109792"/>
                  <a:pt x="107149" y="103773"/>
                </a:cubicBezTo>
                <a:cubicBezTo>
                  <a:pt x="112392" y="97753"/>
                  <a:pt x="117826" y="94220"/>
                  <a:pt x="118913" y="81657"/>
                </a:cubicBezTo>
                <a:cubicBezTo>
                  <a:pt x="120000" y="69094"/>
                  <a:pt x="117314" y="40043"/>
                  <a:pt x="113542" y="28658"/>
                </a:cubicBezTo>
                <a:cubicBezTo>
                  <a:pt x="109770" y="17273"/>
                  <a:pt x="102226" y="17535"/>
                  <a:pt x="96089" y="13086"/>
                </a:cubicBezTo>
                <a:cubicBezTo>
                  <a:pt x="89952" y="8636"/>
                  <a:pt x="83239" y="3402"/>
                  <a:pt x="76718" y="1701"/>
                </a:cubicBezTo>
                <a:cubicBezTo>
                  <a:pt x="70197" y="0"/>
                  <a:pt x="62269" y="916"/>
                  <a:pt x="56835" y="3009"/>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161" name="Google Shape;3161;p90"/>
          <p:cNvCxnSpPr/>
          <p:nvPr/>
        </p:nvCxnSpPr>
        <p:spPr>
          <a:xfrm rot="-5400000">
            <a:off x="7551736" y="5089526"/>
            <a:ext cx="523874" cy="139699"/>
          </a:xfrm>
          <a:prstGeom prst="straightConnector1">
            <a:avLst/>
          </a:prstGeom>
          <a:noFill/>
          <a:ln cap="flat" cmpd="sng" w="12700">
            <a:solidFill>
              <a:schemeClr val="lt2"/>
            </a:solidFill>
            <a:prstDash val="solid"/>
            <a:round/>
            <a:headEnd len="sm" w="sm" type="none"/>
            <a:tailEnd len="sm" w="sm" type="none"/>
          </a:ln>
        </p:spPr>
      </p:cxnSp>
      <p:cxnSp>
        <p:nvCxnSpPr>
          <p:cNvPr id="3162" name="Google Shape;3162;p90"/>
          <p:cNvCxnSpPr/>
          <p:nvPr/>
        </p:nvCxnSpPr>
        <p:spPr>
          <a:xfrm flipH="1" rot="-5400000">
            <a:off x="7697788" y="5370512"/>
            <a:ext cx="3174" cy="85724"/>
          </a:xfrm>
          <a:prstGeom prst="straightConnector1">
            <a:avLst/>
          </a:prstGeom>
          <a:noFill/>
          <a:ln cap="flat" cmpd="sng" w="12700">
            <a:solidFill>
              <a:schemeClr val="lt2"/>
            </a:solidFill>
            <a:prstDash val="solid"/>
            <a:round/>
            <a:headEnd len="sm" w="sm" type="none"/>
            <a:tailEnd len="sm" w="sm" type="none"/>
          </a:ln>
        </p:spPr>
      </p:cxnSp>
      <p:cxnSp>
        <p:nvCxnSpPr>
          <p:cNvPr id="3163" name="Google Shape;3163;p90"/>
          <p:cNvCxnSpPr/>
          <p:nvPr/>
        </p:nvCxnSpPr>
        <p:spPr>
          <a:xfrm rot="10800000">
            <a:off x="7883525" y="5046662"/>
            <a:ext cx="0" cy="114300"/>
          </a:xfrm>
          <a:prstGeom prst="straightConnector1">
            <a:avLst/>
          </a:prstGeom>
          <a:noFill/>
          <a:ln cap="flat" cmpd="sng" w="12700">
            <a:solidFill>
              <a:schemeClr val="lt2"/>
            </a:solidFill>
            <a:prstDash val="solid"/>
            <a:round/>
            <a:headEnd len="sm" w="sm" type="none"/>
            <a:tailEnd len="sm" w="sm" type="none"/>
          </a:ln>
        </p:spPr>
      </p:cxnSp>
      <p:grpSp>
        <p:nvGrpSpPr>
          <p:cNvPr id="3164" name="Google Shape;3164;p90"/>
          <p:cNvGrpSpPr/>
          <p:nvPr/>
        </p:nvGrpSpPr>
        <p:grpSpPr>
          <a:xfrm>
            <a:off x="7462837" y="4756149"/>
            <a:ext cx="501650" cy="236538"/>
            <a:chOff x="4700" y="2995"/>
            <a:chExt cx="316" cy="149"/>
          </a:xfrm>
        </p:grpSpPr>
        <p:sp>
          <p:nvSpPr>
            <p:cNvPr id="3165" name="Google Shape;3165;p90"/>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166" name="Google Shape;3166;p90"/>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3167" name="Google Shape;3167;p90"/>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3168" name="Google Shape;3168;p90"/>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69" name="Google Shape;3169;p90"/>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170" name="Google Shape;3170;p90"/>
            <p:cNvGrpSpPr/>
            <p:nvPr/>
          </p:nvGrpSpPr>
          <p:grpSpPr>
            <a:xfrm>
              <a:off x="4775" y="3017"/>
              <a:ext cx="157" cy="56"/>
              <a:chOff x="2847" y="848"/>
              <a:chExt cx="141" cy="98"/>
            </a:xfrm>
          </p:grpSpPr>
          <p:cxnSp>
            <p:nvCxnSpPr>
              <p:cNvPr id="3171" name="Google Shape;3171;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72" name="Google Shape;3172;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73" name="Google Shape;3173;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174" name="Google Shape;3174;p90"/>
            <p:cNvGrpSpPr/>
            <p:nvPr/>
          </p:nvGrpSpPr>
          <p:grpSpPr>
            <a:xfrm flipH="1" rot="10800000">
              <a:off x="4775" y="3016"/>
              <a:ext cx="157" cy="56"/>
              <a:chOff x="2847" y="848"/>
              <a:chExt cx="141" cy="98"/>
            </a:xfrm>
          </p:grpSpPr>
          <p:cxnSp>
            <p:nvCxnSpPr>
              <p:cNvPr id="3175" name="Google Shape;3175;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176" name="Google Shape;3176;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177" name="Google Shape;3177;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3178" name="Google Shape;3178;p90"/>
          <p:cNvGrpSpPr/>
          <p:nvPr/>
        </p:nvGrpSpPr>
        <p:grpSpPr>
          <a:xfrm>
            <a:off x="6646862" y="4479925"/>
            <a:ext cx="501649" cy="236299"/>
            <a:chOff x="3600" y="219"/>
            <a:chExt cx="359" cy="175"/>
          </a:xfrm>
        </p:grpSpPr>
        <p:sp>
          <p:nvSpPr>
            <p:cNvPr id="3179" name="Google Shape;3179;p90"/>
            <p:cNvSpPr/>
            <p:nvPr/>
          </p:nvSpPr>
          <p:spPr>
            <a:xfrm>
              <a:off x="3602" y="297"/>
              <a:ext cx="356"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180" name="Google Shape;3180;p90"/>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3181" name="Google Shape;3181;p90"/>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3182" name="Google Shape;3182;p90"/>
            <p:cNvSpPr/>
            <p:nvPr/>
          </p:nvSpPr>
          <p:spPr>
            <a:xfrm>
              <a:off x="3602" y="289"/>
              <a:ext cx="354" cy="5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83" name="Google Shape;3183;p90"/>
            <p:cNvSpPr/>
            <p:nvPr/>
          </p:nvSpPr>
          <p:spPr>
            <a:xfrm>
              <a:off x="3600" y="219"/>
              <a:ext cx="356" cy="112"/>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184" name="Google Shape;3184;p90"/>
            <p:cNvGrpSpPr/>
            <p:nvPr/>
          </p:nvGrpSpPr>
          <p:grpSpPr>
            <a:xfrm>
              <a:off x="3685" y="243"/>
              <a:ext cx="178" cy="66"/>
              <a:chOff x="2847" y="848"/>
              <a:chExt cx="141" cy="98"/>
            </a:xfrm>
          </p:grpSpPr>
          <p:cxnSp>
            <p:nvCxnSpPr>
              <p:cNvPr id="3185" name="Google Shape;3185;p90"/>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3186" name="Google Shape;3186;p90"/>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3187" name="Google Shape;3187;p90"/>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3188" name="Google Shape;3188;p90"/>
            <p:cNvGrpSpPr/>
            <p:nvPr/>
          </p:nvGrpSpPr>
          <p:grpSpPr>
            <a:xfrm flipH="1" rot="10800000">
              <a:off x="3685" y="243"/>
              <a:ext cx="178" cy="66"/>
              <a:chOff x="2847" y="848"/>
              <a:chExt cx="141" cy="98"/>
            </a:xfrm>
          </p:grpSpPr>
          <p:cxnSp>
            <p:nvCxnSpPr>
              <p:cNvPr id="3189" name="Google Shape;3189;p90"/>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3190" name="Google Shape;3190;p90"/>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3191" name="Google Shape;3191;p90"/>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grpSp>
        <p:nvGrpSpPr>
          <p:cNvPr id="3192" name="Google Shape;3192;p90"/>
          <p:cNvGrpSpPr/>
          <p:nvPr/>
        </p:nvGrpSpPr>
        <p:grpSpPr>
          <a:xfrm>
            <a:off x="5981699" y="4784725"/>
            <a:ext cx="501649" cy="236299"/>
            <a:chOff x="3600" y="219"/>
            <a:chExt cx="359" cy="175"/>
          </a:xfrm>
        </p:grpSpPr>
        <p:sp>
          <p:nvSpPr>
            <p:cNvPr id="3193" name="Google Shape;3193;p90"/>
            <p:cNvSpPr/>
            <p:nvPr/>
          </p:nvSpPr>
          <p:spPr>
            <a:xfrm>
              <a:off x="3602" y="297"/>
              <a:ext cx="356"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194" name="Google Shape;3194;p90"/>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3195" name="Google Shape;3195;p90"/>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3196" name="Google Shape;3196;p90"/>
            <p:cNvSpPr/>
            <p:nvPr/>
          </p:nvSpPr>
          <p:spPr>
            <a:xfrm>
              <a:off x="3602" y="289"/>
              <a:ext cx="354" cy="5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97" name="Google Shape;3197;p90"/>
            <p:cNvSpPr/>
            <p:nvPr/>
          </p:nvSpPr>
          <p:spPr>
            <a:xfrm>
              <a:off x="3600" y="219"/>
              <a:ext cx="356" cy="112"/>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198" name="Google Shape;3198;p90"/>
            <p:cNvGrpSpPr/>
            <p:nvPr/>
          </p:nvGrpSpPr>
          <p:grpSpPr>
            <a:xfrm>
              <a:off x="3685" y="243"/>
              <a:ext cx="178" cy="66"/>
              <a:chOff x="2847" y="848"/>
              <a:chExt cx="141" cy="98"/>
            </a:xfrm>
          </p:grpSpPr>
          <p:cxnSp>
            <p:nvCxnSpPr>
              <p:cNvPr id="3199" name="Google Shape;3199;p90"/>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3200" name="Google Shape;3200;p90"/>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3201" name="Google Shape;3201;p90"/>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3202" name="Google Shape;3202;p90"/>
            <p:cNvGrpSpPr/>
            <p:nvPr/>
          </p:nvGrpSpPr>
          <p:grpSpPr>
            <a:xfrm flipH="1" rot="10800000">
              <a:off x="3685" y="243"/>
              <a:ext cx="178" cy="66"/>
              <a:chOff x="2847" y="848"/>
              <a:chExt cx="141" cy="98"/>
            </a:xfrm>
          </p:grpSpPr>
          <p:cxnSp>
            <p:nvCxnSpPr>
              <p:cNvPr id="3203" name="Google Shape;3203;p90"/>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3204" name="Google Shape;3204;p90"/>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3205" name="Google Shape;3205;p90"/>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cxnSp>
        <p:nvCxnSpPr>
          <p:cNvPr id="3206" name="Google Shape;3206;p90"/>
          <p:cNvCxnSpPr/>
          <p:nvPr/>
        </p:nvCxnSpPr>
        <p:spPr>
          <a:xfrm>
            <a:off x="7096125" y="4691062"/>
            <a:ext cx="358775" cy="120649"/>
          </a:xfrm>
          <a:prstGeom prst="straightConnector1">
            <a:avLst/>
          </a:prstGeom>
          <a:noFill/>
          <a:ln cap="flat" cmpd="sng" w="9525">
            <a:solidFill>
              <a:schemeClr val="lt2"/>
            </a:solidFill>
            <a:prstDash val="solid"/>
            <a:round/>
            <a:headEnd len="sm" w="sm" type="none"/>
            <a:tailEnd len="sm" w="sm" type="none"/>
          </a:ln>
        </p:spPr>
      </p:cxnSp>
      <p:cxnSp>
        <p:nvCxnSpPr>
          <p:cNvPr id="3207" name="Google Shape;3207;p90"/>
          <p:cNvCxnSpPr/>
          <p:nvPr/>
        </p:nvCxnSpPr>
        <p:spPr>
          <a:xfrm flipH="1" rot="10800000">
            <a:off x="6443662" y="4703762"/>
            <a:ext cx="277811" cy="109537"/>
          </a:xfrm>
          <a:prstGeom prst="straightConnector1">
            <a:avLst/>
          </a:prstGeom>
          <a:noFill/>
          <a:ln cap="flat" cmpd="sng" w="9525">
            <a:solidFill>
              <a:schemeClr val="lt2"/>
            </a:solidFill>
            <a:prstDash val="solid"/>
            <a:round/>
            <a:headEnd len="sm" w="sm" type="none"/>
            <a:tailEnd len="sm" w="sm" type="none"/>
          </a:ln>
        </p:spPr>
      </p:cxnSp>
      <p:cxnSp>
        <p:nvCxnSpPr>
          <p:cNvPr id="3208" name="Google Shape;3208;p90"/>
          <p:cNvCxnSpPr/>
          <p:nvPr/>
        </p:nvCxnSpPr>
        <p:spPr>
          <a:xfrm>
            <a:off x="6486525" y="4906962"/>
            <a:ext cx="971550" cy="0"/>
          </a:xfrm>
          <a:prstGeom prst="straightConnector1">
            <a:avLst/>
          </a:prstGeom>
          <a:noFill/>
          <a:ln cap="flat" cmpd="sng" w="9525">
            <a:solidFill>
              <a:schemeClr val="lt2"/>
            </a:solidFill>
            <a:prstDash val="solid"/>
            <a:round/>
            <a:headEnd len="sm" w="sm" type="none"/>
            <a:tailEnd len="sm" w="sm" type="none"/>
          </a:ln>
        </p:spPr>
      </p:cxnSp>
      <p:cxnSp>
        <p:nvCxnSpPr>
          <p:cNvPr id="3209" name="Google Shape;3209;p90"/>
          <p:cNvCxnSpPr/>
          <p:nvPr/>
        </p:nvCxnSpPr>
        <p:spPr>
          <a:xfrm flipH="1">
            <a:off x="5781674" y="4652962"/>
            <a:ext cx="254000" cy="469899"/>
          </a:xfrm>
          <a:prstGeom prst="straightConnector1">
            <a:avLst/>
          </a:prstGeom>
          <a:noFill/>
          <a:ln cap="flat" cmpd="sng" w="9525">
            <a:solidFill>
              <a:schemeClr val="lt2"/>
            </a:solidFill>
            <a:prstDash val="solid"/>
            <a:round/>
            <a:headEnd len="sm" w="sm" type="none"/>
            <a:tailEnd len="sm" w="sm" type="none"/>
          </a:ln>
        </p:spPr>
      </p:cxnSp>
      <p:cxnSp>
        <p:nvCxnSpPr>
          <p:cNvPr id="3210" name="Google Shape;3210;p90"/>
          <p:cNvCxnSpPr/>
          <p:nvPr/>
        </p:nvCxnSpPr>
        <p:spPr>
          <a:xfrm>
            <a:off x="5807075" y="4703762"/>
            <a:ext cx="196850" cy="0"/>
          </a:xfrm>
          <a:prstGeom prst="straightConnector1">
            <a:avLst/>
          </a:prstGeom>
          <a:noFill/>
          <a:ln cap="flat" cmpd="sng" w="9525">
            <a:solidFill>
              <a:schemeClr val="lt2"/>
            </a:solidFill>
            <a:prstDash val="solid"/>
            <a:round/>
            <a:headEnd len="sm" w="sm" type="none"/>
            <a:tailEnd len="sm" w="sm" type="none"/>
          </a:ln>
        </p:spPr>
      </p:cxnSp>
      <p:cxnSp>
        <p:nvCxnSpPr>
          <p:cNvPr id="3211" name="Google Shape;3211;p90"/>
          <p:cNvCxnSpPr/>
          <p:nvPr/>
        </p:nvCxnSpPr>
        <p:spPr>
          <a:xfrm>
            <a:off x="5667375" y="5040312"/>
            <a:ext cx="153988" cy="0"/>
          </a:xfrm>
          <a:prstGeom prst="straightConnector1">
            <a:avLst/>
          </a:prstGeom>
          <a:noFill/>
          <a:ln cap="flat" cmpd="sng" w="9525">
            <a:solidFill>
              <a:schemeClr val="lt2"/>
            </a:solidFill>
            <a:prstDash val="solid"/>
            <a:round/>
            <a:headEnd len="sm" w="sm" type="none"/>
            <a:tailEnd len="sm" w="sm" type="none"/>
          </a:ln>
        </p:spPr>
      </p:cxnSp>
      <p:cxnSp>
        <p:nvCxnSpPr>
          <p:cNvPr id="3212" name="Google Shape;3212;p90"/>
          <p:cNvCxnSpPr/>
          <p:nvPr/>
        </p:nvCxnSpPr>
        <p:spPr>
          <a:xfrm>
            <a:off x="5919787" y="5119687"/>
            <a:ext cx="490537" cy="0"/>
          </a:xfrm>
          <a:prstGeom prst="straightConnector1">
            <a:avLst/>
          </a:prstGeom>
          <a:noFill/>
          <a:ln cap="flat" cmpd="sng" w="9525">
            <a:solidFill>
              <a:schemeClr val="lt2"/>
            </a:solidFill>
            <a:prstDash val="solid"/>
            <a:round/>
            <a:headEnd len="sm" w="sm" type="none"/>
            <a:tailEnd len="sm" w="sm" type="none"/>
          </a:ln>
        </p:spPr>
      </p:cxnSp>
      <p:cxnSp>
        <p:nvCxnSpPr>
          <p:cNvPr id="3213" name="Google Shape;3213;p90"/>
          <p:cNvCxnSpPr/>
          <p:nvPr/>
        </p:nvCxnSpPr>
        <p:spPr>
          <a:xfrm flipH="1">
            <a:off x="6159500" y="5027612"/>
            <a:ext cx="53974" cy="85724"/>
          </a:xfrm>
          <a:prstGeom prst="straightConnector1">
            <a:avLst/>
          </a:prstGeom>
          <a:noFill/>
          <a:ln cap="flat" cmpd="sng" w="9525">
            <a:solidFill>
              <a:schemeClr val="lt2"/>
            </a:solidFill>
            <a:prstDash val="solid"/>
            <a:round/>
            <a:headEnd len="sm" w="sm" type="none"/>
            <a:tailEnd len="sm" w="sm" type="none"/>
          </a:ln>
        </p:spPr>
      </p:cxnSp>
      <p:cxnSp>
        <p:nvCxnSpPr>
          <p:cNvPr id="3214" name="Google Shape;3214;p90"/>
          <p:cNvCxnSpPr/>
          <p:nvPr/>
        </p:nvCxnSpPr>
        <p:spPr>
          <a:xfrm>
            <a:off x="5972175" y="5116512"/>
            <a:ext cx="1587" cy="82550"/>
          </a:xfrm>
          <a:prstGeom prst="straightConnector1">
            <a:avLst/>
          </a:prstGeom>
          <a:noFill/>
          <a:ln cap="flat" cmpd="sng" w="9525">
            <a:solidFill>
              <a:schemeClr val="lt2"/>
            </a:solidFill>
            <a:prstDash val="solid"/>
            <a:round/>
            <a:headEnd len="sm" w="sm" type="none"/>
            <a:tailEnd len="sm" w="sm" type="none"/>
          </a:ln>
        </p:spPr>
      </p:cxnSp>
      <p:cxnSp>
        <p:nvCxnSpPr>
          <p:cNvPr id="3215" name="Google Shape;3215;p90"/>
          <p:cNvCxnSpPr/>
          <p:nvPr/>
        </p:nvCxnSpPr>
        <p:spPr>
          <a:xfrm rot="10800000">
            <a:off x="6369050" y="5124450"/>
            <a:ext cx="0" cy="76199"/>
          </a:xfrm>
          <a:prstGeom prst="straightConnector1">
            <a:avLst/>
          </a:prstGeom>
          <a:noFill/>
          <a:ln cap="flat" cmpd="sng" w="9525">
            <a:solidFill>
              <a:schemeClr val="lt2"/>
            </a:solidFill>
            <a:prstDash val="solid"/>
            <a:round/>
            <a:headEnd len="sm" w="sm" type="none"/>
            <a:tailEnd len="sm" w="sm" type="none"/>
          </a:ln>
        </p:spPr>
      </p:cxnSp>
      <p:cxnSp>
        <p:nvCxnSpPr>
          <p:cNvPr id="3216" name="Google Shape;3216;p90"/>
          <p:cNvCxnSpPr/>
          <p:nvPr/>
        </p:nvCxnSpPr>
        <p:spPr>
          <a:xfrm>
            <a:off x="6450012" y="4983162"/>
            <a:ext cx="503236" cy="269874"/>
          </a:xfrm>
          <a:prstGeom prst="straightConnector1">
            <a:avLst/>
          </a:prstGeom>
          <a:noFill/>
          <a:ln cap="flat" cmpd="sng" w="9525">
            <a:solidFill>
              <a:schemeClr val="lt2"/>
            </a:solidFill>
            <a:prstDash val="solid"/>
            <a:round/>
            <a:headEnd len="sm" w="sm" type="none"/>
            <a:tailEnd len="sm" w="sm" type="none"/>
          </a:ln>
        </p:spPr>
      </p:cxnSp>
      <p:cxnSp>
        <p:nvCxnSpPr>
          <p:cNvPr id="3217" name="Google Shape;3217;p90"/>
          <p:cNvCxnSpPr/>
          <p:nvPr/>
        </p:nvCxnSpPr>
        <p:spPr>
          <a:xfrm>
            <a:off x="5899150" y="4918075"/>
            <a:ext cx="80962" cy="0"/>
          </a:xfrm>
          <a:prstGeom prst="straightConnector1">
            <a:avLst/>
          </a:prstGeom>
          <a:noFill/>
          <a:ln cap="flat" cmpd="sng" w="9525">
            <a:solidFill>
              <a:schemeClr val="lt2"/>
            </a:solidFill>
            <a:prstDash val="solid"/>
            <a:round/>
            <a:headEnd len="sm" w="sm" type="none"/>
            <a:tailEnd len="sm" w="sm" type="none"/>
          </a:ln>
        </p:spPr>
      </p:cxnSp>
      <p:grpSp>
        <p:nvGrpSpPr>
          <p:cNvPr id="3218" name="Google Shape;3218;p90"/>
          <p:cNvGrpSpPr/>
          <p:nvPr/>
        </p:nvGrpSpPr>
        <p:grpSpPr>
          <a:xfrm>
            <a:off x="5084762" y="1677988"/>
            <a:ext cx="3021012" cy="3978858"/>
            <a:chOff x="-1203" y="1352"/>
            <a:chExt cx="1903" cy="2505"/>
          </a:xfrm>
        </p:grpSpPr>
        <p:grpSp>
          <p:nvGrpSpPr>
            <p:cNvPr id="3219" name="Google Shape;3219;p90"/>
            <p:cNvGrpSpPr/>
            <p:nvPr/>
          </p:nvGrpSpPr>
          <p:grpSpPr>
            <a:xfrm>
              <a:off x="-1203" y="1646"/>
              <a:ext cx="437" cy="113"/>
              <a:chOff x="3071" y="738"/>
              <a:chExt cx="653" cy="145"/>
            </a:xfrm>
          </p:grpSpPr>
          <p:pic>
            <p:nvPicPr>
              <p:cNvPr descr="lgv_fqmg[1]" id="3220" name="Google Shape;3220;p90"/>
              <p:cNvPicPr preferRelativeResize="0"/>
              <p:nvPr/>
            </p:nvPicPr>
            <p:blipFill rotWithShape="1">
              <a:blip r:embed="rId3">
                <a:alphaModFix/>
              </a:blip>
              <a:srcRect b="0" l="0" r="0" t="0"/>
              <a:stretch/>
            </p:blipFill>
            <p:spPr>
              <a:xfrm flipH="1">
                <a:off x="3237" y="738"/>
                <a:ext cx="487" cy="145"/>
              </a:xfrm>
              <a:prstGeom prst="rect">
                <a:avLst/>
              </a:prstGeom>
              <a:noFill/>
              <a:ln>
                <a:noFill/>
              </a:ln>
            </p:spPr>
          </p:pic>
          <p:cxnSp>
            <p:nvCxnSpPr>
              <p:cNvPr id="3221" name="Google Shape;3221;p90"/>
              <p:cNvCxnSpPr/>
              <p:nvPr/>
            </p:nvCxnSpPr>
            <p:spPr>
              <a:xfrm rot="10800000">
                <a:off x="3104" y="784"/>
                <a:ext cx="88" cy="0"/>
              </a:xfrm>
              <a:prstGeom prst="straightConnector1">
                <a:avLst/>
              </a:prstGeom>
              <a:noFill/>
              <a:ln cap="flat" cmpd="sng" w="9525">
                <a:solidFill>
                  <a:schemeClr val="dk1"/>
                </a:solidFill>
                <a:prstDash val="solid"/>
                <a:round/>
                <a:headEnd len="sm" w="sm" type="none"/>
                <a:tailEnd len="sm" w="sm" type="none"/>
              </a:ln>
            </p:spPr>
          </p:cxnSp>
          <p:cxnSp>
            <p:nvCxnSpPr>
              <p:cNvPr id="3222" name="Google Shape;3222;p90"/>
              <p:cNvCxnSpPr/>
              <p:nvPr/>
            </p:nvCxnSpPr>
            <p:spPr>
              <a:xfrm rot="10800000">
                <a:off x="3071" y="759"/>
                <a:ext cx="144" cy="0"/>
              </a:xfrm>
              <a:prstGeom prst="straightConnector1">
                <a:avLst/>
              </a:prstGeom>
              <a:noFill/>
              <a:ln cap="flat" cmpd="sng" w="9525">
                <a:solidFill>
                  <a:schemeClr val="dk1"/>
                </a:solidFill>
                <a:prstDash val="solid"/>
                <a:round/>
                <a:headEnd len="sm" w="sm" type="none"/>
                <a:tailEnd len="sm" w="sm" type="none"/>
              </a:ln>
            </p:spPr>
          </p:cxnSp>
        </p:grpSp>
        <p:pic>
          <p:nvPicPr>
            <p:cNvPr descr="imgyjavg[1]" id="3223" name="Google Shape;3223;p90"/>
            <p:cNvPicPr preferRelativeResize="0"/>
            <p:nvPr/>
          </p:nvPicPr>
          <p:blipFill rotWithShape="1">
            <a:blip r:embed="rId4">
              <a:alphaModFix/>
            </a:blip>
            <a:srcRect b="0" l="0" r="0" t="0"/>
            <a:stretch/>
          </p:blipFill>
          <p:spPr>
            <a:xfrm>
              <a:off x="-1027" y="1465"/>
              <a:ext cx="231" cy="168"/>
            </a:xfrm>
            <a:prstGeom prst="rect">
              <a:avLst/>
            </a:prstGeom>
            <a:noFill/>
            <a:ln>
              <a:noFill/>
            </a:ln>
          </p:spPr>
        </p:pic>
        <p:grpSp>
          <p:nvGrpSpPr>
            <p:cNvPr id="3224" name="Google Shape;3224;p90"/>
            <p:cNvGrpSpPr/>
            <p:nvPr/>
          </p:nvGrpSpPr>
          <p:grpSpPr>
            <a:xfrm>
              <a:off x="-545" y="1352"/>
              <a:ext cx="254" cy="268"/>
              <a:chOff x="2870" y="1518"/>
              <a:chExt cx="290" cy="319"/>
            </a:xfrm>
          </p:grpSpPr>
          <p:pic>
            <p:nvPicPr>
              <p:cNvPr id="3225" name="Google Shape;3225;p90"/>
              <p:cNvPicPr preferRelativeResize="0"/>
              <p:nvPr/>
            </p:nvPicPr>
            <p:blipFill rotWithShape="1">
              <a:blip r:embed="rId5">
                <a:alphaModFix/>
              </a:blip>
              <a:srcRect b="0" l="0" r="0" t="0"/>
              <a:stretch/>
            </p:blipFill>
            <p:spPr>
              <a:xfrm>
                <a:off x="2870" y="1518"/>
                <a:ext cx="272" cy="282"/>
              </a:xfrm>
              <a:prstGeom prst="rect">
                <a:avLst/>
              </a:prstGeom>
              <a:noFill/>
              <a:ln>
                <a:noFill/>
              </a:ln>
            </p:spPr>
          </p:pic>
          <p:pic>
            <p:nvPicPr>
              <p:cNvPr id="3226" name="Google Shape;3226;p90"/>
              <p:cNvPicPr preferRelativeResize="0"/>
              <p:nvPr/>
            </p:nvPicPr>
            <p:blipFill rotWithShape="1">
              <a:blip r:embed="rId6">
                <a:alphaModFix/>
              </a:blip>
              <a:srcRect b="0" l="0" r="0" t="0"/>
              <a:stretch/>
            </p:blipFill>
            <p:spPr>
              <a:xfrm>
                <a:off x="2912" y="1602"/>
                <a:ext cx="248" cy="235"/>
              </a:xfrm>
              <a:prstGeom prst="rect">
                <a:avLst/>
              </a:prstGeom>
              <a:noFill/>
              <a:ln>
                <a:noFill/>
              </a:ln>
            </p:spPr>
          </p:pic>
        </p:grpSp>
        <p:grpSp>
          <p:nvGrpSpPr>
            <p:cNvPr id="3227" name="Google Shape;3227;p90"/>
            <p:cNvGrpSpPr/>
            <p:nvPr/>
          </p:nvGrpSpPr>
          <p:grpSpPr>
            <a:xfrm>
              <a:off x="-1001" y="2262"/>
              <a:ext cx="207" cy="223"/>
              <a:chOff x="2870" y="1518"/>
              <a:chExt cx="290" cy="319"/>
            </a:xfrm>
          </p:grpSpPr>
          <p:pic>
            <p:nvPicPr>
              <p:cNvPr id="3228" name="Google Shape;3228;p90"/>
              <p:cNvPicPr preferRelativeResize="0"/>
              <p:nvPr/>
            </p:nvPicPr>
            <p:blipFill rotWithShape="1">
              <a:blip r:embed="rId7">
                <a:alphaModFix/>
              </a:blip>
              <a:srcRect b="0" l="0" r="0" t="0"/>
              <a:stretch/>
            </p:blipFill>
            <p:spPr>
              <a:xfrm>
                <a:off x="2870" y="1518"/>
                <a:ext cx="272" cy="282"/>
              </a:xfrm>
              <a:prstGeom prst="rect">
                <a:avLst/>
              </a:prstGeom>
              <a:noFill/>
              <a:ln>
                <a:noFill/>
              </a:ln>
            </p:spPr>
          </p:pic>
          <p:pic>
            <p:nvPicPr>
              <p:cNvPr id="3229" name="Google Shape;3229;p90"/>
              <p:cNvPicPr preferRelativeResize="0"/>
              <p:nvPr/>
            </p:nvPicPr>
            <p:blipFill rotWithShape="1">
              <a:blip r:embed="rId8">
                <a:alphaModFix/>
              </a:blip>
              <a:srcRect b="0" l="0" r="0" t="0"/>
              <a:stretch/>
            </p:blipFill>
            <p:spPr>
              <a:xfrm>
                <a:off x="2912" y="1602"/>
                <a:ext cx="248" cy="235"/>
              </a:xfrm>
              <a:prstGeom prst="rect">
                <a:avLst/>
              </a:prstGeom>
              <a:noFill/>
              <a:ln>
                <a:noFill/>
              </a:ln>
            </p:spPr>
          </p:pic>
        </p:grpSp>
        <p:pic>
          <p:nvPicPr>
            <p:cNvPr id="3230" name="Google Shape;3230;p90"/>
            <p:cNvPicPr preferRelativeResize="0"/>
            <p:nvPr/>
          </p:nvPicPr>
          <p:blipFill rotWithShape="1">
            <a:blip r:embed="rId9">
              <a:alphaModFix/>
            </a:blip>
            <a:srcRect b="0" l="0" r="0" t="0"/>
            <a:stretch/>
          </p:blipFill>
          <p:spPr>
            <a:xfrm>
              <a:off x="-732" y="2288"/>
              <a:ext cx="207" cy="173"/>
            </a:xfrm>
            <a:prstGeom prst="rect">
              <a:avLst/>
            </a:prstGeom>
            <a:noFill/>
            <a:ln>
              <a:noFill/>
            </a:ln>
          </p:spPr>
        </p:pic>
        <p:grpSp>
          <p:nvGrpSpPr>
            <p:cNvPr id="3231" name="Google Shape;3231;p90"/>
            <p:cNvGrpSpPr/>
            <p:nvPr/>
          </p:nvGrpSpPr>
          <p:grpSpPr>
            <a:xfrm>
              <a:off x="309" y="3575"/>
              <a:ext cx="124" cy="230"/>
              <a:chOff x="4179" y="782"/>
              <a:chExt cx="150" cy="307"/>
            </a:xfrm>
          </p:grpSpPr>
          <p:sp>
            <p:nvSpPr>
              <p:cNvPr id="3232" name="Google Shape;3232;p90"/>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233" name="Google Shape;3233;p90"/>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234" name="Google Shape;3234;p90"/>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235" name="Google Shape;3235;p90"/>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236" name="Google Shape;3236;p90"/>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237" name="Google Shape;3237;p90"/>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238" name="Google Shape;3238;p90"/>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239" name="Google Shape;3239;p90"/>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pic>
          <p:nvPicPr>
            <p:cNvPr id="3240" name="Google Shape;3240;p90"/>
            <p:cNvPicPr preferRelativeResize="0"/>
            <p:nvPr/>
          </p:nvPicPr>
          <p:blipFill rotWithShape="1">
            <a:blip r:embed="rId10">
              <a:alphaModFix/>
            </a:blip>
            <a:srcRect b="0" l="0" r="0" t="0"/>
            <a:stretch/>
          </p:blipFill>
          <p:spPr>
            <a:xfrm>
              <a:off x="-975" y="3384"/>
              <a:ext cx="216" cy="179"/>
            </a:xfrm>
            <a:prstGeom prst="rect">
              <a:avLst/>
            </a:prstGeom>
            <a:noFill/>
            <a:ln>
              <a:noFill/>
            </a:ln>
          </p:spPr>
        </p:pic>
        <p:pic>
          <p:nvPicPr>
            <p:cNvPr id="3241" name="Google Shape;3241;p90"/>
            <p:cNvPicPr preferRelativeResize="0"/>
            <p:nvPr/>
          </p:nvPicPr>
          <p:blipFill rotWithShape="1">
            <a:blip r:embed="rId10">
              <a:alphaModFix/>
            </a:blip>
            <a:srcRect b="0" l="0" r="0" t="0"/>
            <a:stretch/>
          </p:blipFill>
          <p:spPr>
            <a:xfrm>
              <a:off x="-871" y="3184"/>
              <a:ext cx="216" cy="179"/>
            </a:xfrm>
            <a:prstGeom prst="rect">
              <a:avLst/>
            </a:prstGeom>
            <a:noFill/>
            <a:ln>
              <a:noFill/>
            </a:ln>
          </p:spPr>
        </p:pic>
        <p:pic>
          <p:nvPicPr>
            <p:cNvPr id="3242" name="Google Shape;3242;p90"/>
            <p:cNvPicPr preferRelativeResize="0"/>
            <p:nvPr/>
          </p:nvPicPr>
          <p:blipFill rotWithShape="1">
            <a:blip r:embed="rId10">
              <a:alphaModFix/>
            </a:blip>
            <a:srcRect b="0" l="0" r="0" t="0"/>
            <a:stretch/>
          </p:blipFill>
          <p:spPr>
            <a:xfrm>
              <a:off x="-703" y="3543"/>
              <a:ext cx="216" cy="179"/>
            </a:xfrm>
            <a:prstGeom prst="rect">
              <a:avLst/>
            </a:prstGeom>
            <a:noFill/>
            <a:ln>
              <a:noFill/>
            </a:ln>
          </p:spPr>
        </p:pic>
        <p:pic>
          <p:nvPicPr>
            <p:cNvPr id="3243" name="Google Shape;3243;p90"/>
            <p:cNvPicPr preferRelativeResize="0"/>
            <p:nvPr/>
          </p:nvPicPr>
          <p:blipFill rotWithShape="1">
            <a:blip r:embed="rId10">
              <a:alphaModFix/>
            </a:blip>
            <a:srcRect b="0" l="0" r="0" t="0"/>
            <a:stretch/>
          </p:blipFill>
          <p:spPr>
            <a:xfrm>
              <a:off x="-488" y="3545"/>
              <a:ext cx="216" cy="179"/>
            </a:xfrm>
            <a:prstGeom prst="rect">
              <a:avLst/>
            </a:prstGeom>
            <a:noFill/>
            <a:ln>
              <a:noFill/>
            </a:ln>
          </p:spPr>
        </p:pic>
        <p:grpSp>
          <p:nvGrpSpPr>
            <p:cNvPr id="3244" name="Google Shape;3244;p90"/>
            <p:cNvGrpSpPr/>
            <p:nvPr/>
          </p:nvGrpSpPr>
          <p:grpSpPr>
            <a:xfrm>
              <a:off x="83" y="3625"/>
              <a:ext cx="170" cy="214"/>
              <a:chOff x="2870" y="1518"/>
              <a:chExt cx="290" cy="319"/>
            </a:xfrm>
          </p:grpSpPr>
          <p:pic>
            <p:nvPicPr>
              <p:cNvPr id="3245" name="Google Shape;3245;p90"/>
              <p:cNvPicPr preferRelativeResize="0"/>
              <p:nvPr/>
            </p:nvPicPr>
            <p:blipFill rotWithShape="1">
              <a:blip r:embed="rId11">
                <a:alphaModFix/>
              </a:blip>
              <a:srcRect b="0" l="0" r="0" t="0"/>
              <a:stretch/>
            </p:blipFill>
            <p:spPr>
              <a:xfrm>
                <a:off x="2870" y="1518"/>
                <a:ext cx="272" cy="282"/>
              </a:xfrm>
              <a:prstGeom prst="rect">
                <a:avLst/>
              </a:prstGeom>
              <a:noFill/>
              <a:ln>
                <a:noFill/>
              </a:ln>
            </p:spPr>
          </p:pic>
          <p:pic>
            <p:nvPicPr>
              <p:cNvPr id="3246" name="Google Shape;3246;p90"/>
              <p:cNvPicPr preferRelativeResize="0"/>
              <p:nvPr/>
            </p:nvPicPr>
            <p:blipFill rotWithShape="1">
              <a:blip r:embed="rId12">
                <a:alphaModFix/>
              </a:blip>
              <a:srcRect b="0" l="0" r="0" t="0"/>
              <a:stretch/>
            </p:blipFill>
            <p:spPr>
              <a:xfrm>
                <a:off x="2912" y="1602"/>
                <a:ext cx="248" cy="235"/>
              </a:xfrm>
              <a:prstGeom prst="rect">
                <a:avLst/>
              </a:prstGeom>
              <a:noFill/>
              <a:ln>
                <a:noFill/>
              </a:ln>
            </p:spPr>
          </p:pic>
        </p:grpSp>
        <p:grpSp>
          <p:nvGrpSpPr>
            <p:cNvPr id="3247" name="Google Shape;3247;p90"/>
            <p:cNvGrpSpPr/>
            <p:nvPr/>
          </p:nvGrpSpPr>
          <p:grpSpPr>
            <a:xfrm>
              <a:off x="-200" y="3656"/>
              <a:ext cx="218" cy="201"/>
              <a:chOff x="2870" y="1518"/>
              <a:chExt cx="290" cy="319"/>
            </a:xfrm>
          </p:grpSpPr>
          <p:pic>
            <p:nvPicPr>
              <p:cNvPr id="3248" name="Google Shape;3248;p90"/>
              <p:cNvPicPr preferRelativeResize="0"/>
              <p:nvPr/>
            </p:nvPicPr>
            <p:blipFill rotWithShape="1">
              <a:blip r:embed="rId13">
                <a:alphaModFix/>
              </a:blip>
              <a:srcRect b="0" l="0" r="0" t="0"/>
              <a:stretch/>
            </p:blipFill>
            <p:spPr>
              <a:xfrm>
                <a:off x="2870" y="1518"/>
                <a:ext cx="272" cy="282"/>
              </a:xfrm>
              <a:prstGeom prst="rect">
                <a:avLst/>
              </a:prstGeom>
              <a:noFill/>
              <a:ln>
                <a:noFill/>
              </a:ln>
            </p:spPr>
          </p:pic>
          <p:pic>
            <p:nvPicPr>
              <p:cNvPr id="3249" name="Google Shape;3249;p90"/>
              <p:cNvPicPr preferRelativeResize="0"/>
              <p:nvPr/>
            </p:nvPicPr>
            <p:blipFill rotWithShape="1">
              <a:blip r:embed="rId14">
                <a:alphaModFix/>
              </a:blip>
              <a:srcRect b="0" l="0" r="0" t="0"/>
              <a:stretch/>
            </p:blipFill>
            <p:spPr>
              <a:xfrm>
                <a:off x="2912" y="1602"/>
                <a:ext cx="248" cy="235"/>
              </a:xfrm>
              <a:prstGeom prst="rect">
                <a:avLst/>
              </a:prstGeom>
              <a:noFill/>
              <a:ln>
                <a:noFill/>
              </a:ln>
            </p:spPr>
          </p:pic>
        </p:grpSp>
        <p:grpSp>
          <p:nvGrpSpPr>
            <p:cNvPr id="3250" name="Google Shape;3250;p90"/>
            <p:cNvGrpSpPr/>
            <p:nvPr/>
          </p:nvGrpSpPr>
          <p:grpSpPr>
            <a:xfrm>
              <a:off x="569" y="3418"/>
              <a:ext cx="131" cy="258"/>
              <a:chOff x="4179" y="782"/>
              <a:chExt cx="150" cy="307"/>
            </a:xfrm>
          </p:grpSpPr>
          <p:sp>
            <p:nvSpPr>
              <p:cNvPr id="3251" name="Google Shape;3251;p90"/>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252" name="Google Shape;3252;p90"/>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253" name="Google Shape;3253;p90"/>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254" name="Google Shape;3254;p90"/>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255" name="Google Shape;3255;p90"/>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256" name="Google Shape;3256;p90"/>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257" name="Google Shape;3257;p90"/>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258" name="Google Shape;3258;p90"/>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cxnSp>
        <p:nvCxnSpPr>
          <p:cNvPr id="3259" name="Google Shape;3259;p90"/>
          <p:cNvCxnSpPr/>
          <p:nvPr/>
        </p:nvCxnSpPr>
        <p:spPr>
          <a:xfrm flipH="1">
            <a:off x="5988050" y="3440112"/>
            <a:ext cx="3174" cy="144462"/>
          </a:xfrm>
          <a:prstGeom prst="straightConnector1">
            <a:avLst/>
          </a:prstGeom>
          <a:noFill/>
          <a:ln cap="flat" cmpd="sng" w="9525">
            <a:solidFill>
              <a:schemeClr val="lt2"/>
            </a:solidFill>
            <a:prstDash val="solid"/>
            <a:round/>
            <a:headEnd len="sm" w="sm" type="none"/>
            <a:tailEnd len="sm" w="sm" type="none"/>
          </a:ln>
        </p:spPr>
      </p:cxnSp>
      <p:cxnSp>
        <p:nvCxnSpPr>
          <p:cNvPr id="3260" name="Google Shape;3260;p90"/>
          <p:cNvCxnSpPr/>
          <p:nvPr/>
        </p:nvCxnSpPr>
        <p:spPr>
          <a:xfrm flipH="1" rot="10800000">
            <a:off x="7285038" y="2422525"/>
            <a:ext cx="123824" cy="87313"/>
          </a:xfrm>
          <a:prstGeom prst="straightConnector1">
            <a:avLst/>
          </a:prstGeom>
          <a:noFill/>
          <a:ln cap="flat" cmpd="sng" w="9525">
            <a:solidFill>
              <a:schemeClr val="lt2"/>
            </a:solidFill>
            <a:prstDash val="solid"/>
            <a:round/>
            <a:headEnd len="sm" w="sm" type="none"/>
            <a:tailEnd len="sm" w="sm" type="none"/>
          </a:ln>
        </p:spPr>
      </p:cxnSp>
      <p:cxnSp>
        <p:nvCxnSpPr>
          <p:cNvPr id="3261" name="Google Shape;3261;p90"/>
          <p:cNvCxnSpPr/>
          <p:nvPr/>
        </p:nvCxnSpPr>
        <p:spPr>
          <a:xfrm>
            <a:off x="7112000" y="2595563"/>
            <a:ext cx="0" cy="82550"/>
          </a:xfrm>
          <a:prstGeom prst="straightConnector1">
            <a:avLst/>
          </a:prstGeom>
          <a:noFill/>
          <a:ln cap="flat" cmpd="sng" w="9525">
            <a:solidFill>
              <a:schemeClr val="lt2"/>
            </a:solidFill>
            <a:prstDash val="solid"/>
            <a:round/>
            <a:headEnd len="sm" w="sm" type="none"/>
            <a:tailEnd len="sm" w="sm" type="none"/>
          </a:ln>
        </p:spPr>
      </p:cxnSp>
      <p:cxnSp>
        <p:nvCxnSpPr>
          <p:cNvPr id="3262" name="Google Shape;3262;p90"/>
          <p:cNvCxnSpPr/>
          <p:nvPr/>
        </p:nvCxnSpPr>
        <p:spPr>
          <a:xfrm flipH="1" rot="10800000">
            <a:off x="7296150" y="2492374"/>
            <a:ext cx="263525" cy="288925"/>
          </a:xfrm>
          <a:prstGeom prst="straightConnector1">
            <a:avLst/>
          </a:prstGeom>
          <a:noFill/>
          <a:ln cap="flat" cmpd="sng" w="9525">
            <a:solidFill>
              <a:schemeClr val="lt2"/>
            </a:solidFill>
            <a:prstDash val="solid"/>
            <a:round/>
            <a:headEnd len="sm" w="sm" type="none"/>
            <a:tailEnd len="sm" w="sm" type="none"/>
          </a:ln>
        </p:spPr>
      </p:cxnSp>
      <p:cxnSp>
        <p:nvCxnSpPr>
          <p:cNvPr id="3263" name="Google Shape;3263;p90"/>
          <p:cNvCxnSpPr/>
          <p:nvPr/>
        </p:nvCxnSpPr>
        <p:spPr>
          <a:xfrm>
            <a:off x="7648575" y="2490788"/>
            <a:ext cx="0" cy="196850"/>
          </a:xfrm>
          <a:prstGeom prst="straightConnector1">
            <a:avLst/>
          </a:prstGeom>
          <a:noFill/>
          <a:ln cap="flat" cmpd="sng" w="9525">
            <a:solidFill>
              <a:schemeClr val="lt2"/>
            </a:solidFill>
            <a:prstDash val="solid"/>
            <a:round/>
            <a:headEnd len="sm" w="sm" type="none"/>
            <a:tailEnd len="sm" w="sm" type="none"/>
          </a:ln>
        </p:spPr>
      </p:cxnSp>
      <p:cxnSp>
        <p:nvCxnSpPr>
          <p:cNvPr id="3264" name="Google Shape;3264;p90"/>
          <p:cNvCxnSpPr/>
          <p:nvPr/>
        </p:nvCxnSpPr>
        <p:spPr>
          <a:xfrm>
            <a:off x="7302500" y="2797175"/>
            <a:ext cx="188913" cy="0"/>
          </a:xfrm>
          <a:prstGeom prst="straightConnector1">
            <a:avLst/>
          </a:prstGeom>
          <a:noFill/>
          <a:ln cap="flat" cmpd="sng" w="9525">
            <a:solidFill>
              <a:schemeClr val="lt2"/>
            </a:solidFill>
            <a:prstDash val="solid"/>
            <a:round/>
            <a:headEnd len="sm" w="sm" type="none"/>
            <a:tailEnd len="sm" w="sm" type="none"/>
          </a:ln>
        </p:spPr>
      </p:cxnSp>
      <p:cxnSp>
        <p:nvCxnSpPr>
          <p:cNvPr id="3265" name="Google Shape;3265;p90"/>
          <p:cNvCxnSpPr/>
          <p:nvPr/>
        </p:nvCxnSpPr>
        <p:spPr>
          <a:xfrm flipH="1" rot="10800000">
            <a:off x="5597525" y="3663950"/>
            <a:ext cx="168274" cy="3174"/>
          </a:xfrm>
          <a:prstGeom prst="straightConnector1">
            <a:avLst/>
          </a:prstGeom>
          <a:noFill/>
          <a:ln cap="flat" cmpd="sng" w="9525">
            <a:solidFill>
              <a:schemeClr val="lt2"/>
            </a:solidFill>
            <a:prstDash val="solid"/>
            <a:round/>
            <a:headEnd len="sm" w="sm" type="none"/>
            <a:tailEnd len="sm" w="sm" type="none"/>
          </a:ln>
        </p:spPr>
      </p:cxnSp>
      <p:cxnSp>
        <p:nvCxnSpPr>
          <p:cNvPr id="3266" name="Google Shape;3266;p90"/>
          <p:cNvCxnSpPr/>
          <p:nvPr/>
        </p:nvCxnSpPr>
        <p:spPr>
          <a:xfrm flipH="1" rot="10800000">
            <a:off x="7716838" y="2190750"/>
            <a:ext cx="238124" cy="168274"/>
          </a:xfrm>
          <a:prstGeom prst="straightConnector1">
            <a:avLst/>
          </a:prstGeom>
          <a:noFill/>
          <a:ln cap="flat" cmpd="sng" w="9525">
            <a:solidFill>
              <a:schemeClr val="lt2"/>
            </a:solidFill>
            <a:prstDash val="solid"/>
            <a:round/>
            <a:headEnd len="sm" w="sm" type="none"/>
            <a:tailEnd len="sm" w="sm" type="none"/>
          </a:ln>
        </p:spPr>
      </p:cxnSp>
      <p:cxnSp>
        <p:nvCxnSpPr>
          <p:cNvPr id="3267" name="Google Shape;3267;p90"/>
          <p:cNvCxnSpPr/>
          <p:nvPr/>
        </p:nvCxnSpPr>
        <p:spPr>
          <a:xfrm>
            <a:off x="7856538" y="2787650"/>
            <a:ext cx="177800" cy="0"/>
          </a:xfrm>
          <a:prstGeom prst="straightConnector1">
            <a:avLst/>
          </a:prstGeom>
          <a:noFill/>
          <a:ln cap="flat" cmpd="sng" w="9525">
            <a:solidFill>
              <a:schemeClr val="lt2"/>
            </a:solidFill>
            <a:prstDash val="solid"/>
            <a:round/>
            <a:headEnd len="sm" w="sm" type="none"/>
            <a:tailEnd len="sm" w="sm" type="none"/>
          </a:ln>
        </p:spPr>
      </p:cxnSp>
      <p:cxnSp>
        <p:nvCxnSpPr>
          <p:cNvPr id="3268" name="Google Shape;3268;p90"/>
          <p:cNvCxnSpPr/>
          <p:nvPr/>
        </p:nvCxnSpPr>
        <p:spPr>
          <a:xfrm flipH="1">
            <a:off x="7002463" y="2863850"/>
            <a:ext cx="98425" cy="704850"/>
          </a:xfrm>
          <a:prstGeom prst="straightConnector1">
            <a:avLst/>
          </a:prstGeom>
          <a:noFill/>
          <a:ln cap="flat" cmpd="sng" w="9525">
            <a:solidFill>
              <a:schemeClr val="lt2"/>
            </a:solidFill>
            <a:prstDash val="solid"/>
            <a:round/>
            <a:headEnd len="sm" w="sm" type="none"/>
            <a:tailEnd len="sm" w="sm" type="none"/>
          </a:ln>
        </p:spPr>
      </p:cxnSp>
      <p:cxnSp>
        <p:nvCxnSpPr>
          <p:cNvPr id="3269" name="Google Shape;3269;p90"/>
          <p:cNvCxnSpPr/>
          <p:nvPr/>
        </p:nvCxnSpPr>
        <p:spPr>
          <a:xfrm flipH="1">
            <a:off x="7593013" y="2863850"/>
            <a:ext cx="111125" cy="727074"/>
          </a:xfrm>
          <a:prstGeom prst="straightConnector1">
            <a:avLst/>
          </a:prstGeom>
          <a:noFill/>
          <a:ln cap="flat" cmpd="sng" w="9525">
            <a:solidFill>
              <a:schemeClr val="lt2"/>
            </a:solidFill>
            <a:prstDash val="solid"/>
            <a:round/>
            <a:headEnd len="sm" w="sm" type="none"/>
            <a:tailEnd len="sm" w="sm" type="none"/>
          </a:ln>
        </p:spPr>
      </p:cxnSp>
      <p:grpSp>
        <p:nvGrpSpPr>
          <p:cNvPr id="3270" name="Google Shape;3270;p90"/>
          <p:cNvGrpSpPr/>
          <p:nvPr/>
        </p:nvGrpSpPr>
        <p:grpSpPr>
          <a:xfrm>
            <a:off x="6645274" y="4481512"/>
            <a:ext cx="501650" cy="236538"/>
            <a:chOff x="4700" y="2995"/>
            <a:chExt cx="316" cy="149"/>
          </a:xfrm>
        </p:grpSpPr>
        <p:sp>
          <p:nvSpPr>
            <p:cNvPr id="3271" name="Google Shape;3271;p90"/>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272" name="Google Shape;3272;p90"/>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3273" name="Google Shape;3273;p90"/>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3274" name="Google Shape;3274;p90"/>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75" name="Google Shape;3275;p90"/>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276" name="Google Shape;3276;p90"/>
            <p:cNvGrpSpPr/>
            <p:nvPr/>
          </p:nvGrpSpPr>
          <p:grpSpPr>
            <a:xfrm>
              <a:off x="4775" y="3017"/>
              <a:ext cx="157" cy="56"/>
              <a:chOff x="2847" y="848"/>
              <a:chExt cx="141" cy="98"/>
            </a:xfrm>
          </p:grpSpPr>
          <p:cxnSp>
            <p:nvCxnSpPr>
              <p:cNvPr id="3277" name="Google Shape;3277;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278" name="Google Shape;3278;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279" name="Google Shape;3279;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280" name="Google Shape;3280;p90"/>
            <p:cNvGrpSpPr/>
            <p:nvPr/>
          </p:nvGrpSpPr>
          <p:grpSpPr>
            <a:xfrm flipH="1" rot="10800000">
              <a:off x="4775" y="3016"/>
              <a:ext cx="157" cy="56"/>
              <a:chOff x="2847" y="848"/>
              <a:chExt cx="141" cy="98"/>
            </a:xfrm>
          </p:grpSpPr>
          <p:cxnSp>
            <p:nvCxnSpPr>
              <p:cNvPr id="3281" name="Google Shape;3281;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282" name="Google Shape;3282;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283" name="Google Shape;3283;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3284" name="Google Shape;3284;p90"/>
          <p:cNvGrpSpPr/>
          <p:nvPr/>
        </p:nvGrpSpPr>
        <p:grpSpPr>
          <a:xfrm>
            <a:off x="5980112" y="4783137"/>
            <a:ext cx="501650" cy="236538"/>
            <a:chOff x="4700" y="2995"/>
            <a:chExt cx="316" cy="149"/>
          </a:xfrm>
        </p:grpSpPr>
        <p:sp>
          <p:nvSpPr>
            <p:cNvPr id="3285" name="Google Shape;3285;p90"/>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286" name="Google Shape;3286;p90"/>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3287" name="Google Shape;3287;p90"/>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3288" name="Google Shape;3288;p90"/>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89" name="Google Shape;3289;p90"/>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290" name="Google Shape;3290;p90"/>
            <p:cNvGrpSpPr/>
            <p:nvPr/>
          </p:nvGrpSpPr>
          <p:grpSpPr>
            <a:xfrm>
              <a:off x="4775" y="3017"/>
              <a:ext cx="157" cy="56"/>
              <a:chOff x="2847" y="848"/>
              <a:chExt cx="141" cy="98"/>
            </a:xfrm>
          </p:grpSpPr>
          <p:cxnSp>
            <p:nvCxnSpPr>
              <p:cNvPr id="3291" name="Google Shape;3291;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292" name="Google Shape;3292;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293" name="Google Shape;3293;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3294" name="Google Shape;3294;p90"/>
            <p:cNvGrpSpPr/>
            <p:nvPr/>
          </p:nvGrpSpPr>
          <p:grpSpPr>
            <a:xfrm flipH="1" rot="10800000">
              <a:off x="4775" y="3016"/>
              <a:ext cx="157" cy="56"/>
              <a:chOff x="2847" y="848"/>
              <a:chExt cx="141" cy="98"/>
            </a:xfrm>
          </p:grpSpPr>
          <p:cxnSp>
            <p:nvCxnSpPr>
              <p:cNvPr id="3295" name="Google Shape;3295;p90"/>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3296" name="Google Shape;3296;p90"/>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3297" name="Google Shape;3297;p90"/>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3298" name="Google Shape;3298;p90"/>
          <p:cNvGrpSpPr/>
          <p:nvPr/>
        </p:nvGrpSpPr>
        <p:grpSpPr>
          <a:xfrm>
            <a:off x="6810375" y="4968874"/>
            <a:ext cx="290512" cy="406400"/>
            <a:chOff x="4290" y="3129"/>
            <a:chExt cx="182" cy="256"/>
          </a:xfrm>
        </p:grpSpPr>
        <p:pic>
          <p:nvPicPr>
            <p:cNvPr descr="31u_bnrz[1]" id="3299" name="Google Shape;3299;p90"/>
            <p:cNvPicPr preferRelativeResize="0"/>
            <p:nvPr/>
          </p:nvPicPr>
          <p:blipFill rotWithShape="1">
            <a:blip r:embed="rId15">
              <a:alphaModFix/>
            </a:blip>
            <a:srcRect b="0" l="0" r="0" t="0"/>
            <a:stretch/>
          </p:blipFill>
          <p:spPr>
            <a:xfrm>
              <a:off x="4343" y="3211"/>
              <a:ext cx="120" cy="174"/>
            </a:xfrm>
            <a:prstGeom prst="rect">
              <a:avLst/>
            </a:prstGeom>
            <a:solidFill>
              <a:srgbClr val="DDDDDD"/>
            </a:solidFill>
            <a:ln>
              <a:noFill/>
            </a:ln>
          </p:spPr>
        </p:pic>
        <p:sp>
          <p:nvSpPr>
            <p:cNvPr id="3300" name="Google Shape;3300;p90"/>
            <p:cNvSpPr/>
            <p:nvPr/>
          </p:nvSpPr>
          <p:spPr>
            <a:xfrm>
              <a:off x="4338" y="3143"/>
              <a:ext cx="33" cy="38"/>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01" name="Google Shape;3301;p90"/>
            <p:cNvSpPr/>
            <p:nvPr/>
          </p:nvSpPr>
          <p:spPr>
            <a:xfrm>
              <a:off x="4395" y="3142"/>
              <a:ext cx="22" cy="29"/>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02" name="Google Shape;3302;p90"/>
            <p:cNvSpPr/>
            <p:nvPr/>
          </p:nvSpPr>
          <p:spPr>
            <a:xfrm>
              <a:off x="4318" y="3135"/>
              <a:ext cx="54" cy="62"/>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03" name="Google Shape;3303;p90"/>
            <p:cNvSpPr/>
            <p:nvPr/>
          </p:nvSpPr>
          <p:spPr>
            <a:xfrm>
              <a:off x="4393" y="3132"/>
              <a:ext cx="46" cy="42"/>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04" name="Google Shape;3304;p90"/>
            <p:cNvSpPr/>
            <p:nvPr/>
          </p:nvSpPr>
          <p:spPr>
            <a:xfrm>
              <a:off x="4297" y="3153"/>
              <a:ext cx="18" cy="38"/>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05" name="Google Shape;3305;p90"/>
            <p:cNvSpPr/>
            <p:nvPr/>
          </p:nvSpPr>
          <p:spPr>
            <a:xfrm>
              <a:off x="4431" y="3129"/>
              <a:ext cx="41" cy="5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06" name="Google Shape;3306;p90"/>
            <p:cNvSpPr/>
            <p:nvPr/>
          </p:nvSpPr>
          <p:spPr>
            <a:xfrm>
              <a:off x="4386" y="3190"/>
              <a:ext cx="14" cy="30"/>
            </a:xfrm>
            <a:custGeom>
              <a:rect b="b" l="l" r="r" t="t"/>
              <a:pathLst>
                <a:path extrusionOk="0" h="120000" w="120000">
                  <a:moveTo>
                    <a:pt x="44819" y="8983"/>
                  </a:moveTo>
                  <a:lnTo>
                    <a:pt x="41927" y="5133"/>
                  </a:lnTo>
                  <a:lnTo>
                    <a:pt x="36144" y="1925"/>
                  </a:lnTo>
                  <a:lnTo>
                    <a:pt x="27469" y="641"/>
                  </a:lnTo>
                  <a:lnTo>
                    <a:pt x="20240" y="0"/>
                  </a:lnTo>
                  <a:lnTo>
                    <a:pt x="11566" y="1283"/>
                  </a:lnTo>
                  <a:lnTo>
                    <a:pt x="4337" y="3208"/>
                  </a:lnTo>
                  <a:lnTo>
                    <a:pt x="0" y="7058"/>
                  </a:lnTo>
                  <a:lnTo>
                    <a:pt x="0" y="10909"/>
                  </a:lnTo>
                  <a:lnTo>
                    <a:pt x="7228" y="26951"/>
                  </a:lnTo>
                  <a:lnTo>
                    <a:pt x="21686" y="45561"/>
                  </a:lnTo>
                  <a:lnTo>
                    <a:pt x="39036" y="64171"/>
                  </a:lnTo>
                  <a:lnTo>
                    <a:pt x="59277" y="81497"/>
                  </a:lnTo>
                  <a:lnTo>
                    <a:pt x="79518" y="96898"/>
                  </a:lnTo>
                  <a:lnTo>
                    <a:pt x="98313" y="109732"/>
                  </a:lnTo>
                  <a:lnTo>
                    <a:pt x="111325" y="118074"/>
                  </a:lnTo>
                  <a:lnTo>
                    <a:pt x="119999" y="120000"/>
                  </a:lnTo>
                  <a:lnTo>
                    <a:pt x="115662" y="111657"/>
                  </a:lnTo>
                  <a:lnTo>
                    <a:pt x="108433" y="101390"/>
                  </a:lnTo>
                  <a:lnTo>
                    <a:pt x="98313" y="88556"/>
                  </a:lnTo>
                  <a:lnTo>
                    <a:pt x="85301" y="72513"/>
                  </a:lnTo>
                  <a:lnTo>
                    <a:pt x="73734" y="56470"/>
                  </a:lnTo>
                  <a:lnTo>
                    <a:pt x="62168" y="40427"/>
                  </a:lnTo>
                  <a:lnTo>
                    <a:pt x="52048" y="24385"/>
                  </a:lnTo>
                  <a:lnTo>
                    <a:pt x="44819" y="89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07" name="Google Shape;3307;p90"/>
            <p:cNvSpPr/>
            <p:nvPr/>
          </p:nvSpPr>
          <p:spPr>
            <a:xfrm>
              <a:off x="4381" y="3173"/>
              <a:ext cx="7" cy="15"/>
            </a:xfrm>
            <a:custGeom>
              <a:rect b="b" l="l" r="r" t="t"/>
              <a:pathLst>
                <a:path extrusionOk="0" h="120000" w="120000">
                  <a:moveTo>
                    <a:pt x="60000" y="12765"/>
                  </a:moveTo>
                  <a:lnTo>
                    <a:pt x="57272" y="7659"/>
                  </a:lnTo>
                  <a:lnTo>
                    <a:pt x="49090" y="2553"/>
                  </a:lnTo>
                  <a:lnTo>
                    <a:pt x="38181" y="0"/>
                  </a:lnTo>
                  <a:lnTo>
                    <a:pt x="27272" y="0"/>
                  </a:lnTo>
                  <a:lnTo>
                    <a:pt x="16363" y="1276"/>
                  </a:lnTo>
                  <a:lnTo>
                    <a:pt x="8181" y="3829"/>
                  </a:lnTo>
                  <a:lnTo>
                    <a:pt x="0" y="8936"/>
                  </a:lnTo>
                  <a:lnTo>
                    <a:pt x="0" y="14042"/>
                  </a:lnTo>
                  <a:lnTo>
                    <a:pt x="0" y="30638"/>
                  </a:lnTo>
                  <a:lnTo>
                    <a:pt x="10909" y="48510"/>
                  </a:lnTo>
                  <a:lnTo>
                    <a:pt x="21818" y="66382"/>
                  </a:lnTo>
                  <a:lnTo>
                    <a:pt x="38181" y="82978"/>
                  </a:lnTo>
                  <a:lnTo>
                    <a:pt x="57272" y="99574"/>
                  </a:lnTo>
                  <a:lnTo>
                    <a:pt x="76363" y="111063"/>
                  </a:lnTo>
                  <a:lnTo>
                    <a:pt x="100909" y="118723"/>
                  </a:lnTo>
                  <a:lnTo>
                    <a:pt x="114545" y="120000"/>
                  </a:lnTo>
                  <a:lnTo>
                    <a:pt x="120000" y="97021"/>
                  </a:lnTo>
                  <a:lnTo>
                    <a:pt x="103636" y="68936"/>
                  </a:lnTo>
                  <a:lnTo>
                    <a:pt x="84545" y="40851"/>
                  </a:lnTo>
                  <a:lnTo>
                    <a:pt x="60000" y="127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08" name="Google Shape;3308;p90"/>
            <p:cNvSpPr/>
            <p:nvPr/>
          </p:nvSpPr>
          <p:spPr>
            <a:xfrm>
              <a:off x="4375" y="3162"/>
              <a:ext cx="5" cy="9"/>
            </a:xfrm>
            <a:custGeom>
              <a:rect b="b" l="l" r="r" t="t"/>
              <a:pathLst>
                <a:path extrusionOk="0" h="120000" w="120000">
                  <a:moveTo>
                    <a:pt x="63157" y="15555"/>
                  </a:moveTo>
                  <a:lnTo>
                    <a:pt x="63157" y="17777"/>
                  </a:lnTo>
                  <a:lnTo>
                    <a:pt x="60000" y="8888"/>
                  </a:lnTo>
                  <a:lnTo>
                    <a:pt x="47368" y="2222"/>
                  </a:lnTo>
                  <a:lnTo>
                    <a:pt x="37894" y="0"/>
                  </a:lnTo>
                  <a:lnTo>
                    <a:pt x="22105" y="0"/>
                  </a:lnTo>
                  <a:lnTo>
                    <a:pt x="12631" y="2222"/>
                  </a:lnTo>
                  <a:lnTo>
                    <a:pt x="3157" y="8888"/>
                  </a:lnTo>
                  <a:lnTo>
                    <a:pt x="0" y="17777"/>
                  </a:lnTo>
                  <a:lnTo>
                    <a:pt x="0" y="24444"/>
                  </a:lnTo>
                  <a:lnTo>
                    <a:pt x="3157" y="37777"/>
                  </a:lnTo>
                  <a:lnTo>
                    <a:pt x="12631" y="53333"/>
                  </a:lnTo>
                  <a:lnTo>
                    <a:pt x="25263" y="71111"/>
                  </a:lnTo>
                  <a:lnTo>
                    <a:pt x="44210" y="86666"/>
                  </a:lnTo>
                  <a:lnTo>
                    <a:pt x="63157" y="102222"/>
                  </a:lnTo>
                  <a:lnTo>
                    <a:pt x="85263" y="111111"/>
                  </a:lnTo>
                  <a:lnTo>
                    <a:pt x="104210" y="120000"/>
                  </a:lnTo>
                  <a:lnTo>
                    <a:pt x="120000" y="120000"/>
                  </a:lnTo>
                  <a:lnTo>
                    <a:pt x="113684" y="93333"/>
                  </a:lnTo>
                  <a:lnTo>
                    <a:pt x="101052" y="64444"/>
                  </a:lnTo>
                  <a:lnTo>
                    <a:pt x="78947" y="35555"/>
                  </a:lnTo>
                  <a:lnTo>
                    <a:pt x="63157" y="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09" name="Google Shape;3309;p90"/>
            <p:cNvSpPr/>
            <p:nvPr/>
          </p:nvSpPr>
          <p:spPr>
            <a:xfrm>
              <a:off x="4370" y="3154"/>
              <a:ext cx="7" cy="5"/>
            </a:xfrm>
            <a:custGeom>
              <a:rect b="b" l="l" r="r" t="t"/>
              <a:pathLst>
                <a:path extrusionOk="0" h="120000" w="120000">
                  <a:moveTo>
                    <a:pt x="94615" y="90000"/>
                  </a:moveTo>
                  <a:lnTo>
                    <a:pt x="106153" y="80000"/>
                  </a:lnTo>
                  <a:lnTo>
                    <a:pt x="117692" y="70000"/>
                  </a:lnTo>
                  <a:lnTo>
                    <a:pt x="120000" y="53333"/>
                  </a:lnTo>
                  <a:lnTo>
                    <a:pt x="120000" y="40000"/>
                  </a:lnTo>
                  <a:lnTo>
                    <a:pt x="115384" y="20000"/>
                  </a:lnTo>
                  <a:lnTo>
                    <a:pt x="106153" y="6666"/>
                  </a:lnTo>
                  <a:lnTo>
                    <a:pt x="94615" y="0"/>
                  </a:lnTo>
                  <a:lnTo>
                    <a:pt x="83076" y="0"/>
                  </a:lnTo>
                  <a:lnTo>
                    <a:pt x="76153" y="0"/>
                  </a:lnTo>
                  <a:lnTo>
                    <a:pt x="66923" y="3333"/>
                  </a:lnTo>
                  <a:lnTo>
                    <a:pt x="48461" y="13333"/>
                  </a:lnTo>
                  <a:lnTo>
                    <a:pt x="30000" y="26666"/>
                  </a:lnTo>
                  <a:lnTo>
                    <a:pt x="13846" y="50000"/>
                  </a:lnTo>
                  <a:lnTo>
                    <a:pt x="6923" y="73333"/>
                  </a:lnTo>
                  <a:lnTo>
                    <a:pt x="0" y="96666"/>
                  </a:lnTo>
                  <a:lnTo>
                    <a:pt x="0" y="103333"/>
                  </a:lnTo>
                  <a:lnTo>
                    <a:pt x="9230" y="110000"/>
                  </a:lnTo>
                  <a:lnTo>
                    <a:pt x="20769" y="120000"/>
                  </a:lnTo>
                  <a:lnTo>
                    <a:pt x="30000" y="120000"/>
                  </a:lnTo>
                  <a:lnTo>
                    <a:pt x="41538" y="120000"/>
                  </a:lnTo>
                  <a:lnTo>
                    <a:pt x="55384" y="110000"/>
                  </a:lnTo>
                  <a:lnTo>
                    <a:pt x="69230" y="106666"/>
                  </a:lnTo>
                  <a:lnTo>
                    <a:pt x="83076" y="100000"/>
                  </a:lnTo>
                  <a:lnTo>
                    <a:pt x="94615" y="9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10" name="Google Shape;3310;p90"/>
            <p:cNvSpPr/>
            <p:nvPr/>
          </p:nvSpPr>
          <p:spPr>
            <a:xfrm>
              <a:off x="4329" y="3145"/>
              <a:ext cx="33" cy="38"/>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11" name="Google Shape;3311;p90"/>
            <p:cNvSpPr/>
            <p:nvPr/>
          </p:nvSpPr>
          <p:spPr>
            <a:xfrm>
              <a:off x="4386" y="3145"/>
              <a:ext cx="22" cy="29"/>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12" name="Google Shape;3312;p90"/>
            <p:cNvSpPr/>
            <p:nvPr/>
          </p:nvSpPr>
          <p:spPr>
            <a:xfrm>
              <a:off x="4309" y="3137"/>
              <a:ext cx="53" cy="62"/>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13" name="Google Shape;3313;p90"/>
            <p:cNvSpPr/>
            <p:nvPr/>
          </p:nvSpPr>
          <p:spPr>
            <a:xfrm>
              <a:off x="4384" y="3136"/>
              <a:ext cx="46" cy="42"/>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14" name="Google Shape;3314;p90"/>
            <p:cNvSpPr/>
            <p:nvPr/>
          </p:nvSpPr>
          <p:spPr>
            <a:xfrm>
              <a:off x="4290" y="3159"/>
              <a:ext cx="18" cy="38"/>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15" name="Google Shape;3315;p90"/>
            <p:cNvSpPr/>
            <p:nvPr/>
          </p:nvSpPr>
          <p:spPr>
            <a:xfrm>
              <a:off x="4422" y="3132"/>
              <a:ext cx="41" cy="5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16" name="Google Shape;3316;p90"/>
            <p:cNvSpPr/>
            <p:nvPr/>
          </p:nvSpPr>
          <p:spPr>
            <a:xfrm>
              <a:off x="4338" y="3209"/>
              <a:ext cx="124" cy="175"/>
            </a:xfrm>
            <a:custGeom>
              <a:rect b="b" l="l" r="r" t="t"/>
              <a:pathLst>
                <a:path extrusionOk="0" h="120000" w="120000">
                  <a:moveTo>
                    <a:pt x="0" y="119999"/>
                  </a:moveTo>
                  <a:lnTo>
                    <a:pt x="0" y="98742"/>
                  </a:lnTo>
                  <a:lnTo>
                    <a:pt x="10560" y="98742"/>
                  </a:lnTo>
                  <a:lnTo>
                    <a:pt x="10560" y="80914"/>
                  </a:lnTo>
                  <a:lnTo>
                    <a:pt x="22080" y="78171"/>
                  </a:lnTo>
                  <a:lnTo>
                    <a:pt x="19200" y="60342"/>
                  </a:lnTo>
                  <a:lnTo>
                    <a:pt x="28800" y="57599"/>
                  </a:lnTo>
                  <a:lnTo>
                    <a:pt x="28800" y="39771"/>
                  </a:lnTo>
                  <a:lnTo>
                    <a:pt x="37440" y="37028"/>
                  </a:lnTo>
                  <a:lnTo>
                    <a:pt x="37440" y="19200"/>
                  </a:lnTo>
                  <a:lnTo>
                    <a:pt x="46080" y="19200"/>
                  </a:lnTo>
                  <a:lnTo>
                    <a:pt x="53760" y="0"/>
                  </a:lnTo>
                  <a:lnTo>
                    <a:pt x="76800" y="0"/>
                  </a:lnTo>
                  <a:lnTo>
                    <a:pt x="77760" y="17142"/>
                  </a:lnTo>
                  <a:lnTo>
                    <a:pt x="88320" y="16457"/>
                  </a:lnTo>
                  <a:lnTo>
                    <a:pt x="89280" y="33600"/>
                  </a:lnTo>
                  <a:lnTo>
                    <a:pt x="97920" y="37028"/>
                  </a:lnTo>
                  <a:lnTo>
                    <a:pt x="95040" y="55542"/>
                  </a:lnTo>
                  <a:lnTo>
                    <a:pt x="109440" y="56228"/>
                  </a:lnTo>
                  <a:lnTo>
                    <a:pt x="102720" y="55542"/>
                  </a:lnTo>
                  <a:lnTo>
                    <a:pt x="103680" y="78171"/>
                  </a:lnTo>
                  <a:lnTo>
                    <a:pt x="112320" y="80228"/>
                  </a:lnTo>
                  <a:lnTo>
                    <a:pt x="117120" y="97371"/>
                  </a:lnTo>
                  <a:lnTo>
                    <a:pt x="120000" y="119999"/>
                  </a:lnTo>
                  <a:lnTo>
                    <a:pt x="0" y="119999"/>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3317" name="Google Shape;3317;p90"/>
          <p:cNvGrpSpPr/>
          <p:nvPr/>
        </p:nvGrpSpPr>
        <p:grpSpPr>
          <a:xfrm>
            <a:off x="5367338" y="3430587"/>
            <a:ext cx="290511" cy="406399"/>
            <a:chOff x="4290" y="3129"/>
            <a:chExt cx="182" cy="256"/>
          </a:xfrm>
        </p:grpSpPr>
        <p:pic>
          <p:nvPicPr>
            <p:cNvPr descr="31u_bnrz[1]" id="3318" name="Google Shape;3318;p90"/>
            <p:cNvPicPr preferRelativeResize="0"/>
            <p:nvPr/>
          </p:nvPicPr>
          <p:blipFill rotWithShape="1">
            <a:blip r:embed="rId15">
              <a:alphaModFix/>
            </a:blip>
            <a:srcRect b="0" l="0" r="0" t="0"/>
            <a:stretch/>
          </p:blipFill>
          <p:spPr>
            <a:xfrm>
              <a:off x="4343" y="3211"/>
              <a:ext cx="120" cy="174"/>
            </a:xfrm>
            <a:prstGeom prst="rect">
              <a:avLst/>
            </a:prstGeom>
            <a:solidFill>
              <a:srgbClr val="DDDDDD"/>
            </a:solidFill>
            <a:ln>
              <a:noFill/>
            </a:ln>
          </p:spPr>
        </p:pic>
        <p:sp>
          <p:nvSpPr>
            <p:cNvPr id="3319" name="Google Shape;3319;p90"/>
            <p:cNvSpPr/>
            <p:nvPr/>
          </p:nvSpPr>
          <p:spPr>
            <a:xfrm>
              <a:off x="4338" y="3143"/>
              <a:ext cx="33" cy="38"/>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0" name="Google Shape;3320;p90"/>
            <p:cNvSpPr/>
            <p:nvPr/>
          </p:nvSpPr>
          <p:spPr>
            <a:xfrm>
              <a:off x="4395" y="3142"/>
              <a:ext cx="22" cy="29"/>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1" name="Google Shape;3321;p90"/>
            <p:cNvSpPr/>
            <p:nvPr/>
          </p:nvSpPr>
          <p:spPr>
            <a:xfrm>
              <a:off x="4318" y="3135"/>
              <a:ext cx="54" cy="62"/>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2" name="Google Shape;3322;p90"/>
            <p:cNvSpPr/>
            <p:nvPr/>
          </p:nvSpPr>
          <p:spPr>
            <a:xfrm>
              <a:off x="4393" y="3132"/>
              <a:ext cx="46" cy="42"/>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3" name="Google Shape;3323;p90"/>
            <p:cNvSpPr/>
            <p:nvPr/>
          </p:nvSpPr>
          <p:spPr>
            <a:xfrm>
              <a:off x="4297" y="3153"/>
              <a:ext cx="18" cy="38"/>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4" name="Google Shape;3324;p90"/>
            <p:cNvSpPr/>
            <p:nvPr/>
          </p:nvSpPr>
          <p:spPr>
            <a:xfrm>
              <a:off x="4431" y="3129"/>
              <a:ext cx="41" cy="5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5" name="Google Shape;3325;p90"/>
            <p:cNvSpPr/>
            <p:nvPr/>
          </p:nvSpPr>
          <p:spPr>
            <a:xfrm>
              <a:off x="4386" y="3190"/>
              <a:ext cx="14" cy="30"/>
            </a:xfrm>
            <a:custGeom>
              <a:rect b="b" l="l" r="r" t="t"/>
              <a:pathLst>
                <a:path extrusionOk="0" h="120000" w="120000">
                  <a:moveTo>
                    <a:pt x="44819" y="8983"/>
                  </a:moveTo>
                  <a:lnTo>
                    <a:pt x="41927" y="5133"/>
                  </a:lnTo>
                  <a:lnTo>
                    <a:pt x="36144" y="1925"/>
                  </a:lnTo>
                  <a:lnTo>
                    <a:pt x="27469" y="641"/>
                  </a:lnTo>
                  <a:lnTo>
                    <a:pt x="20240" y="0"/>
                  </a:lnTo>
                  <a:lnTo>
                    <a:pt x="11566" y="1283"/>
                  </a:lnTo>
                  <a:lnTo>
                    <a:pt x="4337" y="3208"/>
                  </a:lnTo>
                  <a:lnTo>
                    <a:pt x="0" y="7058"/>
                  </a:lnTo>
                  <a:lnTo>
                    <a:pt x="0" y="10909"/>
                  </a:lnTo>
                  <a:lnTo>
                    <a:pt x="7228" y="26951"/>
                  </a:lnTo>
                  <a:lnTo>
                    <a:pt x="21686" y="45561"/>
                  </a:lnTo>
                  <a:lnTo>
                    <a:pt x="39036" y="64171"/>
                  </a:lnTo>
                  <a:lnTo>
                    <a:pt x="59277" y="81497"/>
                  </a:lnTo>
                  <a:lnTo>
                    <a:pt x="79518" y="96898"/>
                  </a:lnTo>
                  <a:lnTo>
                    <a:pt x="98313" y="109732"/>
                  </a:lnTo>
                  <a:lnTo>
                    <a:pt x="111325" y="118074"/>
                  </a:lnTo>
                  <a:lnTo>
                    <a:pt x="119999" y="120000"/>
                  </a:lnTo>
                  <a:lnTo>
                    <a:pt x="115662" y="111657"/>
                  </a:lnTo>
                  <a:lnTo>
                    <a:pt x="108433" y="101390"/>
                  </a:lnTo>
                  <a:lnTo>
                    <a:pt x="98313" y="88556"/>
                  </a:lnTo>
                  <a:lnTo>
                    <a:pt x="85301" y="72513"/>
                  </a:lnTo>
                  <a:lnTo>
                    <a:pt x="73734" y="56470"/>
                  </a:lnTo>
                  <a:lnTo>
                    <a:pt x="62168" y="40427"/>
                  </a:lnTo>
                  <a:lnTo>
                    <a:pt x="52048" y="24385"/>
                  </a:lnTo>
                  <a:lnTo>
                    <a:pt x="44819" y="89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6" name="Google Shape;3326;p90"/>
            <p:cNvSpPr/>
            <p:nvPr/>
          </p:nvSpPr>
          <p:spPr>
            <a:xfrm>
              <a:off x="4381" y="3173"/>
              <a:ext cx="7" cy="15"/>
            </a:xfrm>
            <a:custGeom>
              <a:rect b="b" l="l" r="r" t="t"/>
              <a:pathLst>
                <a:path extrusionOk="0" h="120000" w="120000">
                  <a:moveTo>
                    <a:pt x="60000" y="12765"/>
                  </a:moveTo>
                  <a:lnTo>
                    <a:pt x="57272" y="7659"/>
                  </a:lnTo>
                  <a:lnTo>
                    <a:pt x="49090" y="2553"/>
                  </a:lnTo>
                  <a:lnTo>
                    <a:pt x="38181" y="0"/>
                  </a:lnTo>
                  <a:lnTo>
                    <a:pt x="27272" y="0"/>
                  </a:lnTo>
                  <a:lnTo>
                    <a:pt x="16363" y="1276"/>
                  </a:lnTo>
                  <a:lnTo>
                    <a:pt x="8181" y="3829"/>
                  </a:lnTo>
                  <a:lnTo>
                    <a:pt x="0" y="8936"/>
                  </a:lnTo>
                  <a:lnTo>
                    <a:pt x="0" y="14042"/>
                  </a:lnTo>
                  <a:lnTo>
                    <a:pt x="0" y="30638"/>
                  </a:lnTo>
                  <a:lnTo>
                    <a:pt x="10909" y="48510"/>
                  </a:lnTo>
                  <a:lnTo>
                    <a:pt x="21818" y="66382"/>
                  </a:lnTo>
                  <a:lnTo>
                    <a:pt x="38181" y="82978"/>
                  </a:lnTo>
                  <a:lnTo>
                    <a:pt x="57272" y="99574"/>
                  </a:lnTo>
                  <a:lnTo>
                    <a:pt x="76363" y="111063"/>
                  </a:lnTo>
                  <a:lnTo>
                    <a:pt x="100909" y="118723"/>
                  </a:lnTo>
                  <a:lnTo>
                    <a:pt x="114545" y="120000"/>
                  </a:lnTo>
                  <a:lnTo>
                    <a:pt x="120000" y="97021"/>
                  </a:lnTo>
                  <a:lnTo>
                    <a:pt x="103636" y="68936"/>
                  </a:lnTo>
                  <a:lnTo>
                    <a:pt x="84545" y="40851"/>
                  </a:lnTo>
                  <a:lnTo>
                    <a:pt x="60000" y="127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7" name="Google Shape;3327;p90"/>
            <p:cNvSpPr/>
            <p:nvPr/>
          </p:nvSpPr>
          <p:spPr>
            <a:xfrm>
              <a:off x="4375" y="3162"/>
              <a:ext cx="5" cy="9"/>
            </a:xfrm>
            <a:custGeom>
              <a:rect b="b" l="l" r="r" t="t"/>
              <a:pathLst>
                <a:path extrusionOk="0" h="120000" w="120000">
                  <a:moveTo>
                    <a:pt x="63157" y="15555"/>
                  </a:moveTo>
                  <a:lnTo>
                    <a:pt x="63157" y="17777"/>
                  </a:lnTo>
                  <a:lnTo>
                    <a:pt x="60000" y="8888"/>
                  </a:lnTo>
                  <a:lnTo>
                    <a:pt x="47368" y="2222"/>
                  </a:lnTo>
                  <a:lnTo>
                    <a:pt x="37894" y="0"/>
                  </a:lnTo>
                  <a:lnTo>
                    <a:pt x="22105" y="0"/>
                  </a:lnTo>
                  <a:lnTo>
                    <a:pt x="12631" y="2222"/>
                  </a:lnTo>
                  <a:lnTo>
                    <a:pt x="3157" y="8888"/>
                  </a:lnTo>
                  <a:lnTo>
                    <a:pt x="0" y="17777"/>
                  </a:lnTo>
                  <a:lnTo>
                    <a:pt x="0" y="24444"/>
                  </a:lnTo>
                  <a:lnTo>
                    <a:pt x="3157" y="37777"/>
                  </a:lnTo>
                  <a:lnTo>
                    <a:pt x="12631" y="53333"/>
                  </a:lnTo>
                  <a:lnTo>
                    <a:pt x="25263" y="71111"/>
                  </a:lnTo>
                  <a:lnTo>
                    <a:pt x="44210" y="86666"/>
                  </a:lnTo>
                  <a:lnTo>
                    <a:pt x="63157" y="102222"/>
                  </a:lnTo>
                  <a:lnTo>
                    <a:pt x="85263" y="111111"/>
                  </a:lnTo>
                  <a:lnTo>
                    <a:pt x="104210" y="120000"/>
                  </a:lnTo>
                  <a:lnTo>
                    <a:pt x="120000" y="120000"/>
                  </a:lnTo>
                  <a:lnTo>
                    <a:pt x="113684" y="93333"/>
                  </a:lnTo>
                  <a:lnTo>
                    <a:pt x="101052" y="64444"/>
                  </a:lnTo>
                  <a:lnTo>
                    <a:pt x="78947" y="35555"/>
                  </a:lnTo>
                  <a:lnTo>
                    <a:pt x="63157" y="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8" name="Google Shape;3328;p90"/>
            <p:cNvSpPr/>
            <p:nvPr/>
          </p:nvSpPr>
          <p:spPr>
            <a:xfrm>
              <a:off x="4370" y="3154"/>
              <a:ext cx="7" cy="5"/>
            </a:xfrm>
            <a:custGeom>
              <a:rect b="b" l="l" r="r" t="t"/>
              <a:pathLst>
                <a:path extrusionOk="0" h="120000" w="120000">
                  <a:moveTo>
                    <a:pt x="94615" y="90000"/>
                  </a:moveTo>
                  <a:lnTo>
                    <a:pt x="106153" y="80000"/>
                  </a:lnTo>
                  <a:lnTo>
                    <a:pt x="117692" y="70000"/>
                  </a:lnTo>
                  <a:lnTo>
                    <a:pt x="120000" y="53333"/>
                  </a:lnTo>
                  <a:lnTo>
                    <a:pt x="120000" y="40000"/>
                  </a:lnTo>
                  <a:lnTo>
                    <a:pt x="115384" y="20000"/>
                  </a:lnTo>
                  <a:lnTo>
                    <a:pt x="106153" y="6666"/>
                  </a:lnTo>
                  <a:lnTo>
                    <a:pt x="94615" y="0"/>
                  </a:lnTo>
                  <a:lnTo>
                    <a:pt x="83076" y="0"/>
                  </a:lnTo>
                  <a:lnTo>
                    <a:pt x="76153" y="0"/>
                  </a:lnTo>
                  <a:lnTo>
                    <a:pt x="66923" y="3333"/>
                  </a:lnTo>
                  <a:lnTo>
                    <a:pt x="48461" y="13333"/>
                  </a:lnTo>
                  <a:lnTo>
                    <a:pt x="30000" y="26666"/>
                  </a:lnTo>
                  <a:lnTo>
                    <a:pt x="13846" y="50000"/>
                  </a:lnTo>
                  <a:lnTo>
                    <a:pt x="6923" y="73333"/>
                  </a:lnTo>
                  <a:lnTo>
                    <a:pt x="0" y="96666"/>
                  </a:lnTo>
                  <a:lnTo>
                    <a:pt x="0" y="103333"/>
                  </a:lnTo>
                  <a:lnTo>
                    <a:pt x="9230" y="110000"/>
                  </a:lnTo>
                  <a:lnTo>
                    <a:pt x="20769" y="120000"/>
                  </a:lnTo>
                  <a:lnTo>
                    <a:pt x="30000" y="120000"/>
                  </a:lnTo>
                  <a:lnTo>
                    <a:pt x="41538" y="120000"/>
                  </a:lnTo>
                  <a:lnTo>
                    <a:pt x="55384" y="110000"/>
                  </a:lnTo>
                  <a:lnTo>
                    <a:pt x="69230" y="106666"/>
                  </a:lnTo>
                  <a:lnTo>
                    <a:pt x="83076" y="100000"/>
                  </a:lnTo>
                  <a:lnTo>
                    <a:pt x="94615" y="9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29" name="Google Shape;3329;p90"/>
            <p:cNvSpPr/>
            <p:nvPr/>
          </p:nvSpPr>
          <p:spPr>
            <a:xfrm>
              <a:off x="4329" y="3145"/>
              <a:ext cx="33" cy="38"/>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30" name="Google Shape;3330;p90"/>
            <p:cNvSpPr/>
            <p:nvPr/>
          </p:nvSpPr>
          <p:spPr>
            <a:xfrm>
              <a:off x="4386" y="3145"/>
              <a:ext cx="22" cy="29"/>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31" name="Google Shape;3331;p90"/>
            <p:cNvSpPr/>
            <p:nvPr/>
          </p:nvSpPr>
          <p:spPr>
            <a:xfrm>
              <a:off x="4309" y="3137"/>
              <a:ext cx="53" cy="62"/>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32" name="Google Shape;3332;p90"/>
            <p:cNvSpPr/>
            <p:nvPr/>
          </p:nvSpPr>
          <p:spPr>
            <a:xfrm>
              <a:off x="4384" y="3136"/>
              <a:ext cx="46" cy="42"/>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33" name="Google Shape;3333;p90"/>
            <p:cNvSpPr/>
            <p:nvPr/>
          </p:nvSpPr>
          <p:spPr>
            <a:xfrm>
              <a:off x="4290" y="3159"/>
              <a:ext cx="18" cy="38"/>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34" name="Google Shape;3334;p90"/>
            <p:cNvSpPr/>
            <p:nvPr/>
          </p:nvSpPr>
          <p:spPr>
            <a:xfrm>
              <a:off x="4422" y="3132"/>
              <a:ext cx="41" cy="5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35" name="Google Shape;3335;p90"/>
            <p:cNvSpPr/>
            <p:nvPr/>
          </p:nvSpPr>
          <p:spPr>
            <a:xfrm>
              <a:off x="4338" y="3209"/>
              <a:ext cx="124" cy="175"/>
            </a:xfrm>
            <a:custGeom>
              <a:rect b="b" l="l" r="r" t="t"/>
              <a:pathLst>
                <a:path extrusionOk="0" h="120000" w="120000">
                  <a:moveTo>
                    <a:pt x="0" y="119999"/>
                  </a:moveTo>
                  <a:lnTo>
                    <a:pt x="0" y="98742"/>
                  </a:lnTo>
                  <a:lnTo>
                    <a:pt x="10560" y="98742"/>
                  </a:lnTo>
                  <a:lnTo>
                    <a:pt x="10560" y="80914"/>
                  </a:lnTo>
                  <a:lnTo>
                    <a:pt x="22080" y="78171"/>
                  </a:lnTo>
                  <a:lnTo>
                    <a:pt x="19200" y="60342"/>
                  </a:lnTo>
                  <a:lnTo>
                    <a:pt x="28800" y="57599"/>
                  </a:lnTo>
                  <a:lnTo>
                    <a:pt x="28800" y="39771"/>
                  </a:lnTo>
                  <a:lnTo>
                    <a:pt x="37440" y="37028"/>
                  </a:lnTo>
                  <a:lnTo>
                    <a:pt x="37440" y="19200"/>
                  </a:lnTo>
                  <a:lnTo>
                    <a:pt x="46080" y="19200"/>
                  </a:lnTo>
                  <a:lnTo>
                    <a:pt x="53760" y="0"/>
                  </a:lnTo>
                  <a:lnTo>
                    <a:pt x="76800" y="0"/>
                  </a:lnTo>
                  <a:lnTo>
                    <a:pt x="77760" y="17142"/>
                  </a:lnTo>
                  <a:lnTo>
                    <a:pt x="88320" y="16457"/>
                  </a:lnTo>
                  <a:lnTo>
                    <a:pt x="89280" y="33600"/>
                  </a:lnTo>
                  <a:lnTo>
                    <a:pt x="97920" y="37028"/>
                  </a:lnTo>
                  <a:lnTo>
                    <a:pt x="95040" y="55542"/>
                  </a:lnTo>
                  <a:lnTo>
                    <a:pt x="109440" y="56228"/>
                  </a:lnTo>
                  <a:lnTo>
                    <a:pt x="102720" y="55542"/>
                  </a:lnTo>
                  <a:lnTo>
                    <a:pt x="103680" y="78171"/>
                  </a:lnTo>
                  <a:lnTo>
                    <a:pt x="112320" y="80228"/>
                  </a:lnTo>
                  <a:lnTo>
                    <a:pt x="117120" y="97371"/>
                  </a:lnTo>
                  <a:lnTo>
                    <a:pt x="120000" y="119999"/>
                  </a:lnTo>
                  <a:lnTo>
                    <a:pt x="0" y="119999"/>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3336" name="Google Shape;3336;p90"/>
          <p:cNvGrpSpPr/>
          <p:nvPr/>
        </p:nvGrpSpPr>
        <p:grpSpPr>
          <a:xfrm>
            <a:off x="4206875" y="2076449"/>
            <a:ext cx="3013075" cy="3355974"/>
            <a:chOff x="2650" y="1307"/>
            <a:chExt cx="1898" cy="2113"/>
          </a:xfrm>
        </p:grpSpPr>
        <p:cxnSp>
          <p:nvCxnSpPr>
            <p:cNvPr id="3337" name="Google Shape;3337;p90"/>
            <p:cNvCxnSpPr/>
            <p:nvPr/>
          </p:nvCxnSpPr>
          <p:spPr>
            <a:xfrm flipH="1">
              <a:off x="3800" y="1314"/>
              <a:ext cx="187" cy="670"/>
            </a:xfrm>
            <a:prstGeom prst="straightConnector1">
              <a:avLst/>
            </a:prstGeom>
            <a:noFill/>
            <a:ln cap="flat" cmpd="sng" w="76200">
              <a:solidFill>
                <a:srgbClr val="FF3300"/>
              </a:solidFill>
              <a:prstDash val="solid"/>
              <a:round/>
              <a:headEnd len="lg" w="lg" type="triangle"/>
              <a:tailEnd len="lg" w="lg" type="triangle"/>
            </a:ln>
          </p:spPr>
        </p:cxnSp>
        <p:cxnSp>
          <p:nvCxnSpPr>
            <p:cNvPr id="3338" name="Google Shape;3338;p90"/>
            <p:cNvCxnSpPr/>
            <p:nvPr/>
          </p:nvCxnSpPr>
          <p:spPr>
            <a:xfrm flipH="1">
              <a:off x="3500" y="1307"/>
              <a:ext cx="14" cy="1831"/>
            </a:xfrm>
            <a:prstGeom prst="straightConnector1">
              <a:avLst/>
            </a:prstGeom>
            <a:noFill/>
            <a:ln cap="flat" cmpd="sng" w="76200">
              <a:solidFill>
                <a:srgbClr val="FF3300"/>
              </a:solidFill>
              <a:prstDash val="solid"/>
              <a:round/>
              <a:headEnd len="lg" w="lg" type="triangle"/>
              <a:tailEnd len="lg" w="lg" type="triangle"/>
            </a:ln>
          </p:spPr>
        </p:cxnSp>
        <p:cxnSp>
          <p:nvCxnSpPr>
            <p:cNvPr id="3339" name="Google Shape;3339;p90"/>
            <p:cNvCxnSpPr/>
            <p:nvPr/>
          </p:nvCxnSpPr>
          <p:spPr>
            <a:xfrm>
              <a:off x="3740" y="2939"/>
              <a:ext cx="808" cy="481"/>
            </a:xfrm>
            <a:prstGeom prst="straightConnector1">
              <a:avLst/>
            </a:prstGeom>
            <a:noFill/>
            <a:ln cap="flat" cmpd="sng" w="76200">
              <a:solidFill>
                <a:srgbClr val="FF3300"/>
              </a:solidFill>
              <a:prstDash val="solid"/>
              <a:round/>
              <a:headEnd len="lg" w="lg" type="triangle"/>
              <a:tailEnd len="lg" w="lg" type="triangle"/>
            </a:ln>
          </p:spPr>
        </p:cxnSp>
        <p:sp>
          <p:nvSpPr>
            <p:cNvPr id="3340" name="Google Shape;3340;p90"/>
            <p:cNvSpPr txBox="1"/>
            <p:nvPr/>
          </p:nvSpPr>
          <p:spPr>
            <a:xfrm>
              <a:off x="2650" y="1581"/>
              <a:ext cx="861" cy="2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Font typeface="Arial"/>
                <a:buNone/>
              </a:pPr>
              <a:r>
                <a:rPr b="0" i="0" lang="en-US" sz="2000" u="none" cap="none" strike="noStrike">
                  <a:solidFill>
                    <a:srgbClr val="FF3300"/>
                  </a:solidFill>
                  <a:latin typeface="Comic Sans MS"/>
                  <a:ea typeface="Comic Sans MS"/>
                  <a:cs typeface="Comic Sans MS"/>
                  <a:sym typeface="Comic Sans MS"/>
                </a:rPr>
                <a:t>peer-peer</a:t>
              </a: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4" name="Shape 3344"/>
        <p:cNvGrpSpPr/>
        <p:nvPr/>
      </p:nvGrpSpPr>
      <p:grpSpPr>
        <a:xfrm>
          <a:off x="0" y="0"/>
          <a:ext cx="0" cy="0"/>
          <a:chOff x="0" y="0"/>
          <a:chExt cx="0" cy="0"/>
        </a:xfrm>
      </p:grpSpPr>
      <p:sp>
        <p:nvSpPr>
          <p:cNvPr id="3345" name="Google Shape;3345;p9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346" name="Google Shape;3346;p9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347" name="Google Shape;3347;p91"/>
          <p:cNvSpPr txBox="1"/>
          <p:nvPr>
            <p:ph type="title"/>
          </p:nvPr>
        </p:nvSpPr>
        <p:spPr>
          <a:xfrm>
            <a:off x="298450" y="228600"/>
            <a:ext cx="8520112"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File Distribution: Server-Client vs P2P</a:t>
            </a:r>
            <a:endParaRPr/>
          </a:p>
        </p:txBody>
      </p:sp>
      <p:sp>
        <p:nvSpPr>
          <p:cNvPr id="3348" name="Google Shape;3348;p91"/>
          <p:cNvSpPr txBox="1"/>
          <p:nvPr>
            <p:ph idx="1" type="body"/>
          </p:nvPr>
        </p:nvSpPr>
        <p:spPr>
          <a:xfrm>
            <a:off x="465137" y="1227137"/>
            <a:ext cx="8258174"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1" lang="en-US" sz="2800" u="sng" cap="none" strike="noStrike">
                <a:solidFill>
                  <a:srgbClr val="FF3300"/>
                </a:solidFill>
                <a:latin typeface="Comic Sans MS"/>
                <a:ea typeface="Comic Sans MS"/>
                <a:cs typeface="Comic Sans MS"/>
                <a:sym typeface="Comic Sans MS"/>
              </a:rPr>
              <a:t>Question</a:t>
            </a:r>
            <a:r>
              <a:rPr b="0" i="0" lang="en-US" sz="2800" u="none" cap="none" strike="noStrike">
                <a:solidFill>
                  <a:schemeClr val="dk1"/>
                </a:solidFill>
                <a:latin typeface="Comic Sans MS"/>
                <a:ea typeface="Comic Sans MS"/>
                <a:cs typeface="Comic Sans MS"/>
                <a:sym typeface="Comic Sans MS"/>
              </a:rPr>
              <a:t> : How much time to distribute file from one server to </a:t>
            </a:r>
            <a:r>
              <a:rPr b="0" i="1" lang="en-US" sz="2800" u="none" cap="none" strike="noStrike">
                <a:solidFill>
                  <a:schemeClr val="dk1"/>
                </a:solidFill>
                <a:latin typeface="Comic Sans MS"/>
                <a:ea typeface="Comic Sans MS"/>
                <a:cs typeface="Comic Sans MS"/>
                <a:sym typeface="Comic Sans MS"/>
              </a:rPr>
              <a:t>N  peers</a:t>
            </a:r>
            <a:r>
              <a:rPr b="0" i="0" lang="en-US" sz="2800" u="none" cap="none" strike="noStrike">
                <a:solidFill>
                  <a:schemeClr val="dk1"/>
                </a:solidFill>
                <a:latin typeface="Comic Sans MS"/>
                <a:ea typeface="Comic Sans MS"/>
                <a:cs typeface="Comic Sans MS"/>
                <a:sym typeface="Comic Sans MS"/>
              </a:rPr>
              <a:t>?</a:t>
            </a:r>
            <a:endParaRPr/>
          </a:p>
        </p:txBody>
      </p:sp>
      <p:sp>
        <p:nvSpPr>
          <p:cNvPr id="3349" name="Google Shape;3349;p91"/>
          <p:cNvSpPr/>
          <p:nvPr/>
        </p:nvSpPr>
        <p:spPr>
          <a:xfrm>
            <a:off x="2373313" y="4032250"/>
            <a:ext cx="3775075" cy="2146300"/>
          </a:xfrm>
          <a:custGeom>
            <a:rect b="b" l="l" r="r" t="t"/>
            <a:pathLst>
              <a:path extrusionOk="0" h="120000" w="120000">
                <a:moveTo>
                  <a:pt x="22198" y="669"/>
                </a:moveTo>
                <a:cubicBezTo>
                  <a:pt x="11145" y="1338"/>
                  <a:pt x="6501" y="6788"/>
                  <a:pt x="3250" y="15011"/>
                </a:cubicBezTo>
                <a:cubicBezTo>
                  <a:pt x="0" y="23235"/>
                  <a:pt x="2414" y="39298"/>
                  <a:pt x="2693" y="50007"/>
                </a:cubicBezTo>
                <a:cubicBezTo>
                  <a:pt x="2972" y="60717"/>
                  <a:pt x="1578" y="73721"/>
                  <a:pt x="4922" y="79266"/>
                </a:cubicBezTo>
                <a:cubicBezTo>
                  <a:pt x="8266" y="84812"/>
                  <a:pt x="13560" y="78501"/>
                  <a:pt x="22755" y="83282"/>
                </a:cubicBezTo>
                <a:cubicBezTo>
                  <a:pt x="31950" y="88063"/>
                  <a:pt x="48482" y="102119"/>
                  <a:pt x="60092" y="107952"/>
                </a:cubicBezTo>
                <a:cubicBezTo>
                  <a:pt x="71702" y="113784"/>
                  <a:pt x="83869" y="120000"/>
                  <a:pt x="92414" y="118278"/>
                </a:cubicBezTo>
                <a:cubicBezTo>
                  <a:pt x="100959" y="116557"/>
                  <a:pt x="107089" y="110247"/>
                  <a:pt x="111362" y="97625"/>
                </a:cubicBezTo>
                <a:cubicBezTo>
                  <a:pt x="115634" y="85003"/>
                  <a:pt x="117956" y="55458"/>
                  <a:pt x="118049" y="42549"/>
                </a:cubicBezTo>
                <a:cubicBezTo>
                  <a:pt x="118142" y="29641"/>
                  <a:pt x="120000" y="25434"/>
                  <a:pt x="111919" y="20175"/>
                </a:cubicBezTo>
                <a:cubicBezTo>
                  <a:pt x="103839" y="14916"/>
                  <a:pt x="84334" y="14342"/>
                  <a:pt x="69566" y="10996"/>
                </a:cubicBezTo>
                <a:cubicBezTo>
                  <a:pt x="54798" y="7649"/>
                  <a:pt x="33250" y="0"/>
                  <a:pt x="22198" y="669"/>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350" name="Google Shape;3350;p91"/>
          <p:cNvGrpSpPr/>
          <p:nvPr/>
        </p:nvGrpSpPr>
        <p:grpSpPr>
          <a:xfrm>
            <a:off x="1552575" y="3181349"/>
            <a:ext cx="538163" cy="888719"/>
            <a:chOff x="4179" y="782"/>
            <a:chExt cx="150" cy="307"/>
          </a:xfrm>
        </p:grpSpPr>
        <p:sp>
          <p:nvSpPr>
            <p:cNvPr id="3351" name="Google Shape;3351;p91"/>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52" name="Google Shape;3352;p91"/>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53" name="Google Shape;3353;p91"/>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54" name="Google Shape;3354;p91"/>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355" name="Google Shape;3355;p91"/>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356" name="Google Shape;3356;p91"/>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357" name="Google Shape;3357;p91"/>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58" name="Google Shape;3358;p91"/>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3359" name="Google Shape;3359;p91"/>
          <p:cNvCxnSpPr/>
          <p:nvPr/>
        </p:nvCxnSpPr>
        <p:spPr>
          <a:xfrm>
            <a:off x="1819275" y="4051300"/>
            <a:ext cx="803275" cy="311149"/>
          </a:xfrm>
          <a:prstGeom prst="straightConnector1">
            <a:avLst/>
          </a:prstGeom>
          <a:noFill/>
          <a:ln cap="flat" cmpd="sng" w="9525">
            <a:solidFill>
              <a:schemeClr val="dk1"/>
            </a:solidFill>
            <a:prstDash val="solid"/>
            <a:round/>
            <a:headEnd len="sm" w="sm" type="none"/>
            <a:tailEnd len="lg" w="lg" type="triangle"/>
          </a:ln>
        </p:spPr>
      </p:cxnSp>
      <p:sp>
        <p:nvSpPr>
          <p:cNvPr id="3360" name="Google Shape;3360;p91"/>
          <p:cNvSpPr txBox="1"/>
          <p:nvPr/>
        </p:nvSpPr>
        <p:spPr>
          <a:xfrm>
            <a:off x="2179638" y="3719512"/>
            <a:ext cx="387350"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a:t>
            </a:r>
            <a:r>
              <a:rPr b="0" baseline="-25000" i="0" lang="en-US" sz="1800" u="none" cap="none" strike="noStrike">
                <a:solidFill>
                  <a:schemeClr val="dk1"/>
                </a:solidFill>
                <a:latin typeface="Arial"/>
                <a:ea typeface="Arial"/>
                <a:cs typeface="Arial"/>
                <a:sym typeface="Arial"/>
              </a:rPr>
              <a:t>s</a:t>
            </a:r>
            <a:endParaRPr/>
          </a:p>
        </p:txBody>
      </p:sp>
      <p:pic>
        <p:nvPicPr>
          <p:cNvPr id="3361" name="Google Shape;3361;p91"/>
          <p:cNvPicPr preferRelativeResize="0"/>
          <p:nvPr/>
        </p:nvPicPr>
        <p:blipFill rotWithShape="1">
          <a:blip r:embed="rId3">
            <a:alphaModFix/>
          </a:blip>
          <a:srcRect b="0" l="0" r="0" t="0"/>
          <a:stretch/>
        </p:blipFill>
        <p:spPr>
          <a:xfrm>
            <a:off x="3190875" y="2817813"/>
            <a:ext cx="547687" cy="466725"/>
          </a:xfrm>
          <a:prstGeom prst="rect">
            <a:avLst/>
          </a:prstGeom>
          <a:noFill/>
          <a:ln>
            <a:noFill/>
          </a:ln>
        </p:spPr>
      </p:pic>
      <p:cxnSp>
        <p:nvCxnSpPr>
          <p:cNvPr id="3362" name="Google Shape;3362;p91"/>
          <p:cNvCxnSpPr/>
          <p:nvPr/>
        </p:nvCxnSpPr>
        <p:spPr>
          <a:xfrm>
            <a:off x="3551237" y="3214688"/>
            <a:ext cx="228600" cy="914400"/>
          </a:xfrm>
          <a:prstGeom prst="straightConnector1">
            <a:avLst/>
          </a:prstGeom>
          <a:noFill/>
          <a:ln cap="flat" cmpd="sng" w="9525">
            <a:solidFill>
              <a:schemeClr val="dk1"/>
            </a:solidFill>
            <a:prstDash val="solid"/>
            <a:round/>
            <a:headEnd len="lg" w="lg" type="triangle"/>
            <a:tailEnd len="sm" w="sm" type="none"/>
          </a:ln>
        </p:spPr>
      </p:cxnSp>
      <p:cxnSp>
        <p:nvCxnSpPr>
          <p:cNvPr id="3363" name="Google Shape;3363;p91"/>
          <p:cNvCxnSpPr/>
          <p:nvPr/>
        </p:nvCxnSpPr>
        <p:spPr>
          <a:xfrm rot="10800000">
            <a:off x="3348037" y="3205162"/>
            <a:ext cx="228600" cy="889000"/>
          </a:xfrm>
          <a:prstGeom prst="straightConnector1">
            <a:avLst/>
          </a:prstGeom>
          <a:noFill/>
          <a:ln cap="flat" cmpd="sng" w="9525">
            <a:solidFill>
              <a:schemeClr val="dk1"/>
            </a:solidFill>
            <a:prstDash val="solid"/>
            <a:round/>
            <a:headEnd len="lg" w="lg" type="triangle"/>
            <a:tailEnd len="sm" w="sm" type="none"/>
          </a:ln>
        </p:spPr>
      </p:cxnSp>
      <p:sp>
        <p:nvSpPr>
          <p:cNvPr id="3364" name="Google Shape;3364;p91"/>
          <p:cNvSpPr txBox="1"/>
          <p:nvPr/>
        </p:nvSpPr>
        <p:spPr>
          <a:xfrm>
            <a:off x="4184650" y="3440112"/>
            <a:ext cx="609599"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u</a:t>
            </a:r>
            <a:r>
              <a:rPr b="0" baseline="-25000" i="1" lang="en-US" sz="1800" u="none" cap="none" strike="noStrike">
                <a:solidFill>
                  <a:schemeClr val="dk1"/>
                </a:solidFill>
                <a:latin typeface="Arial"/>
                <a:ea typeface="Arial"/>
                <a:cs typeface="Arial"/>
                <a:sym typeface="Arial"/>
              </a:rPr>
              <a:t>2</a:t>
            </a:r>
            <a:endParaRPr/>
          </a:p>
        </p:txBody>
      </p:sp>
      <p:sp>
        <p:nvSpPr>
          <p:cNvPr id="3365" name="Google Shape;3365;p91"/>
          <p:cNvSpPr txBox="1"/>
          <p:nvPr/>
        </p:nvSpPr>
        <p:spPr>
          <a:xfrm>
            <a:off x="3592512" y="3475037"/>
            <a:ext cx="609599"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d</a:t>
            </a:r>
            <a:r>
              <a:rPr b="0" baseline="-25000" i="1" lang="en-US" sz="1800" u="none" cap="none" strike="noStrike">
                <a:solidFill>
                  <a:schemeClr val="dk1"/>
                </a:solidFill>
                <a:latin typeface="Arial"/>
                <a:ea typeface="Arial"/>
                <a:cs typeface="Arial"/>
                <a:sym typeface="Arial"/>
              </a:rPr>
              <a:t>1</a:t>
            </a:r>
            <a:endParaRPr/>
          </a:p>
        </p:txBody>
      </p:sp>
      <p:pic>
        <p:nvPicPr>
          <p:cNvPr id="3366" name="Google Shape;3366;p91"/>
          <p:cNvPicPr preferRelativeResize="0"/>
          <p:nvPr/>
        </p:nvPicPr>
        <p:blipFill rotWithShape="1">
          <a:blip r:embed="rId4">
            <a:alphaModFix/>
          </a:blip>
          <a:srcRect b="0" l="0" r="0" t="0"/>
          <a:stretch/>
        </p:blipFill>
        <p:spPr>
          <a:xfrm>
            <a:off x="4614862" y="2784475"/>
            <a:ext cx="573086" cy="488949"/>
          </a:xfrm>
          <a:prstGeom prst="rect">
            <a:avLst/>
          </a:prstGeom>
          <a:noFill/>
          <a:ln>
            <a:noFill/>
          </a:ln>
        </p:spPr>
      </p:pic>
      <p:cxnSp>
        <p:nvCxnSpPr>
          <p:cNvPr id="3367" name="Google Shape;3367;p91"/>
          <p:cNvCxnSpPr/>
          <p:nvPr/>
        </p:nvCxnSpPr>
        <p:spPr>
          <a:xfrm flipH="1" rot="10800000">
            <a:off x="4397375" y="3243263"/>
            <a:ext cx="317500" cy="1042986"/>
          </a:xfrm>
          <a:prstGeom prst="straightConnector1">
            <a:avLst/>
          </a:prstGeom>
          <a:noFill/>
          <a:ln cap="flat" cmpd="sng" w="9525">
            <a:solidFill>
              <a:schemeClr val="dk1"/>
            </a:solidFill>
            <a:prstDash val="solid"/>
            <a:round/>
            <a:headEnd len="lg" w="lg" type="triangle"/>
            <a:tailEnd len="sm" w="sm" type="none"/>
          </a:ln>
        </p:spPr>
      </p:cxnSp>
      <p:cxnSp>
        <p:nvCxnSpPr>
          <p:cNvPr id="3368" name="Google Shape;3368;p91"/>
          <p:cNvCxnSpPr/>
          <p:nvPr/>
        </p:nvCxnSpPr>
        <p:spPr>
          <a:xfrm flipH="1">
            <a:off x="4587874" y="3322637"/>
            <a:ext cx="330200" cy="1052511"/>
          </a:xfrm>
          <a:prstGeom prst="straightConnector1">
            <a:avLst/>
          </a:prstGeom>
          <a:noFill/>
          <a:ln cap="flat" cmpd="sng" w="9525">
            <a:solidFill>
              <a:schemeClr val="dk1"/>
            </a:solidFill>
            <a:prstDash val="solid"/>
            <a:round/>
            <a:headEnd len="lg" w="lg" type="triangle"/>
            <a:tailEnd len="sm" w="sm" type="none"/>
          </a:ln>
        </p:spPr>
      </p:cxnSp>
      <p:sp>
        <p:nvSpPr>
          <p:cNvPr id="3369" name="Google Shape;3369;p91"/>
          <p:cNvSpPr txBox="1"/>
          <p:nvPr/>
        </p:nvSpPr>
        <p:spPr>
          <a:xfrm>
            <a:off x="4722812" y="3625850"/>
            <a:ext cx="609599"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d</a:t>
            </a:r>
            <a:r>
              <a:rPr b="0" baseline="-25000" i="1" lang="en-US" sz="1800" u="none" cap="none" strike="noStrike">
                <a:solidFill>
                  <a:schemeClr val="dk1"/>
                </a:solidFill>
                <a:latin typeface="Arial"/>
                <a:ea typeface="Arial"/>
                <a:cs typeface="Arial"/>
                <a:sym typeface="Arial"/>
              </a:rPr>
              <a:t>2</a:t>
            </a:r>
            <a:endParaRPr/>
          </a:p>
        </p:txBody>
      </p:sp>
      <p:sp>
        <p:nvSpPr>
          <p:cNvPr id="3370" name="Google Shape;3370;p91"/>
          <p:cNvSpPr txBox="1"/>
          <p:nvPr/>
        </p:nvSpPr>
        <p:spPr>
          <a:xfrm>
            <a:off x="3140075" y="3475037"/>
            <a:ext cx="609599"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u</a:t>
            </a:r>
            <a:r>
              <a:rPr b="0" baseline="-25000" i="1" lang="en-US" sz="1800" u="none" cap="none" strike="noStrike">
                <a:solidFill>
                  <a:schemeClr val="dk1"/>
                </a:solidFill>
                <a:latin typeface="Arial"/>
                <a:ea typeface="Arial"/>
                <a:cs typeface="Arial"/>
                <a:sym typeface="Arial"/>
              </a:rPr>
              <a:t>1</a:t>
            </a:r>
            <a:endParaRPr/>
          </a:p>
        </p:txBody>
      </p:sp>
      <p:sp>
        <p:nvSpPr>
          <p:cNvPr id="3371" name="Google Shape;3371;p91"/>
          <p:cNvSpPr/>
          <p:nvPr/>
        </p:nvSpPr>
        <p:spPr>
          <a:xfrm>
            <a:off x="2657475" y="5608637"/>
            <a:ext cx="112713" cy="12382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72" name="Google Shape;3372;p91"/>
          <p:cNvSpPr/>
          <p:nvPr/>
        </p:nvSpPr>
        <p:spPr>
          <a:xfrm>
            <a:off x="3360737" y="5922962"/>
            <a:ext cx="112711" cy="12382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73" name="Google Shape;3373;p91"/>
          <p:cNvSpPr/>
          <p:nvPr/>
        </p:nvSpPr>
        <p:spPr>
          <a:xfrm>
            <a:off x="3833812" y="6130925"/>
            <a:ext cx="112711" cy="12382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74" name="Google Shape;3374;p91"/>
          <p:cNvSpPr/>
          <p:nvPr/>
        </p:nvSpPr>
        <p:spPr>
          <a:xfrm>
            <a:off x="4552950" y="6248400"/>
            <a:ext cx="112713" cy="12382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75" name="Google Shape;3375;p91"/>
          <p:cNvSpPr/>
          <p:nvPr/>
        </p:nvSpPr>
        <p:spPr>
          <a:xfrm>
            <a:off x="5454650" y="6335712"/>
            <a:ext cx="112713" cy="12382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76" name="Google Shape;3376;p91"/>
          <p:cNvSpPr/>
          <p:nvPr/>
        </p:nvSpPr>
        <p:spPr>
          <a:xfrm>
            <a:off x="6057900" y="6089650"/>
            <a:ext cx="112713" cy="12382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77" name="Google Shape;3377;p91"/>
          <p:cNvSpPr/>
          <p:nvPr/>
        </p:nvSpPr>
        <p:spPr>
          <a:xfrm>
            <a:off x="6272212" y="5416550"/>
            <a:ext cx="112711" cy="12382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78" name="Google Shape;3378;p91"/>
          <p:cNvSpPr/>
          <p:nvPr/>
        </p:nvSpPr>
        <p:spPr>
          <a:xfrm>
            <a:off x="5448300" y="3986212"/>
            <a:ext cx="112713" cy="12382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79" name="Google Shape;3379;p91"/>
          <p:cNvSpPr/>
          <p:nvPr/>
        </p:nvSpPr>
        <p:spPr>
          <a:xfrm>
            <a:off x="6348412" y="4821237"/>
            <a:ext cx="112711" cy="12382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pic>
        <p:nvPicPr>
          <p:cNvPr id="3380" name="Google Shape;3380;p91"/>
          <p:cNvPicPr preferRelativeResize="0"/>
          <p:nvPr/>
        </p:nvPicPr>
        <p:blipFill rotWithShape="1">
          <a:blip r:embed="rId3">
            <a:alphaModFix/>
          </a:blip>
          <a:srcRect b="0" l="0" r="0" t="0"/>
          <a:stretch/>
        </p:blipFill>
        <p:spPr>
          <a:xfrm>
            <a:off x="846137" y="4733925"/>
            <a:ext cx="566736" cy="482599"/>
          </a:xfrm>
          <a:prstGeom prst="rect">
            <a:avLst/>
          </a:prstGeom>
          <a:noFill/>
          <a:ln>
            <a:noFill/>
          </a:ln>
        </p:spPr>
      </p:pic>
      <p:cxnSp>
        <p:nvCxnSpPr>
          <p:cNvPr id="3381" name="Google Shape;3381;p91"/>
          <p:cNvCxnSpPr/>
          <p:nvPr/>
        </p:nvCxnSpPr>
        <p:spPr>
          <a:xfrm>
            <a:off x="1376362" y="4962525"/>
            <a:ext cx="1016000" cy="0"/>
          </a:xfrm>
          <a:prstGeom prst="straightConnector1">
            <a:avLst/>
          </a:prstGeom>
          <a:noFill/>
          <a:ln cap="flat" cmpd="sng" w="9525">
            <a:solidFill>
              <a:schemeClr val="dk1"/>
            </a:solidFill>
            <a:prstDash val="solid"/>
            <a:round/>
            <a:headEnd len="sm" w="sm" type="none"/>
            <a:tailEnd len="lg" w="lg" type="triangle"/>
          </a:ln>
        </p:spPr>
      </p:cxnSp>
      <p:cxnSp>
        <p:nvCxnSpPr>
          <p:cNvPr id="3382" name="Google Shape;3382;p91"/>
          <p:cNvCxnSpPr/>
          <p:nvPr/>
        </p:nvCxnSpPr>
        <p:spPr>
          <a:xfrm rot="10800000">
            <a:off x="1431924" y="5110162"/>
            <a:ext cx="1003300" cy="0"/>
          </a:xfrm>
          <a:prstGeom prst="straightConnector1">
            <a:avLst/>
          </a:prstGeom>
          <a:noFill/>
          <a:ln cap="flat" cmpd="sng" w="9525">
            <a:solidFill>
              <a:schemeClr val="dk1"/>
            </a:solidFill>
            <a:prstDash val="solid"/>
            <a:round/>
            <a:headEnd len="sm" w="sm" type="none"/>
            <a:tailEnd len="lg" w="lg" type="triangle"/>
          </a:ln>
        </p:spPr>
      </p:cxnSp>
      <p:sp>
        <p:nvSpPr>
          <p:cNvPr id="3383" name="Google Shape;3383;p91"/>
          <p:cNvSpPr txBox="1"/>
          <p:nvPr/>
        </p:nvSpPr>
        <p:spPr>
          <a:xfrm>
            <a:off x="1565275" y="5108575"/>
            <a:ext cx="609599"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u</a:t>
            </a:r>
            <a:r>
              <a:rPr b="0" baseline="-25000" i="1" lang="en-US" sz="1800" u="none" cap="none" strike="noStrike">
                <a:solidFill>
                  <a:schemeClr val="dk1"/>
                </a:solidFill>
                <a:latin typeface="Arial"/>
                <a:ea typeface="Arial"/>
                <a:cs typeface="Arial"/>
                <a:sym typeface="Arial"/>
              </a:rPr>
              <a:t>N</a:t>
            </a:r>
            <a:endParaRPr/>
          </a:p>
        </p:txBody>
      </p:sp>
      <p:sp>
        <p:nvSpPr>
          <p:cNvPr id="3384" name="Google Shape;3384;p91"/>
          <p:cNvSpPr txBox="1"/>
          <p:nvPr/>
        </p:nvSpPr>
        <p:spPr>
          <a:xfrm>
            <a:off x="1568450" y="4511675"/>
            <a:ext cx="609599"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d</a:t>
            </a:r>
            <a:r>
              <a:rPr b="0" baseline="-25000" i="1" lang="en-US" sz="1800" u="none" cap="none" strike="noStrike">
                <a:solidFill>
                  <a:schemeClr val="dk1"/>
                </a:solidFill>
                <a:latin typeface="Arial"/>
                <a:ea typeface="Arial"/>
                <a:cs typeface="Arial"/>
                <a:sym typeface="Arial"/>
              </a:rPr>
              <a:t>N</a:t>
            </a:r>
            <a:endParaRPr/>
          </a:p>
        </p:txBody>
      </p:sp>
      <p:sp>
        <p:nvSpPr>
          <p:cNvPr id="3385" name="Google Shape;3385;p91"/>
          <p:cNvSpPr txBox="1"/>
          <p:nvPr/>
        </p:nvSpPr>
        <p:spPr>
          <a:xfrm>
            <a:off x="1443037" y="2797175"/>
            <a:ext cx="1173162"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Server</a:t>
            </a:r>
            <a:endParaRPr/>
          </a:p>
        </p:txBody>
      </p:sp>
      <p:sp>
        <p:nvSpPr>
          <p:cNvPr id="3386" name="Google Shape;3386;p91"/>
          <p:cNvSpPr txBox="1"/>
          <p:nvPr/>
        </p:nvSpPr>
        <p:spPr>
          <a:xfrm>
            <a:off x="3294062" y="4730750"/>
            <a:ext cx="2408236"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Network (with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abundant bandwidth)</a:t>
            </a:r>
            <a:endParaRPr/>
          </a:p>
        </p:txBody>
      </p:sp>
      <p:sp>
        <p:nvSpPr>
          <p:cNvPr id="3387" name="Google Shape;3387;p91"/>
          <p:cNvSpPr/>
          <p:nvPr/>
        </p:nvSpPr>
        <p:spPr>
          <a:xfrm>
            <a:off x="900112" y="3176588"/>
            <a:ext cx="527050" cy="825499"/>
          </a:xfrm>
          <a:prstGeom prst="can">
            <a:avLst>
              <a:gd fmla="val 39157" name="adj"/>
            </a:avLst>
          </a:prstGeom>
          <a:solidFill>
            <a:srgbClr val="00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388" name="Google Shape;3388;p91"/>
          <p:cNvSpPr txBox="1"/>
          <p:nvPr/>
        </p:nvSpPr>
        <p:spPr>
          <a:xfrm>
            <a:off x="71438" y="4030662"/>
            <a:ext cx="1658936" cy="3667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File, size </a:t>
            </a:r>
            <a:r>
              <a:rPr b="0" i="1" lang="en-US" sz="1800" u="none" cap="none" strike="noStrike">
                <a:solidFill>
                  <a:schemeClr val="dk1"/>
                </a:solidFill>
                <a:latin typeface="Comic Sans MS"/>
                <a:ea typeface="Comic Sans MS"/>
                <a:cs typeface="Comic Sans MS"/>
                <a:sym typeface="Comic Sans MS"/>
              </a:rPr>
              <a:t>F</a:t>
            </a:r>
            <a:endParaRPr/>
          </a:p>
        </p:txBody>
      </p:sp>
      <p:sp>
        <p:nvSpPr>
          <p:cNvPr id="3389" name="Google Shape;3389;p91"/>
          <p:cNvSpPr txBox="1"/>
          <p:nvPr/>
        </p:nvSpPr>
        <p:spPr>
          <a:xfrm>
            <a:off x="6151562" y="2300288"/>
            <a:ext cx="2590800" cy="7016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Font typeface="Arial"/>
              <a:buNone/>
            </a:pPr>
            <a:r>
              <a:rPr b="0" i="1" lang="en-US" sz="2000" u="none" cap="none" strike="noStrike">
                <a:solidFill>
                  <a:srgbClr val="FF3300"/>
                </a:solidFill>
                <a:latin typeface="Arial"/>
                <a:ea typeface="Arial"/>
                <a:cs typeface="Arial"/>
                <a:sym typeface="Arial"/>
              </a:rPr>
              <a:t>u</a:t>
            </a:r>
            <a:r>
              <a:rPr b="0" baseline="-25000" i="1" lang="en-US" sz="2000" u="none" cap="none" strike="noStrike">
                <a:solidFill>
                  <a:srgbClr val="FF3300"/>
                </a:solidFill>
                <a:latin typeface="Arial"/>
                <a:ea typeface="Arial"/>
                <a:cs typeface="Arial"/>
                <a:sym typeface="Arial"/>
              </a:rPr>
              <a:t>s</a:t>
            </a:r>
            <a:r>
              <a:rPr b="0" i="1" lang="en-US" sz="2000" u="none" cap="none" strike="noStrike">
                <a:solidFill>
                  <a:srgbClr val="FF3300"/>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server upload bandwidth</a:t>
            </a:r>
            <a:endParaRPr/>
          </a:p>
        </p:txBody>
      </p:sp>
      <p:sp>
        <p:nvSpPr>
          <p:cNvPr id="3390" name="Google Shape;3390;p91"/>
          <p:cNvSpPr txBox="1"/>
          <p:nvPr/>
        </p:nvSpPr>
        <p:spPr>
          <a:xfrm>
            <a:off x="6178550" y="3019425"/>
            <a:ext cx="2590800" cy="7016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Font typeface="Arial"/>
              <a:buNone/>
            </a:pPr>
            <a:r>
              <a:rPr b="0" i="1" lang="en-US" sz="2000" u="none" cap="none" strike="noStrike">
                <a:solidFill>
                  <a:srgbClr val="FF3300"/>
                </a:solidFill>
                <a:latin typeface="Arial"/>
                <a:ea typeface="Arial"/>
                <a:cs typeface="Arial"/>
                <a:sym typeface="Arial"/>
              </a:rPr>
              <a:t>u</a:t>
            </a:r>
            <a:r>
              <a:rPr b="0" baseline="-25000" i="1" lang="en-US" sz="2000" u="none" cap="none" strike="noStrike">
                <a:solidFill>
                  <a:srgbClr val="FF3300"/>
                </a:solidFill>
                <a:latin typeface="Arial"/>
                <a:ea typeface="Arial"/>
                <a:cs typeface="Arial"/>
                <a:sym typeface="Arial"/>
              </a:rPr>
              <a:t>i</a:t>
            </a:r>
            <a:r>
              <a:rPr b="0" i="1" lang="en-US" sz="2000" u="none" cap="none" strike="noStrike">
                <a:solidFill>
                  <a:srgbClr val="FF3300"/>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peer i upload bandwidth</a:t>
            </a:r>
            <a:endParaRPr/>
          </a:p>
        </p:txBody>
      </p:sp>
      <p:sp>
        <p:nvSpPr>
          <p:cNvPr id="3391" name="Google Shape;3391;p91"/>
          <p:cNvSpPr txBox="1"/>
          <p:nvPr/>
        </p:nvSpPr>
        <p:spPr>
          <a:xfrm>
            <a:off x="6205537" y="3763962"/>
            <a:ext cx="2590800" cy="7016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Font typeface="Arial"/>
              <a:buNone/>
            </a:pPr>
            <a:r>
              <a:rPr b="0" i="1" lang="en-US" sz="2000" u="none" cap="none" strike="noStrike">
                <a:solidFill>
                  <a:srgbClr val="FF3300"/>
                </a:solidFill>
                <a:latin typeface="Arial"/>
                <a:ea typeface="Arial"/>
                <a:cs typeface="Arial"/>
                <a:sym typeface="Arial"/>
              </a:rPr>
              <a:t>d</a:t>
            </a:r>
            <a:r>
              <a:rPr b="0" baseline="-25000" i="1" lang="en-US" sz="2000" u="none" cap="none" strike="noStrike">
                <a:solidFill>
                  <a:srgbClr val="FF3300"/>
                </a:solidFill>
                <a:latin typeface="Arial"/>
                <a:ea typeface="Arial"/>
                <a:cs typeface="Arial"/>
                <a:sym typeface="Arial"/>
              </a:rPr>
              <a:t>i</a:t>
            </a:r>
            <a:r>
              <a:rPr b="0" i="1" lang="en-US" sz="2000" u="none" cap="none" strike="noStrike">
                <a:solidFill>
                  <a:srgbClr val="FF3300"/>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peer i download bandwidth</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5" name="Shape 3395"/>
        <p:cNvGrpSpPr/>
        <p:nvPr/>
      </p:nvGrpSpPr>
      <p:grpSpPr>
        <a:xfrm>
          <a:off x="0" y="0"/>
          <a:ext cx="0" cy="0"/>
          <a:chOff x="0" y="0"/>
          <a:chExt cx="0" cy="0"/>
        </a:xfrm>
      </p:grpSpPr>
      <p:sp>
        <p:nvSpPr>
          <p:cNvPr id="3396" name="Google Shape;3396;p9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397" name="Google Shape;3397;p9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398" name="Google Shape;3398;p92"/>
          <p:cNvSpPr txBox="1"/>
          <p:nvPr>
            <p:ph type="title"/>
          </p:nvPr>
        </p:nvSpPr>
        <p:spPr>
          <a:xfrm>
            <a:off x="298450" y="228600"/>
            <a:ext cx="8520112"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File distribution time: server-client</a:t>
            </a:r>
            <a:endParaRPr/>
          </a:p>
        </p:txBody>
      </p:sp>
      <p:sp>
        <p:nvSpPr>
          <p:cNvPr id="3399" name="Google Shape;3399;p92"/>
          <p:cNvSpPr/>
          <p:nvPr/>
        </p:nvSpPr>
        <p:spPr>
          <a:xfrm>
            <a:off x="5807075" y="2316163"/>
            <a:ext cx="2497138" cy="1677986"/>
          </a:xfrm>
          <a:custGeom>
            <a:rect b="b" l="l" r="r" t="t"/>
            <a:pathLst>
              <a:path extrusionOk="0" h="120000" w="120000">
                <a:moveTo>
                  <a:pt x="22198" y="669"/>
                </a:moveTo>
                <a:cubicBezTo>
                  <a:pt x="11145" y="1338"/>
                  <a:pt x="6501" y="6788"/>
                  <a:pt x="3250" y="15011"/>
                </a:cubicBezTo>
                <a:cubicBezTo>
                  <a:pt x="0" y="23235"/>
                  <a:pt x="2414" y="39298"/>
                  <a:pt x="2693" y="50007"/>
                </a:cubicBezTo>
                <a:cubicBezTo>
                  <a:pt x="2972" y="60717"/>
                  <a:pt x="1578" y="73721"/>
                  <a:pt x="4922" y="79266"/>
                </a:cubicBezTo>
                <a:cubicBezTo>
                  <a:pt x="8266" y="84812"/>
                  <a:pt x="13560" y="78501"/>
                  <a:pt x="22755" y="83282"/>
                </a:cubicBezTo>
                <a:cubicBezTo>
                  <a:pt x="31950" y="88063"/>
                  <a:pt x="48482" y="102119"/>
                  <a:pt x="60092" y="107952"/>
                </a:cubicBezTo>
                <a:cubicBezTo>
                  <a:pt x="71702" y="113784"/>
                  <a:pt x="83869" y="120000"/>
                  <a:pt x="92414" y="118278"/>
                </a:cubicBezTo>
                <a:cubicBezTo>
                  <a:pt x="100959" y="116557"/>
                  <a:pt x="107089" y="110247"/>
                  <a:pt x="111362" y="97625"/>
                </a:cubicBezTo>
                <a:cubicBezTo>
                  <a:pt x="115634" y="85003"/>
                  <a:pt x="117956" y="55458"/>
                  <a:pt x="118049" y="42549"/>
                </a:cubicBezTo>
                <a:cubicBezTo>
                  <a:pt x="118142" y="29641"/>
                  <a:pt x="120000" y="25434"/>
                  <a:pt x="111919" y="20175"/>
                </a:cubicBezTo>
                <a:cubicBezTo>
                  <a:pt x="103839" y="14916"/>
                  <a:pt x="84334" y="14342"/>
                  <a:pt x="69566" y="10996"/>
                </a:cubicBezTo>
                <a:cubicBezTo>
                  <a:pt x="54798" y="7649"/>
                  <a:pt x="33250" y="0"/>
                  <a:pt x="22198" y="669"/>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400" name="Google Shape;3400;p92"/>
          <p:cNvGrpSpPr/>
          <p:nvPr/>
        </p:nvGrpSpPr>
        <p:grpSpPr>
          <a:xfrm>
            <a:off x="5264151" y="1651000"/>
            <a:ext cx="355600" cy="694411"/>
            <a:chOff x="4179" y="782"/>
            <a:chExt cx="150" cy="307"/>
          </a:xfrm>
        </p:grpSpPr>
        <p:sp>
          <p:nvSpPr>
            <p:cNvPr id="3401" name="Google Shape;3401;p92"/>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02" name="Google Shape;3402;p92"/>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03" name="Google Shape;3403;p92"/>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04" name="Google Shape;3404;p92"/>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405" name="Google Shape;3405;p92"/>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406" name="Google Shape;3406;p92"/>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407" name="Google Shape;3407;p92"/>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08" name="Google Shape;3408;p92"/>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3409" name="Google Shape;3409;p92"/>
          <p:cNvCxnSpPr/>
          <p:nvPr/>
        </p:nvCxnSpPr>
        <p:spPr>
          <a:xfrm>
            <a:off x="5440362" y="2332038"/>
            <a:ext cx="531811" cy="242886"/>
          </a:xfrm>
          <a:prstGeom prst="straightConnector1">
            <a:avLst/>
          </a:prstGeom>
          <a:noFill/>
          <a:ln cap="flat" cmpd="sng" w="9525">
            <a:solidFill>
              <a:schemeClr val="dk1"/>
            </a:solidFill>
            <a:prstDash val="solid"/>
            <a:round/>
            <a:headEnd len="sm" w="sm" type="none"/>
            <a:tailEnd len="lg" w="lg" type="triangle"/>
          </a:ln>
        </p:spPr>
      </p:cxnSp>
      <p:sp>
        <p:nvSpPr>
          <p:cNvPr id="3410" name="Google Shape;3410;p92"/>
          <p:cNvSpPr txBox="1"/>
          <p:nvPr/>
        </p:nvSpPr>
        <p:spPr>
          <a:xfrm>
            <a:off x="5678487" y="2071688"/>
            <a:ext cx="387350"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a:t>
            </a:r>
            <a:r>
              <a:rPr b="0" baseline="-25000" i="0" lang="en-US" sz="1800" u="none" cap="none" strike="noStrike">
                <a:solidFill>
                  <a:schemeClr val="dk1"/>
                </a:solidFill>
                <a:latin typeface="Arial"/>
                <a:ea typeface="Arial"/>
                <a:cs typeface="Arial"/>
                <a:sym typeface="Arial"/>
              </a:rPr>
              <a:t>s</a:t>
            </a:r>
            <a:endParaRPr/>
          </a:p>
        </p:txBody>
      </p:sp>
      <p:pic>
        <p:nvPicPr>
          <p:cNvPr id="3411" name="Google Shape;3411;p92"/>
          <p:cNvPicPr preferRelativeResize="0"/>
          <p:nvPr/>
        </p:nvPicPr>
        <p:blipFill rotWithShape="1">
          <a:blip r:embed="rId3">
            <a:alphaModFix/>
          </a:blip>
          <a:srcRect b="0" l="0" r="0" t="0"/>
          <a:stretch/>
        </p:blipFill>
        <p:spPr>
          <a:xfrm>
            <a:off x="6346825" y="1366837"/>
            <a:ext cx="363538" cy="365125"/>
          </a:xfrm>
          <a:prstGeom prst="rect">
            <a:avLst/>
          </a:prstGeom>
          <a:noFill/>
          <a:ln>
            <a:noFill/>
          </a:ln>
        </p:spPr>
      </p:pic>
      <p:cxnSp>
        <p:nvCxnSpPr>
          <p:cNvPr id="3412" name="Google Shape;3412;p92"/>
          <p:cNvCxnSpPr/>
          <p:nvPr/>
        </p:nvCxnSpPr>
        <p:spPr>
          <a:xfrm>
            <a:off x="6586538" y="1677988"/>
            <a:ext cx="150811" cy="714374"/>
          </a:xfrm>
          <a:prstGeom prst="straightConnector1">
            <a:avLst/>
          </a:prstGeom>
          <a:noFill/>
          <a:ln cap="flat" cmpd="sng" w="9525">
            <a:solidFill>
              <a:schemeClr val="dk1"/>
            </a:solidFill>
            <a:prstDash val="solid"/>
            <a:round/>
            <a:headEnd len="lg" w="lg" type="triangle"/>
            <a:tailEnd len="sm" w="sm" type="none"/>
          </a:ln>
        </p:spPr>
      </p:cxnSp>
      <p:cxnSp>
        <p:nvCxnSpPr>
          <p:cNvPr id="3413" name="Google Shape;3413;p92"/>
          <p:cNvCxnSpPr/>
          <p:nvPr/>
        </p:nvCxnSpPr>
        <p:spPr>
          <a:xfrm rot="10800000">
            <a:off x="6451600" y="1670049"/>
            <a:ext cx="150813" cy="695325"/>
          </a:xfrm>
          <a:prstGeom prst="straightConnector1">
            <a:avLst/>
          </a:prstGeom>
          <a:noFill/>
          <a:ln cap="flat" cmpd="sng" w="9525">
            <a:solidFill>
              <a:schemeClr val="dk1"/>
            </a:solidFill>
            <a:prstDash val="solid"/>
            <a:round/>
            <a:headEnd len="lg" w="lg" type="triangle"/>
            <a:tailEnd len="sm" w="sm" type="none"/>
          </a:ln>
        </p:spPr>
      </p:cxnSp>
      <p:sp>
        <p:nvSpPr>
          <p:cNvPr id="3414" name="Google Shape;3414;p92"/>
          <p:cNvSpPr txBox="1"/>
          <p:nvPr/>
        </p:nvSpPr>
        <p:spPr>
          <a:xfrm>
            <a:off x="6938963" y="1797050"/>
            <a:ext cx="555625"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u</a:t>
            </a:r>
            <a:r>
              <a:rPr b="0" baseline="-25000" i="1" lang="en-US" sz="1800" u="none" cap="none" strike="noStrike">
                <a:solidFill>
                  <a:schemeClr val="dk1"/>
                </a:solidFill>
                <a:latin typeface="Arial"/>
                <a:ea typeface="Arial"/>
                <a:cs typeface="Arial"/>
                <a:sym typeface="Arial"/>
              </a:rPr>
              <a:t>2</a:t>
            </a:r>
            <a:endParaRPr/>
          </a:p>
        </p:txBody>
      </p:sp>
      <p:sp>
        <p:nvSpPr>
          <p:cNvPr id="3415" name="Google Shape;3415;p92"/>
          <p:cNvSpPr txBox="1"/>
          <p:nvPr/>
        </p:nvSpPr>
        <p:spPr>
          <a:xfrm>
            <a:off x="6613525" y="1881188"/>
            <a:ext cx="403225"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d</a:t>
            </a:r>
            <a:r>
              <a:rPr b="0" baseline="-25000" i="1" lang="en-US" sz="1800" u="none" cap="none" strike="noStrike">
                <a:solidFill>
                  <a:schemeClr val="dk1"/>
                </a:solidFill>
                <a:latin typeface="Arial"/>
                <a:ea typeface="Arial"/>
                <a:cs typeface="Arial"/>
                <a:sym typeface="Arial"/>
              </a:rPr>
              <a:t>1</a:t>
            </a:r>
            <a:endParaRPr/>
          </a:p>
        </p:txBody>
      </p:sp>
      <p:pic>
        <p:nvPicPr>
          <p:cNvPr id="3416" name="Google Shape;3416;p92"/>
          <p:cNvPicPr preferRelativeResize="0"/>
          <p:nvPr/>
        </p:nvPicPr>
        <p:blipFill rotWithShape="1">
          <a:blip r:embed="rId4">
            <a:alphaModFix/>
          </a:blip>
          <a:srcRect b="0" l="0" r="0" t="0"/>
          <a:stretch/>
        </p:blipFill>
        <p:spPr>
          <a:xfrm>
            <a:off x="7289800" y="1341437"/>
            <a:ext cx="379412" cy="382586"/>
          </a:xfrm>
          <a:prstGeom prst="rect">
            <a:avLst/>
          </a:prstGeom>
          <a:noFill/>
          <a:ln>
            <a:noFill/>
          </a:ln>
        </p:spPr>
      </p:pic>
      <p:cxnSp>
        <p:nvCxnSpPr>
          <p:cNvPr id="3417" name="Google Shape;3417;p92"/>
          <p:cNvCxnSpPr/>
          <p:nvPr/>
        </p:nvCxnSpPr>
        <p:spPr>
          <a:xfrm flipH="1" rot="10800000">
            <a:off x="7145338" y="1700213"/>
            <a:ext cx="211136" cy="814386"/>
          </a:xfrm>
          <a:prstGeom prst="straightConnector1">
            <a:avLst/>
          </a:prstGeom>
          <a:noFill/>
          <a:ln cap="flat" cmpd="sng" w="9525">
            <a:solidFill>
              <a:schemeClr val="dk1"/>
            </a:solidFill>
            <a:prstDash val="solid"/>
            <a:round/>
            <a:headEnd len="lg" w="lg" type="triangle"/>
            <a:tailEnd len="sm" w="sm" type="none"/>
          </a:ln>
        </p:spPr>
      </p:cxnSp>
      <p:cxnSp>
        <p:nvCxnSpPr>
          <p:cNvPr id="3418" name="Google Shape;3418;p92"/>
          <p:cNvCxnSpPr/>
          <p:nvPr/>
        </p:nvCxnSpPr>
        <p:spPr>
          <a:xfrm flipH="1">
            <a:off x="7272338" y="1762125"/>
            <a:ext cx="219075" cy="822324"/>
          </a:xfrm>
          <a:prstGeom prst="straightConnector1">
            <a:avLst/>
          </a:prstGeom>
          <a:noFill/>
          <a:ln cap="flat" cmpd="sng" w="9525">
            <a:solidFill>
              <a:schemeClr val="dk1"/>
            </a:solidFill>
            <a:prstDash val="solid"/>
            <a:round/>
            <a:headEnd len="lg" w="lg" type="triangle"/>
            <a:tailEnd len="sm" w="sm" type="none"/>
          </a:ln>
        </p:spPr>
      </p:cxnSp>
      <p:sp>
        <p:nvSpPr>
          <p:cNvPr id="3419" name="Google Shape;3419;p92"/>
          <p:cNvSpPr txBox="1"/>
          <p:nvPr/>
        </p:nvSpPr>
        <p:spPr>
          <a:xfrm>
            <a:off x="7361238" y="1998663"/>
            <a:ext cx="403225"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d</a:t>
            </a:r>
            <a:r>
              <a:rPr b="0" baseline="-25000" i="1" lang="en-US" sz="1800" u="none" cap="none" strike="noStrike">
                <a:solidFill>
                  <a:schemeClr val="dk1"/>
                </a:solidFill>
                <a:latin typeface="Arial"/>
                <a:ea typeface="Arial"/>
                <a:cs typeface="Arial"/>
                <a:sym typeface="Arial"/>
              </a:rPr>
              <a:t>2</a:t>
            </a:r>
            <a:endParaRPr/>
          </a:p>
        </p:txBody>
      </p:sp>
      <p:sp>
        <p:nvSpPr>
          <p:cNvPr id="3420" name="Google Shape;3420;p92"/>
          <p:cNvSpPr txBox="1"/>
          <p:nvPr/>
        </p:nvSpPr>
        <p:spPr>
          <a:xfrm>
            <a:off x="6203950" y="1881188"/>
            <a:ext cx="512762"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u</a:t>
            </a:r>
            <a:r>
              <a:rPr b="0" baseline="-25000" i="1" lang="en-US" sz="1800" u="none" cap="none" strike="noStrike">
                <a:solidFill>
                  <a:schemeClr val="dk1"/>
                </a:solidFill>
                <a:latin typeface="Arial"/>
                <a:ea typeface="Arial"/>
                <a:cs typeface="Arial"/>
                <a:sym typeface="Arial"/>
              </a:rPr>
              <a:t>1</a:t>
            </a:r>
            <a:endParaRPr/>
          </a:p>
        </p:txBody>
      </p:sp>
      <p:sp>
        <p:nvSpPr>
          <p:cNvPr id="3421" name="Google Shape;3421;p92"/>
          <p:cNvSpPr/>
          <p:nvPr/>
        </p:nvSpPr>
        <p:spPr>
          <a:xfrm>
            <a:off x="5994400" y="3548062"/>
            <a:ext cx="74612" cy="96836"/>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22" name="Google Shape;3422;p92"/>
          <p:cNvSpPr/>
          <p:nvPr/>
        </p:nvSpPr>
        <p:spPr>
          <a:xfrm>
            <a:off x="6459537" y="3794125"/>
            <a:ext cx="74611" cy="9683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23" name="Google Shape;3423;p92"/>
          <p:cNvSpPr/>
          <p:nvPr/>
        </p:nvSpPr>
        <p:spPr>
          <a:xfrm>
            <a:off x="6773863" y="3956050"/>
            <a:ext cx="73025" cy="9683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24" name="Google Shape;3424;p92"/>
          <p:cNvSpPr/>
          <p:nvPr/>
        </p:nvSpPr>
        <p:spPr>
          <a:xfrm>
            <a:off x="8245475" y="3924300"/>
            <a:ext cx="74612" cy="9683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25" name="Google Shape;3425;p92"/>
          <p:cNvSpPr/>
          <p:nvPr/>
        </p:nvSpPr>
        <p:spPr>
          <a:xfrm>
            <a:off x="8386763" y="3398837"/>
            <a:ext cx="74611" cy="96836"/>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26" name="Google Shape;3426;p92"/>
          <p:cNvSpPr/>
          <p:nvPr/>
        </p:nvSpPr>
        <p:spPr>
          <a:xfrm>
            <a:off x="7842250" y="2281238"/>
            <a:ext cx="74612" cy="9525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27" name="Google Shape;3427;p92"/>
          <p:cNvSpPr/>
          <p:nvPr/>
        </p:nvSpPr>
        <p:spPr>
          <a:xfrm>
            <a:off x="8437563" y="2933700"/>
            <a:ext cx="74611" cy="9683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pic>
        <p:nvPicPr>
          <p:cNvPr id="3428" name="Google Shape;3428;p92"/>
          <p:cNvPicPr preferRelativeResize="0"/>
          <p:nvPr/>
        </p:nvPicPr>
        <p:blipFill rotWithShape="1">
          <a:blip r:embed="rId3">
            <a:alphaModFix/>
          </a:blip>
          <a:srcRect b="0" l="0" r="0" t="0"/>
          <a:stretch/>
        </p:blipFill>
        <p:spPr>
          <a:xfrm>
            <a:off x="4795837" y="2865438"/>
            <a:ext cx="374649" cy="376236"/>
          </a:xfrm>
          <a:prstGeom prst="rect">
            <a:avLst/>
          </a:prstGeom>
          <a:noFill/>
          <a:ln>
            <a:noFill/>
          </a:ln>
        </p:spPr>
      </p:pic>
      <p:cxnSp>
        <p:nvCxnSpPr>
          <p:cNvPr id="3429" name="Google Shape;3429;p92"/>
          <p:cNvCxnSpPr/>
          <p:nvPr/>
        </p:nvCxnSpPr>
        <p:spPr>
          <a:xfrm>
            <a:off x="5146675" y="3043238"/>
            <a:ext cx="673099" cy="0"/>
          </a:xfrm>
          <a:prstGeom prst="straightConnector1">
            <a:avLst/>
          </a:prstGeom>
          <a:noFill/>
          <a:ln cap="flat" cmpd="sng" w="9525">
            <a:solidFill>
              <a:schemeClr val="dk1"/>
            </a:solidFill>
            <a:prstDash val="solid"/>
            <a:round/>
            <a:headEnd len="sm" w="sm" type="none"/>
            <a:tailEnd len="lg" w="lg" type="triangle"/>
          </a:ln>
        </p:spPr>
      </p:cxnSp>
      <p:cxnSp>
        <p:nvCxnSpPr>
          <p:cNvPr id="3430" name="Google Shape;3430;p92"/>
          <p:cNvCxnSpPr/>
          <p:nvPr/>
        </p:nvCxnSpPr>
        <p:spPr>
          <a:xfrm rot="10800000">
            <a:off x="5183187" y="3159125"/>
            <a:ext cx="663574" cy="0"/>
          </a:xfrm>
          <a:prstGeom prst="straightConnector1">
            <a:avLst/>
          </a:prstGeom>
          <a:noFill/>
          <a:ln cap="flat" cmpd="sng" w="9525">
            <a:solidFill>
              <a:schemeClr val="dk1"/>
            </a:solidFill>
            <a:prstDash val="solid"/>
            <a:round/>
            <a:headEnd len="sm" w="sm" type="none"/>
            <a:tailEnd len="lg" w="lg" type="triangle"/>
          </a:ln>
        </p:spPr>
      </p:cxnSp>
      <p:sp>
        <p:nvSpPr>
          <p:cNvPr id="3431" name="Google Shape;3431;p92"/>
          <p:cNvSpPr txBox="1"/>
          <p:nvPr/>
        </p:nvSpPr>
        <p:spPr>
          <a:xfrm>
            <a:off x="5272087" y="3157538"/>
            <a:ext cx="514350"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u</a:t>
            </a:r>
            <a:r>
              <a:rPr b="0" baseline="-25000" i="1" lang="en-US" sz="1800" u="none" cap="none" strike="noStrike">
                <a:solidFill>
                  <a:schemeClr val="dk1"/>
                </a:solidFill>
                <a:latin typeface="Arial"/>
                <a:ea typeface="Arial"/>
                <a:cs typeface="Arial"/>
                <a:sym typeface="Arial"/>
              </a:rPr>
              <a:t>N</a:t>
            </a:r>
            <a:endParaRPr/>
          </a:p>
        </p:txBody>
      </p:sp>
      <p:sp>
        <p:nvSpPr>
          <p:cNvPr id="3432" name="Google Shape;3432;p92"/>
          <p:cNvSpPr txBox="1"/>
          <p:nvPr/>
        </p:nvSpPr>
        <p:spPr>
          <a:xfrm>
            <a:off x="5273675" y="2690813"/>
            <a:ext cx="528638"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d</a:t>
            </a:r>
            <a:r>
              <a:rPr b="0" baseline="-25000" i="1" lang="en-US" sz="1800" u="none" cap="none" strike="noStrike">
                <a:solidFill>
                  <a:schemeClr val="dk1"/>
                </a:solidFill>
                <a:latin typeface="Arial"/>
                <a:ea typeface="Arial"/>
                <a:cs typeface="Arial"/>
                <a:sym typeface="Arial"/>
              </a:rPr>
              <a:t>N</a:t>
            </a:r>
            <a:endParaRPr/>
          </a:p>
        </p:txBody>
      </p:sp>
      <p:sp>
        <p:nvSpPr>
          <p:cNvPr id="3433" name="Google Shape;3433;p92"/>
          <p:cNvSpPr txBox="1"/>
          <p:nvPr/>
        </p:nvSpPr>
        <p:spPr>
          <a:xfrm>
            <a:off x="5081587" y="1295400"/>
            <a:ext cx="1011236"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Server</a:t>
            </a:r>
            <a:endParaRPr/>
          </a:p>
        </p:txBody>
      </p:sp>
      <p:sp>
        <p:nvSpPr>
          <p:cNvPr id="3434" name="Google Shape;3434;p92"/>
          <p:cNvSpPr txBox="1"/>
          <p:nvPr/>
        </p:nvSpPr>
        <p:spPr>
          <a:xfrm>
            <a:off x="5889625" y="2625725"/>
            <a:ext cx="24082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Network (with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abundant bandwidth)</a:t>
            </a:r>
            <a:endParaRPr/>
          </a:p>
        </p:txBody>
      </p:sp>
      <p:sp>
        <p:nvSpPr>
          <p:cNvPr id="3435" name="Google Shape;3435;p92"/>
          <p:cNvSpPr/>
          <p:nvPr/>
        </p:nvSpPr>
        <p:spPr>
          <a:xfrm>
            <a:off x="4832350" y="1647825"/>
            <a:ext cx="347662" cy="644524"/>
          </a:xfrm>
          <a:prstGeom prst="can">
            <a:avLst>
              <a:gd fmla="val 46347" name="adj"/>
            </a:avLst>
          </a:prstGeom>
          <a:solidFill>
            <a:srgbClr val="00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36" name="Google Shape;3436;p92"/>
          <p:cNvSpPr txBox="1"/>
          <p:nvPr/>
        </p:nvSpPr>
        <p:spPr>
          <a:xfrm>
            <a:off x="4779962" y="1828800"/>
            <a:ext cx="411161"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1" lang="en-US" sz="1800" u="none" cap="none" strike="noStrike">
                <a:solidFill>
                  <a:schemeClr val="lt1"/>
                </a:solidFill>
                <a:latin typeface="Comic Sans MS"/>
                <a:ea typeface="Comic Sans MS"/>
                <a:cs typeface="Comic Sans MS"/>
                <a:sym typeface="Comic Sans MS"/>
              </a:rPr>
              <a:t>F</a:t>
            </a:r>
            <a:endParaRPr/>
          </a:p>
        </p:txBody>
      </p:sp>
      <p:sp>
        <p:nvSpPr>
          <p:cNvPr id="3437" name="Google Shape;3437;p92"/>
          <p:cNvSpPr txBox="1"/>
          <p:nvPr>
            <p:ph idx="1" type="body"/>
          </p:nvPr>
        </p:nvSpPr>
        <p:spPr>
          <a:xfrm>
            <a:off x="385762" y="1614487"/>
            <a:ext cx="3760787"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server sequentially sends N copies:</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1" lang="en-US" sz="2400" u="none" cap="none" strike="noStrike">
                <a:solidFill>
                  <a:schemeClr val="dk1"/>
                </a:solidFill>
                <a:latin typeface="Comic Sans MS"/>
                <a:ea typeface="Comic Sans MS"/>
                <a:cs typeface="Comic Sans MS"/>
                <a:sym typeface="Comic Sans MS"/>
              </a:rPr>
              <a:t>NF/u</a:t>
            </a:r>
            <a:r>
              <a:rPr b="0" baseline="-25000" i="1" lang="en-US" sz="2400" u="none" cap="none" strike="noStrike">
                <a:solidFill>
                  <a:schemeClr val="dk1"/>
                </a:solidFill>
                <a:latin typeface="Comic Sans MS"/>
                <a:ea typeface="Comic Sans MS"/>
                <a:cs typeface="Comic Sans MS"/>
                <a:sym typeface="Comic Sans MS"/>
              </a:rPr>
              <a:t>s</a:t>
            </a:r>
            <a:r>
              <a:rPr b="0" baseline="-25000" i="0" lang="en-US" sz="24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time </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client i takes F/d</a:t>
            </a:r>
            <a:r>
              <a:rPr b="0" baseline="-25000" i="0" lang="en-US" sz="2800" u="none" cap="none" strike="noStrike">
                <a:solidFill>
                  <a:schemeClr val="dk1"/>
                </a:solidFill>
                <a:latin typeface="Comic Sans MS"/>
                <a:ea typeface="Comic Sans MS"/>
                <a:cs typeface="Comic Sans MS"/>
                <a:sym typeface="Comic Sans MS"/>
              </a:rPr>
              <a:t>i </a:t>
            </a:r>
            <a:r>
              <a:rPr b="0" i="0" lang="en-US" sz="2800" u="none" cap="none" strike="noStrike">
                <a:solidFill>
                  <a:schemeClr val="dk1"/>
                </a:solidFill>
                <a:latin typeface="Comic Sans MS"/>
                <a:ea typeface="Comic Sans MS"/>
                <a:cs typeface="Comic Sans MS"/>
                <a:sym typeface="Comic Sans MS"/>
              </a:rPr>
              <a:t>time to download</a:t>
            </a:r>
            <a:endParaRPr/>
          </a:p>
        </p:txBody>
      </p:sp>
      <p:cxnSp>
        <p:nvCxnSpPr>
          <p:cNvPr id="3438" name="Google Shape;3438;p92"/>
          <p:cNvCxnSpPr/>
          <p:nvPr/>
        </p:nvCxnSpPr>
        <p:spPr>
          <a:xfrm flipH="1" rot="10800000">
            <a:off x="4986337" y="5334000"/>
            <a:ext cx="430212" cy="692149"/>
          </a:xfrm>
          <a:prstGeom prst="straightConnector1">
            <a:avLst/>
          </a:prstGeom>
          <a:noFill/>
          <a:ln cap="flat" cmpd="sng" w="9525">
            <a:solidFill>
              <a:schemeClr val="dk1"/>
            </a:solidFill>
            <a:prstDash val="solid"/>
            <a:round/>
            <a:headEnd len="sm" w="sm" type="none"/>
            <a:tailEnd len="sm" w="sm" type="none"/>
          </a:ln>
        </p:spPr>
      </p:cxnSp>
      <p:sp>
        <p:nvSpPr>
          <p:cNvPr id="3439" name="Google Shape;3439;p92"/>
          <p:cNvSpPr txBox="1"/>
          <p:nvPr/>
        </p:nvSpPr>
        <p:spPr>
          <a:xfrm>
            <a:off x="4506912" y="5922962"/>
            <a:ext cx="3319461" cy="7492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increases linearly in N</a:t>
            </a:r>
            <a:endParaRPr/>
          </a:p>
          <a:p>
            <a:pPr indent="-342900" lvl="0" marL="342900" marR="0" rtl="0" algn="l">
              <a:lnSpc>
                <a:spcPct val="80000"/>
              </a:lnSpc>
              <a:spcBef>
                <a:spcPts val="48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(for large N)</a:t>
            </a:r>
            <a:endParaRPr/>
          </a:p>
        </p:txBody>
      </p:sp>
      <p:grpSp>
        <p:nvGrpSpPr>
          <p:cNvPr id="3440" name="Google Shape;3440;p92"/>
          <p:cNvGrpSpPr/>
          <p:nvPr/>
        </p:nvGrpSpPr>
        <p:grpSpPr>
          <a:xfrm>
            <a:off x="331787" y="4048125"/>
            <a:ext cx="8369299" cy="1797048"/>
            <a:chOff x="208" y="2550"/>
            <a:chExt cx="5271" cy="1131"/>
          </a:xfrm>
        </p:grpSpPr>
        <p:sp>
          <p:nvSpPr>
            <p:cNvPr id="3441" name="Google Shape;3441;p92"/>
            <p:cNvSpPr/>
            <p:nvPr/>
          </p:nvSpPr>
          <p:spPr>
            <a:xfrm>
              <a:off x="4565" y="2550"/>
              <a:ext cx="46" cy="6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42" name="Google Shape;3442;p92"/>
            <p:cNvSpPr/>
            <p:nvPr/>
          </p:nvSpPr>
          <p:spPr>
            <a:xfrm>
              <a:off x="4941" y="2593"/>
              <a:ext cx="46" cy="6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443" name="Google Shape;3443;p92"/>
            <p:cNvGrpSpPr/>
            <p:nvPr/>
          </p:nvGrpSpPr>
          <p:grpSpPr>
            <a:xfrm>
              <a:off x="2472" y="3047"/>
              <a:ext cx="2866" cy="450"/>
              <a:chOff x="692" y="3073"/>
              <a:chExt cx="2866" cy="450"/>
            </a:xfrm>
          </p:grpSpPr>
          <p:sp>
            <p:nvSpPr>
              <p:cNvPr id="3444" name="Google Shape;3444;p92"/>
              <p:cNvSpPr txBox="1"/>
              <p:nvPr/>
            </p:nvSpPr>
            <p:spPr>
              <a:xfrm>
                <a:off x="692" y="3073"/>
                <a:ext cx="2866" cy="32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 d</a:t>
                </a:r>
                <a:r>
                  <a:rPr b="0" baseline="-25000" i="0" lang="en-US" sz="2400" u="none" cap="none" strike="noStrike">
                    <a:solidFill>
                      <a:schemeClr val="dk1"/>
                    </a:solidFill>
                    <a:latin typeface="Comic Sans MS"/>
                    <a:ea typeface="Comic Sans MS"/>
                    <a:cs typeface="Comic Sans MS"/>
                    <a:sym typeface="Comic Sans MS"/>
                  </a:rPr>
                  <a:t>cs</a:t>
                </a:r>
                <a:r>
                  <a:rPr b="0" i="0" lang="en-US" sz="2400" u="none" cap="none" strike="noStrike">
                    <a:solidFill>
                      <a:schemeClr val="dk1"/>
                    </a:solidFill>
                    <a:latin typeface="Comic Sans MS"/>
                    <a:ea typeface="Comic Sans MS"/>
                    <a:cs typeface="Comic Sans MS"/>
                    <a:sym typeface="Comic Sans MS"/>
                  </a:rPr>
                  <a:t> = max </a:t>
                </a:r>
                <a:r>
                  <a:rPr b="0" i="0" lang="en-US" sz="2800" u="none" cap="none" strike="noStrike">
                    <a:solidFill>
                      <a:schemeClr val="dk1"/>
                    </a:solidFill>
                    <a:latin typeface="Comic Sans MS"/>
                    <a:ea typeface="Comic Sans MS"/>
                    <a:cs typeface="Comic Sans MS"/>
                    <a:sym typeface="Comic Sans MS"/>
                  </a:rPr>
                  <a:t>{</a:t>
                </a:r>
                <a:r>
                  <a:rPr b="0" i="0" lang="en-US" sz="2400" u="none" cap="none" strike="noStrike">
                    <a:solidFill>
                      <a:schemeClr val="dk1"/>
                    </a:solidFill>
                    <a:latin typeface="Comic Sans MS"/>
                    <a:ea typeface="Comic Sans MS"/>
                    <a:cs typeface="Comic Sans MS"/>
                    <a:sym typeface="Comic Sans MS"/>
                  </a:rPr>
                  <a:t> </a:t>
                </a:r>
                <a:r>
                  <a:rPr b="0" i="1" lang="en-US" sz="2400" u="none" cap="none" strike="noStrike">
                    <a:solidFill>
                      <a:schemeClr val="dk1"/>
                    </a:solidFill>
                    <a:latin typeface="Comic Sans MS"/>
                    <a:ea typeface="Comic Sans MS"/>
                    <a:cs typeface="Comic Sans MS"/>
                    <a:sym typeface="Comic Sans MS"/>
                  </a:rPr>
                  <a:t>NF/u</a:t>
                </a:r>
                <a:r>
                  <a:rPr b="0" baseline="-25000" i="1" lang="en-US" sz="2400" u="none" cap="none" strike="noStrike">
                    <a:solidFill>
                      <a:schemeClr val="dk1"/>
                    </a:solidFill>
                    <a:latin typeface="Comic Sans MS"/>
                    <a:ea typeface="Comic Sans MS"/>
                    <a:cs typeface="Comic Sans MS"/>
                    <a:sym typeface="Comic Sans MS"/>
                  </a:rPr>
                  <a:t>s</a:t>
                </a:r>
                <a:r>
                  <a:rPr b="0" i="1" lang="en-US" sz="2400" u="none" cap="none" strike="noStrike">
                    <a:solidFill>
                      <a:schemeClr val="dk1"/>
                    </a:solidFill>
                    <a:latin typeface="Comic Sans MS"/>
                    <a:ea typeface="Comic Sans MS"/>
                    <a:cs typeface="Comic Sans MS"/>
                    <a:sym typeface="Comic Sans MS"/>
                  </a:rPr>
                  <a:t>, F/min(d</a:t>
                </a:r>
                <a:r>
                  <a:rPr b="0" baseline="-25000" i="1" lang="en-US" sz="2400" u="none" cap="none" strike="noStrike">
                    <a:solidFill>
                      <a:schemeClr val="dk1"/>
                    </a:solidFill>
                    <a:latin typeface="Comic Sans MS"/>
                    <a:ea typeface="Comic Sans MS"/>
                    <a:cs typeface="Comic Sans MS"/>
                    <a:sym typeface="Comic Sans MS"/>
                  </a:rPr>
                  <a:t>i</a:t>
                </a:r>
                <a:r>
                  <a:rPr b="0" i="1" lang="en-US" sz="2400" u="none" cap="none" strike="noStrike">
                    <a:solidFill>
                      <a:schemeClr val="dk1"/>
                    </a:solidFill>
                    <a:latin typeface="Comic Sans MS"/>
                    <a:ea typeface="Comic Sans MS"/>
                    <a:cs typeface="Comic Sans MS"/>
                    <a:sym typeface="Comic Sans MS"/>
                  </a:rPr>
                  <a:t>)</a:t>
                </a:r>
                <a:r>
                  <a:rPr b="0" i="0" lang="en-US" sz="2400" u="none" cap="none" strike="noStrike">
                    <a:solidFill>
                      <a:schemeClr val="dk1"/>
                    </a:solidFill>
                    <a:latin typeface="Comic Sans MS"/>
                    <a:ea typeface="Comic Sans MS"/>
                    <a:cs typeface="Comic Sans MS"/>
                    <a:sym typeface="Comic Sans MS"/>
                  </a:rPr>
                  <a:t> </a:t>
                </a:r>
                <a:r>
                  <a:rPr b="0" i="0" lang="en-US" sz="2800" u="none" cap="none" strike="noStrike">
                    <a:solidFill>
                      <a:schemeClr val="dk1"/>
                    </a:solidFill>
                    <a:latin typeface="Comic Sans MS"/>
                    <a:ea typeface="Comic Sans MS"/>
                    <a:cs typeface="Comic Sans MS"/>
                    <a:sym typeface="Comic Sans MS"/>
                  </a:rPr>
                  <a:t>}</a:t>
                </a:r>
                <a:endParaRPr/>
              </a:p>
            </p:txBody>
          </p:sp>
          <p:sp>
            <p:nvSpPr>
              <p:cNvPr id="3445" name="Google Shape;3445;p92"/>
              <p:cNvSpPr txBox="1"/>
              <p:nvPr/>
            </p:nvSpPr>
            <p:spPr>
              <a:xfrm>
                <a:off x="2862" y="3274"/>
                <a:ext cx="160" cy="2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1" lang="en-US" sz="2000" u="none" cap="none" strike="noStrike">
                    <a:solidFill>
                      <a:schemeClr val="dk1"/>
                    </a:solidFill>
                    <a:latin typeface="Comic Sans MS"/>
                    <a:ea typeface="Comic Sans MS"/>
                    <a:cs typeface="Comic Sans MS"/>
                    <a:sym typeface="Comic Sans MS"/>
                  </a:rPr>
                  <a:t>i</a:t>
                </a:r>
                <a:endParaRPr/>
              </a:p>
            </p:txBody>
          </p:sp>
        </p:grpSp>
        <p:sp>
          <p:nvSpPr>
            <p:cNvPr id="3446" name="Google Shape;3446;p92"/>
            <p:cNvSpPr txBox="1"/>
            <p:nvPr/>
          </p:nvSpPr>
          <p:spPr>
            <a:xfrm>
              <a:off x="321" y="2887"/>
              <a:ext cx="2214" cy="702"/>
            </a:xfrm>
            <a:prstGeom prst="rect">
              <a:avLst/>
            </a:prstGeom>
            <a:noFill/>
            <a:ln>
              <a:noFill/>
            </a:ln>
          </p:spPr>
          <p:txBody>
            <a:bodyPr anchorCtr="0" anchor="t" bIns="45700" lIns="91425" spcFirstLastPara="1" rIns="91425" wrap="square" tIns="45700">
              <a:noAutofit/>
            </a:bodyPr>
            <a:lstStyle/>
            <a:p>
              <a:pPr indent="-342900" lvl="0" marL="342900" marR="0" rtl="0" algn="r">
                <a:lnSpc>
                  <a:spcPct val="8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Time to  distribute </a:t>
              </a:r>
              <a:r>
                <a:rPr b="0" i="1" lang="en-US" sz="2400" u="none" cap="none" strike="noStrike">
                  <a:solidFill>
                    <a:schemeClr val="dk1"/>
                  </a:solidFill>
                  <a:latin typeface="Comic Sans MS"/>
                  <a:ea typeface="Comic Sans MS"/>
                  <a:cs typeface="Comic Sans MS"/>
                  <a:sym typeface="Comic Sans MS"/>
                </a:rPr>
                <a:t>F</a:t>
              </a:r>
              <a:r>
                <a:rPr b="0" i="0" lang="en-US" sz="2400" u="none" cap="none" strike="noStrike">
                  <a:solidFill>
                    <a:schemeClr val="dk1"/>
                  </a:solidFill>
                  <a:latin typeface="Comic Sans MS"/>
                  <a:ea typeface="Comic Sans MS"/>
                  <a:cs typeface="Comic Sans MS"/>
                  <a:sym typeface="Comic Sans MS"/>
                </a:rPr>
                <a:t> </a:t>
              </a:r>
              <a:endParaRPr/>
            </a:p>
            <a:p>
              <a:pPr indent="-342900" lvl="0" marL="342900" marR="0" rtl="0" algn="r">
                <a:lnSpc>
                  <a:spcPct val="80000"/>
                </a:lnSpc>
                <a:spcBef>
                  <a:spcPts val="48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to </a:t>
              </a:r>
              <a:r>
                <a:rPr b="0" i="1" lang="en-US" sz="2400" u="none" cap="none" strike="noStrike">
                  <a:solidFill>
                    <a:schemeClr val="dk1"/>
                  </a:solidFill>
                  <a:latin typeface="Comic Sans MS"/>
                  <a:ea typeface="Comic Sans MS"/>
                  <a:cs typeface="Comic Sans MS"/>
                  <a:sym typeface="Comic Sans MS"/>
                </a:rPr>
                <a:t>N</a:t>
              </a:r>
              <a:r>
                <a:rPr b="0" i="0" lang="en-US" sz="2400" u="none" cap="none" strike="noStrike">
                  <a:solidFill>
                    <a:schemeClr val="dk1"/>
                  </a:solidFill>
                  <a:latin typeface="Comic Sans MS"/>
                  <a:ea typeface="Comic Sans MS"/>
                  <a:cs typeface="Comic Sans MS"/>
                  <a:sym typeface="Comic Sans MS"/>
                </a:rPr>
                <a:t> clients using </a:t>
              </a:r>
              <a:endParaRPr/>
            </a:p>
            <a:p>
              <a:pPr indent="-342900" lvl="0" marL="342900" marR="0" rtl="0" algn="r">
                <a:lnSpc>
                  <a:spcPct val="80000"/>
                </a:lnSpc>
                <a:spcBef>
                  <a:spcPts val="48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client/server approach </a:t>
              </a:r>
              <a:endParaRPr/>
            </a:p>
          </p:txBody>
        </p:sp>
        <p:sp>
          <p:nvSpPr>
            <p:cNvPr id="3447" name="Google Shape;3447;p92"/>
            <p:cNvSpPr/>
            <p:nvPr/>
          </p:nvSpPr>
          <p:spPr>
            <a:xfrm>
              <a:off x="208" y="2739"/>
              <a:ext cx="5271" cy="942"/>
            </a:xfrm>
            <a:prstGeom prst="rect">
              <a:avLst/>
            </a:prstGeom>
            <a:noFill/>
            <a:ln cap="flat" cmpd="sng" w="9525">
              <a:solidFill>
                <a:srgbClr val="FF33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1" name="Shape 3451"/>
        <p:cNvGrpSpPr/>
        <p:nvPr/>
      </p:nvGrpSpPr>
      <p:grpSpPr>
        <a:xfrm>
          <a:off x="0" y="0"/>
          <a:ext cx="0" cy="0"/>
          <a:chOff x="0" y="0"/>
          <a:chExt cx="0" cy="0"/>
        </a:xfrm>
      </p:grpSpPr>
      <p:sp>
        <p:nvSpPr>
          <p:cNvPr id="3452" name="Google Shape;3452;p93"/>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453" name="Google Shape;3453;p9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454" name="Google Shape;3454;p93"/>
          <p:cNvSpPr txBox="1"/>
          <p:nvPr>
            <p:ph type="title"/>
          </p:nvPr>
        </p:nvSpPr>
        <p:spPr>
          <a:xfrm>
            <a:off x="298450" y="228600"/>
            <a:ext cx="8520112"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200" u="sng" cap="none" strike="noStrike">
                <a:solidFill>
                  <a:schemeClr val="accent2"/>
                </a:solidFill>
                <a:latin typeface="Comic Sans MS"/>
                <a:ea typeface="Comic Sans MS"/>
                <a:cs typeface="Comic Sans MS"/>
                <a:sym typeface="Comic Sans MS"/>
              </a:rPr>
              <a:t>File distribution time: P2P</a:t>
            </a:r>
            <a:endParaRPr/>
          </a:p>
        </p:txBody>
      </p:sp>
      <p:sp>
        <p:nvSpPr>
          <p:cNvPr id="3455" name="Google Shape;3455;p93"/>
          <p:cNvSpPr/>
          <p:nvPr/>
        </p:nvSpPr>
        <p:spPr>
          <a:xfrm>
            <a:off x="5807075" y="2316163"/>
            <a:ext cx="2497138" cy="1677986"/>
          </a:xfrm>
          <a:custGeom>
            <a:rect b="b" l="l" r="r" t="t"/>
            <a:pathLst>
              <a:path extrusionOk="0" h="120000" w="120000">
                <a:moveTo>
                  <a:pt x="22198" y="669"/>
                </a:moveTo>
                <a:cubicBezTo>
                  <a:pt x="11145" y="1338"/>
                  <a:pt x="6501" y="6788"/>
                  <a:pt x="3250" y="15011"/>
                </a:cubicBezTo>
                <a:cubicBezTo>
                  <a:pt x="0" y="23235"/>
                  <a:pt x="2414" y="39298"/>
                  <a:pt x="2693" y="50007"/>
                </a:cubicBezTo>
                <a:cubicBezTo>
                  <a:pt x="2972" y="60717"/>
                  <a:pt x="1578" y="73721"/>
                  <a:pt x="4922" y="79266"/>
                </a:cubicBezTo>
                <a:cubicBezTo>
                  <a:pt x="8266" y="84812"/>
                  <a:pt x="13560" y="78501"/>
                  <a:pt x="22755" y="83282"/>
                </a:cubicBezTo>
                <a:cubicBezTo>
                  <a:pt x="31950" y="88063"/>
                  <a:pt x="48482" y="102119"/>
                  <a:pt x="60092" y="107952"/>
                </a:cubicBezTo>
                <a:cubicBezTo>
                  <a:pt x="71702" y="113784"/>
                  <a:pt x="83869" y="120000"/>
                  <a:pt x="92414" y="118278"/>
                </a:cubicBezTo>
                <a:cubicBezTo>
                  <a:pt x="100959" y="116557"/>
                  <a:pt x="107089" y="110247"/>
                  <a:pt x="111362" y="97625"/>
                </a:cubicBezTo>
                <a:cubicBezTo>
                  <a:pt x="115634" y="85003"/>
                  <a:pt x="117956" y="55458"/>
                  <a:pt x="118049" y="42549"/>
                </a:cubicBezTo>
                <a:cubicBezTo>
                  <a:pt x="118142" y="29641"/>
                  <a:pt x="120000" y="25434"/>
                  <a:pt x="111919" y="20175"/>
                </a:cubicBezTo>
                <a:cubicBezTo>
                  <a:pt x="103839" y="14916"/>
                  <a:pt x="84334" y="14342"/>
                  <a:pt x="69566" y="10996"/>
                </a:cubicBezTo>
                <a:cubicBezTo>
                  <a:pt x="54798" y="7649"/>
                  <a:pt x="33250" y="0"/>
                  <a:pt x="22198" y="669"/>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456" name="Google Shape;3456;p93"/>
          <p:cNvGrpSpPr/>
          <p:nvPr/>
        </p:nvGrpSpPr>
        <p:grpSpPr>
          <a:xfrm>
            <a:off x="5264151" y="1651000"/>
            <a:ext cx="355600" cy="694411"/>
            <a:chOff x="4179" y="782"/>
            <a:chExt cx="150" cy="307"/>
          </a:xfrm>
        </p:grpSpPr>
        <p:sp>
          <p:nvSpPr>
            <p:cNvPr id="3457" name="Google Shape;3457;p93"/>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58" name="Google Shape;3458;p93"/>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59" name="Google Shape;3459;p93"/>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60" name="Google Shape;3460;p93"/>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461" name="Google Shape;3461;p93"/>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462" name="Google Shape;3462;p93"/>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463" name="Google Shape;3463;p93"/>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64" name="Google Shape;3464;p93"/>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3465" name="Google Shape;3465;p93"/>
          <p:cNvCxnSpPr/>
          <p:nvPr/>
        </p:nvCxnSpPr>
        <p:spPr>
          <a:xfrm>
            <a:off x="5440362" y="2332038"/>
            <a:ext cx="531811" cy="242886"/>
          </a:xfrm>
          <a:prstGeom prst="straightConnector1">
            <a:avLst/>
          </a:prstGeom>
          <a:noFill/>
          <a:ln cap="flat" cmpd="sng" w="9525">
            <a:solidFill>
              <a:schemeClr val="dk1"/>
            </a:solidFill>
            <a:prstDash val="solid"/>
            <a:round/>
            <a:headEnd len="sm" w="sm" type="none"/>
            <a:tailEnd len="lg" w="lg" type="triangle"/>
          </a:ln>
        </p:spPr>
      </p:cxnSp>
      <p:sp>
        <p:nvSpPr>
          <p:cNvPr id="3466" name="Google Shape;3466;p93"/>
          <p:cNvSpPr txBox="1"/>
          <p:nvPr/>
        </p:nvSpPr>
        <p:spPr>
          <a:xfrm>
            <a:off x="5678487" y="2071688"/>
            <a:ext cx="387350"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a:t>
            </a:r>
            <a:r>
              <a:rPr b="0" baseline="-25000" i="0" lang="en-US" sz="1800" u="none" cap="none" strike="noStrike">
                <a:solidFill>
                  <a:schemeClr val="dk1"/>
                </a:solidFill>
                <a:latin typeface="Arial"/>
                <a:ea typeface="Arial"/>
                <a:cs typeface="Arial"/>
                <a:sym typeface="Arial"/>
              </a:rPr>
              <a:t>s</a:t>
            </a:r>
            <a:endParaRPr/>
          </a:p>
        </p:txBody>
      </p:sp>
      <p:pic>
        <p:nvPicPr>
          <p:cNvPr id="3467" name="Google Shape;3467;p93"/>
          <p:cNvPicPr preferRelativeResize="0"/>
          <p:nvPr/>
        </p:nvPicPr>
        <p:blipFill rotWithShape="1">
          <a:blip r:embed="rId3">
            <a:alphaModFix/>
          </a:blip>
          <a:srcRect b="0" l="0" r="0" t="0"/>
          <a:stretch/>
        </p:blipFill>
        <p:spPr>
          <a:xfrm>
            <a:off x="6346825" y="1366837"/>
            <a:ext cx="363538" cy="365125"/>
          </a:xfrm>
          <a:prstGeom prst="rect">
            <a:avLst/>
          </a:prstGeom>
          <a:noFill/>
          <a:ln>
            <a:noFill/>
          </a:ln>
        </p:spPr>
      </p:pic>
      <p:cxnSp>
        <p:nvCxnSpPr>
          <p:cNvPr id="3468" name="Google Shape;3468;p93"/>
          <p:cNvCxnSpPr/>
          <p:nvPr/>
        </p:nvCxnSpPr>
        <p:spPr>
          <a:xfrm>
            <a:off x="6586538" y="1677988"/>
            <a:ext cx="150811" cy="714374"/>
          </a:xfrm>
          <a:prstGeom prst="straightConnector1">
            <a:avLst/>
          </a:prstGeom>
          <a:noFill/>
          <a:ln cap="flat" cmpd="sng" w="9525">
            <a:solidFill>
              <a:schemeClr val="dk1"/>
            </a:solidFill>
            <a:prstDash val="solid"/>
            <a:round/>
            <a:headEnd len="lg" w="lg" type="triangle"/>
            <a:tailEnd len="sm" w="sm" type="none"/>
          </a:ln>
        </p:spPr>
      </p:cxnSp>
      <p:cxnSp>
        <p:nvCxnSpPr>
          <p:cNvPr id="3469" name="Google Shape;3469;p93"/>
          <p:cNvCxnSpPr/>
          <p:nvPr/>
        </p:nvCxnSpPr>
        <p:spPr>
          <a:xfrm rot="10800000">
            <a:off x="6451600" y="1670049"/>
            <a:ext cx="150813" cy="695325"/>
          </a:xfrm>
          <a:prstGeom prst="straightConnector1">
            <a:avLst/>
          </a:prstGeom>
          <a:noFill/>
          <a:ln cap="flat" cmpd="sng" w="9525">
            <a:solidFill>
              <a:schemeClr val="dk1"/>
            </a:solidFill>
            <a:prstDash val="solid"/>
            <a:round/>
            <a:headEnd len="lg" w="lg" type="triangle"/>
            <a:tailEnd len="sm" w="sm" type="none"/>
          </a:ln>
        </p:spPr>
      </p:cxnSp>
      <p:sp>
        <p:nvSpPr>
          <p:cNvPr id="3470" name="Google Shape;3470;p93"/>
          <p:cNvSpPr txBox="1"/>
          <p:nvPr/>
        </p:nvSpPr>
        <p:spPr>
          <a:xfrm>
            <a:off x="6938963" y="1797050"/>
            <a:ext cx="555625"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u</a:t>
            </a:r>
            <a:r>
              <a:rPr b="0" baseline="-25000" i="1" lang="en-US" sz="1800" u="none" cap="none" strike="noStrike">
                <a:solidFill>
                  <a:schemeClr val="dk1"/>
                </a:solidFill>
                <a:latin typeface="Arial"/>
                <a:ea typeface="Arial"/>
                <a:cs typeface="Arial"/>
                <a:sym typeface="Arial"/>
              </a:rPr>
              <a:t>2</a:t>
            </a:r>
            <a:endParaRPr/>
          </a:p>
        </p:txBody>
      </p:sp>
      <p:sp>
        <p:nvSpPr>
          <p:cNvPr id="3471" name="Google Shape;3471;p93"/>
          <p:cNvSpPr txBox="1"/>
          <p:nvPr/>
        </p:nvSpPr>
        <p:spPr>
          <a:xfrm>
            <a:off x="6613525" y="1881188"/>
            <a:ext cx="403225"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d</a:t>
            </a:r>
            <a:r>
              <a:rPr b="0" baseline="-25000" i="1" lang="en-US" sz="1800" u="none" cap="none" strike="noStrike">
                <a:solidFill>
                  <a:schemeClr val="dk1"/>
                </a:solidFill>
                <a:latin typeface="Arial"/>
                <a:ea typeface="Arial"/>
                <a:cs typeface="Arial"/>
                <a:sym typeface="Arial"/>
              </a:rPr>
              <a:t>1</a:t>
            </a:r>
            <a:endParaRPr/>
          </a:p>
        </p:txBody>
      </p:sp>
      <p:pic>
        <p:nvPicPr>
          <p:cNvPr id="3472" name="Google Shape;3472;p93"/>
          <p:cNvPicPr preferRelativeResize="0"/>
          <p:nvPr/>
        </p:nvPicPr>
        <p:blipFill rotWithShape="1">
          <a:blip r:embed="rId4">
            <a:alphaModFix/>
          </a:blip>
          <a:srcRect b="0" l="0" r="0" t="0"/>
          <a:stretch/>
        </p:blipFill>
        <p:spPr>
          <a:xfrm>
            <a:off x="7289800" y="1341437"/>
            <a:ext cx="379412" cy="382586"/>
          </a:xfrm>
          <a:prstGeom prst="rect">
            <a:avLst/>
          </a:prstGeom>
          <a:noFill/>
          <a:ln>
            <a:noFill/>
          </a:ln>
        </p:spPr>
      </p:pic>
      <p:cxnSp>
        <p:nvCxnSpPr>
          <p:cNvPr id="3473" name="Google Shape;3473;p93"/>
          <p:cNvCxnSpPr/>
          <p:nvPr/>
        </p:nvCxnSpPr>
        <p:spPr>
          <a:xfrm flipH="1" rot="10800000">
            <a:off x="7145338" y="1700213"/>
            <a:ext cx="211136" cy="814386"/>
          </a:xfrm>
          <a:prstGeom prst="straightConnector1">
            <a:avLst/>
          </a:prstGeom>
          <a:noFill/>
          <a:ln cap="flat" cmpd="sng" w="9525">
            <a:solidFill>
              <a:schemeClr val="dk1"/>
            </a:solidFill>
            <a:prstDash val="solid"/>
            <a:round/>
            <a:headEnd len="lg" w="lg" type="triangle"/>
            <a:tailEnd len="sm" w="sm" type="none"/>
          </a:ln>
        </p:spPr>
      </p:cxnSp>
      <p:cxnSp>
        <p:nvCxnSpPr>
          <p:cNvPr id="3474" name="Google Shape;3474;p93"/>
          <p:cNvCxnSpPr/>
          <p:nvPr/>
        </p:nvCxnSpPr>
        <p:spPr>
          <a:xfrm flipH="1">
            <a:off x="7272338" y="1762125"/>
            <a:ext cx="219075" cy="822324"/>
          </a:xfrm>
          <a:prstGeom prst="straightConnector1">
            <a:avLst/>
          </a:prstGeom>
          <a:noFill/>
          <a:ln cap="flat" cmpd="sng" w="9525">
            <a:solidFill>
              <a:schemeClr val="dk1"/>
            </a:solidFill>
            <a:prstDash val="solid"/>
            <a:round/>
            <a:headEnd len="lg" w="lg" type="triangle"/>
            <a:tailEnd len="sm" w="sm" type="none"/>
          </a:ln>
        </p:spPr>
      </p:cxnSp>
      <p:sp>
        <p:nvSpPr>
          <p:cNvPr id="3475" name="Google Shape;3475;p93"/>
          <p:cNvSpPr txBox="1"/>
          <p:nvPr/>
        </p:nvSpPr>
        <p:spPr>
          <a:xfrm>
            <a:off x="7361238" y="1998663"/>
            <a:ext cx="403225"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d</a:t>
            </a:r>
            <a:r>
              <a:rPr b="0" baseline="-25000" i="1" lang="en-US" sz="1800" u="none" cap="none" strike="noStrike">
                <a:solidFill>
                  <a:schemeClr val="dk1"/>
                </a:solidFill>
                <a:latin typeface="Arial"/>
                <a:ea typeface="Arial"/>
                <a:cs typeface="Arial"/>
                <a:sym typeface="Arial"/>
              </a:rPr>
              <a:t>2</a:t>
            </a:r>
            <a:endParaRPr/>
          </a:p>
        </p:txBody>
      </p:sp>
      <p:sp>
        <p:nvSpPr>
          <p:cNvPr id="3476" name="Google Shape;3476;p93"/>
          <p:cNvSpPr txBox="1"/>
          <p:nvPr/>
        </p:nvSpPr>
        <p:spPr>
          <a:xfrm>
            <a:off x="6203950" y="1881188"/>
            <a:ext cx="512762"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u</a:t>
            </a:r>
            <a:r>
              <a:rPr b="0" baseline="-25000" i="1" lang="en-US" sz="1800" u="none" cap="none" strike="noStrike">
                <a:solidFill>
                  <a:schemeClr val="dk1"/>
                </a:solidFill>
                <a:latin typeface="Arial"/>
                <a:ea typeface="Arial"/>
                <a:cs typeface="Arial"/>
                <a:sym typeface="Arial"/>
              </a:rPr>
              <a:t>1</a:t>
            </a:r>
            <a:endParaRPr/>
          </a:p>
        </p:txBody>
      </p:sp>
      <p:sp>
        <p:nvSpPr>
          <p:cNvPr id="3477" name="Google Shape;3477;p93"/>
          <p:cNvSpPr/>
          <p:nvPr/>
        </p:nvSpPr>
        <p:spPr>
          <a:xfrm>
            <a:off x="5994400" y="3548062"/>
            <a:ext cx="74612" cy="96836"/>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78" name="Google Shape;3478;p93"/>
          <p:cNvSpPr/>
          <p:nvPr/>
        </p:nvSpPr>
        <p:spPr>
          <a:xfrm>
            <a:off x="6459537" y="3794125"/>
            <a:ext cx="74611" cy="9683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79" name="Google Shape;3479;p93"/>
          <p:cNvSpPr/>
          <p:nvPr/>
        </p:nvSpPr>
        <p:spPr>
          <a:xfrm>
            <a:off x="6773863" y="3956050"/>
            <a:ext cx="73025" cy="9683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80" name="Google Shape;3480;p93"/>
          <p:cNvSpPr/>
          <p:nvPr/>
        </p:nvSpPr>
        <p:spPr>
          <a:xfrm>
            <a:off x="7248525" y="4048125"/>
            <a:ext cx="74612" cy="9683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81" name="Google Shape;3481;p93"/>
          <p:cNvSpPr/>
          <p:nvPr/>
        </p:nvSpPr>
        <p:spPr>
          <a:xfrm>
            <a:off x="7845425" y="4116387"/>
            <a:ext cx="74612" cy="96836"/>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82" name="Google Shape;3482;p93"/>
          <p:cNvSpPr/>
          <p:nvPr/>
        </p:nvSpPr>
        <p:spPr>
          <a:xfrm>
            <a:off x="8245475" y="3924300"/>
            <a:ext cx="74612" cy="9683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83" name="Google Shape;3483;p93"/>
          <p:cNvSpPr/>
          <p:nvPr/>
        </p:nvSpPr>
        <p:spPr>
          <a:xfrm>
            <a:off x="8386763" y="3398837"/>
            <a:ext cx="74611" cy="96836"/>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84" name="Google Shape;3484;p93"/>
          <p:cNvSpPr/>
          <p:nvPr/>
        </p:nvSpPr>
        <p:spPr>
          <a:xfrm>
            <a:off x="7842250" y="2281238"/>
            <a:ext cx="74612" cy="9525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85" name="Google Shape;3485;p93"/>
          <p:cNvSpPr/>
          <p:nvPr/>
        </p:nvSpPr>
        <p:spPr>
          <a:xfrm>
            <a:off x="8437563" y="2933700"/>
            <a:ext cx="74611" cy="9683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pic>
        <p:nvPicPr>
          <p:cNvPr id="3486" name="Google Shape;3486;p93"/>
          <p:cNvPicPr preferRelativeResize="0"/>
          <p:nvPr/>
        </p:nvPicPr>
        <p:blipFill rotWithShape="1">
          <a:blip r:embed="rId3">
            <a:alphaModFix/>
          </a:blip>
          <a:srcRect b="0" l="0" r="0" t="0"/>
          <a:stretch/>
        </p:blipFill>
        <p:spPr>
          <a:xfrm>
            <a:off x="4795837" y="2865438"/>
            <a:ext cx="374649" cy="376236"/>
          </a:xfrm>
          <a:prstGeom prst="rect">
            <a:avLst/>
          </a:prstGeom>
          <a:noFill/>
          <a:ln>
            <a:noFill/>
          </a:ln>
        </p:spPr>
      </p:pic>
      <p:cxnSp>
        <p:nvCxnSpPr>
          <p:cNvPr id="3487" name="Google Shape;3487;p93"/>
          <p:cNvCxnSpPr/>
          <p:nvPr/>
        </p:nvCxnSpPr>
        <p:spPr>
          <a:xfrm>
            <a:off x="5146675" y="3043238"/>
            <a:ext cx="673099" cy="0"/>
          </a:xfrm>
          <a:prstGeom prst="straightConnector1">
            <a:avLst/>
          </a:prstGeom>
          <a:noFill/>
          <a:ln cap="flat" cmpd="sng" w="9525">
            <a:solidFill>
              <a:schemeClr val="dk1"/>
            </a:solidFill>
            <a:prstDash val="solid"/>
            <a:round/>
            <a:headEnd len="sm" w="sm" type="none"/>
            <a:tailEnd len="lg" w="lg" type="triangle"/>
          </a:ln>
        </p:spPr>
      </p:cxnSp>
      <p:cxnSp>
        <p:nvCxnSpPr>
          <p:cNvPr id="3488" name="Google Shape;3488;p93"/>
          <p:cNvCxnSpPr/>
          <p:nvPr/>
        </p:nvCxnSpPr>
        <p:spPr>
          <a:xfrm rot="10800000">
            <a:off x="5183187" y="3159125"/>
            <a:ext cx="663574" cy="0"/>
          </a:xfrm>
          <a:prstGeom prst="straightConnector1">
            <a:avLst/>
          </a:prstGeom>
          <a:noFill/>
          <a:ln cap="flat" cmpd="sng" w="9525">
            <a:solidFill>
              <a:schemeClr val="dk1"/>
            </a:solidFill>
            <a:prstDash val="solid"/>
            <a:round/>
            <a:headEnd len="sm" w="sm" type="none"/>
            <a:tailEnd len="lg" w="lg" type="triangle"/>
          </a:ln>
        </p:spPr>
      </p:cxnSp>
      <p:sp>
        <p:nvSpPr>
          <p:cNvPr id="3489" name="Google Shape;3489;p93"/>
          <p:cNvSpPr txBox="1"/>
          <p:nvPr/>
        </p:nvSpPr>
        <p:spPr>
          <a:xfrm>
            <a:off x="5272087" y="3157538"/>
            <a:ext cx="514350"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u</a:t>
            </a:r>
            <a:r>
              <a:rPr b="0" baseline="-25000" i="1" lang="en-US" sz="1800" u="none" cap="none" strike="noStrike">
                <a:solidFill>
                  <a:schemeClr val="dk1"/>
                </a:solidFill>
                <a:latin typeface="Arial"/>
                <a:ea typeface="Arial"/>
                <a:cs typeface="Arial"/>
                <a:sym typeface="Arial"/>
              </a:rPr>
              <a:t>N</a:t>
            </a:r>
            <a:endParaRPr/>
          </a:p>
        </p:txBody>
      </p:sp>
      <p:sp>
        <p:nvSpPr>
          <p:cNvPr id="3490" name="Google Shape;3490;p93"/>
          <p:cNvSpPr txBox="1"/>
          <p:nvPr/>
        </p:nvSpPr>
        <p:spPr>
          <a:xfrm>
            <a:off x="5273675" y="2690813"/>
            <a:ext cx="528638"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800" u="none" cap="none" strike="noStrike">
                <a:solidFill>
                  <a:schemeClr val="dk1"/>
                </a:solidFill>
                <a:latin typeface="Arial"/>
                <a:ea typeface="Arial"/>
                <a:cs typeface="Arial"/>
                <a:sym typeface="Arial"/>
              </a:rPr>
              <a:t>d</a:t>
            </a:r>
            <a:r>
              <a:rPr b="0" baseline="-25000" i="1" lang="en-US" sz="1800" u="none" cap="none" strike="noStrike">
                <a:solidFill>
                  <a:schemeClr val="dk1"/>
                </a:solidFill>
                <a:latin typeface="Arial"/>
                <a:ea typeface="Arial"/>
                <a:cs typeface="Arial"/>
                <a:sym typeface="Arial"/>
              </a:rPr>
              <a:t>N</a:t>
            </a:r>
            <a:endParaRPr/>
          </a:p>
        </p:txBody>
      </p:sp>
      <p:sp>
        <p:nvSpPr>
          <p:cNvPr id="3491" name="Google Shape;3491;p93"/>
          <p:cNvSpPr txBox="1"/>
          <p:nvPr/>
        </p:nvSpPr>
        <p:spPr>
          <a:xfrm>
            <a:off x="5081587" y="1295400"/>
            <a:ext cx="1011236"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Server</a:t>
            </a:r>
            <a:endParaRPr/>
          </a:p>
        </p:txBody>
      </p:sp>
      <p:sp>
        <p:nvSpPr>
          <p:cNvPr id="3492" name="Google Shape;3492;p93"/>
          <p:cNvSpPr txBox="1"/>
          <p:nvPr/>
        </p:nvSpPr>
        <p:spPr>
          <a:xfrm>
            <a:off x="5889625" y="2625725"/>
            <a:ext cx="24082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Network (with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Comic Sans MS"/>
                <a:ea typeface="Comic Sans MS"/>
                <a:cs typeface="Comic Sans MS"/>
                <a:sym typeface="Comic Sans MS"/>
              </a:rPr>
              <a:t>abundant bandwidth)</a:t>
            </a:r>
            <a:endParaRPr/>
          </a:p>
        </p:txBody>
      </p:sp>
      <p:sp>
        <p:nvSpPr>
          <p:cNvPr id="3493" name="Google Shape;3493;p93"/>
          <p:cNvSpPr/>
          <p:nvPr/>
        </p:nvSpPr>
        <p:spPr>
          <a:xfrm>
            <a:off x="4832350" y="1647825"/>
            <a:ext cx="347662" cy="644524"/>
          </a:xfrm>
          <a:prstGeom prst="can">
            <a:avLst>
              <a:gd fmla="val 46347" name="adj"/>
            </a:avLst>
          </a:prstGeom>
          <a:solidFill>
            <a:srgbClr val="00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494" name="Google Shape;3494;p93"/>
          <p:cNvSpPr txBox="1"/>
          <p:nvPr/>
        </p:nvSpPr>
        <p:spPr>
          <a:xfrm>
            <a:off x="4779962" y="1828800"/>
            <a:ext cx="411161"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1" lang="en-US" sz="1800" u="none" cap="none" strike="noStrike">
                <a:solidFill>
                  <a:schemeClr val="lt1"/>
                </a:solidFill>
                <a:latin typeface="Comic Sans MS"/>
                <a:ea typeface="Comic Sans MS"/>
                <a:cs typeface="Comic Sans MS"/>
                <a:sym typeface="Comic Sans MS"/>
              </a:rPr>
              <a:t>F</a:t>
            </a:r>
            <a:endParaRPr/>
          </a:p>
        </p:txBody>
      </p:sp>
      <p:sp>
        <p:nvSpPr>
          <p:cNvPr id="3495" name="Google Shape;3495;p93"/>
          <p:cNvSpPr txBox="1"/>
          <p:nvPr>
            <p:ph idx="1" type="body"/>
          </p:nvPr>
        </p:nvSpPr>
        <p:spPr>
          <a:xfrm>
            <a:off x="385762" y="1614487"/>
            <a:ext cx="3968749" cy="28320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server must send one copy: F</a:t>
            </a:r>
            <a:r>
              <a:rPr b="0" i="1" lang="en-US" sz="2400" u="none" cap="none" strike="noStrike">
                <a:solidFill>
                  <a:schemeClr val="dk1"/>
                </a:solidFill>
                <a:latin typeface="Comic Sans MS"/>
                <a:ea typeface="Comic Sans MS"/>
                <a:cs typeface="Comic Sans MS"/>
                <a:sym typeface="Comic Sans MS"/>
              </a:rPr>
              <a:t>/u</a:t>
            </a:r>
            <a:r>
              <a:rPr b="0" baseline="-25000" i="1" lang="en-US" sz="2400" u="none" cap="none" strike="noStrike">
                <a:solidFill>
                  <a:schemeClr val="dk1"/>
                </a:solidFill>
                <a:latin typeface="Comic Sans MS"/>
                <a:ea typeface="Comic Sans MS"/>
                <a:cs typeface="Comic Sans MS"/>
                <a:sym typeface="Comic Sans MS"/>
              </a:rPr>
              <a:t>s</a:t>
            </a:r>
            <a:r>
              <a:rPr b="0" baseline="-25000" i="0" lang="en-US" sz="24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time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client i takes F/d</a:t>
            </a:r>
            <a:r>
              <a:rPr b="0" baseline="-25000" i="0" lang="en-US" sz="2400" u="none" cap="none" strike="noStrike">
                <a:solidFill>
                  <a:schemeClr val="dk1"/>
                </a:solidFill>
                <a:latin typeface="Comic Sans MS"/>
                <a:ea typeface="Comic Sans MS"/>
                <a:cs typeface="Comic Sans MS"/>
                <a:sym typeface="Comic Sans MS"/>
              </a:rPr>
              <a:t>i </a:t>
            </a:r>
            <a:r>
              <a:rPr b="0" i="0" lang="en-US" sz="2400" u="none" cap="none" strike="noStrike">
                <a:solidFill>
                  <a:schemeClr val="dk1"/>
                </a:solidFill>
                <a:latin typeface="Comic Sans MS"/>
                <a:ea typeface="Comic Sans MS"/>
                <a:cs typeface="Comic Sans MS"/>
                <a:sym typeface="Comic Sans MS"/>
              </a:rPr>
              <a:t>time to download</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NF bits must be downloaded (aggregate)</a:t>
            </a:r>
            <a:endParaRPr/>
          </a:p>
        </p:txBody>
      </p:sp>
      <p:sp>
        <p:nvSpPr>
          <p:cNvPr id="3496" name="Google Shape;3496;p93"/>
          <p:cNvSpPr/>
          <p:nvPr/>
        </p:nvSpPr>
        <p:spPr>
          <a:xfrm>
            <a:off x="801687" y="3973512"/>
            <a:ext cx="6338886" cy="1100136"/>
          </a:xfrm>
          <a:prstGeom prst="rect">
            <a:avLst/>
          </a:prstGeom>
          <a:noFill/>
          <a:ln>
            <a:noFill/>
          </a:ln>
        </p:spPr>
        <p:txBody>
          <a:bodyPr anchorCtr="0" anchor="t" bIns="45700" lIns="91425" spcFirstLastPara="1" rIns="91425" wrap="square" tIns="45700">
            <a:noAutofit/>
          </a:bodyPr>
          <a:lstStyle/>
          <a:p>
            <a:pPr indent="-342900" lvl="0" marL="342900" marR="0" rtl="0" algn="l">
              <a:lnSpc>
                <a:spcPct val="75000"/>
              </a:lnSpc>
              <a:spcBef>
                <a:spcPts val="0"/>
              </a:spcBef>
              <a:spcAft>
                <a:spcPts val="0"/>
              </a:spcAft>
              <a:buClr>
                <a:schemeClr val="accent2"/>
              </a:buClr>
              <a:buSzPts val="3627"/>
              <a:buFont typeface="Arial"/>
              <a:buChar char="r"/>
            </a:pPr>
            <a:r>
              <a:rPr b="0" i="0" lang="en-US" sz="2400" u="none" cap="none" strike="noStrike">
                <a:solidFill>
                  <a:schemeClr val="dk1"/>
                </a:solidFill>
                <a:latin typeface="Comic Sans MS"/>
                <a:ea typeface="Comic Sans MS"/>
                <a:cs typeface="Comic Sans MS"/>
                <a:sym typeface="Comic Sans MS"/>
              </a:rPr>
              <a:t>fastest possible upload rate: u</a:t>
            </a:r>
            <a:r>
              <a:rPr b="0" baseline="-25000" i="0" lang="en-US" sz="2400" u="none" cap="none" strike="noStrike">
                <a:solidFill>
                  <a:schemeClr val="dk1"/>
                </a:solidFill>
                <a:latin typeface="Comic Sans MS"/>
                <a:ea typeface="Comic Sans MS"/>
                <a:cs typeface="Comic Sans MS"/>
                <a:sym typeface="Comic Sans MS"/>
              </a:rPr>
              <a:t>s</a:t>
            </a:r>
            <a:r>
              <a:rPr b="0" i="0" lang="en-US" sz="2400" u="none" cap="none" strike="noStrike">
                <a:solidFill>
                  <a:schemeClr val="dk1"/>
                </a:solidFill>
                <a:latin typeface="Comic Sans MS"/>
                <a:ea typeface="Comic Sans MS"/>
                <a:cs typeface="Comic Sans MS"/>
                <a:sym typeface="Comic Sans MS"/>
              </a:rPr>
              <a:t> + </a:t>
            </a:r>
            <a:r>
              <a:rPr b="0" i="0" lang="en-US" sz="3200" u="none" cap="none" strike="noStrike">
                <a:solidFill>
                  <a:schemeClr val="dk1"/>
                </a:solidFill>
                <a:latin typeface="Noto Sans Symbols"/>
                <a:ea typeface="Noto Sans Symbols"/>
                <a:cs typeface="Noto Sans Symbols"/>
                <a:sym typeface="Noto Sans Symbols"/>
              </a:rPr>
              <a:t>Σ</a:t>
            </a:r>
            <a:r>
              <a:rPr b="0" i="0" lang="en-US" sz="2400" u="none" cap="none" strike="noStrike">
                <a:solidFill>
                  <a:schemeClr val="dk1"/>
                </a:solidFill>
                <a:latin typeface="Comic Sans MS"/>
                <a:ea typeface="Comic Sans MS"/>
                <a:cs typeface="Comic Sans MS"/>
                <a:sym typeface="Comic Sans MS"/>
              </a:rPr>
              <a:t>u</a:t>
            </a:r>
            <a:r>
              <a:rPr b="0" baseline="-25000" i="0" lang="en-US" sz="2400" u="none" cap="none" strike="noStrike">
                <a:solidFill>
                  <a:schemeClr val="dk1"/>
                </a:solidFill>
                <a:latin typeface="Comic Sans MS"/>
                <a:ea typeface="Comic Sans MS"/>
                <a:cs typeface="Comic Sans MS"/>
                <a:sym typeface="Comic Sans MS"/>
              </a:rPr>
              <a:t>i</a:t>
            </a:r>
            <a:endParaRPr/>
          </a:p>
        </p:txBody>
      </p:sp>
      <p:grpSp>
        <p:nvGrpSpPr>
          <p:cNvPr id="3497" name="Google Shape;3497;p93"/>
          <p:cNvGrpSpPr/>
          <p:nvPr/>
        </p:nvGrpSpPr>
        <p:grpSpPr>
          <a:xfrm>
            <a:off x="1150937" y="5318125"/>
            <a:ext cx="7424737" cy="1095375"/>
            <a:chOff x="453" y="3185"/>
            <a:chExt cx="4676" cy="690"/>
          </a:xfrm>
        </p:grpSpPr>
        <p:sp>
          <p:nvSpPr>
            <p:cNvPr id="3498" name="Google Shape;3498;p93"/>
            <p:cNvSpPr txBox="1"/>
            <p:nvPr/>
          </p:nvSpPr>
          <p:spPr>
            <a:xfrm>
              <a:off x="619" y="3302"/>
              <a:ext cx="4510" cy="3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d</a:t>
              </a:r>
              <a:r>
                <a:rPr b="0" baseline="-25000" i="0" lang="en-US" sz="2400" u="none" cap="none" strike="noStrike">
                  <a:solidFill>
                    <a:schemeClr val="dk1"/>
                  </a:solidFill>
                  <a:latin typeface="Comic Sans MS"/>
                  <a:ea typeface="Comic Sans MS"/>
                  <a:cs typeface="Comic Sans MS"/>
                  <a:sym typeface="Comic Sans MS"/>
                </a:rPr>
                <a:t>P2P</a:t>
              </a:r>
              <a:r>
                <a:rPr b="0" i="0" lang="en-US" sz="2400" u="none" cap="none" strike="noStrike">
                  <a:solidFill>
                    <a:schemeClr val="dk1"/>
                  </a:solidFill>
                  <a:latin typeface="Comic Sans MS"/>
                  <a:ea typeface="Comic Sans MS"/>
                  <a:cs typeface="Comic Sans MS"/>
                  <a:sym typeface="Comic Sans MS"/>
                </a:rPr>
                <a:t> = max </a:t>
              </a:r>
              <a:r>
                <a:rPr b="0" i="0" lang="en-US" sz="2800" u="none" cap="none" strike="noStrike">
                  <a:solidFill>
                    <a:schemeClr val="dk1"/>
                  </a:solidFill>
                  <a:latin typeface="Comic Sans MS"/>
                  <a:ea typeface="Comic Sans MS"/>
                  <a:cs typeface="Comic Sans MS"/>
                  <a:sym typeface="Comic Sans MS"/>
                </a:rPr>
                <a:t>{</a:t>
              </a:r>
              <a:r>
                <a:rPr b="0" i="0" lang="en-US" sz="2400" u="none" cap="none" strike="noStrike">
                  <a:solidFill>
                    <a:schemeClr val="dk1"/>
                  </a:solidFill>
                  <a:latin typeface="Comic Sans MS"/>
                  <a:ea typeface="Comic Sans MS"/>
                  <a:cs typeface="Comic Sans MS"/>
                  <a:sym typeface="Comic Sans MS"/>
                </a:rPr>
                <a:t> </a:t>
              </a:r>
              <a:r>
                <a:rPr b="0" i="1" lang="en-US" sz="2400" u="none" cap="none" strike="noStrike">
                  <a:solidFill>
                    <a:schemeClr val="dk1"/>
                  </a:solidFill>
                  <a:latin typeface="Comic Sans MS"/>
                  <a:ea typeface="Comic Sans MS"/>
                  <a:cs typeface="Comic Sans MS"/>
                  <a:sym typeface="Comic Sans MS"/>
                </a:rPr>
                <a:t>F/u</a:t>
              </a:r>
              <a:r>
                <a:rPr b="0" baseline="-25000" i="1" lang="en-US" sz="2400" u="none" cap="none" strike="noStrike">
                  <a:solidFill>
                    <a:schemeClr val="dk1"/>
                  </a:solidFill>
                  <a:latin typeface="Comic Sans MS"/>
                  <a:ea typeface="Comic Sans MS"/>
                  <a:cs typeface="Comic Sans MS"/>
                  <a:sym typeface="Comic Sans MS"/>
                </a:rPr>
                <a:t>s</a:t>
              </a:r>
              <a:r>
                <a:rPr b="0" i="1" lang="en-US" sz="2400" u="none" cap="none" strike="noStrike">
                  <a:solidFill>
                    <a:schemeClr val="dk1"/>
                  </a:solidFill>
                  <a:latin typeface="Comic Sans MS"/>
                  <a:ea typeface="Comic Sans MS"/>
                  <a:cs typeface="Comic Sans MS"/>
                  <a:sym typeface="Comic Sans MS"/>
                </a:rPr>
                <a:t>, F/min(d</a:t>
              </a:r>
              <a:r>
                <a:rPr b="0" baseline="-25000" i="1" lang="en-US" sz="2400" u="none" cap="none" strike="noStrike">
                  <a:solidFill>
                    <a:schemeClr val="dk1"/>
                  </a:solidFill>
                  <a:latin typeface="Comic Sans MS"/>
                  <a:ea typeface="Comic Sans MS"/>
                  <a:cs typeface="Comic Sans MS"/>
                  <a:sym typeface="Comic Sans MS"/>
                </a:rPr>
                <a:t>i</a:t>
              </a:r>
              <a:r>
                <a:rPr b="0" i="1" lang="en-US" sz="2400" u="none" cap="none" strike="noStrike">
                  <a:solidFill>
                    <a:schemeClr val="dk1"/>
                  </a:solidFill>
                  <a:latin typeface="Comic Sans MS"/>
                  <a:ea typeface="Comic Sans MS"/>
                  <a:cs typeface="Comic Sans MS"/>
                  <a:sym typeface="Comic Sans MS"/>
                </a:rPr>
                <a:t>)</a:t>
              </a:r>
              <a:r>
                <a:rPr b="0" i="0" lang="en-US" sz="2400" u="none" cap="none" strike="noStrike">
                  <a:solidFill>
                    <a:schemeClr val="dk1"/>
                  </a:solidFill>
                  <a:latin typeface="Comic Sans MS"/>
                  <a:ea typeface="Comic Sans MS"/>
                  <a:cs typeface="Comic Sans MS"/>
                  <a:sym typeface="Comic Sans MS"/>
                </a:rPr>
                <a:t> , NF/(u</a:t>
              </a:r>
              <a:r>
                <a:rPr b="0" baseline="-25000" i="0" lang="en-US" sz="2400" u="none" cap="none" strike="noStrike">
                  <a:solidFill>
                    <a:schemeClr val="dk1"/>
                  </a:solidFill>
                  <a:latin typeface="Comic Sans MS"/>
                  <a:ea typeface="Comic Sans MS"/>
                  <a:cs typeface="Comic Sans MS"/>
                  <a:sym typeface="Comic Sans MS"/>
                </a:rPr>
                <a:t>s</a:t>
              </a:r>
              <a:r>
                <a:rPr b="0" i="0" lang="en-US" sz="2400" u="none" cap="none" strike="noStrike">
                  <a:solidFill>
                    <a:schemeClr val="dk1"/>
                  </a:solidFill>
                  <a:latin typeface="Comic Sans MS"/>
                  <a:ea typeface="Comic Sans MS"/>
                  <a:cs typeface="Comic Sans MS"/>
                  <a:sym typeface="Comic Sans MS"/>
                </a:rPr>
                <a:t> + </a:t>
              </a:r>
              <a:r>
                <a:rPr b="0" i="0" lang="en-US" sz="3200" u="none" cap="none" strike="noStrike">
                  <a:solidFill>
                    <a:schemeClr val="dk1"/>
                  </a:solidFill>
                  <a:latin typeface="Noto Sans Symbols"/>
                  <a:ea typeface="Noto Sans Symbols"/>
                  <a:cs typeface="Noto Sans Symbols"/>
                  <a:sym typeface="Noto Sans Symbols"/>
                </a:rPr>
                <a:t>Σ</a:t>
              </a:r>
              <a:r>
                <a:rPr b="0" i="0" lang="en-US" sz="2400" u="none" cap="none" strike="noStrike">
                  <a:solidFill>
                    <a:schemeClr val="dk1"/>
                  </a:solidFill>
                  <a:latin typeface="Comic Sans MS"/>
                  <a:ea typeface="Comic Sans MS"/>
                  <a:cs typeface="Comic Sans MS"/>
                  <a:sym typeface="Comic Sans MS"/>
                </a:rPr>
                <a:t>u</a:t>
              </a:r>
              <a:r>
                <a:rPr b="0" baseline="-25000" i="0" lang="en-US" sz="2400" u="none" cap="none" strike="noStrike">
                  <a:solidFill>
                    <a:schemeClr val="dk1"/>
                  </a:solidFill>
                  <a:latin typeface="Comic Sans MS"/>
                  <a:ea typeface="Comic Sans MS"/>
                  <a:cs typeface="Comic Sans MS"/>
                  <a:sym typeface="Comic Sans MS"/>
                </a:rPr>
                <a:t>i</a:t>
              </a:r>
              <a:r>
                <a:rPr b="0" i="0" lang="en-US" sz="2400" u="none" cap="none" strike="noStrike">
                  <a:solidFill>
                    <a:schemeClr val="dk1"/>
                  </a:solidFill>
                  <a:latin typeface="Comic Sans MS"/>
                  <a:ea typeface="Comic Sans MS"/>
                  <a:cs typeface="Comic Sans MS"/>
                  <a:sym typeface="Comic Sans MS"/>
                </a:rPr>
                <a:t>)</a:t>
              </a:r>
              <a:r>
                <a:rPr b="0" baseline="-25000" i="0" lang="en-US" sz="2400" u="none" cap="none" strike="noStrike">
                  <a:solidFill>
                    <a:schemeClr val="dk1"/>
                  </a:solidFill>
                  <a:latin typeface="Comic Sans MS"/>
                  <a:ea typeface="Comic Sans MS"/>
                  <a:cs typeface="Comic Sans MS"/>
                  <a:sym typeface="Comic Sans MS"/>
                </a:rPr>
                <a:t> </a:t>
              </a:r>
              <a:r>
                <a:rPr b="0" i="0" lang="en-US" sz="2800" u="none" cap="none" strike="noStrike">
                  <a:solidFill>
                    <a:schemeClr val="dk1"/>
                  </a:solidFill>
                  <a:latin typeface="Comic Sans MS"/>
                  <a:ea typeface="Comic Sans MS"/>
                  <a:cs typeface="Comic Sans MS"/>
                  <a:sym typeface="Comic Sans MS"/>
                </a:rPr>
                <a:t>}</a:t>
              </a:r>
              <a:endParaRPr/>
            </a:p>
          </p:txBody>
        </p:sp>
        <p:sp>
          <p:nvSpPr>
            <p:cNvPr id="3499" name="Google Shape;3499;p93"/>
            <p:cNvSpPr txBox="1"/>
            <p:nvPr/>
          </p:nvSpPr>
          <p:spPr>
            <a:xfrm>
              <a:off x="3012" y="3534"/>
              <a:ext cx="160" cy="2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1" lang="en-US" sz="2000" u="none" cap="none" strike="noStrike">
                  <a:solidFill>
                    <a:schemeClr val="dk1"/>
                  </a:solidFill>
                  <a:latin typeface="Comic Sans MS"/>
                  <a:ea typeface="Comic Sans MS"/>
                  <a:cs typeface="Comic Sans MS"/>
                  <a:sym typeface="Comic Sans MS"/>
                </a:rPr>
                <a:t>i</a:t>
              </a:r>
              <a:endParaRPr/>
            </a:p>
          </p:txBody>
        </p:sp>
        <p:sp>
          <p:nvSpPr>
            <p:cNvPr id="3500" name="Google Shape;3500;p93"/>
            <p:cNvSpPr txBox="1"/>
            <p:nvPr/>
          </p:nvSpPr>
          <p:spPr>
            <a:xfrm>
              <a:off x="3920" y="3559"/>
              <a:ext cx="115" cy="2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Arial"/>
                <a:buNone/>
              </a:pPr>
              <a:r>
                <a:t/>
              </a:r>
              <a:endParaRPr b="0" i="1" sz="1600" u="none" cap="none" strike="noStrike">
                <a:solidFill>
                  <a:schemeClr val="dk1"/>
                </a:solidFill>
                <a:latin typeface="Comic Sans MS"/>
                <a:ea typeface="Comic Sans MS"/>
                <a:cs typeface="Comic Sans MS"/>
                <a:sym typeface="Comic Sans MS"/>
              </a:endParaRPr>
            </a:p>
          </p:txBody>
        </p:sp>
        <p:sp>
          <p:nvSpPr>
            <p:cNvPr id="3501" name="Google Shape;3501;p93"/>
            <p:cNvSpPr/>
            <p:nvPr/>
          </p:nvSpPr>
          <p:spPr>
            <a:xfrm>
              <a:off x="453" y="3185"/>
              <a:ext cx="4301" cy="690"/>
            </a:xfrm>
            <a:prstGeom prst="rect">
              <a:avLst/>
            </a:prstGeom>
            <a:noFill/>
            <a:ln cap="flat" cmpd="sng" w="9525">
              <a:solidFill>
                <a:srgbClr val="FF33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5" name="Shape 3505"/>
        <p:cNvGrpSpPr/>
        <p:nvPr/>
      </p:nvGrpSpPr>
      <p:grpSpPr>
        <a:xfrm>
          <a:off x="0" y="0"/>
          <a:ext cx="0" cy="0"/>
          <a:chOff x="0" y="0"/>
          <a:chExt cx="0" cy="0"/>
        </a:xfrm>
      </p:grpSpPr>
      <p:sp>
        <p:nvSpPr>
          <p:cNvPr id="3506" name="Google Shape;3506;p9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507" name="Google Shape;3507;p9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pic>
        <p:nvPicPr>
          <p:cNvPr id="3508" name="Google Shape;3508;p94"/>
          <p:cNvPicPr preferRelativeResize="0"/>
          <p:nvPr/>
        </p:nvPicPr>
        <p:blipFill rotWithShape="1">
          <a:blip r:embed="rId3">
            <a:alphaModFix/>
          </a:blip>
          <a:srcRect b="0" l="0" r="0" t="0"/>
          <a:stretch/>
        </p:blipFill>
        <p:spPr>
          <a:xfrm>
            <a:off x="1431925" y="1939925"/>
            <a:ext cx="6543675" cy="4457700"/>
          </a:xfrm>
          <a:prstGeom prst="rect">
            <a:avLst/>
          </a:prstGeom>
          <a:noFill/>
          <a:ln>
            <a:noFill/>
          </a:ln>
        </p:spPr>
      </p:pic>
      <p:sp>
        <p:nvSpPr>
          <p:cNvPr id="3509" name="Google Shape;3509;p94"/>
          <p:cNvSpPr/>
          <p:nvPr/>
        </p:nvSpPr>
        <p:spPr>
          <a:xfrm>
            <a:off x="298450" y="228600"/>
            <a:ext cx="8520112"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0" lang="en-US" sz="3200" u="sng" cap="none" strike="noStrike">
                <a:solidFill>
                  <a:schemeClr val="accent2"/>
                </a:solidFill>
                <a:latin typeface="Comic Sans MS"/>
                <a:ea typeface="Comic Sans MS"/>
                <a:cs typeface="Comic Sans MS"/>
                <a:sym typeface="Comic Sans MS"/>
              </a:rPr>
              <a:t>Server-client vs. P2P: example</a:t>
            </a:r>
            <a:endParaRPr/>
          </a:p>
        </p:txBody>
      </p:sp>
      <p:sp>
        <p:nvSpPr>
          <p:cNvPr id="3510" name="Google Shape;3510;p94"/>
          <p:cNvSpPr txBox="1"/>
          <p:nvPr/>
        </p:nvSpPr>
        <p:spPr>
          <a:xfrm>
            <a:off x="433387" y="1292225"/>
            <a:ext cx="7826374"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Client upload rate = u,  F/u = 1 hour,  u</a:t>
            </a:r>
            <a:r>
              <a:rPr b="0" baseline="-25000" i="0" lang="en-US" sz="2400" u="none" cap="none" strike="noStrike">
                <a:solidFill>
                  <a:schemeClr val="dk1"/>
                </a:solidFill>
                <a:latin typeface="Comic Sans MS"/>
                <a:ea typeface="Comic Sans MS"/>
                <a:cs typeface="Comic Sans MS"/>
                <a:sym typeface="Comic Sans MS"/>
              </a:rPr>
              <a:t>s</a:t>
            </a:r>
            <a:r>
              <a:rPr b="0" i="0" lang="en-US" sz="2400" u="none" cap="none" strike="noStrike">
                <a:solidFill>
                  <a:schemeClr val="dk1"/>
                </a:solidFill>
                <a:latin typeface="Comic Sans MS"/>
                <a:ea typeface="Comic Sans MS"/>
                <a:cs typeface="Comic Sans MS"/>
                <a:sym typeface="Comic Sans MS"/>
              </a:rPr>
              <a:t> = 10u,  d</a:t>
            </a:r>
            <a:r>
              <a:rPr b="0" baseline="-25000" i="0" lang="en-US" sz="2400" u="none" cap="none" strike="noStrike">
                <a:solidFill>
                  <a:schemeClr val="dk1"/>
                </a:solidFill>
                <a:latin typeface="Comic Sans MS"/>
                <a:ea typeface="Comic Sans MS"/>
                <a:cs typeface="Comic Sans MS"/>
                <a:sym typeface="Comic Sans MS"/>
              </a:rPr>
              <a:t>min</a:t>
            </a:r>
            <a:r>
              <a:rPr b="0" i="0" lang="en-US" sz="2400" u="none" cap="none" strike="noStrike">
                <a:solidFill>
                  <a:schemeClr val="dk1"/>
                </a:solidFill>
                <a:latin typeface="Comic Sans MS"/>
                <a:ea typeface="Comic Sans MS"/>
                <a:cs typeface="Comic Sans MS"/>
                <a:sym typeface="Comic Sans MS"/>
              </a:rPr>
              <a:t> ≥ u</a:t>
            </a:r>
            <a:r>
              <a:rPr b="0" baseline="-25000" i="0" lang="en-US" sz="2400" u="none" cap="none" strike="noStrike">
                <a:solidFill>
                  <a:schemeClr val="dk1"/>
                </a:solidFill>
                <a:latin typeface="Comic Sans MS"/>
                <a:ea typeface="Comic Sans MS"/>
                <a:cs typeface="Comic Sans MS"/>
                <a:sym typeface="Comic Sans MS"/>
              </a:rPr>
              <a: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4" name="Shape 3514"/>
        <p:cNvGrpSpPr/>
        <p:nvPr/>
      </p:nvGrpSpPr>
      <p:grpSpPr>
        <a:xfrm>
          <a:off x="0" y="0"/>
          <a:ext cx="0" cy="0"/>
          <a:chOff x="0" y="0"/>
          <a:chExt cx="0" cy="0"/>
        </a:xfrm>
      </p:grpSpPr>
      <p:sp>
        <p:nvSpPr>
          <p:cNvPr id="3515" name="Google Shape;3515;p9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516" name="Google Shape;3516;p9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517" name="Google Shape;3517;p9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File distribution: BitTorrent </a:t>
            </a:r>
            <a:endParaRPr/>
          </a:p>
        </p:txBody>
      </p:sp>
      <p:sp>
        <p:nvSpPr>
          <p:cNvPr id="3518" name="Google Shape;3518;p95"/>
          <p:cNvSpPr txBox="1"/>
          <p:nvPr/>
        </p:nvSpPr>
        <p:spPr>
          <a:xfrm>
            <a:off x="1322387" y="1965325"/>
            <a:ext cx="3482975" cy="822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Font typeface="Arial"/>
              <a:buNone/>
            </a:pPr>
            <a:r>
              <a:rPr b="0" i="1" lang="en-US" sz="2400" u="sng" cap="none" strike="noStrike">
                <a:solidFill>
                  <a:srgbClr val="FF3300"/>
                </a:solidFill>
                <a:latin typeface="Comic Sans MS"/>
                <a:ea typeface="Comic Sans MS"/>
                <a:cs typeface="Comic Sans MS"/>
                <a:sym typeface="Comic Sans MS"/>
              </a:rPr>
              <a:t>tracker:</a:t>
            </a:r>
            <a:r>
              <a:rPr b="0" i="0" lang="en-US" sz="2400" u="none" cap="none" strike="noStrike">
                <a:solidFill>
                  <a:schemeClr val="dk1"/>
                </a:solidFill>
                <a:latin typeface="Comic Sans MS"/>
                <a:ea typeface="Comic Sans MS"/>
                <a:cs typeface="Comic Sans MS"/>
                <a:sym typeface="Comic Sans MS"/>
              </a:rPr>
              <a:t> tracks peers </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Comic Sans MS"/>
                <a:ea typeface="Comic Sans MS"/>
                <a:cs typeface="Comic Sans MS"/>
                <a:sym typeface="Comic Sans MS"/>
              </a:rPr>
              <a:t>participating in torrent</a:t>
            </a:r>
            <a:endParaRPr/>
          </a:p>
        </p:txBody>
      </p:sp>
      <p:sp>
        <p:nvSpPr>
          <p:cNvPr id="3519" name="Google Shape;3519;p95"/>
          <p:cNvSpPr txBox="1"/>
          <p:nvPr/>
        </p:nvSpPr>
        <p:spPr>
          <a:xfrm>
            <a:off x="5778500" y="1989138"/>
            <a:ext cx="2811463" cy="1062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75000"/>
              </a:lnSpc>
              <a:spcBef>
                <a:spcPts val="0"/>
              </a:spcBef>
              <a:spcAft>
                <a:spcPts val="0"/>
              </a:spcAft>
              <a:buClr>
                <a:srgbClr val="FF3300"/>
              </a:buClr>
              <a:buFont typeface="Comic Sans MS"/>
              <a:buNone/>
            </a:pPr>
            <a:r>
              <a:rPr b="0" i="1" lang="en-US" sz="2400" u="sng" cap="none" strike="noStrike">
                <a:solidFill>
                  <a:srgbClr val="FF3300"/>
                </a:solidFill>
                <a:latin typeface="Comic Sans MS"/>
                <a:ea typeface="Comic Sans MS"/>
                <a:cs typeface="Comic Sans MS"/>
                <a:sym typeface="Comic Sans MS"/>
              </a:rPr>
              <a:t>torrent:</a:t>
            </a:r>
            <a:r>
              <a:rPr b="0" i="0" lang="en-US" sz="2400" u="none" cap="none" strike="noStrike">
                <a:solidFill>
                  <a:schemeClr val="dk1"/>
                </a:solidFill>
                <a:latin typeface="Comic Sans MS"/>
                <a:ea typeface="Comic Sans MS"/>
                <a:cs typeface="Comic Sans MS"/>
                <a:sym typeface="Comic Sans MS"/>
              </a:rPr>
              <a:t> group of </a:t>
            </a:r>
            <a:endParaRPr/>
          </a:p>
          <a:p>
            <a:pPr indent="-342900" lvl="0" marL="342900" marR="0" rtl="0" algn="l">
              <a:lnSpc>
                <a:spcPct val="75000"/>
              </a:lnSpc>
              <a:spcBef>
                <a:spcPts val="48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peers exchanging  </a:t>
            </a:r>
            <a:endParaRPr/>
          </a:p>
          <a:p>
            <a:pPr indent="-342900" lvl="0" marL="342900" marR="0" rtl="0" algn="l">
              <a:lnSpc>
                <a:spcPct val="75000"/>
              </a:lnSpc>
              <a:spcBef>
                <a:spcPts val="48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chunks of a file</a:t>
            </a:r>
            <a:endParaRPr/>
          </a:p>
        </p:txBody>
      </p:sp>
      <p:grpSp>
        <p:nvGrpSpPr>
          <p:cNvPr id="3520" name="Google Shape;3520;p95"/>
          <p:cNvGrpSpPr/>
          <p:nvPr/>
        </p:nvGrpSpPr>
        <p:grpSpPr>
          <a:xfrm>
            <a:off x="1243013" y="2792412"/>
            <a:ext cx="5408612" cy="3862590"/>
            <a:chOff x="846" y="1309"/>
            <a:chExt cx="3406" cy="2790"/>
          </a:xfrm>
        </p:grpSpPr>
        <p:grpSp>
          <p:nvGrpSpPr>
            <p:cNvPr id="3521" name="Google Shape;3521;p95"/>
            <p:cNvGrpSpPr/>
            <p:nvPr/>
          </p:nvGrpSpPr>
          <p:grpSpPr>
            <a:xfrm>
              <a:off x="1431" y="1324"/>
              <a:ext cx="338" cy="559"/>
              <a:chOff x="4179" y="782"/>
              <a:chExt cx="150" cy="307"/>
            </a:xfrm>
          </p:grpSpPr>
          <p:sp>
            <p:nvSpPr>
              <p:cNvPr id="3522" name="Google Shape;3522;p95"/>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523" name="Google Shape;3523;p95"/>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524" name="Google Shape;3524;p95"/>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525" name="Google Shape;3525;p95"/>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526" name="Google Shape;3526;p95"/>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527" name="Google Shape;3527;p95"/>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528" name="Google Shape;3528;p95"/>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529" name="Google Shape;3529;p95"/>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pic>
          <p:nvPicPr>
            <p:cNvPr id="3530" name="Google Shape;3530;p95"/>
            <p:cNvPicPr preferRelativeResize="0"/>
            <p:nvPr/>
          </p:nvPicPr>
          <p:blipFill rotWithShape="1">
            <a:blip r:embed="rId3">
              <a:alphaModFix/>
            </a:blip>
            <a:srcRect b="0" l="0" r="0" t="0"/>
            <a:stretch/>
          </p:blipFill>
          <p:spPr>
            <a:xfrm>
              <a:off x="1397" y="2545"/>
              <a:ext cx="280" cy="238"/>
            </a:xfrm>
            <a:prstGeom prst="rect">
              <a:avLst/>
            </a:prstGeom>
            <a:noFill/>
            <a:ln>
              <a:noFill/>
            </a:ln>
          </p:spPr>
        </p:pic>
        <p:pic>
          <p:nvPicPr>
            <p:cNvPr id="3531" name="Google Shape;3531;p95"/>
            <p:cNvPicPr preferRelativeResize="0"/>
            <p:nvPr/>
          </p:nvPicPr>
          <p:blipFill rotWithShape="1">
            <a:blip r:embed="rId3">
              <a:alphaModFix/>
            </a:blip>
            <a:srcRect b="0" l="0" r="0" t="0"/>
            <a:stretch/>
          </p:blipFill>
          <p:spPr>
            <a:xfrm>
              <a:off x="2582" y="3754"/>
              <a:ext cx="280" cy="238"/>
            </a:xfrm>
            <a:prstGeom prst="rect">
              <a:avLst/>
            </a:prstGeom>
            <a:noFill/>
            <a:ln>
              <a:noFill/>
            </a:ln>
          </p:spPr>
        </p:pic>
        <p:pic>
          <p:nvPicPr>
            <p:cNvPr id="3532" name="Google Shape;3532;p95"/>
            <p:cNvPicPr preferRelativeResize="0"/>
            <p:nvPr/>
          </p:nvPicPr>
          <p:blipFill rotWithShape="1">
            <a:blip r:embed="rId4">
              <a:alphaModFix/>
            </a:blip>
            <a:srcRect b="0" l="0" r="0" t="0"/>
            <a:stretch/>
          </p:blipFill>
          <p:spPr>
            <a:xfrm>
              <a:off x="1826" y="3266"/>
              <a:ext cx="280" cy="238"/>
            </a:xfrm>
            <a:prstGeom prst="rect">
              <a:avLst/>
            </a:prstGeom>
            <a:noFill/>
            <a:ln>
              <a:noFill/>
            </a:ln>
          </p:spPr>
        </p:pic>
        <p:pic>
          <p:nvPicPr>
            <p:cNvPr id="3533" name="Google Shape;3533;p95"/>
            <p:cNvPicPr preferRelativeResize="0"/>
            <p:nvPr/>
          </p:nvPicPr>
          <p:blipFill rotWithShape="1">
            <a:blip r:embed="rId3">
              <a:alphaModFix/>
            </a:blip>
            <a:srcRect b="0" l="0" r="0" t="0"/>
            <a:stretch/>
          </p:blipFill>
          <p:spPr>
            <a:xfrm>
              <a:off x="3295" y="3552"/>
              <a:ext cx="280" cy="238"/>
            </a:xfrm>
            <a:prstGeom prst="rect">
              <a:avLst/>
            </a:prstGeom>
            <a:noFill/>
            <a:ln>
              <a:noFill/>
            </a:ln>
          </p:spPr>
        </p:pic>
        <p:pic>
          <p:nvPicPr>
            <p:cNvPr id="3534" name="Google Shape;3534;p95"/>
            <p:cNvPicPr preferRelativeResize="0"/>
            <p:nvPr/>
          </p:nvPicPr>
          <p:blipFill rotWithShape="1">
            <a:blip r:embed="rId4">
              <a:alphaModFix/>
            </a:blip>
            <a:srcRect b="0" l="0" r="0" t="0"/>
            <a:stretch/>
          </p:blipFill>
          <p:spPr>
            <a:xfrm>
              <a:off x="3754" y="3861"/>
              <a:ext cx="280" cy="238"/>
            </a:xfrm>
            <a:prstGeom prst="rect">
              <a:avLst/>
            </a:prstGeom>
            <a:noFill/>
            <a:ln>
              <a:noFill/>
            </a:ln>
          </p:spPr>
        </p:pic>
        <p:pic>
          <p:nvPicPr>
            <p:cNvPr id="3535" name="Google Shape;3535;p95"/>
            <p:cNvPicPr preferRelativeResize="0"/>
            <p:nvPr/>
          </p:nvPicPr>
          <p:blipFill rotWithShape="1">
            <a:blip r:embed="rId3">
              <a:alphaModFix/>
            </a:blip>
            <a:srcRect b="0" l="0" r="0" t="0"/>
            <a:stretch/>
          </p:blipFill>
          <p:spPr>
            <a:xfrm>
              <a:off x="3961" y="2632"/>
              <a:ext cx="280" cy="238"/>
            </a:xfrm>
            <a:prstGeom prst="rect">
              <a:avLst/>
            </a:prstGeom>
            <a:noFill/>
            <a:ln>
              <a:noFill/>
            </a:ln>
          </p:spPr>
        </p:pic>
        <p:pic>
          <p:nvPicPr>
            <p:cNvPr id="3536" name="Google Shape;3536;p95"/>
            <p:cNvPicPr preferRelativeResize="0"/>
            <p:nvPr/>
          </p:nvPicPr>
          <p:blipFill rotWithShape="1">
            <a:blip r:embed="rId4">
              <a:alphaModFix/>
            </a:blip>
            <a:srcRect b="0" l="0" r="0" t="0"/>
            <a:stretch/>
          </p:blipFill>
          <p:spPr>
            <a:xfrm>
              <a:off x="2188" y="1451"/>
              <a:ext cx="280" cy="238"/>
            </a:xfrm>
            <a:prstGeom prst="rect">
              <a:avLst/>
            </a:prstGeom>
            <a:noFill/>
            <a:ln>
              <a:noFill/>
            </a:ln>
          </p:spPr>
        </p:pic>
        <p:pic>
          <p:nvPicPr>
            <p:cNvPr id="3537" name="Google Shape;3537;p95"/>
            <p:cNvPicPr preferRelativeResize="0"/>
            <p:nvPr/>
          </p:nvPicPr>
          <p:blipFill rotWithShape="1">
            <a:blip r:embed="rId4">
              <a:alphaModFix/>
            </a:blip>
            <a:srcRect b="0" l="0" r="0" t="0"/>
            <a:stretch/>
          </p:blipFill>
          <p:spPr>
            <a:xfrm>
              <a:off x="3972" y="1903"/>
              <a:ext cx="280" cy="238"/>
            </a:xfrm>
            <a:prstGeom prst="rect">
              <a:avLst/>
            </a:prstGeom>
            <a:noFill/>
            <a:ln>
              <a:noFill/>
            </a:ln>
          </p:spPr>
        </p:pic>
        <p:pic>
          <p:nvPicPr>
            <p:cNvPr id="3538" name="Google Shape;3538;p95"/>
            <p:cNvPicPr preferRelativeResize="0"/>
            <p:nvPr/>
          </p:nvPicPr>
          <p:blipFill rotWithShape="1">
            <a:blip r:embed="rId3">
              <a:alphaModFix/>
            </a:blip>
            <a:srcRect b="0" l="0" r="0" t="0"/>
            <a:stretch/>
          </p:blipFill>
          <p:spPr>
            <a:xfrm>
              <a:off x="3288" y="1390"/>
              <a:ext cx="280" cy="238"/>
            </a:xfrm>
            <a:prstGeom prst="rect">
              <a:avLst/>
            </a:prstGeom>
            <a:noFill/>
            <a:ln>
              <a:noFill/>
            </a:ln>
          </p:spPr>
        </p:pic>
        <p:cxnSp>
          <p:nvCxnSpPr>
            <p:cNvPr id="3539" name="Google Shape;3539;p95"/>
            <p:cNvCxnSpPr/>
            <p:nvPr/>
          </p:nvCxnSpPr>
          <p:spPr>
            <a:xfrm>
              <a:off x="1540" y="1892"/>
              <a:ext cx="0" cy="662"/>
            </a:xfrm>
            <a:prstGeom prst="straightConnector1">
              <a:avLst/>
            </a:prstGeom>
            <a:noFill/>
            <a:ln cap="flat" cmpd="sng" w="9525">
              <a:solidFill>
                <a:srgbClr val="FF0000"/>
              </a:solidFill>
              <a:prstDash val="solid"/>
              <a:round/>
              <a:headEnd len="lg" w="lg" type="triangle"/>
              <a:tailEnd len="lg" w="lg" type="triangle"/>
            </a:ln>
          </p:spPr>
        </p:cxnSp>
        <p:cxnSp>
          <p:nvCxnSpPr>
            <p:cNvPr id="3540" name="Google Shape;3540;p95"/>
            <p:cNvCxnSpPr/>
            <p:nvPr/>
          </p:nvCxnSpPr>
          <p:spPr>
            <a:xfrm flipH="1" rot="10800000">
              <a:off x="1636" y="1656"/>
              <a:ext cx="615" cy="946"/>
            </a:xfrm>
            <a:prstGeom prst="straightConnector1">
              <a:avLst/>
            </a:prstGeom>
            <a:noFill/>
            <a:ln cap="flat" cmpd="sng" w="9525">
              <a:solidFill>
                <a:schemeClr val="dk1"/>
              </a:solidFill>
              <a:prstDash val="solid"/>
              <a:round/>
              <a:headEnd len="lg" w="lg" type="triangle"/>
              <a:tailEnd len="lg" w="lg" type="triangle"/>
            </a:ln>
          </p:spPr>
        </p:cxnSp>
        <p:cxnSp>
          <p:nvCxnSpPr>
            <p:cNvPr id="3541" name="Google Shape;3541;p95"/>
            <p:cNvCxnSpPr/>
            <p:nvPr/>
          </p:nvCxnSpPr>
          <p:spPr>
            <a:xfrm flipH="1" rot="10800000">
              <a:off x="1661" y="2019"/>
              <a:ext cx="2359" cy="637"/>
            </a:xfrm>
            <a:prstGeom prst="straightConnector1">
              <a:avLst/>
            </a:prstGeom>
            <a:noFill/>
            <a:ln cap="flat" cmpd="sng" w="9525">
              <a:solidFill>
                <a:schemeClr val="dk1"/>
              </a:solidFill>
              <a:prstDash val="solid"/>
              <a:round/>
              <a:headEnd len="lg" w="lg" type="triangle"/>
              <a:tailEnd len="lg" w="lg" type="triangle"/>
            </a:ln>
          </p:spPr>
        </p:cxnSp>
        <p:cxnSp>
          <p:nvCxnSpPr>
            <p:cNvPr id="3542" name="Google Shape;3542;p95"/>
            <p:cNvCxnSpPr/>
            <p:nvPr/>
          </p:nvCxnSpPr>
          <p:spPr>
            <a:xfrm>
              <a:off x="1635" y="2760"/>
              <a:ext cx="1736" cy="804"/>
            </a:xfrm>
            <a:prstGeom prst="straightConnector1">
              <a:avLst/>
            </a:prstGeom>
            <a:noFill/>
            <a:ln cap="flat" cmpd="sng" w="9525">
              <a:solidFill>
                <a:schemeClr val="dk1"/>
              </a:solidFill>
              <a:prstDash val="solid"/>
              <a:round/>
              <a:headEnd len="lg" w="lg" type="triangle"/>
              <a:tailEnd len="lg" w="lg" type="triangle"/>
            </a:ln>
          </p:spPr>
        </p:cxnSp>
        <p:cxnSp>
          <p:nvCxnSpPr>
            <p:cNvPr id="3543" name="Google Shape;3543;p95"/>
            <p:cNvCxnSpPr/>
            <p:nvPr/>
          </p:nvCxnSpPr>
          <p:spPr>
            <a:xfrm>
              <a:off x="2409" y="1664"/>
              <a:ext cx="1593" cy="994"/>
            </a:xfrm>
            <a:prstGeom prst="straightConnector1">
              <a:avLst/>
            </a:prstGeom>
            <a:noFill/>
            <a:ln cap="flat" cmpd="sng" w="9525">
              <a:solidFill>
                <a:schemeClr val="dk1"/>
              </a:solidFill>
              <a:prstDash val="solid"/>
              <a:round/>
              <a:headEnd len="lg" w="lg" type="triangle"/>
              <a:tailEnd len="lg" w="lg" type="triangle"/>
            </a:ln>
          </p:spPr>
        </p:cxnSp>
        <p:cxnSp>
          <p:nvCxnSpPr>
            <p:cNvPr id="3544" name="Google Shape;3544;p95"/>
            <p:cNvCxnSpPr/>
            <p:nvPr/>
          </p:nvCxnSpPr>
          <p:spPr>
            <a:xfrm flipH="1">
              <a:off x="2006" y="1670"/>
              <a:ext cx="323" cy="1585"/>
            </a:xfrm>
            <a:prstGeom prst="straightConnector1">
              <a:avLst/>
            </a:prstGeom>
            <a:noFill/>
            <a:ln cap="flat" cmpd="sng" w="9525">
              <a:solidFill>
                <a:schemeClr val="dk1"/>
              </a:solidFill>
              <a:prstDash val="solid"/>
              <a:round/>
              <a:headEnd len="lg" w="lg" type="triangle"/>
              <a:tailEnd len="lg" w="lg" type="triangle"/>
            </a:ln>
          </p:spPr>
        </p:cxnSp>
        <p:cxnSp>
          <p:nvCxnSpPr>
            <p:cNvPr id="3545" name="Google Shape;3545;p95"/>
            <p:cNvCxnSpPr/>
            <p:nvPr/>
          </p:nvCxnSpPr>
          <p:spPr>
            <a:xfrm rot="10800000">
              <a:off x="3560" y="1592"/>
              <a:ext cx="489" cy="307"/>
            </a:xfrm>
            <a:prstGeom prst="straightConnector1">
              <a:avLst/>
            </a:prstGeom>
            <a:noFill/>
            <a:ln cap="flat" cmpd="sng" w="9525">
              <a:solidFill>
                <a:schemeClr val="dk1"/>
              </a:solidFill>
              <a:prstDash val="solid"/>
              <a:round/>
              <a:headEnd len="lg" w="lg" type="triangle"/>
              <a:tailEnd len="lg" w="lg" type="triangle"/>
            </a:ln>
          </p:spPr>
        </p:cxnSp>
        <p:cxnSp>
          <p:nvCxnSpPr>
            <p:cNvPr id="3546" name="Google Shape;3546;p95"/>
            <p:cNvCxnSpPr/>
            <p:nvPr/>
          </p:nvCxnSpPr>
          <p:spPr>
            <a:xfrm flipH="1">
              <a:off x="2780" y="2137"/>
              <a:ext cx="1278" cy="1593"/>
            </a:xfrm>
            <a:prstGeom prst="straightConnector1">
              <a:avLst/>
            </a:prstGeom>
            <a:noFill/>
            <a:ln cap="flat" cmpd="sng" w="9525">
              <a:solidFill>
                <a:schemeClr val="dk1"/>
              </a:solidFill>
              <a:prstDash val="solid"/>
              <a:round/>
              <a:headEnd len="lg" w="lg" type="triangle"/>
              <a:tailEnd len="lg" w="lg" type="triangle"/>
            </a:ln>
          </p:spPr>
        </p:cxnSp>
        <p:cxnSp>
          <p:nvCxnSpPr>
            <p:cNvPr id="3547" name="Google Shape;3547;p95"/>
            <p:cNvCxnSpPr/>
            <p:nvPr/>
          </p:nvCxnSpPr>
          <p:spPr>
            <a:xfrm flipH="1">
              <a:off x="2834" y="3715"/>
              <a:ext cx="465" cy="117"/>
            </a:xfrm>
            <a:prstGeom prst="straightConnector1">
              <a:avLst/>
            </a:prstGeom>
            <a:noFill/>
            <a:ln cap="flat" cmpd="sng" w="9525">
              <a:solidFill>
                <a:schemeClr val="dk1"/>
              </a:solidFill>
              <a:prstDash val="solid"/>
              <a:round/>
              <a:headEnd len="lg" w="lg" type="triangle"/>
              <a:tailEnd len="lg" w="lg" type="triangle"/>
            </a:ln>
          </p:spPr>
        </p:cxnSp>
        <p:cxnSp>
          <p:nvCxnSpPr>
            <p:cNvPr id="3548" name="Google Shape;3548;p95"/>
            <p:cNvCxnSpPr/>
            <p:nvPr/>
          </p:nvCxnSpPr>
          <p:spPr>
            <a:xfrm flipH="1">
              <a:off x="2085" y="1623"/>
              <a:ext cx="1293" cy="1688"/>
            </a:xfrm>
            <a:prstGeom prst="straightConnector1">
              <a:avLst/>
            </a:prstGeom>
            <a:noFill/>
            <a:ln cap="flat" cmpd="sng" w="9525">
              <a:solidFill>
                <a:schemeClr val="dk1"/>
              </a:solidFill>
              <a:prstDash val="solid"/>
              <a:round/>
              <a:headEnd len="lg" w="lg" type="triangle"/>
              <a:tailEnd len="lg" w="lg" type="triangle"/>
            </a:ln>
          </p:spPr>
        </p:cxnSp>
        <p:cxnSp>
          <p:nvCxnSpPr>
            <p:cNvPr id="3549" name="Google Shape;3549;p95"/>
            <p:cNvCxnSpPr/>
            <p:nvPr/>
          </p:nvCxnSpPr>
          <p:spPr>
            <a:xfrm flipH="1" rot="10800000">
              <a:off x="2094" y="2792"/>
              <a:ext cx="1892" cy="591"/>
            </a:xfrm>
            <a:prstGeom prst="straightConnector1">
              <a:avLst/>
            </a:prstGeom>
            <a:noFill/>
            <a:ln cap="flat" cmpd="sng" w="9525">
              <a:solidFill>
                <a:schemeClr val="dk1"/>
              </a:solidFill>
              <a:prstDash val="solid"/>
              <a:round/>
              <a:headEnd len="lg" w="lg" type="triangle"/>
              <a:tailEnd len="lg" w="lg" type="triangle"/>
            </a:ln>
          </p:spPr>
        </p:cxnSp>
        <p:cxnSp>
          <p:nvCxnSpPr>
            <p:cNvPr id="3550" name="Google Shape;3550;p95"/>
            <p:cNvCxnSpPr/>
            <p:nvPr/>
          </p:nvCxnSpPr>
          <p:spPr>
            <a:xfrm>
              <a:off x="3506" y="1607"/>
              <a:ext cx="607" cy="1018"/>
            </a:xfrm>
            <a:prstGeom prst="straightConnector1">
              <a:avLst/>
            </a:prstGeom>
            <a:noFill/>
            <a:ln cap="flat" cmpd="sng" w="9525">
              <a:solidFill>
                <a:schemeClr val="dk1"/>
              </a:solidFill>
              <a:prstDash val="solid"/>
              <a:round/>
              <a:headEnd len="lg" w="lg" type="triangle"/>
              <a:tailEnd len="lg" w="lg" type="triangle"/>
            </a:ln>
          </p:spPr>
        </p:cxnSp>
        <p:cxnSp>
          <p:nvCxnSpPr>
            <p:cNvPr id="3551" name="Google Shape;3551;p95"/>
            <p:cNvCxnSpPr/>
            <p:nvPr/>
          </p:nvCxnSpPr>
          <p:spPr>
            <a:xfrm>
              <a:off x="3545" y="3731"/>
              <a:ext cx="236" cy="156"/>
            </a:xfrm>
            <a:prstGeom prst="straightConnector1">
              <a:avLst/>
            </a:prstGeom>
            <a:noFill/>
            <a:ln cap="flat" cmpd="sng" w="9525">
              <a:solidFill>
                <a:schemeClr val="dk1"/>
              </a:solidFill>
              <a:prstDash val="solid"/>
              <a:round/>
              <a:headEnd len="lg" w="lg" type="triangle"/>
              <a:tailEnd len="lg" w="lg" type="triangle"/>
            </a:ln>
          </p:spPr>
        </p:cxnSp>
        <p:cxnSp>
          <p:nvCxnSpPr>
            <p:cNvPr id="3552" name="Google Shape;3552;p95"/>
            <p:cNvCxnSpPr/>
            <p:nvPr/>
          </p:nvCxnSpPr>
          <p:spPr>
            <a:xfrm>
              <a:off x="2843" y="3943"/>
              <a:ext cx="938" cy="0"/>
            </a:xfrm>
            <a:prstGeom prst="straightConnector1">
              <a:avLst/>
            </a:prstGeom>
            <a:noFill/>
            <a:ln cap="flat" cmpd="sng" w="9525">
              <a:solidFill>
                <a:schemeClr val="dk1"/>
              </a:solidFill>
              <a:prstDash val="solid"/>
              <a:round/>
              <a:headEnd len="lg" w="lg" type="triangle"/>
              <a:tailEnd len="lg" w="lg" type="triangle"/>
            </a:ln>
          </p:spPr>
        </p:cxnSp>
        <p:sp>
          <p:nvSpPr>
            <p:cNvPr id="3553" name="Google Shape;3553;p95"/>
            <p:cNvSpPr txBox="1"/>
            <p:nvPr/>
          </p:nvSpPr>
          <p:spPr>
            <a:xfrm>
              <a:off x="846" y="2048"/>
              <a:ext cx="719" cy="4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obtain list</a:t>
              </a:r>
              <a:endParaRPr/>
            </a:p>
            <a:p>
              <a:pPr indent="0" lvl="0" marL="0" marR="0" rtl="0" algn="l">
                <a:lnSpc>
                  <a:spcPct val="100000"/>
                </a:lnSpc>
                <a:spcBef>
                  <a:spcPts val="0"/>
                </a:spcBef>
                <a:spcAft>
                  <a:spcPts val="0"/>
                </a:spcAft>
                <a:buClr>
                  <a:srgbClr val="FF0000"/>
                </a:buClr>
                <a:buFont typeface="Arial"/>
                <a:buNone/>
              </a:pPr>
              <a:r>
                <a:rPr b="0" i="0" lang="en-US" sz="1600" u="none" cap="none" strike="noStrike">
                  <a:solidFill>
                    <a:srgbClr val="FF0000"/>
                  </a:solidFill>
                  <a:latin typeface="Comic Sans MS"/>
                  <a:ea typeface="Comic Sans MS"/>
                  <a:cs typeface="Comic Sans MS"/>
                  <a:sym typeface="Comic Sans MS"/>
                </a:rPr>
                <a:t>of peers</a:t>
              </a:r>
              <a:r>
                <a:rPr b="0" i="0" lang="en-US" sz="1800" u="none" cap="none" strike="noStrike">
                  <a:solidFill>
                    <a:schemeClr val="dk1"/>
                  </a:solidFill>
                  <a:latin typeface="Arial"/>
                  <a:ea typeface="Arial"/>
                  <a:cs typeface="Arial"/>
                  <a:sym typeface="Arial"/>
                </a:rPr>
                <a:t> </a:t>
              </a:r>
              <a:endParaRPr/>
            </a:p>
          </p:txBody>
        </p:sp>
        <p:sp>
          <p:nvSpPr>
            <p:cNvPr id="3554" name="Google Shape;3554;p95"/>
            <p:cNvSpPr txBox="1"/>
            <p:nvPr/>
          </p:nvSpPr>
          <p:spPr>
            <a:xfrm>
              <a:off x="2729" y="2538"/>
              <a:ext cx="587" cy="4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trading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chunks</a:t>
              </a:r>
              <a:endParaRPr/>
            </a:p>
          </p:txBody>
        </p:sp>
        <p:cxnSp>
          <p:nvCxnSpPr>
            <p:cNvPr id="3555" name="Google Shape;3555;p95"/>
            <p:cNvCxnSpPr/>
            <p:nvPr/>
          </p:nvCxnSpPr>
          <p:spPr>
            <a:xfrm flipH="1">
              <a:off x="3892" y="2870"/>
              <a:ext cx="214" cy="986"/>
            </a:xfrm>
            <a:prstGeom prst="straightConnector1">
              <a:avLst/>
            </a:prstGeom>
            <a:noFill/>
            <a:ln cap="flat" cmpd="sng" w="9525">
              <a:solidFill>
                <a:schemeClr val="dk1"/>
              </a:solidFill>
              <a:prstDash val="solid"/>
              <a:round/>
              <a:headEnd len="lg" w="lg" type="triangle"/>
              <a:tailEnd len="lg" w="lg" type="triangle"/>
            </a:ln>
          </p:spPr>
        </p:cxnSp>
        <p:pic>
          <p:nvPicPr>
            <p:cNvPr descr="Alice" id="3556" name="Google Shape;3556;p95"/>
            <p:cNvPicPr preferRelativeResize="0"/>
            <p:nvPr/>
          </p:nvPicPr>
          <p:blipFill rotWithShape="1">
            <a:blip r:embed="rId5">
              <a:alphaModFix/>
            </a:blip>
            <a:srcRect b="0" l="0" r="0" t="0"/>
            <a:stretch/>
          </p:blipFill>
          <p:spPr>
            <a:xfrm>
              <a:off x="1113" y="2742"/>
              <a:ext cx="354" cy="436"/>
            </a:xfrm>
            <a:prstGeom prst="rect">
              <a:avLst/>
            </a:prstGeom>
            <a:noFill/>
            <a:ln>
              <a:noFill/>
            </a:ln>
          </p:spPr>
        </p:pic>
        <p:sp>
          <p:nvSpPr>
            <p:cNvPr id="3557" name="Google Shape;3557;p95"/>
            <p:cNvSpPr txBox="1"/>
            <p:nvPr/>
          </p:nvSpPr>
          <p:spPr>
            <a:xfrm>
              <a:off x="1760" y="3470"/>
              <a:ext cx="385" cy="24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omic Sans MS"/>
                  <a:ea typeface="Comic Sans MS"/>
                  <a:cs typeface="Comic Sans MS"/>
                  <a:sym typeface="Comic Sans MS"/>
                </a:rPr>
                <a:t>peer</a:t>
              </a:r>
              <a:endParaRPr/>
            </a:p>
          </p:txBody>
        </p:sp>
        <p:cxnSp>
          <p:nvCxnSpPr>
            <p:cNvPr id="3558" name="Google Shape;3558;p95"/>
            <p:cNvCxnSpPr/>
            <p:nvPr/>
          </p:nvCxnSpPr>
          <p:spPr>
            <a:xfrm>
              <a:off x="1177" y="1309"/>
              <a:ext cx="218" cy="226"/>
            </a:xfrm>
            <a:prstGeom prst="straightConnector1">
              <a:avLst/>
            </a:prstGeom>
            <a:noFill/>
            <a:ln cap="flat" cmpd="sng" w="9525">
              <a:solidFill>
                <a:srgbClr val="FF3300"/>
              </a:solidFill>
              <a:prstDash val="solid"/>
              <a:round/>
              <a:headEnd len="sm" w="sm" type="none"/>
              <a:tailEnd len="sm" w="sm" type="none"/>
            </a:ln>
          </p:spPr>
        </p:cxnSp>
      </p:grpSp>
      <p:sp>
        <p:nvSpPr>
          <p:cNvPr id="3559" name="Google Shape;3559;p95"/>
          <p:cNvSpPr/>
          <p:nvPr/>
        </p:nvSpPr>
        <p:spPr>
          <a:xfrm>
            <a:off x="614362" y="1416050"/>
            <a:ext cx="3989387" cy="5460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P2P file distribution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2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887" name="Google Shape;887;p2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888" name="Google Shape;888;p2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Pure P2P architecture</a:t>
            </a:r>
            <a:endParaRPr/>
          </a:p>
        </p:txBody>
      </p:sp>
      <p:sp>
        <p:nvSpPr>
          <p:cNvPr id="889" name="Google Shape;889;p24"/>
          <p:cNvSpPr txBox="1"/>
          <p:nvPr>
            <p:ph idx="1" type="body"/>
          </p:nvPr>
        </p:nvSpPr>
        <p:spPr>
          <a:xfrm>
            <a:off x="533400" y="1600200"/>
            <a:ext cx="4049712"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1" lang="en-US" sz="2400" u="none" cap="none" strike="noStrike">
                <a:solidFill>
                  <a:schemeClr val="dk1"/>
                </a:solidFill>
                <a:latin typeface="Comic Sans MS"/>
                <a:ea typeface="Comic Sans MS"/>
                <a:cs typeface="Comic Sans MS"/>
                <a:sym typeface="Comic Sans MS"/>
              </a:rPr>
              <a:t>no</a:t>
            </a:r>
            <a:r>
              <a:rPr b="0" i="0" lang="en-US" sz="2400" u="none" cap="none" strike="noStrike">
                <a:solidFill>
                  <a:schemeClr val="dk1"/>
                </a:solidFill>
                <a:latin typeface="Comic Sans MS"/>
                <a:ea typeface="Comic Sans MS"/>
                <a:cs typeface="Comic Sans MS"/>
                <a:sym typeface="Comic Sans MS"/>
              </a:rPr>
              <a:t> always-on server</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arbitrary end systems directly communicate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peers are intermittently connected and change IP addresses</a:t>
            </a:r>
            <a:endParaRPr/>
          </a:p>
          <a:p>
            <a:pPr indent="-342900" lvl="0" marL="342900" marR="0" rtl="0" algn="l">
              <a:lnSpc>
                <a:spcPct val="100000"/>
              </a:lnSpc>
              <a:spcBef>
                <a:spcPts val="480"/>
              </a:spcBef>
              <a:spcAft>
                <a:spcPts val="0"/>
              </a:spcAft>
              <a:buClr>
                <a:schemeClr val="accent2"/>
              </a:buClr>
              <a:buFont typeface="Arial"/>
              <a:buNone/>
            </a:pPr>
            <a:r>
              <a:rPr lang="en-US" sz="2400"/>
              <a:t>Examples?</a:t>
            </a:r>
            <a:endParaRPr b="0" i="0" sz="24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48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Highly scalable but difficult to manage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90" name="Google Shape;890;p24"/>
          <p:cNvSpPr/>
          <p:nvPr/>
        </p:nvSpPr>
        <p:spPr>
          <a:xfrm>
            <a:off x="6710363" y="3457575"/>
            <a:ext cx="1314449" cy="674687"/>
          </a:xfrm>
          <a:custGeom>
            <a:rect b="b" l="l" r="r" t="t"/>
            <a:pathLst>
              <a:path extrusionOk="0" h="120000" w="120000">
                <a:moveTo>
                  <a:pt x="55362" y="8470"/>
                </a:moveTo>
                <a:cubicBezTo>
                  <a:pt x="50724" y="8188"/>
                  <a:pt x="59855" y="8470"/>
                  <a:pt x="53623" y="8470"/>
                </a:cubicBezTo>
                <a:cubicBezTo>
                  <a:pt x="47391" y="8470"/>
                  <a:pt x="27101" y="4517"/>
                  <a:pt x="18260" y="9035"/>
                </a:cubicBezTo>
                <a:cubicBezTo>
                  <a:pt x="9420" y="13552"/>
                  <a:pt x="1739" y="24282"/>
                  <a:pt x="869" y="35576"/>
                </a:cubicBezTo>
                <a:cubicBezTo>
                  <a:pt x="0" y="46870"/>
                  <a:pt x="6376" y="65223"/>
                  <a:pt x="13333" y="77364"/>
                </a:cubicBezTo>
                <a:cubicBezTo>
                  <a:pt x="20289" y="89505"/>
                  <a:pt x="31449" y="101647"/>
                  <a:pt x="42318" y="108423"/>
                </a:cubicBezTo>
                <a:cubicBezTo>
                  <a:pt x="53188" y="115200"/>
                  <a:pt x="68405" y="120000"/>
                  <a:pt x="78260" y="117458"/>
                </a:cubicBezTo>
                <a:cubicBezTo>
                  <a:pt x="88115" y="114917"/>
                  <a:pt x="95507" y="104752"/>
                  <a:pt x="101159" y="93176"/>
                </a:cubicBezTo>
                <a:cubicBezTo>
                  <a:pt x="106811" y="81600"/>
                  <a:pt x="110144" y="62400"/>
                  <a:pt x="112463" y="48000"/>
                </a:cubicBezTo>
                <a:cubicBezTo>
                  <a:pt x="114782" y="33600"/>
                  <a:pt x="120000" y="12423"/>
                  <a:pt x="114782" y="6211"/>
                </a:cubicBezTo>
                <a:cubicBezTo>
                  <a:pt x="109565" y="0"/>
                  <a:pt x="91304" y="10447"/>
                  <a:pt x="81159" y="10729"/>
                </a:cubicBezTo>
                <a:cubicBezTo>
                  <a:pt x="71014" y="11011"/>
                  <a:pt x="60000" y="8752"/>
                  <a:pt x="55362" y="847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91" name="Google Shape;891;p24"/>
          <p:cNvSpPr/>
          <p:nvPr/>
        </p:nvSpPr>
        <p:spPr>
          <a:xfrm>
            <a:off x="6729413" y="1931988"/>
            <a:ext cx="1730374" cy="1044575"/>
          </a:xfrm>
          <a:custGeom>
            <a:rect b="b" l="l" r="r" t="t"/>
            <a:pathLst>
              <a:path extrusionOk="0" h="120000" w="120000">
                <a:moveTo>
                  <a:pt x="66509" y="2614"/>
                </a:moveTo>
                <a:cubicBezTo>
                  <a:pt x="56784" y="4183"/>
                  <a:pt x="53803" y="14379"/>
                  <a:pt x="45176" y="18300"/>
                </a:cubicBezTo>
                <a:cubicBezTo>
                  <a:pt x="36549" y="22222"/>
                  <a:pt x="22274" y="14640"/>
                  <a:pt x="15058" y="26143"/>
                </a:cubicBezTo>
                <a:cubicBezTo>
                  <a:pt x="7843" y="37647"/>
                  <a:pt x="0" y="72941"/>
                  <a:pt x="2196" y="87843"/>
                </a:cubicBezTo>
                <a:cubicBezTo>
                  <a:pt x="4392" y="102745"/>
                  <a:pt x="19607" y="112156"/>
                  <a:pt x="28235" y="116078"/>
                </a:cubicBezTo>
                <a:cubicBezTo>
                  <a:pt x="36862" y="119999"/>
                  <a:pt x="43764" y="111372"/>
                  <a:pt x="54274" y="111372"/>
                </a:cubicBezTo>
                <a:cubicBezTo>
                  <a:pt x="64784" y="111372"/>
                  <a:pt x="82352" y="115816"/>
                  <a:pt x="91607" y="116078"/>
                </a:cubicBezTo>
                <a:cubicBezTo>
                  <a:pt x="100862" y="116339"/>
                  <a:pt x="105098" y="116601"/>
                  <a:pt x="109490" y="113464"/>
                </a:cubicBezTo>
                <a:cubicBezTo>
                  <a:pt x="113882" y="110326"/>
                  <a:pt x="116549" y="109281"/>
                  <a:pt x="117960" y="97254"/>
                </a:cubicBezTo>
                <a:cubicBezTo>
                  <a:pt x="119372" y="85228"/>
                  <a:pt x="120000" y="55947"/>
                  <a:pt x="117647" y="41307"/>
                </a:cubicBezTo>
                <a:cubicBezTo>
                  <a:pt x="115294" y="26666"/>
                  <a:pt x="112313" y="15163"/>
                  <a:pt x="103843" y="8888"/>
                </a:cubicBezTo>
                <a:cubicBezTo>
                  <a:pt x="95372" y="2614"/>
                  <a:pt x="79215" y="0"/>
                  <a:pt x="66509" y="2614"/>
                </a:cubicBezTo>
                <a:close/>
              </a:path>
            </a:pathLst>
          </a:custGeom>
          <a:gradFill>
            <a:gsLst>
              <a:gs pos="0">
                <a:srgbClr val="DDDDDD"/>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92" name="Google Shape;892;p24"/>
          <p:cNvSpPr/>
          <p:nvPr/>
        </p:nvSpPr>
        <p:spPr>
          <a:xfrm>
            <a:off x="4989512" y="1639888"/>
            <a:ext cx="1644649" cy="1071561"/>
          </a:xfrm>
          <a:custGeom>
            <a:rect b="b" l="l" r="r" t="t"/>
            <a:pathLst>
              <a:path extrusionOk="0" h="120000" w="120000">
                <a:moveTo>
                  <a:pt x="75057" y="1955"/>
                </a:moveTo>
                <a:cubicBezTo>
                  <a:pt x="67644" y="3377"/>
                  <a:pt x="53745" y="5866"/>
                  <a:pt x="45173" y="9422"/>
                </a:cubicBezTo>
                <a:cubicBezTo>
                  <a:pt x="36602" y="12977"/>
                  <a:pt x="28494" y="17777"/>
                  <a:pt x="23861" y="22933"/>
                </a:cubicBezTo>
                <a:cubicBezTo>
                  <a:pt x="19227" y="28088"/>
                  <a:pt x="21196" y="35733"/>
                  <a:pt x="17606" y="40711"/>
                </a:cubicBezTo>
                <a:cubicBezTo>
                  <a:pt x="14015" y="45688"/>
                  <a:pt x="5096" y="46044"/>
                  <a:pt x="2548" y="52800"/>
                </a:cubicBezTo>
                <a:cubicBezTo>
                  <a:pt x="0" y="59555"/>
                  <a:pt x="0" y="75911"/>
                  <a:pt x="2084" y="81600"/>
                </a:cubicBezTo>
                <a:cubicBezTo>
                  <a:pt x="4169" y="87288"/>
                  <a:pt x="6833" y="86044"/>
                  <a:pt x="15289" y="86933"/>
                </a:cubicBezTo>
                <a:cubicBezTo>
                  <a:pt x="23745" y="87822"/>
                  <a:pt x="44015" y="84977"/>
                  <a:pt x="53050" y="86933"/>
                </a:cubicBezTo>
                <a:cubicBezTo>
                  <a:pt x="62084" y="88888"/>
                  <a:pt x="63590" y="93688"/>
                  <a:pt x="69266" y="98666"/>
                </a:cubicBezTo>
                <a:cubicBezTo>
                  <a:pt x="74942" y="103644"/>
                  <a:pt x="81891" y="113600"/>
                  <a:pt x="87104" y="116800"/>
                </a:cubicBezTo>
                <a:cubicBezTo>
                  <a:pt x="92316" y="120000"/>
                  <a:pt x="96949" y="119111"/>
                  <a:pt x="100772" y="117511"/>
                </a:cubicBezTo>
                <a:cubicBezTo>
                  <a:pt x="104594" y="115911"/>
                  <a:pt x="107953" y="113600"/>
                  <a:pt x="110270" y="107200"/>
                </a:cubicBezTo>
                <a:cubicBezTo>
                  <a:pt x="112586" y="100800"/>
                  <a:pt x="113629" y="88355"/>
                  <a:pt x="114903" y="79111"/>
                </a:cubicBezTo>
                <a:cubicBezTo>
                  <a:pt x="116177" y="69866"/>
                  <a:pt x="117335" y="61688"/>
                  <a:pt x="117915" y="51733"/>
                </a:cubicBezTo>
                <a:cubicBezTo>
                  <a:pt x="118494" y="41777"/>
                  <a:pt x="120000" y="27200"/>
                  <a:pt x="118378" y="19022"/>
                </a:cubicBezTo>
                <a:cubicBezTo>
                  <a:pt x="116756" y="10844"/>
                  <a:pt x="112934" y="6044"/>
                  <a:pt x="108185" y="3022"/>
                </a:cubicBezTo>
                <a:cubicBezTo>
                  <a:pt x="103436" y="0"/>
                  <a:pt x="95444" y="711"/>
                  <a:pt x="89884" y="533"/>
                </a:cubicBezTo>
                <a:cubicBezTo>
                  <a:pt x="84324" y="355"/>
                  <a:pt x="82471" y="533"/>
                  <a:pt x="75057" y="1955"/>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893" name="Google Shape;893;p24"/>
          <p:cNvGrpSpPr/>
          <p:nvPr/>
        </p:nvGrpSpPr>
        <p:grpSpPr>
          <a:xfrm>
            <a:off x="5076825" y="2974974"/>
            <a:ext cx="1458913" cy="932194"/>
            <a:chOff x="2888" y="1630"/>
            <a:chExt cx="979" cy="742"/>
          </a:xfrm>
        </p:grpSpPr>
        <p:sp>
          <p:nvSpPr>
            <p:cNvPr id="894" name="Google Shape;894;p24"/>
            <p:cNvSpPr/>
            <p:nvPr/>
          </p:nvSpPr>
          <p:spPr>
            <a:xfrm>
              <a:off x="3045" y="1840"/>
              <a:ext cx="662" cy="53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895" name="Google Shape;895;p24"/>
            <p:cNvSpPr/>
            <p:nvPr/>
          </p:nvSpPr>
          <p:spPr>
            <a:xfrm>
              <a:off x="2888" y="1630"/>
              <a:ext cx="979" cy="252"/>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rgbClr val="00CCFF"/>
                </a:solidFill>
                <a:latin typeface="Times New Roman"/>
                <a:ea typeface="Times New Roman"/>
                <a:cs typeface="Times New Roman"/>
                <a:sym typeface="Times New Roman"/>
              </a:endParaRPr>
            </a:p>
          </p:txBody>
        </p:sp>
      </p:grpSp>
      <p:grpSp>
        <p:nvGrpSpPr>
          <p:cNvPr id="896" name="Google Shape;896;p24"/>
          <p:cNvGrpSpPr/>
          <p:nvPr/>
        </p:nvGrpSpPr>
        <p:grpSpPr>
          <a:xfrm>
            <a:off x="5775829" y="1828206"/>
            <a:ext cx="342280" cy="536011"/>
            <a:chOff x="3788" y="1034"/>
            <a:chExt cx="879" cy="1246"/>
          </a:xfrm>
        </p:grpSpPr>
        <p:cxnSp>
          <p:nvCxnSpPr>
            <p:cNvPr id="897" name="Google Shape;897;p24"/>
            <p:cNvCxnSpPr/>
            <p:nvPr/>
          </p:nvCxnSpPr>
          <p:spPr>
            <a:xfrm flipH="1">
              <a:off x="3992" y="1481"/>
              <a:ext cx="234" cy="723"/>
            </a:xfrm>
            <a:prstGeom prst="straightConnector1">
              <a:avLst/>
            </a:prstGeom>
            <a:noFill/>
            <a:ln cap="flat" cmpd="sng" w="9525">
              <a:solidFill>
                <a:schemeClr val="lt2"/>
              </a:solidFill>
              <a:prstDash val="solid"/>
              <a:round/>
              <a:headEnd len="sm" w="sm" type="none"/>
              <a:tailEnd len="sm" w="sm" type="none"/>
            </a:ln>
          </p:spPr>
        </p:cxnSp>
        <p:cxnSp>
          <p:nvCxnSpPr>
            <p:cNvPr id="898" name="Google Shape;898;p24"/>
            <p:cNvCxnSpPr/>
            <p:nvPr/>
          </p:nvCxnSpPr>
          <p:spPr>
            <a:xfrm>
              <a:off x="4227" y="1481"/>
              <a:ext cx="235" cy="719"/>
            </a:xfrm>
            <a:prstGeom prst="straightConnector1">
              <a:avLst/>
            </a:prstGeom>
            <a:noFill/>
            <a:ln cap="flat" cmpd="sng" w="9525">
              <a:solidFill>
                <a:schemeClr val="lt2"/>
              </a:solidFill>
              <a:prstDash val="solid"/>
              <a:round/>
              <a:headEnd len="sm" w="sm" type="none"/>
              <a:tailEnd len="sm" w="sm" type="none"/>
            </a:ln>
          </p:spPr>
        </p:cxnSp>
        <p:cxnSp>
          <p:nvCxnSpPr>
            <p:cNvPr id="899" name="Google Shape;899;p24"/>
            <p:cNvCxnSpPr/>
            <p:nvPr/>
          </p:nvCxnSpPr>
          <p:spPr>
            <a:xfrm>
              <a:off x="3991" y="2201"/>
              <a:ext cx="234" cy="78"/>
            </a:xfrm>
            <a:prstGeom prst="straightConnector1">
              <a:avLst/>
            </a:prstGeom>
            <a:noFill/>
            <a:ln cap="flat" cmpd="sng" w="9525">
              <a:solidFill>
                <a:schemeClr val="lt2"/>
              </a:solidFill>
              <a:prstDash val="solid"/>
              <a:round/>
              <a:headEnd len="sm" w="sm" type="none"/>
              <a:tailEnd len="sm" w="sm" type="none"/>
            </a:ln>
          </p:spPr>
        </p:cxnSp>
        <p:cxnSp>
          <p:nvCxnSpPr>
            <p:cNvPr id="900" name="Google Shape;900;p24"/>
            <p:cNvCxnSpPr/>
            <p:nvPr/>
          </p:nvCxnSpPr>
          <p:spPr>
            <a:xfrm flipH="1">
              <a:off x="4227" y="2201"/>
              <a:ext cx="235" cy="78"/>
            </a:xfrm>
            <a:prstGeom prst="straightConnector1">
              <a:avLst/>
            </a:prstGeom>
            <a:noFill/>
            <a:ln cap="flat" cmpd="sng" w="9525">
              <a:solidFill>
                <a:schemeClr val="lt2"/>
              </a:solidFill>
              <a:prstDash val="solid"/>
              <a:round/>
              <a:headEnd len="sm" w="sm" type="none"/>
              <a:tailEnd len="sm" w="sm" type="none"/>
            </a:ln>
          </p:spPr>
        </p:cxnSp>
        <p:cxnSp>
          <p:nvCxnSpPr>
            <p:cNvPr id="901" name="Google Shape;901;p24"/>
            <p:cNvCxnSpPr/>
            <p:nvPr/>
          </p:nvCxnSpPr>
          <p:spPr>
            <a:xfrm>
              <a:off x="4227" y="1497"/>
              <a:ext cx="0" cy="783"/>
            </a:xfrm>
            <a:prstGeom prst="straightConnector1">
              <a:avLst/>
            </a:prstGeom>
            <a:noFill/>
            <a:ln cap="flat" cmpd="sng" w="9525">
              <a:solidFill>
                <a:schemeClr val="lt2"/>
              </a:solidFill>
              <a:prstDash val="solid"/>
              <a:round/>
              <a:headEnd len="sm" w="sm" type="none"/>
              <a:tailEnd len="sm" w="sm" type="none"/>
            </a:ln>
          </p:spPr>
        </p:cxnSp>
        <p:cxnSp>
          <p:nvCxnSpPr>
            <p:cNvPr id="902" name="Google Shape;902;p24"/>
            <p:cNvCxnSpPr/>
            <p:nvPr/>
          </p:nvCxnSpPr>
          <p:spPr>
            <a:xfrm flipH="1" rot="10800000">
              <a:off x="3991" y="2126"/>
              <a:ext cx="234" cy="77"/>
            </a:xfrm>
            <a:prstGeom prst="straightConnector1">
              <a:avLst/>
            </a:prstGeom>
            <a:noFill/>
            <a:ln cap="flat" cmpd="sng" w="9525">
              <a:solidFill>
                <a:schemeClr val="lt2"/>
              </a:solidFill>
              <a:prstDash val="solid"/>
              <a:round/>
              <a:headEnd len="sm" w="sm" type="none"/>
              <a:tailEnd len="sm" w="sm" type="none"/>
            </a:ln>
          </p:spPr>
        </p:cxnSp>
        <p:cxnSp>
          <p:nvCxnSpPr>
            <p:cNvPr id="903" name="Google Shape;903;p24"/>
            <p:cNvCxnSpPr/>
            <p:nvPr/>
          </p:nvCxnSpPr>
          <p:spPr>
            <a:xfrm rot="10800000">
              <a:off x="4227" y="2127"/>
              <a:ext cx="235" cy="73"/>
            </a:xfrm>
            <a:prstGeom prst="straightConnector1">
              <a:avLst/>
            </a:prstGeom>
            <a:noFill/>
            <a:ln cap="flat" cmpd="sng" w="9525">
              <a:solidFill>
                <a:schemeClr val="lt2"/>
              </a:solidFill>
              <a:prstDash val="solid"/>
              <a:round/>
              <a:headEnd len="sm" w="sm" type="none"/>
              <a:tailEnd len="sm" w="sm" type="none"/>
            </a:ln>
          </p:spPr>
        </p:cxnSp>
        <p:cxnSp>
          <p:nvCxnSpPr>
            <p:cNvPr id="904" name="Google Shape;904;p24"/>
            <p:cNvCxnSpPr/>
            <p:nvPr/>
          </p:nvCxnSpPr>
          <p:spPr>
            <a:xfrm>
              <a:off x="4091" y="1889"/>
              <a:ext cx="135" cy="59"/>
            </a:xfrm>
            <a:prstGeom prst="straightConnector1">
              <a:avLst/>
            </a:prstGeom>
            <a:noFill/>
            <a:ln cap="flat" cmpd="sng" w="9525">
              <a:solidFill>
                <a:schemeClr val="lt2"/>
              </a:solidFill>
              <a:prstDash val="solid"/>
              <a:round/>
              <a:headEnd len="sm" w="sm" type="none"/>
              <a:tailEnd len="sm" w="sm" type="none"/>
            </a:ln>
          </p:spPr>
        </p:cxnSp>
        <p:cxnSp>
          <p:nvCxnSpPr>
            <p:cNvPr id="905" name="Google Shape;905;p24"/>
            <p:cNvCxnSpPr/>
            <p:nvPr/>
          </p:nvCxnSpPr>
          <p:spPr>
            <a:xfrm flipH="1" rot="10800000">
              <a:off x="4227" y="1890"/>
              <a:ext cx="143" cy="59"/>
            </a:xfrm>
            <a:prstGeom prst="straightConnector1">
              <a:avLst/>
            </a:prstGeom>
            <a:noFill/>
            <a:ln cap="flat" cmpd="sng" w="9525">
              <a:solidFill>
                <a:schemeClr val="lt2"/>
              </a:solidFill>
              <a:prstDash val="solid"/>
              <a:round/>
              <a:headEnd len="sm" w="sm" type="none"/>
              <a:tailEnd len="sm" w="sm" type="none"/>
            </a:ln>
          </p:spPr>
        </p:cxnSp>
        <p:cxnSp>
          <p:nvCxnSpPr>
            <p:cNvPr id="906" name="Google Shape;906;p24"/>
            <p:cNvCxnSpPr/>
            <p:nvPr/>
          </p:nvCxnSpPr>
          <p:spPr>
            <a:xfrm>
              <a:off x="4047" y="1995"/>
              <a:ext cx="175" cy="81"/>
            </a:xfrm>
            <a:prstGeom prst="straightConnector1">
              <a:avLst/>
            </a:prstGeom>
            <a:noFill/>
            <a:ln cap="flat" cmpd="sng" w="9525">
              <a:solidFill>
                <a:schemeClr val="lt2"/>
              </a:solidFill>
              <a:prstDash val="solid"/>
              <a:round/>
              <a:headEnd len="sm" w="sm" type="none"/>
              <a:tailEnd len="sm" w="sm" type="none"/>
            </a:ln>
          </p:spPr>
        </p:cxnSp>
        <p:cxnSp>
          <p:nvCxnSpPr>
            <p:cNvPr id="907" name="Google Shape;907;p24"/>
            <p:cNvCxnSpPr/>
            <p:nvPr/>
          </p:nvCxnSpPr>
          <p:spPr>
            <a:xfrm flipH="1" rot="10800000">
              <a:off x="4227" y="2011"/>
              <a:ext cx="176" cy="71"/>
            </a:xfrm>
            <a:prstGeom prst="straightConnector1">
              <a:avLst/>
            </a:prstGeom>
            <a:noFill/>
            <a:ln cap="flat" cmpd="sng" w="9525">
              <a:solidFill>
                <a:schemeClr val="lt2"/>
              </a:solidFill>
              <a:prstDash val="solid"/>
              <a:round/>
              <a:headEnd len="sm" w="sm" type="none"/>
              <a:tailEnd len="sm" w="sm" type="none"/>
            </a:ln>
          </p:spPr>
        </p:cxnSp>
        <p:cxnSp>
          <p:nvCxnSpPr>
            <p:cNvPr id="908" name="Google Shape;908;p24"/>
            <p:cNvCxnSpPr/>
            <p:nvPr/>
          </p:nvCxnSpPr>
          <p:spPr>
            <a:xfrm flipH="1" rot="10800000">
              <a:off x="4227" y="1782"/>
              <a:ext cx="89" cy="28"/>
            </a:xfrm>
            <a:prstGeom prst="straightConnector1">
              <a:avLst/>
            </a:prstGeom>
            <a:noFill/>
            <a:ln cap="flat" cmpd="sng" w="9525">
              <a:solidFill>
                <a:schemeClr val="lt2"/>
              </a:solidFill>
              <a:prstDash val="solid"/>
              <a:round/>
              <a:headEnd len="sm" w="sm" type="none"/>
              <a:tailEnd len="sm" w="sm" type="none"/>
            </a:ln>
          </p:spPr>
        </p:cxnSp>
        <p:cxnSp>
          <p:nvCxnSpPr>
            <p:cNvPr id="909" name="Google Shape;909;p24"/>
            <p:cNvCxnSpPr/>
            <p:nvPr/>
          </p:nvCxnSpPr>
          <p:spPr>
            <a:xfrm flipH="1" rot="10800000">
              <a:off x="4227" y="1632"/>
              <a:ext cx="56" cy="22"/>
            </a:xfrm>
            <a:prstGeom prst="straightConnector1">
              <a:avLst/>
            </a:prstGeom>
            <a:noFill/>
            <a:ln cap="flat" cmpd="sng" w="9525">
              <a:solidFill>
                <a:schemeClr val="lt2"/>
              </a:solidFill>
              <a:prstDash val="solid"/>
              <a:round/>
              <a:headEnd len="sm" w="sm" type="none"/>
              <a:tailEnd len="sm" w="sm" type="none"/>
            </a:ln>
          </p:spPr>
        </p:cxnSp>
        <p:cxnSp>
          <p:nvCxnSpPr>
            <p:cNvPr id="910" name="Google Shape;910;p24"/>
            <p:cNvCxnSpPr/>
            <p:nvPr/>
          </p:nvCxnSpPr>
          <p:spPr>
            <a:xfrm>
              <a:off x="4125" y="1771"/>
              <a:ext cx="109" cy="38"/>
            </a:xfrm>
            <a:prstGeom prst="straightConnector1">
              <a:avLst/>
            </a:prstGeom>
            <a:noFill/>
            <a:ln cap="flat" cmpd="sng" w="9525">
              <a:solidFill>
                <a:schemeClr val="lt2"/>
              </a:solidFill>
              <a:prstDash val="solid"/>
              <a:round/>
              <a:headEnd len="sm" w="sm" type="none"/>
              <a:tailEnd len="sm" w="sm" type="none"/>
            </a:ln>
          </p:spPr>
        </p:cxnSp>
        <p:cxnSp>
          <p:nvCxnSpPr>
            <p:cNvPr id="911" name="Google Shape;911;p24"/>
            <p:cNvCxnSpPr/>
            <p:nvPr/>
          </p:nvCxnSpPr>
          <p:spPr>
            <a:xfrm>
              <a:off x="4175" y="1625"/>
              <a:ext cx="62" cy="38"/>
            </a:xfrm>
            <a:prstGeom prst="straightConnector1">
              <a:avLst/>
            </a:prstGeom>
            <a:noFill/>
            <a:ln cap="flat" cmpd="sng" w="9525">
              <a:solidFill>
                <a:schemeClr val="lt2"/>
              </a:solidFill>
              <a:prstDash val="solid"/>
              <a:round/>
              <a:headEnd len="sm" w="sm" type="none"/>
              <a:tailEnd len="sm" w="sm" type="none"/>
            </a:ln>
          </p:spPr>
        </p:cxnSp>
        <p:grpSp>
          <p:nvGrpSpPr>
            <p:cNvPr id="912" name="Google Shape;912;p24"/>
            <p:cNvGrpSpPr/>
            <p:nvPr/>
          </p:nvGrpSpPr>
          <p:grpSpPr>
            <a:xfrm>
              <a:off x="4269" y="1382"/>
              <a:ext cx="399" cy="203"/>
              <a:chOff x="4227" y="1295"/>
              <a:chExt cx="877" cy="401"/>
            </a:xfrm>
          </p:grpSpPr>
          <p:cxnSp>
            <p:nvCxnSpPr>
              <p:cNvPr id="913" name="Google Shape;913;p24"/>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914" name="Google Shape;914;p24"/>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915" name="Google Shape;915;p24"/>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916" name="Google Shape;916;p24"/>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nvGrpSpPr>
            <p:cNvPr id="917" name="Google Shape;917;p24"/>
            <p:cNvGrpSpPr/>
            <p:nvPr/>
          </p:nvGrpSpPr>
          <p:grpSpPr>
            <a:xfrm rot="5700496">
              <a:off x="4048" y="1140"/>
              <a:ext cx="399" cy="203"/>
              <a:chOff x="4227" y="1295"/>
              <a:chExt cx="877" cy="401"/>
            </a:xfrm>
          </p:grpSpPr>
          <p:cxnSp>
            <p:nvCxnSpPr>
              <p:cNvPr id="918" name="Google Shape;918;p24"/>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919" name="Google Shape;919;p24"/>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920" name="Google Shape;920;p24"/>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921" name="Google Shape;921;p24"/>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nvGrpSpPr>
            <p:cNvPr id="922" name="Google Shape;922;p24"/>
            <p:cNvGrpSpPr/>
            <p:nvPr/>
          </p:nvGrpSpPr>
          <p:grpSpPr>
            <a:xfrm rot="10800000">
              <a:off x="3788" y="1368"/>
              <a:ext cx="399" cy="203"/>
              <a:chOff x="4227" y="1295"/>
              <a:chExt cx="877" cy="401"/>
            </a:xfrm>
          </p:grpSpPr>
          <p:cxnSp>
            <p:nvCxnSpPr>
              <p:cNvPr id="923" name="Google Shape;923;p24"/>
              <p:cNvCxnSpPr/>
              <p:nvPr/>
            </p:nvCxnSpPr>
            <p:spPr>
              <a:xfrm>
                <a:off x="4227" y="1604"/>
                <a:ext cx="0" cy="0"/>
              </a:xfrm>
              <a:prstGeom prst="straightConnector1">
                <a:avLst/>
              </a:prstGeom>
              <a:noFill/>
              <a:ln cap="flat" cmpd="sng" w="9525">
                <a:solidFill>
                  <a:schemeClr val="lt2"/>
                </a:solidFill>
                <a:prstDash val="solid"/>
                <a:round/>
                <a:headEnd len="sm" w="sm" type="none"/>
                <a:tailEnd len="sm" w="sm" type="none"/>
              </a:ln>
            </p:spPr>
          </p:cxnSp>
          <p:cxnSp>
            <p:nvCxnSpPr>
              <p:cNvPr id="924" name="Google Shape;924;p24"/>
              <p:cNvCxnSpPr/>
              <p:nvPr/>
            </p:nvCxnSpPr>
            <p:spPr>
              <a:xfrm rot="-4438044">
                <a:off x="4464" y="1204"/>
                <a:ext cx="188" cy="500"/>
              </a:xfrm>
              <a:prstGeom prst="straightConnector1">
                <a:avLst/>
              </a:prstGeom>
              <a:noFill/>
              <a:ln cap="flat" cmpd="sng" w="31750">
                <a:solidFill>
                  <a:schemeClr val="lt2"/>
                </a:solidFill>
                <a:prstDash val="solid"/>
                <a:round/>
                <a:headEnd len="sm" w="sm" type="none"/>
                <a:tailEnd len="sm" w="sm" type="none"/>
              </a:ln>
            </p:spPr>
          </p:cxnSp>
          <p:cxnSp>
            <p:nvCxnSpPr>
              <p:cNvPr id="925" name="Google Shape;925;p24"/>
              <p:cNvCxnSpPr/>
              <p:nvPr/>
            </p:nvCxnSpPr>
            <p:spPr>
              <a:xfrm rot="6361956">
                <a:off x="4601" y="1393"/>
                <a:ext cx="188" cy="202"/>
              </a:xfrm>
              <a:prstGeom prst="straightConnector1">
                <a:avLst/>
              </a:prstGeom>
              <a:noFill/>
              <a:ln cap="flat" cmpd="sng" w="31750">
                <a:solidFill>
                  <a:schemeClr val="lt2"/>
                </a:solidFill>
                <a:prstDash val="solid"/>
                <a:round/>
                <a:headEnd len="sm" w="sm" type="none"/>
                <a:tailEnd len="sm" w="sm" type="none"/>
              </a:ln>
            </p:spPr>
          </p:cxnSp>
          <p:cxnSp>
            <p:nvCxnSpPr>
              <p:cNvPr id="926" name="Google Shape;926;p24"/>
              <p:cNvCxnSpPr/>
              <p:nvPr/>
            </p:nvCxnSpPr>
            <p:spPr>
              <a:xfrm rot="-4438044">
                <a:off x="4744" y="1286"/>
                <a:ext cx="188" cy="500"/>
              </a:xfrm>
              <a:prstGeom prst="straightConnector1">
                <a:avLst/>
              </a:prstGeom>
              <a:noFill/>
              <a:ln cap="flat" cmpd="sng" w="31750">
                <a:solidFill>
                  <a:schemeClr val="lt2"/>
                </a:solidFill>
                <a:prstDash val="solid"/>
                <a:round/>
                <a:headEnd len="sm" w="sm" type="none"/>
                <a:tailEnd len="sm" w="sm" type="none"/>
              </a:ln>
            </p:spPr>
          </p:cxnSp>
        </p:grpSp>
      </p:grpSp>
      <p:sp>
        <p:nvSpPr>
          <p:cNvPr id="927" name="Google Shape;927;p24"/>
          <p:cNvSpPr/>
          <p:nvPr/>
        </p:nvSpPr>
        <p:spPr>
          <a:xfrm>
            <a:off x="6835775" y="3652837"/>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928" name="Google Shape;928;p24"/>
          <p:cNvCxnSpPr/>
          <p:nvPr/>
        </p:nvCxnSpPr>
        <p:spPr>
          <a:xfrm>
            <a:off x="6835775" y="36449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929" name="Google Shape;929;p24"/>
          <p:cNvCxnSpPr/>
          <p:nvPr/>
        </p:nvCxnSpPr>
        <p:spPr>
          <a:xfrm>
            <a:off x="7194550" y="3644900"/>
            <a:ext cx="0" cy="58738"/>
          </a:xfrm>
          <a:prstGeom prst="straightConnector1">
            <a:avLst/>
          </a:prstGeom>
          <a:noFill/>
          <a:ln cap="flat" cmpd="sng" w="12700">
            <a:solidFill>
              <a:schemeClr val="folHlink"/>
            </a:solidFill>
            <a:prstDash val="solid"/>
            <a:round/>
            <a:headEnd len="sm" w="sm" type="none"/>
            <a:tailEnd len="sm" w="sm" type="none"/>
          </a:ln>
        </p:spPr>
      </p:cxnSp>
      <p:sp>
        <p:nvSpPr>
          <p:cNvPr id="930" name="Google Shape;930;p24"/>
          <p:cNvSpPr/>
          <p:nvPr/>
        </p:nvSpPr>
        <p:spPr>
          <a:xfrm>
            <a:off x="6835775" y="36449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31" name="Google Shape;931;p24"/>
          <p:cNvSpPr/>
          <p:nvPr/>
        </p:nvSpPr>
        <p:spPr>
          <a:xfrm>
            <a:off x="6832600" y="3576637"/>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932" name="Google Shape;932;p24"/>
          <p:cNvGrpSpPr/>
          <p:nvPr/>
        </p:nvGrpSpPr>
        <p:grpSpPr>
          <a:xfrm>
            <a:off x="6918325" y="3600450"/>
            <a:ext cx="180670" cy="65088"/>
            <a:chOff x="2847" y="848"/>
            <a:chExt cx="141" cy="98"/>
          </a:xfrm>
        </p:grpSpPr>
        <p:cxnSp>
          <p:nvCxnSpPr>
            <p:cNvPr id="933" name="Google Shape;933;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34" name="Google Shape;934;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35" name="Google Shape;935;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936" name="Google Shape;936;p24"/>
          <p:cNvGrpSpPr/>
          <p:nvPr/>
        </p:nvGrpSpPr>
        <p:grpSpPr>
          <a:xfrm flipH="1" rot="10800000">
            <a:off x="6918325" y="3600449"/>
            <a:ext cx="180670" cy="65088"/>
            <a:chOff x="2847" y="848"/>
            <a:chExt cx="141" cy="98"/>
          </a:xfrm>
        </p:grpSpPr>
        <p:cxnSp>
          <p:nvCxnSpPr>
            <p:cNvPr id="937" name="Google Shape;937;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38" name="Google Shape;938;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39" name="Google Shape;939;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940" name="Google Shape;940;p24"/>
          <p:cNvSpPr/>
          <p:nvPr/>
        </p:nvSpPr>
        <p:spPr>
          <a:xfrm>
            <a:off x="7191375" y="3932237"/>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941" name="Google Shape;941;p24"/>
          <p:cNvCxnSpPr/>
          <p:nvPr/>
        </p:nvCxnSpPr>
        <p:spPr>
          <a:xfrm>
            <a:off x="7191375" y="39243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942" name="Google Shape;942;p24"/>
          <p:cNvCxnSpPr/>
          <p:nvPr/>
        </p:nvCxnSpPr>
        <p:spPr>
          <a:xfrm>
            <a:off x="7550150" y="3924300"/>
            <a:ext cx="0" cy="58738"/>
          </a:xfrm>
          <a:prstGeom prst="straightConnector1">
            <a:avLst/>
          </a:prstGeom>
          <a:noFill/>
          <a:ln cap="flat" cmpd="sng" w="12700">
            <a:solidFill>
              <a:schemeClr val="folHlink"/>
            </a:solidFill>
            <a:prstDash val="solid"/>
            <a:round/>
            <a:headEnd len="sm" w="sm" type="none"/>
            <a:tailEnd len="sm" w="sm" type="none"/>
          </a:ln>
        </p:spPr>
      </p:cxnSp>
      <p:sp>
        <p:nvSpPr>
          <p:cNvPr id="943" name="Google Shape;943;p24"/>
          <p:cNvSpPr/>
          <p:nvPr/>
        </p:nvSpPr>
        <p:spPr>
          <a:xfrm>
            <a:off x="7191375" y="39243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4" name="Google Shape;944;p24"/>
          <p:cNvSpPr/>
          <p:nvPr/>
        </p:nvSpPr>
        <p:spPr>
          <a:xfrm>
            <a:off x="7188200" y="3856037"/>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945" name="Google Shape;945;p24"/>
          <p:cNvGrpSpPr/>
          <p:nvPr/>
        </p:nvGrpSpPr>
        <p:grpSpPr>
          <a:xfrm>
            <a:off x="7273925" y="3879849"/>
            <a:ext cx="180670" cy="65088"/>
            <a:chOff x="2847" y="848"/>
            <a:chExt cx="141" cy="98"/>
          </a:xfrm>
        </p:grpSpPr>
        <p:cxnSp>
          <p:nvCxnSpPr>
            <p:cNvPr id="946" name="Google Shape;946;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47" name="Google Shape;947;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48" name="Google Shape;948;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949" name="Google Shape;949;p24"/>
          <p:cNvGrpSpPr/>
          <p:nvPr/>
        </p:nvGrpSpPr>
        <p:grpSpPr>
          <a:xfrm flipH="1" rot="10800000">
            <a:off x="7273925" y="3879849"/>
            <a:ext cx="180670" cy="65088"/>
            <a:chOff x="2847" y="848"/>
            <a:chExt cx="141" cy="98"/>
          </a:xfrm>
        </p:grpSpPr>
        <p:cxnSp>
          <p:nvCxnSpPr>
            <p:cNvPr id="950" name="Google Shape;950;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51" name="Google Shape;951;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52" name="Google Shape;952;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953" name="Google Shape;953;p24"/>
          <p:cNvSpPr/>
          <p:nvPr/>
        </p:nvSpPr>
        <p:spPr>
          <a:xfrm>
            <a:off x="7470775" y="3665537"/>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954" name="Google Shape;954;p24"/>
          <p:cNvCxnSpPr/>
          <p:nvPr/>
        </p:nvCxnSpPr>
        <p:spPr>
          <a:xfrm>
            <a:off x="7470775" y="36576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955" name="Google Shape;955;p24"/>
          <p:cNvCxnSpPr/>
          <p:nvPr/>
        </p:nvCxnSpPr>
        <p:spPr>
          <a:xfrm>
            <a:off x="7829550" y="3657600"/>
            <a:ext cx="0" cy="58738"/>
          </a:xfrm>
          <a:prstGeom prst="straightConnector1">
            <a:avLst/>
          </a:prstGeom>
          <a:noFill/>
          <a:ln cap="flat" cmpd="sng" w="12700">
            <a:solidFill>
              <a:schemeClr val="folHlink"/>
            </a:solidFill>
            <a:prstDash val="solid"/>
            <a:round/>
            <a:headEnd len="sm" w="sm" type="none"/>
            <a:tailEnd len="sm" w="sm" type="none"/>
          </a:ln>
        </p:spPr>
      </p:cxnSp>
      <p:sp>
        <p:nvSpPr>
          <p:cNvPr id="956" name="Google Shape;956;p24"/>
          <p:cNvSpPr/>
          <p:nvPr/>
        </p:nvSpPr>
        <p:spPr>
          <a:xfrm>
            <a:off x="7470775" y="36576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57" name="Google Shape;957;p24"/>
          <p:cNvSpPr/>
          <p:nvPr/>
        </p:nvSpPr>
        <p:spPr>
          <a:xfrm>
            <a:off x="7467600" y="3589337"/>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958" name="Google Shape;958;p24"/>
          <p:cNvGrpSpPr/>
          <p:nvPr/>
        </p:nvGrpSpPr>
        <p:grpSpPr>
          <a:xfrm>
            <a:off x="7553325" y="3613150"/>
            <a:ext cx="180670" cy="65088"/>
            <a:chOff x="2847" y="848"/>
            <a:chExt cx="141" cy="98"/>
          </a:xfrm>
        </p:grpSpPr>
        <p:cxnSp>
          <p:nvCxnSpPr>
            <p:cNvPr id="959" name="Google Shape;959;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60" name="Google Shape;960;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61" name="Google Shape;961;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962" name="Google Shape;962;p24"/>
          <p:cNvGrpSpPr/>
          <p:nvPr/>
        </p:nvGrpSpPr>
        <p:grpSpPr>
          <a:xfrm flipH="1" rot="10800000">
            <a:off x="7553325" y="3613149"/>
            <a:ext cx="180670" cy="65088"/>
            <a:chOff x="2847" y="848"/>
            <a:chExt cx="141" cy="98"/>
          </a:xfrm>
        </p:grpSpPr>
        <p:cxnSp>
          <p:nvCxnSpPr>
            <p:cNvPr id="963" name="Google Shape;963;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64" name="Google Shape;964;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65" name="Google Shape;965;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966" name="Google Shape;966;p24"/>
          <p:cNvSpPr/>
          <p:nvPr/>
        </p:nvSpPr>
        <p:spPr>
          <a:xfrm>
            <a:off x="6935788" y="2503488"/>
            <a:ext cx="347662" cy="8890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967" name="Google Shape;967;p24"/>
          <p:cNvCxnSpPr/>
          <p:nvPr/>
        </p:nvCxnSpPr>
        <p:spPr>
          <a:xfrm>
            <a:off x="6935788" y="2495550"/>
            <a:ext cx="0" cy="55562"/>
          </a:xfrm>
          <a:prstGeom prst="straightConnector1">
            <a:avLst/>
          </a:prstGeom>
          <a:noFill/>
          <a:ln cap="flat" cmpd="sng" w="12700">
            <a:solidFill>
              <a:schemeClr val="folHlink"/>
            </a:solidFill>
            <a:prstDash val="solid"/>
            <a:round/>
            <a:headEnd len="sm" w="sm" type="none"/>
            <a:tailEnd len="sm" w="sm" type="none"/>
          </a:ln>
        </p:spPr>
      </p:cxnSp>
      <p:cxnSp>
        <p:nvCxnSpPr>
          <p:cNvPr id="968" name="Google Shape;968;p24"/>
          <p:cNvCxnSpPr/>
          <p:nvPr/>
        </p:nvCxnSpPr>
        <p:spPr>
          <a:xfrm>
            <a:off x="7283450" y="2495550"/>
            <a:ext cx="0" cy="55562"/>
          </a:xfrm>
          <a:prstGeom prst="straightConnector1">
            <a:avLst/>
          </a:prstGeom>
          <a:noFill/>
          <a:ln cap="flat" cmpd="sng" w="12700">
            <a:solidFill>
              <a:schemeClr val="folHlink"/>
            </a:solidFill>
            <a:prstDash val="solid"/>
            <a:round/>
            <a:headEnd len="sm" w="sm" type="none"/>
            <a:tailEnd len="sm" w="sm" type="none"/>
          </a:ln>
        </p:spPr>
      </p:cxnSp>
      <p:sp>
        <p:nvSpPr>
          <p:cNvPr id="969" name="Google Shape;969;p24"/>
          <p:cNvSpPr/>
          <p:nvPr/>
        </p:nvSpPr>
        <p:spPr>
          <a:xfrm>
            <a:off x="6935788" y="2495550"/>
            <a:ext cx="344486"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70" name="Google Shape;970;p24"/>
          <p:cNvSpPr/>
          <p:nvPr/>
        </p:nvSpPr>
        <p:spPr>
          <a:xfrm>
            <a:off x="6932613" y="2432050"/>
            <a:ext cx="347662" cy="103188"/>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971" name="Google Shape;971;p24"/>
          <p:cNvGrpSpPr/>
          <p:nvPr/>
        </p:nvGrpSpPr>
        <p:grpSpPr>
          <a:xfrm>
            <a:off x="7016749" y="2454275"/>
            <a:ext cx="172675" cy="61913"/>
            <a:chOff x="2847" y="848"/>
            <a:chExt cx="141" cy="98"/>
          </a:xfrm>
        </p:grpSpPr>
        <p:cxnSp>
          <p:nvCxnSpPr>
            <p:cNvPr id="972" name="Google Shape;972;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73" name="Google Shape;973;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74" name="Google Shape;974;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975" name="Google Shape;975;p24"/>
          <p:cNvGrpSpPr/>
          <p:nvPr/>
        </p:nvGrpSpPr>
        <p:grpSpPr>
          <a:xfrm flipH="1" rot="10800000">
            <a:off x="7016749" y="2454274"/>
            <a:ext cx="172675" cy="60325"/>
            <a:chOff x="2847" y="848"/>
            <a:chExt cx="141" cy="98"/>
          </a:xfrm>
        </p:grpSpPr>
        <p:cxnSp>
          <p:nvCxnSpPr>
            <p:cNvPr id="976" name="Google Shape;976;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77" name="Google Shape;977;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78" name="Google Shape;978;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979" name="Google Shape;979;p24"/>
          <p:cNvSpPr/>
          <p:nvPr/>
        </p:nvSpPr>
        <p:spPr>
          <a:xfrm>
            <a:off x="6934200" y="2763838"/>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980" name="Google Shape;980;p24"/>
          <p:cNvCxnSpPr/>
          <p:nvPr/>
        </p:nvCxnSpPr>
        <p:spPr>
          <a:xfrm>
            <a:off x="6934200" y="27559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981" name="Google Shape;981;p24"/>
          <p:cNvCxnSpPr/>
          <p:nvPr/>
        </p:nvCxnSpPr>
        <p:spPr>
          <a:xfrm>
            <a:off x="7292975" y="2755900"/>
            <a:ext cx="0" cy="58738"/>
          </a:xfrm>
          <a:prstGeom prst="straightConnector1">
            <a:avLst/>
          </a:prstGeom>
          <a:noFill/>
          <a:ln cap="flat" cmpd="sng" w="12700">
            <a:solidFill>
              <a:schemeClr val="folHlink"/>
            </a:solidFill>
            <a:prstDash val="solid"/>
            <a:round/>
            <a:headEnd len="sm" w="sm" type="none"/>
            <a:tailEnd len="sm" w="sm" type="none"/>
          </a:ln>
        </p:spPr>
      </p:cxnSp>
      <p:sp>
        <p:nvSpPr>
          <p:cNvPr id="982" name="Google Shape;982;p24"/>
          <p:cNvSpPr/>
          <p:nvPr/>
        </p:nvSpPr>
        <p:spPr>
          <a:xfrm>
            <a:off x="6934200" y="27559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83" name="Google Shape;983;p24"/>
          <p:cNvSpPr/>
          <p:nvPr/>
        </p:nvSpPr>
        <p:spPr>
          <a:xfrm>
            <a:off x="6931025" y="2687638"/>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984" name="Google Shape;984;p24"/>
          <p:cNvGrpSpPr/>
          <p:nvPr/>
        </p:nvGrpSpPr>
        <p:grpSpPr>
          <a:xfrm>
            <a:off x="7016750" y="2711450"/>
            <a:ext cx="180670" cy="65088"/>
            <a:chOff x="2847" y="848"/>
            <a:chExt cx="141" cy="98"/>
          </a:xfrm>
        </p:grpSpPr>
        <p:cxnSp>
          <p:nvCxnSpPr>
            <p:cNvPr id="985" name="Google Shape;985;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86" name="Google Shape;986;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87" name="Google Shape;987;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988" name="Google Shape;988;p24"/>
          <p:cNvGrpSpPr/>
          <p:nvPr/>
        </p:nvGrpSpPr>
        <p:grpSpPr>
          <a:xfrm flipH="1" rot="10800000">
            <a:off x="7016750" y="2711449"/>
            <a:ext cx="180670" cy="65088"/>
            <a:chOff x="2847" y="848"/>
            <a:chExt cx="141" cy="98"/>
          </a:xfrm>
        </p:grpSpPr>
        <p:cxnSp>
          <p:nvCxnSpPr>
            <p:cNvPr id="989" name="Google Shape;989;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90" name="Google Shape;990;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991" name="Google Shape;991;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992" name="Google Shape;992;p24"/>
          <p:cNvSpPr/>
          <p:nvPr/>
        </p:nvSpPr>
        <p:spPr>
          <a:xfrm>
            <a:off x="7410450" y="2405063"/>
            <a:ext cx="330200" cy="85724"/>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993" name="Google Shape;993;p24"/>
          <p:cNvCxnSpPr/>
          <p:nvPr/>
        </p:nvCxnSpPr>
        <p:spPr>
          <a:xfrm>
            <a:off x="7410450" y="2398713"/>
            <a:ext cx="0" cy="52387"/>
          </a:xfrm>
          <a:prstGeom prst="straightConnector1">
            <a:avLst/>
          </a:prstGeom>
          <a:noFill/>
          <a:ln cap="flat" cmpd="sng" w="12700">
            <a:solidFill>
              <a:schemeClr val="folHlink"/>
            </a:solidFill>
            <a:prstDash val="solid"/>
            <a:round/>
            <a:headEnd len="sm" w="sm" type="none"/>
            <a:tailEnd len="sm" w="sm" type="none"/>
          </a:ln>
        </p:spPr>
      </p:cxnSp>
      <p:cxnSp>
        <p:nvCxnSpPr>
          <p:cNvPr id="994" name="Google Shape;994;p24"/>
          <p:cNvCxnSpPr/>
          <p:nvPr/>
        </p:nvCxnSpPr>
        <p:spPr>
          <a:xfrm>
            <a:off x="7740650" y="2398713"/>
            <a:ext cx="0" cy="52387"/>
          </a:xfrm>
          <a:prstGeom prst="straightConnector1">
            <a:avLst/>
          </a:prstGeom>
          <a:noFill/>
          <a:ln cap="flat" cmpd="sng" w="12700">
            <a:solidFill>
              <a:schemeClr val="folHlink"/>
            </a:solidFill>
            <a:prstDash val="solid"/>
            <a:round/>
            <a:headEnd len="sm" w="sm" type="none"/>
            <a:tailEnd len="sm" w="sm" type="none"/>
          </a:ln>
        </p:spPr>
      </p:cxnSp>
      <p:sp>
        <p:nvSpPr>
          <p:cNvPr id="995" name="Google Shape;995;p24"/>
          <p:cNvSpPr/>
          <p:nvPr/>
        </p:nvSpPr>
        <p:spPr>
          <a:xfrm>
            <a:off x="7410450" y="2398713"/>
            <a:ext cx="327025" cy="5238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lt2"/>
              </a:solidFill>
              <a:latin typeface="Times New Roman"/>
              <a:ea typeface="Times New Roman"/>
              <a:cs typeface="Times New Roman"/>
              <a:sym typeface="Times New Roman"/>
            </a:endParaRPr>
          </a:p>
        </p:txBody>
      </p:sp>
      <p:sp>
        <p:nvSpPr>
          <p:cNvPr id="996" name="Google Shape;996;p24"/>
          <p:cNvSpPr/>
          <p:nvPr/>
        </p:nvSpPr>
        <p:spPr>
          <a:xfrm>
            <a:off x="7407275" y="2336800"/>
            <a:ext cx="330200" cy="100013"/>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997" name="Google Shape;997;p24"/>
          <p:cNvGrpSpPr/>
          <p:nvPr/>
        </p:nvGrpSpPr>
        <p:grpSpPr>
          <a:xfrm>
            <a:off x="7486649" y="2359024"/>
            <a:ext cx="164681" cy="57150"/>
            <a:chOff x="2847" y="848"/>
            <a:chExt cx="141" cy="98"/>
          </a:xfrm>
        </p:grpSpPr>
        <p:cxnSp>
          <p:nvCxnSpPr>
            <p:cNvPr id="998" name="Google Shape;998;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999" name="Google Shape;999;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00" name="Google Shape;1000;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1001" name="Google Shape;1001;p24"/>
          <p:cNvGrpSpPr/>
          <p:nvPr/>
        </p:nvGrpSpPr>
        <p:grpSpPr>
          <a:xfrm flipH="1" rot="10800000">
            <a:off x="7486649" y="2357438"/>
            <a:ext cx="164681" cy="58736"/>
            <a:chOff x="2847" y="848"/>
            <a:chExt cx="141" cy="98"/>
          </a:xfrm>
        </p:grpSpPr>
        <p:cxnSp>
          <p:nvCxnSpPr>
            <p:cNvPr id="1002" name="Google Shape;1002;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003" name="Google Shape;1003;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04" name="Google Shape;1004;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1005" name="Google Shape;1005;p24"/>
          <p:cNvSpPr/>
          <p:nvPr/>
        </p:nvSpPr>
        <p:spPr>
          <a:xfrm>
            <a:off x="7496175" y="2763838"/>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006" name="Google Shape;1006;p24"/>
          <p:cNvCxnSpPr/>
          <p:nvPr/>
        </p:nvCxnSpPr>
        <p:spPr>
          <a:xfrm>
            <a:off x="7496175" y="2755900"/>
            <a:ext cx="0" cy="58738"/>
          </a:xfrm>
          <a:prstGeom prst="straightConnector1">
            <a:avLst/>
          </a:prstGeom>
          <a:noFill/>
          <a:ln cap="flat" cmpd="sng" w="12700">
            <a:solidFill>
              <a:schemeClr val="folHlink"/>
            </a:solidFill>
            <a:prstDash val="solid"/>
            <a:round/>
            <a:headEnd len="sm" w="sm" type="none"/>
            <a:tailEnd len="sm" w="sm" type="none"/>
          </a:ln>
        </p:spPr>
      </p:cxnSp>
      <p:cxnSp>
        <p:nvCxnSpPr>
          <p:cNvPr id="1007" name="Google Shape;1007;p24"/>
          <p:cNvCxnSpPr/>
          <p:nvPr/>
        </p:nvCxnSpPr>
        <p:spPr>
          <a:xfrm>
            <a:off x="7854950" y="2755900"/>
            <a:ext cx="0" cy="58738"/>
          </a:xfrm>
          <a:prstGeom prst="straightConnector1">
            <a:avLst/>
          </a:prstGeom>
          <a:noFill/>
          <a:ln cap="flat" cmpd="sng" w="12700">
            <a:solidFill>
              <a:schemeClr val="folHlink"/>
            </a:solidFill>
            <a:prstDash val="solid"/>
            <a:round/>
            <a:headEnd len="sm" w="sm" type="none"/>
            <a:tailEnd len="sm" w="sm" type="none"/>
          </a:ln>
        </p:spPr>
      </p:cxnSp>
      <p:sp>
        <p:nvSpPr>
          <p:cNvPr id="1008" name="Google Shape;1008;p24"/>
          <p:cNvSpPr/>
          <p:nvPr/>
        </p:nvSpPr>
        <p:spPr>
          <a:xfrm>
            <a:off x="7496175" y="2755900"/>
            <a:ext cx="355600" cy="5873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9" name="Google Shape;1009;p24"/>
          <p:cNvSpPr/>
          <p:nvPr/>
        </p:nvSpPr>
        <p:spPr>
          <a:xfrm>
            <a:off x="7493000" y="2687638"/>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010" name="Google Shape;1010;p24"/>
          <p:cNvGrpSpPr/>
          <p:nvPr/>
        </p:nvGrpSpPr>
        <p:grpSpPr>
          <a:xfrm>
            <a:off x="7578725" y="2711450"/>
            <a:ext cx="180670" cy="65088"/>
            <a:chOff x="2847" y="848"/>
            <a:chExt cx="141" cy="98"/>
          </a:xfrm>
        </p:grpSpPr>
        <p:cxnSp>
          <p:nvCxnSpPr>
            <p:cNvPr id="1011" name="Google Shape;1011;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012" name="Google Shape;1012;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13" name="Google Shape;1013;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1014" name="Google Shape;1014;p24"/>
          <p:cNvGrpSpPr/>
          <p:nvPr/>
        </p:nvGrpSpPr>
        <p:grpSpPr>
          <a:xfrm flipH="1" rot="10800000">
            <a:off x="7578725" y="2711449"/>
            <a:ext cx="180670" cy="65088"/>
            <a:chOff x="2847" y="848"/>
            <a:chExt cx="141" cy="98"/>
          </a:xfrm>
        </p:grpSpPr>
        <p:cxnSp>
          <p:nvCxnSpPr>
            <p:cNvPr id="1015" name="Google Shape;1015;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016" name="Google Shape;1016;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17" name="Google Shape;1017;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1018" name="Google Shape;1018;p24"/>
          <p:cNvSpPr/>
          <p:nvPr/>
        </p:nvSpPr>
        <p:spPr>
          <a:xfrm>
            <a:off x="6086475" y="2498725"/>
            <a:ext cx="346074" cy="87313"/>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019" name="Google Shape;1019;p24"/>
          <p:cNvCxnSpPr/>
          <p:nvPr/>
        </p:nvCxnSpPr>
        <p:spPr>
          <a:xfrm>
            <a:off x="6086475" y="2490788"/>
            <a:ext cx="0" cy="53974"/>
          </a:xfrm>
          <a:prstGeom prst="straightConnector1">
            <a:avLst/>
          </a:prstGeom>
          <a:noFill/>
          <a:ln cap="flat" cmpd="sng" w="12700">
            <a:solidFill>
              <a:schemeClr val="folHlink"/>
            </a:solidFill>
            <a:prstDash val="solid"/>
            <a:round/>
            <a:headEnd len="sm" w="sm" type="none"/>
            <a:tailEnd len="sm" w="sm" type="none"/>
          </a:ln>
        </p:spPr>
      </p:cxnSp>
      <p:cxnSp>
        <p:nvCxnSpPr>
          <p:cNvPr id="1020" name="Google Shape;1020;p24"/>
          <p:cNvCxnSpPr/>
          <p:nvPr/>
        </p:nvCxnSpPr>
        <p:spPr>
          <a:xfrm>
            <a:off x="6432550" y="2490788"/>
            <a:ext cx="0" cy="53974"/>
          </a:xfrm>
          <a:prstGeom prst="straightConnector1">
            <a:avLst/>
          </a:prstGeom>
          <a:noFill/>
          <a:ln cap="flat" cmpd="sng" w="12700">
            <a:solidFill>
              <a:schemeClr val="folHlink"/>
            </a:solidFill>
            <a:prstDash val="solid"/>
            <a:round/>
            <a:headEnd len="sm" w="sm" type="none"/>
            <a:tailEnd len="sm" w="sm" type="none"/>
          </a:ln>
        </p:spPr>
      </p:cxnSp>
      <p:sp>
        <p:nvSpPr>
          <p:cNvPr id="1021" name="Google Shape;1021;p24"/>
          <p:cNvSpPr/>
          <p:nvPr/>
        </p:nvSpPr>
        <p:spPr>
          <a:xfrm>
            <a:off x="6086475" y="2490788"/>
            <a:ext cx="342899"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22" name="Google Shape;1022;p24"/>
          <p:cNvSpPr/>
          <p:nvPr/>
        </p:nvSpPr>
        <p:spPr>
          <a:xfrm>
            <a:off x="6083300" y="2427288"/>
            <a:ext cx="346074" cy="10318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023" name="Google Shape;1023;p24"/>
          <p:cNvGrpSpPr/>
          <p:nvPr/>
        </p:nvGrpSpPr>
        <p:grpSpPr>
          <a:xfrm>
            <a:off x="6167437" y="2449512"/>
            <a:ext cx="172675" cy="60325"/>
            <a:chOff x="2847" y="848"/>
            <a:chExt cx="141" cy="98"/>
          </a:xfrm>
        </p:grpSpPr>
        <p:cxnSp>
          <p:nvCxnSpPr>
            <p:cNvPr id="1024" name="Google Shape;1024;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025" name="Google Shape;1025;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26" name="Google Shape;1026;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1027" name="Google Shape;1027;p24"/>
          <p:cNvGrpSpPr/>
          <p:nvPr/>
        </p:nvGrpSpPr>
        <p:grpSpPr>
          <a:xfrm flipH="1" rot="10800000">
            <a:off x="6167437" y="2449513"/>
            <a:ext cx="172675" cy="58736"/>
            <a:chOff x="2847" y="848"/>
            <a:chExt cx="141" cy="98"/>
          </a:xfrm>
        </p:grpSpPr>
        <p:cxnSp>
          <p:nvCxnSpPr>
            <p:cNvPr id="1028" name="Google Shape;1028;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029" name="Google Shape;1029;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30" name="Google Shape;1030;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sp>
        <p:nvSpPr>
          <p:cNvPr id="1031" name="Google Shape;1031;p24"/>
          <p:cNvSpPr/>
          <p:nvPr/>
        </p:nvSpPr>
        <p:spPr>
          <a:xfrm>
            <a:off x="5780087" y="3648075"/>
            <a:ext cx="346074" cy="87313"/>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032" name="Google Shape;1032;p24"/>
          <p:cNvCxnSpPr/>
          <p:nvPr/>
        </p:nvCxnSpPr>
        <p:spPr>
          <a:xfrm>
            <a:off x="5780087" y="3640137"/>
            <a:ext cx="0" cy="53974"/>
          </a:xfrm>
          <a:prstGeom prst="straightConnector1">
            <a:avLst/>
          </a:prstGeom>
          <a:noFill/>
          <a:ln cap="flat" cmpd="sng" w="12700">
            <a:solidFill>
              <a:schemeClr val="folHlink"/>
            </a:solidFill>
            <a:prstDash val="solid"/>
            <a:round/>
            <a:headEnd len="sm" w="sm" type="none"/>
            <a:tailEnd len="sm" w="sm" type="none"/>
          </a:ln>
        </p:spPr>
      </p:cxnSp>
      <p:cxnSp>
        <p:nvCxnSpPr>
          <p:cNvPr id="1033" name="Google Shape;1033;p24"/>
          <p:cNvCxnSpPr/>
          <p:nvPr/>
        </p:nvCxnSpPr>
        <p:spPr>
          <a:xfrm>
            <a:off x="6126162" y="3640137"/>
            <a:ext cx="0" cy="53974"/>
          </a:xfrm>
          <a:prstGeom prst="straightConnector1">
            <a:avLst/>
          </a:prstGeom>
          <a:noFill/>
          <a:ln cap="flat" cmpd="sng" w="12700">
            <a:solidFill>
              <a:schemeClr val="folHlink"/>
            </a:solidFill>
            <a:prstDash val="solid"/>
            <a:round/>
            <a:headEnd len="sm" w="sm" type="none"/>
            <a:tailEnd len="sm" w="sm" type="none"/>
          </a:ln>
        </p:spPr>
      </p:cxnSp>
      <p:sp>
        <p:nvSpPr>
          <p:cNvPr id="1034" name="Google Shape;1034;p24"/>
          <p:cNvSpPr/>
          <p:nvPr/>
        </p:nvSpPr>
        <p:spPr>
          <a:xfrm>
            <a:off x="5780087" y="3640137"/>
            <a:ext cx="342899" cy="53974"/>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35" name="Google Shape;1035;p24"/>
          <p:cNvSpPr/>
          <p:nvPr/>
        </p:nvSpPr>
        <p:spPr>
          <a:xfrm>
            <a:off x="5776912" y="3576637"/>
            <a:ext cx="346074" cy="10318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036" name="Google Shape;1036;p24"/>
          <p:cNvGrpSpPr/>
          <p:nvPr/>
        </p:nvGrpSpPr>
        <p:grpSpPr>
          <a:xfrm>
            <a:off x="5861049" y="3598862"/>
            <a:ext cx="172675" cy="60325"/>
            <a:chOff x="2847" y="848"/>
            <a:chExt cx="141" cy="98"/>
          </a:xfrm>
        </p:grpSpPr>
        <p:cxnSp>
          <p:nvCxnSpPr>
            <p:cNvPr id="1037" name="Google Shape;1037;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038" name="Google Shape;1038;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39" name="Google Shape;1039;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1040" name="Google Shape;1040;p24"/>
          <p:cNvGrpSpPr/>
          <p:nvPr/>
        </p:nvGrpSpPr>
        <p:grpSpPr>
          <a:xfrm flipH="1" rot="10800000">
            <a:off x="5861049" y="3598862"/>
            <a:ext cx="172675" cy="58736"/>
            <a:chOff x="2847" y="848"/>
            <a:chExt cx="141" cy="98"/>
          </a:xfrm>
        </p:grpSpPr>
        <p:cxnSp>
          <p:nvCxnSpPr>
            <p:cNvPr id="1041" name="Google Shape;1041;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042" name="Google Shape;1042;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43" name="Google Shape;1043;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cxnSp>
        <p:nvCxnSpPr>
          <p:cNvPr id="1044" name="Google Shape;1044;p24"/>
          <p:cNvCxnSpPr/>
          <p:nvPr/>
        </p:nvCxnSpPr>
        <p:spPr>
          <a:xfrm flipH="1" rot="10800000">
            <a:off x="6978650" y="4005262"/>
            <a:ext cx="227013" cy="436562"/>
          </a:xfrm>
          <a:prstGeom prst="straightConnector1">
            <a:avLst/>
          </a:prstGeom>
          <a:noFill/>
          <a:ln cap="flat" cmpd="sng" w="9525">
            <a:solidFill>
              <a:schemeClr val="lt2"/>
            </a:solidFill>
            <a:prstDash val="solid"/>
            <a:round/>
            <a:headEnd len="sm" w="sm" type="none"/>
            <a:tailEnd len="sm" w="sm" type="none"/>
          </a:ln>
        </p:spPr>
      </p:cxnSp>
      <p:cxnSp>
        <p:nvCxnSpPr>
          <p:cNvPr id="1045" name="Google Shape;1045;p24"/>
          <p:cNvCxnSpPr/>
          <p:nvPr/>
        </p:nvCxnSpPr>
        <p:spPr>
          <a:xfrm>
            <a:off x="7102475" y="3743325"/>
            <a:ext cx="163513" cy="120649"/>
          </a:xfrm>
          <a:prstGeom prst="straightConnector1">
            <a:avLst/>
          </a:prstGeom>
          <a:noFill/>
          <a:ln cap="flat" cmpd="sng" w="9525">
            <a:solidFill>
              <a:schemeClr val="lt2"/>
            </a:solidFill>
            <a:prstDash val="solid"/>
            <a:round/>
            <a:headEnd len="sm" w="sm" type="none"/>
            <a:tailEnd len="sm" w="sm" type="none"/>
          </a:ln>
        </p:spPr>
      </p:cxnSp>
      <p:cxnSp>
        <p:nvCxnSpPr>
          <p:cNvPr id="1046" name="Google Shape;1046;p24"/>
          <p:cNvCxnSpPr/>
          <p:nvPr/>
        </p:nvCxnSpPr>
        <p:spPr>
          <a:xfrm>
            <a:off x="7199313" y="3663950"/>
            <a:ext cx="279399" cy="0"/>
          </a:xfrm>
          <a:prstGeom prst="straightConnector1">
            <a:avLst/>
          </a:prstGeom>
          <a:noFill/>
          <a:ln cap="flat" cmpd="sng" w="9525">
            <a:solidFill>
              <a:schemeClr val="lt2"/>
            </a:solidFill>
            <a:prstDash val="solid"/>
            <a:round/>
            <a:headEnd len="sm" w="sm" type="none"/>
            <a:tailEnd len="sm" w="sm" type="none"/>
          </a:ln>
        </p:spPr>
      </p:cxnSp>
      <p:cxnSp>
        <p:nvCxnSpPr>
          <p:cNvPr id="1047" name="Google Shape;1047;p24"/>
          <p:cNvCxnSpPr/>
          <p:nvPr/>
        </p:nvCxnSpPr>
        <p:spPr>
          <a:xfrm flipH="1" rot="10800000">
            <a:off x="7435850" y="3749675"/>
            <a:ext cx="134938" cy="104774"/>
          </a:xfrm>
          <a:prstGeom prst="straightConnector1">
            <a:avLst/>
          </a:prstGeom>
          <a:noFill/>
          <a:ln cap="flat" cmpd="sng" w="9525">
            <a:solidFill>
              <a:schemeClr val="lt2"/>
            </a:solidFill>
            <a:prstDash val="solid"/>
            <a:round/>
            <a:headEnd len="sm" w="sm" type="none"/>
            <a:tailEnd len="sm" w="sm" type="none"/>
          </a:ln>
        </p:spPr>
      </p:cxnSp>
      <p:cxnSp>
        <p:nvCxnSpPr>
          <p:cNvPr id="1048" name="Google Shape;1048;p24"/>
          <p:cNvCxnSpPr/>
          <p:nvPr/>
        </p:nvCxnSpPr>
        <p:spPr>
          <a:xfrm>
            <a:off x="6134100" y="3670300"/>
            <a:ext cx="679449" cy="0"/>
          </a:xfrm>
          <a:prstGeom prst="straightConnector1">
            <a:avLst/>
          </a:prstGeom>
          <a:noFill/>
          <a:ln cap="flat" cmpd="sng" w="9525">
            <a:solidFill>
              <a:schemeClr val="lt2"/>
            </a:solidFill>
            <a:prstDash val="solid"/>
            <a:round/>
            <a:headEnd len="sm" w="sm" type="none"/>
            <a:tailEnd len="sm" w="sm" type="none"/>
          </a:ln>
        </p:spPr>
      </p:cxnSp>
      <p:cxnSp>
        <p:nvCxnSpPr>
          <p:cNvPr id="1049" name="Google Shape;1049;p24"/>
          <p:cNvCxnSpPr/>
          <p:nvPr/>
        </p:nvCxnSpPr>
        <p:spPr>
          <a:xfrm>
            <a:off x="6429375" y="2517775"/>
            <a:ext cx="509588" cy="3174"/>
          </a:xfrm>
          <a:prstGeom prst="straightConnector1">
            <a:avLst/>
          </a:prstGeom>
          <a:noFill/>
          <a:ln cap="flat" cmpd="sng" w="9525">
            <a:solidFill>
              <a:schemeClr val="lt2"/>
            </a:solidFill>
            <a:prstDash val="solid"/>
            <a:round/>
            <a:headEnd len="sm" w="sm" type="none"/>
            <a:tailEnd len="sm" w="sm" type="none"/>
          </a:ln>
        </p:spPr>
      </p:cxnSp>
      <p:cxnSp>
        <p:nvCxnSpPr>
          <p:cNvPr id="1050" name="Google Shape;1050;p24"/>
          <p:cNvCxnSpPr/>
          <p:nvPr/>
        </p:nvCxnSpPr>
        <p:spPr>
          <a:xfrm>
            <a:off x="5995987" y="2346325"/>
            <a:ext cx="152399" cy="82550"/>
          </a:xfrm>
          <a:prstGeom prst="straightConnector1">
            <a:avLst/>
          </a:prstGeom>
          <a:noFill/>
          <a:ln cap="flat" cmpd="sng" w="9525">
            <a:solidFill>
              <a:schemeClr val="lt2"/>
            </a:solidFill>
            <a:prstDash val="solid"/>
            <a:round/>
            <a:headEnd len="sm" w="sm" type="none"/>
            <a:tailEnd len="sm" w="sm" type="none"/>
          </a:ln>
        </p:spPr>
      </p:cxnSp>
      <p:sp>
        <p:nvSpPr>
          <p:cNvPr id="1051" name="Google Shape;1051;p24"/>
          <p:cNvSpPr/>
          <p:nvPr/>
        </p:nvSpPr>
        <p:spPr>
          <a:xfrm>
            <a:off x="5316537" y="4352925"/>
            <a:ext cx="2979736" cy="1455738"/>
          </a:xfrm>
          <a:custGeom>
            <a:rect b="b" l="l" r="r" t="t"/>
            <a:pathLst>
              <a:path extrusionOk="0" h="120000" w="120000">
                <a:moveTo>
                  <a:pt x="56835" y="3009"/>
                </a:moveTo>
                <a:cubicBezTo>
                  <a:pt x="51401" y="5103"/>
                  <a:pt x="49291" y="12824"/>
                  <a:pt x="44240" y="14263"/>
                </a:cubicBezTo>
                <a:cubicBezTo>
                  <a:pt x="39190" y="15703"/>
                  <a:pt x="32669" y="10599"/>
                  <a:pt x="26531" y="11908"/>
                </a:cubicBezTo>
                <a:cubicBezTo>
                  <a:pt x="20394" y="13217"/>
                  <a:pt x="11124" y="16488"/>
                  <a:pt x="7160" y="22246"/>
                </a:cubicBezTo>
                <a:cubicBezTo>
                  <a:pt x="3260" y="28004"/>
                  <a:pt x="4219" y="38473"/>
                  <a:pt x="3196" y="46194"/>
                </a:cubicBezTo>
                <a:cubicBezTo>
                  <a:pt x="2173" y="53914"/>
                  <a:pt x="0" y="62682"/>
                  <a:pt x="895" y="69094"/>
                </a:cubicBezTo>
                <a:cubicBezTo>
                  <a:pt x="1854" y="75507"/>
                  <a:pt x="3644" y="79563"/>
                  <a:pt x="8886" y="85059"/>
                </a:cubicBezTo>
                <a:cubicBezTo>
                  <a:pt x="14128" y="90556"/>
                  <a:pt x="23782" y="97099"/>
                  <a:pt x="32285" y="102202"/>
                </a:cubicBezTo>
                <a:cubicBezTo>
                  <a:pt x="40788" y="107306"/>
                  <a:pt x="50442" y="113326"/>
                  <a:pt x="59648" y="115943"/>
                </a:cubicBezTo>
                <a:cubicBezTo>
                  <a:pt x="68854" y="118560"/>
                  <a:pt x="79659" y="119999"/>
                  <a:pt x="87586" y="117906"/>
                </a:cubicBezTo>
                <a:cubicBezTo>
                  <a:pt x="95514" y="115812"/>
                  <a:pt x="101907" y="109792"/>
                  <a:pt x="107149" y="103773"/>
                </a:cubicBezTo>
                <a:cubicBezTo>
                  <a:pt x="112392" y="97753"/>
                  <a:pt x="117826" y="94220"/>
                  <a:pt x="118913" y="81657"/>
                </a:cubicBezTo>
                <a:cubicBezTo>
                  <a:pt x="120000" y="69094"/>
                  <a:pt x="117314" y="40043"/>
                  <a:pt x="113542" y="28658"/>
                </a:cubicBezTo>
                <a:cubicBezTo>
                  <a:pt x="109770" y="17273"/>
                  <a:pt x="102226" y="17535"/>
                  <a:pt x="96089" y="13086"/>
                </a:cubicBezTo>
                <a:cubicBezTo>
                  <a:pt x="89952" y="8636"/>
                  <a:pt x="83239" y="3402"/>
                  <a:pt x="76718" y="1701"/>
                </a:cubicBezTo>
                <a:cubicBezTo>
                  <a:pt x="70197" y="0"/>
                  <a:pt x="62269" y="916"/>
                  <a:pt x="56835" y="3009"/>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052" name="Google Shape;1052;p24"/>
          <p:cNvCxnSpPr/>
          <p:nvPr/>
        </p:nvCxnSpPr>
        <p:spPr>
          <a:xfrm rot="-5400000">
            <a:off x="7551736" y="5089526"/>
            <a:ext cx="523874" cy="139699"/>
          </a:xfrm>
          <a:prstGeom prst="straightConnector1">
            <a:avLst/>
          </a:prstGeom>
          <a:noFill/>
          <a:ln cap="flat" cmpd="sng" w="12700">
            <a:solidFill>
              <a:schemeClr val="lt2"/>
            </a:solidFill>
            <a:prstDash val="solid"/>
            <a:round/>
            <a:headEnd len="sm" w="sm" type="none"/>
            <a:tailEnd len="sm" w="sm" type="none"/>
          </a:ln>
        </p:spPr>
      </p:cxnSp>
      <p:cxnSp>
        <p:nvCxnSpPr>
          <p:cNvPr id="1053" name="Google Shape;1053;p24"/>
          <p:cNvCxnSpPr/>
          <p:nvPr/>
        </p:nvCxnSpPr>
        <p:spPr>
          <a:xfrm flipH="1" rot="-5400000">
            <a:off x="7697788" y="5370512"/>
            <a:ext cx="3174" cy="85724"/>
          </a:xfrm>
          <a:prstGeom prst="straightConnector1">
            <a:avLst/>
          </a:prstGeom>
          <a:noFill/>
          <a:ln cap="flat" cmpd="sng" w="12700">
            <a:solidFill>
              <a:schemeClr val="lt2"/>
            </a:solidFill>
            <a:prstDash val="solid"/>
            <a:round/>
            <a:headEnd len="sm" w="sm" type="none"/>
            <a:tailEnd len="sm" w="sm" type="none"/>
          </a:ln>
        </p:spPr>
      </p:cxnSp>
      <p:cxnSp>
        <p:nvCxnSpPr>
          <p:cNvPr id="1054" name="Google Shape;1054;p24"/>
          <p:cNvCxnSpPr/>
          <p:nvPr/>
        </p:nvCxnSpPr>
        <p:spPr>
          <a:xfrm rot="10800000">
            <a:off x="7883525" y="5046662"/>
            <a:ext cx="0" cy="114300"/>
          </a:xfrm>
          <a:prstGeom prst="straightConnector1">
            <a:avLst/>
          </a:prstGeom>
          <a:noFill/>
          <a:ln cap="flat" cmpd="sng" w="12700">
            <a:solidFill>
              <a:schemeClr val="lt2"/>
            </a:solidFill>
            <a:prstDash val="solid"/>
            <a:round/>
            <a:headEnd len="sm" w="sm" type="none"/>
            <a:tailEnd len="sm" w="sm" type="none"/>
          </a:ln>
        </p:spPr>
      </p:cxnSp>
      <p:grpSp>
        <p:nvGrpSpPr>
          <p:cNvPr id="1055" name="Google Shape;1055;p24"/>
          <p:cNvGrpSpPr/>
          <p:nvPr/>
        </p:nvGrpSpPr>
        <p:grpSpPr>
          <a:xfrm>
            <a:off x="7462837" y="4756149"/>
            <a:ext cx="501650" cy="236538"/>
            <a:chOff x="4700" y="2995"/>
            <a:chExt cx="316" cy="149"/>
          </a:xfrm>
        </p:grpSpPr>
        <p:sp>
          <p:nvSpPr>
            <p:cNvPr id="1056" name="Google Shape;1056;p24"/>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057" name="Google Shape;1057;p24"/>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1058" name="Google Shape;1058;p24"/>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1059" name="Google Shape;1059;p24"/>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60" name="Google Shape;1060;p24"/>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061" name="Google Shape;1061;p24"/>
            <p:cNvGrpSpPr/>
            <p:nvPr/>
          </p:nvGrpSpPr>
          <p:grpSpPr>
            <a:xfrm>
              <a:off x="4775" y="3017"/>
              <a:ext cx="157" cy="56"/>
              <a:chOff x="2847" y="848"/>
              <a:chExt cx="141" cy="98"/>
            </a:xfrm>
          </p:grpSpPr>
          <p:cxnSp>
            <p:nvCxnSpPr>
              <p:cNvPr id="1062" name="Google Shape;1062;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063" name="Google Shape;1063;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64" name="Google Shape;1064;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1065" name="Google Shape;1065;p24"/>
            <p:cNvGrpSpPr/>
            <p:nvPr/>
          </p:nvGrpSpPr>
          <p:grpSpPr>
            <a:xfrm flipH="1" rot="10800000">
              <a:off x="4775" y="3016"/>
              <a:ext cx="157" cy="56"/>
              <a:chOff x="2847" y="848"/>
              <a:chExt cx="141" cy="98"/>
            </a:xfrm>
          </p:grpSpPr>
          <p:cxnSp>
            <p:nvCxnSpPr>
              <p:cNvPr id="1066" name="Google Shape;1066;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067" name="Google Shape;1067;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068" name="Google Shape;1068;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1069" name="Google Shape;1069;p24"/>
          <p:cNvGrpSpPr/>
          <p:nvPr/>
        </p:nvGrpSpPr>
        <p:grpSpPr>
          <a:xfrm>
            <a:off x="6646862" y="4479925"/>
            <a:ext cx="501649" cy="236299"/>
            <a:chOff x="3600" y="219"/>
            <a:chExt cx="359" cy="175"/>
          </a:xfrm>
        </p:grpSpPr>
        <p:sp>
          <p:nvSpPr>
            <p:cNvPr id="1070" name="Google Shape;1070;p24"/>
            <p:cNvSpPr/>
            <p:nvPr/>
          </p:nvSpPr>
          <p:spPr>
            <a:xfrm>
              <a:off x="3602" y="297"/>
              <a:ext cx="356"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071" name="Google Shape;1071;p24"/>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1072" name="Google Shape;1072;p24"/>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1073" name="Google Shape;1073;p24"/>
            <p:cNvSpPr/>
            <p:nvPr/>
          </p:nvSpPr>
          <p:spPr>
            <a:xfrm>
              <a:off x="3602" y="289"/>
              <a:ext cx="354" cy="5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74" name="Google Shape;1074;p24"/>
            <p:cNvSpPr/>
            <p:nvPr/>
          </p:nvSpPr>
          <p:spPr>
            <a:xfrm>
              <a:off x="3600" y="219"/>
              <a:ext cx="356" cy="112"/>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075" name="Google Shape;1075;p24"/>
            <p:cNvGrpSpPr/>
            <p:nvPr/>
          </p:nvGrpSpPr>
          <p:grpSpPr>
            <a:xfrm>
              <a:off x="3685" y="243"/>
              <a:ext cx="178" cy="66"/>
              <a:chOff x="2847" y="848"/>
              <a:chExt cx="141" cy="98"/>
            </a:xfrm>
          </p:grpSpPr>
          <p:cxnSp>
            <p:nvCxnSpPr>
              <p:cNvPr id="1076" name="Google Shape;1076;p24"/>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077" name="Google Shape;1077;p2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78" name="Google Shape;1078;p24"/>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1079" name="Google Shape;1079;p24"/>
            <p:cNvGrpSpPr/>
            <p:nvPr/>
          </p:nvGrpSpPr>
          <p:grpSpPr>
            <a:xfrm flipH="1" rot="10800000">
              <a:off x="3685" y="243"/>
              <a:ext cx="178" cy="66"/>
              <a:chOff x="2847" y="848"/>
              <a:chExt cx="141" cy="98"/>
            </a:xfrm>
          </p:grpSpPr>
          <p:cxnSp>
            <p:nvCxnSpPr>
              <p:cNvPr id="1080" name="Google Shape;1080;p24"/>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081" name="Google Shape;1081;p2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82" name="Google Shape;1082;p24"/>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grpSp>
        <p:nvGrpSpPr>
          <p:cNvPr id="1083" name="Google Shape;1083;p24"/>
          <p:cNvGrpSpPr/>
          <p:nvPr/>
        </p:nvGrpSpPr>
        <p:grpSpPr>
          <a:xfrm>
            <a:off x="5981699" y="4784725"/>
            <a:ext cx="501649" cy="236299"/>
            <a:chOff x="3600" y="219"/>
            <a:chExt cx="359" cy="175"/>
          </a:xfrm>
        </p:grpSpPr>
        <p:sp>
          <p:nvSpPr>
            <p:cNvPr id="1084" name="Google Shape;1084;p24"/>
            <p:cNvSpPr/>
            <p:nvPr/>
          </p:nvSpPr>
          <p:spPr>
            <a:xfrm>
              <a:off x="3602" y="297"/>
              <a:ext cx="356"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085" name="Google Shape;1085;p24"/>
            <p:cNvCxnSpPr/>
            <p:nvPr/>
          </p:nvCxnSpPr>
          <p:spPr>
            <a:xfrm>
              <a:off x="3602" y="289"/>
              <a:ext cx="0" cy="59"/>
            </a:xfrm>
            <a:prstGeom prst="straightConnector1">
              <a:avLst/>
            </a:prstGeom>
            <a:noFill/>
            <a:ln cap="flat" cmpd="sng" w="12700">
              <a:solidFill>
                <a:schemeClr val="dk1"/>
              </a:solidFill>
              <a:prstDash val="solid"/>
              <a:round/>
              <a:headEnd len="sm" w="sm" type="none"/>
              <a:tailEnd len="sm" w="sm" type="none"/>
            </a:ln>
          </p:spPr>
        </p:cxnSp>
        <p:cxnSp>
          <p:nvCxnSpPr>
            <p:cNvPr id="1086" name="Google Shape;1086;p24"/>
            <p:cNvCxnSpPr/>
            <p:nvPr/>
          </p:nvCxnSpPr>
          <p:spPr>
            <a:xfrm>
              <a:off x="3959" y="289"/>
              <a:ext cx="0" cy="59"/>
            </a:xfrm>
            <a:prstGeom prst="straightConnector1">
              <a:avLst/>
            </a:prstGeom>
            <a:noFill/>
            <a:ln cap="flat" cmpd="sng" w="12700">
              <a:solidFill>
                <a:schemeClr val="dk1"/>
              </a:solidFill>
              <a:prstDash val="solid"/>
              <a:round/>
              <a:headEnd len="sm" w="sm" type="none"/>
              <a:tailEnd len="sm" w="sm" type="none"/>
            </a:ln>
          </p:spPr>
        </p:cxnSp>
        <p:sp>
          <p:nvSpPr>
            <p:cNvPr id="1087" name="Google Shape;1087;p24"/>
            <p:cNvSpPr/>
            <p:nvPr/>
          </p:nvSpPr>
          <p:spPr>
            <a:xfrm>
              <a:off x="3602" y="289"/>
              <a:ext cx="354" cy="5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8" name="Google Shape;1088;p24"/>
            <p:cNvSpPr/>
            <p:nvPr/>
          </p:nvSpPr>
          <p:spPr>
            <a:xfrm>
              <a:off x="3600" y="219"/>
              <a:ext cx="356" cy="112"/>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089" name="Google Shape;1089;p24"/>
            <p:cNvGrpSpPr/>
            <p:nvPr/>
          </p:nvGrpSpPr>
          <p:grpSpPr>
            <a:xfrm>
              <a:off x="3685" y="243"/>
              <a:ext cx="178" cy="66"/>
              <a:chOff x="2847" y="848"/>
              <a:chExt cx="141" cy="98"/>
            </a:xfrm>
          </p:grpSpPr>
          <p:cxnSp>
            <p:nvCxnSpPr>
              <p:cNvPr id="1090" name="Google Shape;1090;p24"/>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091" name="Google Shape;1091;p2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92" name="Google Shape;1092;p24"/>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nvGrpSpPr>
            <p:cNvPr id="1093" name="Google Shape;1093;p24"/>
            <p:cNvGrpSpPr/>
            <p:nvPr/>
          </p:nvGrpSpPr>
          <p:grpSpPr>
            <a:xfrm flipH="1" rot="10800000">
              <a:off x="3685" y="243"/>
              <a:ext cx="178" cy="66"/>
              <a:chOff x="2847" y="848"/>
              <a:chExt cx="141" cy="98"/>
            </a:xfrm>
          </p:grpSpPr>
          <p:cxnSp>
            <p:nvCxnSpPr>
              <p:cNvPr id="1094" name="Google Shape;1094;p24"/>
              <p:cNvCxnSpPr/>
              <p:nvPr/>
            </p:nvCxnSpPr>
            <p:spPr>
              <a:xfrm flipH="1" rot="10800000">
                <a:off x="2847" y="848"/>
                <a:ext cx="50" cy="1"/>
              </a:xfrm>
              <a:prstGeom prst="straightConnector1">
                <a:avLst/>
              </a:prstGeom>
              <a:noFill/>
              <a:ln cap="flat" cmpd="sng" w="28575">
                <a:solidFill>
                  <a:schemeClr val="dk1"/>
                </a:solidFill>
                <a:prstDash val="solid"/>
                <a:round/>
                <a:headEnd len="sm" w="sm" type="none"/>
                <a:tailEnd len="sm" w="sm" type="none"/>
              </a:ln>
            </p:spPr>
          </p:cxnSp>
          <p:cxnSp>
            <p:nvCxnSpPr>
              <p:cNvPr id="1095" name="Google Shape;1095;p2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96" name="Google Shape;1096;p24"/>
              <p:cNvCxnSpPr/>
              <p:nvPr/>
            </p:nvCxnSpPr>
            <p:spPr>
              <a:xfrm>
                <a:off x="2894" y="850"/>
                <a:ext cx="52" cy="95"/>
              </a:xfrm>
              <a:prstGeom prst="straightConnector1">
                <a:avLst/>
              </a:prstGeom>
              <a:noFill/>
              <a:ln cap="flat" cmpd="sng" w="28575">
                <a:solidFill>
                  <a:schemeClr val="dk1"/>
                </a:solidFill>
                <a:prstDash val="solid"/>
                <a:round/>
                <a:headEnd len="sm" w="sm" type="none"/>
                <a:tailEnd len="sm" w="sm" type="none"/>
              </a:ln>
            </p:spPr>
          </p:cxnSp>
        </p:grpSp>
      </p:grpSp>
      <p:cxnSp>
        <p:nvCxnSpPr>
          <p:cNvPr id="1097" name="Google Shape;1097;p24"/>
          <p:cNvCxnSpPr/>
          <p:nvPr/>
        </p:nvCxnSpPr>
        <p:spPr>
          <a:xfrm>
            <a:off x="7096125" y="4691062"/>
            <a:ext cx="358775" cy="120649"/>
          </a:xfrm>
          <a:prstGeom prst="straightConnector1">
            <a:avLst/>
          </a:prstGeom>
          <a:noFill/>
          <a:ln cap="flat" cmpd="sng" w="9525">
            <a:solidFill>
              <a:schemeClr val="lt2"/>
            </a:solidFill>
            <a:prstDash val="solid"/>
            <a:round/>
            <a:headEnd len="sm" w="sm" type="none"/>
            <a:tailEnd len="sm" w="sm" type="none"/>
          </a:ln>
        </p:spPr>
      </p:cxnSp>
      <p:cxnSp>
        <p:nvCxnSpPr>
          <p:cNvPr id="1098" name="Google Shape;1098;p24"/>
          <p:cNvCxnSpPr/>
          <p:nvPr/>
        </p:nvCxnSpPr>
        <p:spPr>
          <a:xfrm flipH="1" rot="10800000">
            <a:off x="6443662" y="4703762"/>
            <a:ext cx="277811" cy="109537"/>
          </a:xfrm>
          <a:prstGeom prst="straightConnector1">
            <a:avLst/>
          </a:prstGeom>
          <a:noFill/>
          <a:ln cap="flat" cmpd="sng" w="9525">
            <a:solidFill>
              <a:schemeClr val="lt2"/>
            </a:solidFill>
            <a:prstDash val="solid"/>
            <a:round/>
            <a:headEnd len="sm" w="sm" type="none"/>
            <a:tailEnd len="sm" w="sm" type="none"/>
          </a:ln>
        </p:spPr>
      </p:cxnSp>
      <p:cxnSp>
        <p:nvCxnSpPr>
          <p:cNvPr id="1099" name="Google Shape;1099;p24"/>
          <p:cNvCxnSpPr/>
          <p:nvPr/>
        </p:nvCxnSpPr>
        <p:spPr>
          <a:xfrm>
            <a:off x="6486525" y="4906962"/>
            <a:ext cx="971550" cy="0"/>
          </a:xfrm>
          <a:prstGeom prst="straightConnector1">
            <a:avLst/>
          </a:prstGeom>
          <a:noFill/>
          <a:ln cap="flat" cmpd="sng" w="9525">
            <a:solidFill>
              <a:schemeClr val="lt2"/>
            </a:solidFill>
            <a:prstDash val="solid"/>
            <a:round/>
            <a:headEnd len="sm" w="sm" type="none"/>
            <a:tailEnd len="sm" w="sm" type="none"/>
          </a:ln>
        </p:spPr>
      </p:cxnSp>
      <p:cxnSp>
        <p:nvCxnSpPr>
          <p:cNvPr id="1100" name="Google Shape;1100;p24"/>
          <p:cNvCxnSpPr/>
          <p:nvPr/>
        </p:nvCxnSpPr>
        <p:spPr>
          <a:xfrm flipH="1">
            <a:off x="5781674" y="4652962"/>
            <a:ext cx="254000" cy="469899"/>
          </a:xfrm>
          <a:prstGeom prst="straightConnector1">
            <a:avLst/>
          </a:prstGeom>
          <a:noFill/>
          <a:ln cap="flat" cmpd="sng" w="9525">
            <a:solidFill>
              <a:schemeClr val="lt2"/>
            </a:solidFill>
            <a:prstDash val="solid"/>
            <a:round/>
            <a:headEnd len="sm" w="sm" type="none"/>
            <a:tailEnd len="sm" w="sm" type="none"/>
          </a:ln>
        </p:spPr>
      </p:cxnSp>
      <p:cxnSp>
        <p:nvCxnSpPr>
          <p:cNvPr id="1101" name="Google Shape;1101;p24"/>
          <p:cNvCxnSpPr/>
          <p:nvPr/>
        </p:nvCxnSpPr>
        <p:spPr>
          <a:xfrm>
            <a:off x="5807075" y="4703762"/>
            <a:ext cx="196850" cy="0"/>
          </a:xfrm>
          <a:prstGeom prst="straightConnector1">
            <a:avLst/>
          </a:prstGeom>
          <a:noFill/>
          <a:ln cap="flat" cmpd="sng" w="9525">
            <a:solidFill>
              <a:schemeClr val="lt2"/>
            </a:solidFill>
            <a:prstDash val="solid"/>
            <a:round/>
            <a:headEnd len="sm" w="sm" type="none"/>
            <a:tailEnd len="sm" w="sm" type="none"/>
          </a:ln>
        </p:spPr>
      </p:cxnSp>
      <p:cxnSp>
        <p:nvCxnSpPr>
          <p:cNvPr id="1102" name="Google Shape;1102;p24"/>
          <p:cNvCxnSpPr/>
          <p:nvPr/>
        </p:nvCxnSpPr>
        <p:spPr>
          <a:xfrm>
            <a:off x="5667375" y="5040312"/>
            <a:ext cx="153988" cy="0"/>
          </a:xfrm>
          <a:prstGeom prst="straightConnector1">
            <a:avLst/>
          </a:prstGeom>
          <a:noFill/>
          <a:ln cap="flat" cmpd="sng" w="9525">
            <a:solidFill>
              <a:schemeClr val="lt2"/>
            </a:solidFill>
            <a:prstDash val="solid"/>
            <a:round/>
            <a:headEnd len="sm" w="sm" type="none"/>
            <a:tailEnd len="sm" w="sm" type="none"/>
          </a:ln>
        </p:spPr>
      </p:cxnSp>
      <p:cxnSp>
        <p:nvCxnSpPr>
          <p:cNvPr id="1103" name="Google Shape;1103;p24"/>
          <p:cNvCxnSpPr/>
          <p:nvPr/>
        </p:nvCxnSpPr>
        <p:spPr>
          <a:xfrm>
            <a:off x="5919787" y="5119687"/>
            <a:ext cx="490537" cy="0"/>
          </a:xfrm>
          <a:prstGeom prst="straightConnector1">
            <a:avLst/>
          </a:prstGeom>
          <a:noFill/>
          <a:ln cap="flat" cmpd="sng" w="9525">
            <a:solidFill>
              <a:schemeClr val="lt2"/>
            </a:solidFill>
            <a:prstDash val="solid"/>
            <a:round/>
            <a:headEnd len="sm" w="sm" type="none"/>
            <a:tailEnd len="sm" w="sm" type="none"/>
          </a:ln>
        </p:spPr>
      </p:cxnSp>
      <p:cxnSp>
        <p:nvCxnSpPr>
          <p:cNvPr id="1104" name="Google Shape;1104;p24"/>
          <p:cNvCxnSpPr/>
          <p:nvPr/>
        </p:nvCxnSpPr>
        <p:spPr>
          <a:xfrm flipH="1">
            <a:off x="6159500" y="5027612"/>
            <a:ext cx="53974" cy="85724"/>
          </a:xfrm>
          <a:prstGeom prst="straightConnector1">
            <a:avLst/>
          </a:prstGeom>
          <a:noFill/>
          <a:ln cap="flat" cmpd="sng" w="9525">
            <a:solidFill>
              <a:schemeClr val="lt2"/>
            </a:solidFill>
            <a:prstDash val="solid"/>
            <a:round/>
            <a:headEnd len="sm" w="sm" type="none"/>
            <a:tailEnd len="sm" w="sm" type="none"/>
          </a:ln>
        </p:spPr>
      </p:cxnSp>
      <p:cxnSp>
        <p:nvCxnSpPr>
          <p:cNvPr id="1105" name="Google Shape;1105;p24"/>
          <p:cNvCxnSpPr/>
          <p:nvPr/>
        </p:nvCxnSpPr>
        <p:spPr>
          <a:xfrm>
            <a:off x="5972175" y="5116512"/>
            <a:ext cx="1587" cy="82550"/>
          </a:xfrm>
          <a:prstGeom prst="straightConnector1">
            <a:avLst/>
          </a:prstGeom>
          <a:noFill/>
          <a:ln cap="flat" cmpd="sng" w="9525">
            <a:solidFill>
              <a:schemeClr val="lt2"/>
            </a:solidFill>
            <a:prstDash val="solid"/>
            <a:round/>
            <a:headEnd len="sm" w="sm" type="none"/>
            <a:tailEnd len="sm" w="sm" type="none"/>
          </a:ln>
        </p:spPr>
      </p:cxnSp>
      <p:cxnSp>
        <p:nvCxnSpPr>
          <p:cNvPr id="1106" name="Google Shape;1106;p24"/>
          <p:cNvCxnSpPr/>
          <p:nvPr/>
        </p:nvCxnSpPr>
        <p:spPr>
          <a:xfrm rot="10800000">
            <a:off x="6369050" y="5124450"/>
            <a:ext cx="0" cy="76199"/>
          </a:xfrm>
          <a:prstGeom prst="straightConnector1">
            <a:avLst/>
          </a:prstGeom>
          <a:noFill/>
          <a:ln cap="flat" cmpd="sng" w="9525">
            <a:solidFill>
              <a:schemeClr val="lt2"/>
            </a:solidFill>
            <a:prstDash val="solid"/>
            <a:round/>
            <a:headEnd len="sm" w="sm" type="none"/>
            <a:tailEnd len="sm" w="sm" type="none"/>
          </a:ln>
        </p:spPr>
      </p:cxnSp>
      <p:cxnSp>
        <p:nvCxnSpPr>
          <p:cNvPr id="1107" name="Google Shape;1107;p24"/>
          <p:cNvCxnSpPr/>
          <p:nvPr/>
        </p:nvCxnSpPr>
        <p:spPr>
          <a:xfrm>
            <a:off x="6450012" y="4983162"/>
            <a:ext cx="503236" cy="269874"/>
          </a:xfrm>
          <a:prstGeom prst="straightConnector1">
            <a:avLst/>
          </a:prstGeom>
          <a:noFill/>
          <a:ln cap="flat" cmpd="sng" w="9525">
            <a:solidFill>
              <a:schemeClr val="lt2"/>
            </a:solidFill>
            <a:prstDash val="solid"/>
            <a:round/>
            <a:headEnd len="sm" w="sm" type="none"/>
            <a:tailEnd len="sm" w="sm" type="none"/>
          </a:ln>
        </p:spPr>
      </p:cxnSp>
      <p:cxnSp>
        <p:nvCxnSpPr>
          <p:cNvPr id="1108" name="Google Shape;1108;p24"/>
          <p:cNvCxnSpPr/>
          <p:nvPr/>
        </p:nvCxnSpPr>
        <p:spPr>
          <a:xfrm>
            <a:off x="5899150" y="4918075"/>
            <a:ext cx="80962" cy="0"/>
          </a:xfrm>
          <a:prstGeom prst="straightConnector1">
            <a:avLst/>
          </a:prstGeom>
          <a:noFill/>
          <a:ln cap="flat" cmpd="sng" w="9525">
            <a:solidFill>
              <a:schemeClr val="lt2"/>
            </a:solidFill>
            <a:prstDash val="solid"/>
            <a:round/>
            <a:headEnd len="sm" w="sm" type="none"/>
            <a:tailEnd len="sm" w="sm" type="none"/>
          </a:ln>
        </p:spPr>
      </p:cxnSp>
      <p:grpSp>
        <p:nvGrpSpPr>
          <p:cNvPr id="1109" name="Google Shape;1109;p24"/>
          <p:cNvGrpSpPr/>
          <p:nvPr/>
        </p:nvGrpSpPr>
        <p:grpSpPr>
          <a:xfrm>
            <a:off x="5084762" y="1677988"/>
            <a:ext cx="3021012" cy="3978858"/>
            <a:chOff x="-1203" y="1352"/>
            <a:chExt cx="1903" cy="2505"/>
          </a:xfrm>
        </p:grpSpPr>
        <p:grpSp>
          <p:nvGrpSpPr>
            <p:cNvPr id="1110" name="Google Shape;1110;p24"/>
            <p:cNvGrpSpPr/>
            <p:nvPr/>
          </p:nvGrpSpPr>
          <p:grpSpPr>
            <a:xfrm>
              <a:off x="-1203" y="1646"/>
              <a:ext cx="437" cy="113"/>
              <a:chOff x="3071" y="738"/>
              <a:chExt cx="653" cy="145"/>
            </a:xfrm>
          </p:grpSpPr>
          <p:pic>
            <p:nvPicPr>
              <p:cNvPr descr="lgv_fqmg[1]" id="1111" name="Google Shape;1111;p24"/>
              <p:cNvPicPr preferRelativeResize="0"/>
              <p:nvPr/>
            </p:nvPicPr>
            <p:blipFill rotWithShape="1">
              <a:blip r:embed="rId3">
                <a:alphaModFix/>
              </a:blip>
              <a:srcRect b="0" l="0" r="0" t="0"/>
              <a:stretch/>
            </p:blipFill>
            <p:spPr>
              <a:xfrm flipH="1">
                <a:off x="3237" y="738"/>
                <a:ext cx="487" cy="145"/>
              </a:xfrm>
              <a:prstGeom prst="rect">
                <a:avLst/>
              </a:prstGeom>
              <a:noFill/>
              <a:ln>
                <a:noFill/>
              </a:ln>
            </p:spPr>
          </p:pic>
          <p:cxnSp>
            <p:nvCxnSpPr>
              <p:cNvPr id="1112" name="Google Shape;1112;p24"/>
              <p:cNvCxnSpPr/>
              <p:nvPr/>
            </p:nvCxnSpPr>
            <p:spPr>
              <a:xfrm rot="10800000">
                <a:off x="3104" y="784"/>
                <a:ext cx="88" cy="0"/>
              </a:xfrm>
              <a:prstGeom prst="straightConnector1">
                <a:avLst/>
              </a:prstGeom>
              <a:noFill/>
              <a:ln cap="flat" cmpd="sng" w="9525">
                <a:solidFill>
                  <a:schemeClr val="dk1"/>
                </a:solidFill>
                <a:prstDash val="solid"/>
                <a:round/>
                <a:headEnd len="sm" w="sm" type="none"/>
                <a:tailEnd len="sm" w="sm" type="none"/>
              </a:ln>
            </p:spPr>
          </p:cxnSp>
          <p:cxnSp>
            <p:nvCxnSpPr>
              <p:cNvPr id="1113" name="Google Shape;1113;p24"/>
              <p:cNvCxnSpPr/>
              <p:nvPr/>
            </p:nvCxnSpPr>
            <p:spPr>
              <a:xfrm rot="10800000">
                <a:off x="3071" y="759"/>
                <a:ext cx="144" cy="0"/>
              </a:xfrm>
              <a:prstGeom prst="straightConnector1">
                <a:avLst/>
              </a:prstGeom>
              <a:noFill/>
              <a:ln cap="flat" cmpd="sng" w="9525">
                <a:solidFill>
                  <a:schemeClr val="dk1"/>
                </a:solidFill>
                <a:prstDash val="solid"/>
                <a:round/>
                <a:headEnd len="sm" w="sm" type="none"/>
                <a:tailEnd len="sm" w="sm" type="none"/>
              </a:ln>
            </p:spPr>
          </p:cxnSp>
        </p:grpSp>
        <p:pic>
          <p:nvPicPr>
            <p:cNvPr descr="imgyjavg[1]" id="1114" name="Google Shape;1114;p24"/>
            <p:cNvPicPr preferRelativeResize="0"/>
            <p:nvPr/>
          </p:nvPicPr>
          <p:blipFill rotWithShape="1">
            <a:blip r:embed="rId4">
              <a:alphaModFix/>
            </a:blip>
            <a:srcRect b="0" l="0" r="0" t="0"/>
            <a:stretch/>
          </p:blipFill>
          <p:spPr>
            <a:xfrm>
              <a:off x="-1027" y="1465"/>
              <a:ext cx="231" cy="168"/>
            </a:xfrm>
            <a:prstGeom prst="rect">
              <a:avLst/>
            </a:prstGeom>
            <a:noFill/>
            <a:ln>
              <a:noFill/>
            </a:ln>
          </p:spPr>
        </p:pic>
        <p:grpSp>
          <p:nvGrpSpPr>
            <p:cNvPr id="1115" name="Google Shape;1115;p24"/>
            <p:cNvGrpSpPr/>
            <p:nvPr/>
          </p:nvGrpSpPr>
          <p:grpSpPr>
            <a:xfrm>
              <a:off x="-545" y="1352"/>
              <a:ext cx="254" cy="268"/>
              <a:chOff x="2870" y="1518"/>
              <a:chExt cx="290" cy="319"/>
            </a:xfrm>
          </p:grpSpPr>
          <p:pic>
            <p:nvPicPr>
              <p:cNvPr id="1116" name="Google Shape;1116;p24"/>
              <p:cNvPicPr preferRelativeResize="0"/>
              <p:nvPr/>
            </p:nvPicPr>
            <p:blipFill rotWithShape="1">
              <a:blip r:embed="rId5">
                <a:alphaModFix/>
              </a:blip>
              <a:srcRect b="0" l="0" r="0" t="0"/>
              <a:stretch/>
            </p:blipFill>
            <p:spPr>
              <a:xfrm>
                <a:off x="2870" y="1518"/>
                <a:ext cx="272" cy="282"/>
              </a:xfrm>
              <a:prstGeom prst="rect">
                <a:avLst/>
              </a:prstGeom>
              <a:noFill/>
              <a:ln>
                <a:noFill/>
              </a:ln>
            </p:spPr>
          </p:pic>
          <p:pic>
            <p:nvPicPr>
              <p:cNvPr id="1117" name="Google Shape;1117;p24"/>
              <p:cNvPicPr preferRelativeResize="0"/>
              <p:nvPr/>
            </p:nvPicPr>
            <p:blipFill rotWithShape="1">
              <a:blip r:embed="rId6">
                <a:alphaModFix/>
              </a:blip>
              <a:srcRect b="0" l="0" r="0" t="0"/>
              <a:stretch/>
            </p:blipFill>
            <p:spPr>
              <a:xfrm>
                <a:off x="2912" y="1602"/>
                <a:ext cx="248" cy="235"/>
              </a:xfrm>
              <a:prstGeom prst="rect">
                <a:avLst/>
              </a:prstGeom>
              <a:noFill/>
              <a:ln>
                <a:noFill/>
              </a:ln>
            </p:spPr>
          </p:pic>
        </p:grpSp>
        <p:grpSp>
          <p:nvGrpSpPr>
            <p:cNvPr id="1118" name="Google Shape;1118;p24"/>
            <p:cNvGrpSpPr/>
            <p:nvPr/>
          </p:nvGrpSpPr>
          <p:grpSpPr>
            <a:xfrm>
              <a:off x="-1001" y="2262"/>
              <a:ext cx="207" cy="223"/>
              <a:chOff x="2870" y="1518"/>
              <a:chExt cx="290" cy="319"/>
            </a:xfrm>
          </p:grpSpPr>
          <p:pic>
            <p:nvPicPr>
              <p:cNvPr id="1119" name="Google Shape;1119;p24"/>
              <p:cNvPicPr preferRelativeResize="0"/>
              <p:nvPr/>
            </p:nvPicPr>
            <p:blipFill rotWithShape="1">
              <a:blip r:embed="rId7">
                <a:alphaModFix/>
              </a:blip>
              <a:srcRect b="0" l="0" r="0" t="0"/>
              <a:stretch/>
            </p:blipFill>
            <p:spPr>
              <a:xfrm>
                <a:off x="2870" y="1518"/>
                <a:ext cx="272" cy="282"/>
              </a:xfrm>
              <a:prstGeom prst="rect">
                <a:avLst/>
              </a:prstGeom>
              <a:noFill/>
              <a:ln>
                <a:noFill/>
              </a:ln>
            </p:spPr>
          </p:pic>
          <p:pic>
            <p:nvPicPr>
              <p:cNvPr id="1120" name="Google Shape;1120;p24"/>
              <p:cNvPicPr preferRelativeResize="0"/>
              <p:nvPr/>
            </p:nvPicPr>
            <p:blipFill rotWithShape="1">
              <a:blip r:embed="rId8">
                <a:alphaModFix/>
              </a:blip>
              <a:srcRect b="0" l="0" r="0" t="0"/>
              <a:stretch/>
            </p:blipFill>
            <p:spPr>
              <a:xfrm>
                <a:off x="2912" y="1602"/>
                <a:ext cx="248" cy="235"/>
              </a:xfrm>
              <a:prstGeom prst="rect">
                <a:avLst/>
              </a:prstGeom>
              <a:noFill/>
              <a:ln>
                <a:noFill/>
              </a:ln>
            </p:spPr>
          </p:pic>
        </p:grpSp>
        <p:pic>
          <p:nvPicPr>
            <p:cNvPr id="1121" name="Google Shape;1121;p24"/>
            <p:cNvPicPr preferRelativeResize="0"/>
            <p:nvPr/>
          </p:nvPicPr>
          <p:blipFill rotWithShape="1">
            <a:blip r:embed="rId9">
              <a:alphaModFix/>
            </a:blip>
            <a:srcRect b="0" l="0" r="0" t="0"/>
            <a:stretch/>
          </p:blipFill>
          <p:spPr>
            <a:xfrm>
              <a:off x="-732" y="2288"/>
              <a:ext cx="207" cy="173"/>
            </a:xfrm>
            <a:prstGeom prst="rect">
              <a:avLst/>
            </a:prstGeom>
            <a:noFill/>
            <a:ln>
              <a:noFill/>
            </a:ln>
          </p:spPr>
        </p:pic>
        <p:grpSp>
          <p:nvGrpSpPr>
            <p:cNvPr id="1122" name="Google Shape;1122;p24"/>
            <p:cNvGrpSpPr/>
            <p:nvPr/>
          </p:nvGrpSpPr>
          <p:grpSpPr>
            <a:xfrm>
              <a:off x="309" y="3575"/>
              <a:ext cx="124" cy="230"/>
              <a:chOff x="4179" y="782"/>
              <a:chExt cx="150" cy="307"/>
            </a:xfrm>
          </p:grpSpPr>
          <p:sp>
            <p:nvSpPr>
              <p:cNvPr id="1123" name="Google Shape;1123;p24"/>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24" name="Google Shape;1124;p24"/>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25" name="Google Shape;1125;p24"/>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26" name="Google Shape;1126;p24"/>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127" name="Google Shape;1127;p24"/>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128" name="Google Shape;1128;p24"/>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129" name="Google Shape;1129;p24"/>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30" name="Google Shape;1130;p24"/>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pic>
          <p:nvPicPr>
            <p:cNvPr id="1131" name="Google Shape;1131;p24"/>
            <p:cNvPicPr preferRelativeResize="0"/>
            <p:nvPr/>
          </p:nvPicPr>
          <p:blipFill rotWithShape="1">
            <a:blip r:embed="rId10">
              <a:alphaModFix/>
            </a:blip>
            <a:srcRect b="0" l="0" r="0" t="0"/>
            <a:stretch/>
          </p:blipFill>
          <p:spPr>
            <a:xfrm>
              <a:off x="-975" y="3384"/>
              <a:ext cx="216" cy="179"/>
            </a:xfrm>
            <a:prstGeom prst="rect">
              <a:avLst/>
            </a:prstGeom>
            <a:noFill/>
            <a:ln>
              <a:noFill/>
            </a:ln>
          </p:spPr>
        </p:pic>
        <p:pic>
          <p:nvPicPr>
            <p:cNvPr id="1132" name="Google Shape;1132;p24"/>
            <p:cNvPicPr preferRelativeResize="0"/>
            <p:nvPr/>
          </p:nvPicPr>
          <p:blipFill rotWithShape="1">
            <a:blip r:embed="rId10">
              <a:alphaModFix/>
            </a:blip>
            <a:srcRect b="0" l="0" r="0" t="0"/>
            <a:stretch/>
          </p:blipFill>
          <p:spPr>
            <a:xfrm>
              <a:off x="-871" y="3184"/>
              <a:ext cx="216" cy="179"/>
            </a:xfrm>
            <a:prstGeom prst="rect">
              <a:avLst/>
            </a:prstGeom>
            <a:noFill/>
            <a:ln>
              <a:noFill/>
            </a:ln>
          </p:spPr>
        </p:pic>
        <p:pic>
          <p:nvPicPr>
            <p:cNvPr id="1133" name="Google Shape;1133;p24"/>
            <p:cNvPicPr preferRelativeResize="0"/>
            <p:nvPr/>
          </p:nvPicPr>
          <p:blipFill rotWithShape="1">
            <a:blip r:embed="rId10">
              <a:alphaModFix/>
            </a:blip>
            <a:srcRect b="0" l="0" r="0" t="0"/>
            <a:stretch/>
          </p:blipFill>
          <p:spPr>
            <a:xfrm>
              <a:off x="-703" y="3543"/>
              <a:ext cx="216" cy="179"/>
            </a:xfrm>
            <a:prstGeom prst="rect">
              <a:avLst/>
            </a:prstGeom>
            <a:noFill/>
            <a:ln>
              <a:noFill/>
            </a:ln>
          </p:spPr>
        </p:pic>
        <p:pic>
          <p:nvPicPr>
            <p:cNvPr id="1134" name="Google Shape;1134;p24"/>
            <p:cNvPicPr preferRelativeResize="0"/>
            <p:nvPr/>
          </p:nvPicPr>
          <p:blipFill rotWithShape="1">
            <a:blip r:embed="rId10">
              <a:alphaModFix/>
            </a:blip>
            <a:srcRect b="0" l="0" r="0" t="0"/>
            <a:stretch/>
          </p:blipFill>
          <p:spPr>
            <a:xfrm>
              <a:off x="-488" y="3545"/>
              <a:ext cx="216" cy="179"/>
            </a:xfrm>
            <a:prstGeom prst="rect">
              <a:avLst/>
            </a:prstGeom>
            <a:noFill/>
            <a:ln>
              <a:noFill/>
            </a:ln>
          </p:spPr>
        </p:pic>
        <p:grpSp>
          <p:nvGrpSpPr>
            <p:cNvPr id="1135" name="Google Shape;1135;p24"/>
            <p:cNvGrpSpPr/>
            <p:nvPr/>
          </p:nvGrpSpPr>
          <p:grpSpPr>
            <a:xfrm>
              <a:off x="83" y="3625"/>
              <a:ext cx="170" cy="214"/>
              <a:chOff x="2870" y="1518"/>
              <a:chExt cx="290" cy="319"/>
            </a:xfrm>
          </p:grpSpPr>
          <p:pic>
            <p:nvPicPr>
              <p:cNvPr id="1136" name="Google Shape;1136;p24"/>
              <p:cNvPicPr preferRelativeResize="0"/>
              <p:nvPr/>
            </p:nvPicPr>
            <p:blipFill rotWithShape="1">
              <a:blip r:embed="rId11">
                <a:alphaModFix/>
              </a:blip>
              <a:srcRect b="0" l="0" r="0" t="0"/>
              <a:stretch/>
            </p:blipFill>
            <p:spPr>
              <a:xfrm>
                <a:off x="2870" y="1518"/>
                <a:ext cx="272" cy="282"/>
              </a:xfrm>
              <a:prstGeom prst="rect">
                <a:avLst/>
              </a:prstGeom>
              <a:noFill/>
              <a:ln>
                <a:noFill/>
              </a:ln>
            </p:spPr>
          </p:pic>
          <p:pic>
            <p:nvPicPr>
              <p:cNvPr id="1137" name="Google Shape;1137;p24"/>
              <p:cNvPicPr preferRelativeResize="0"/>
              <p:nvPr/>
            </p:nvPicPr>
            <p:blipFill rotWithShape="1">
              <a:blip r:embed="rId12">
                <a:alphaModFix/>
              </a:blip>
              <a:srcRect b="0" l="0" r="0" t="0"/>
              <a:stretch/>
            </p:blipFill>
            <p:spPr>
              <a:xfrm>
                <a:off x="2912" y="1602"/>
                <a:ext cx="248" cy="235"/>
              </a:xfrm>
              <a:prstGeom prst="rect">
                <a:avLst/>
              </a:prstGeom>
              <a:noFill/>
              <a:ln>
                <a:noFill/>
              </a:ln>
            </p:spPr>
          </p:pic>
        </p:grpSp>
        <p:grpSp>
          <p:nvGrpSpPr>
            <p:cNvPr id="1138" name="Google Shape;1138;p24"/>
            <p:cNvGrpSpPr/>
            <p:nvPr/>
          </p:nvGrpSpPr>
          <p:grpSpPr>
            <a:xfrm>
              <a:off x="-200" y="3656"/>
              <a:ext cx="218" cy="201"/>
              <a:chOff x="2870" y="1518"/>
              <a:chExt cx="290" cy="319"/>
            </a:xfrm>
          </p:grpSpPr>
          <p:pic>
            <p:nvPicPr>
              <p:cNvPr id="1139" name="Google Shape;1139;p24"/>
              <p:cNvPicPr preferRelativeResize="0"/>
              <p:nvPr/>
            </p:nvPicPr>
            <p:blipFill rotWithShape="1">
              <a:blip r:embed="rId13">
                <a:alphaModFix/>
              </a:blip>
              <a:srcRect b="0" l="0" r="0" t="0"/>
              <a:stretch/>
            </p:blipFill>
            <p:spPr>
              <a:xfrm>
                <a:off x="2870" y="1518"/>
                <a:ext cx="272" cy="282"/>
              </a:xfrm>
              <a:prstGeom prst="rect">
                <a:avLst/>
              </a:prstGeom>
              <a:noFill/>
              <a:ln>
                <a:noFill/>
              </a:ln>
            </p:spPr>
          </p:pic>
          <p:pic>
            <p:nvPicPr>
              <p:cNvPr id="1140" name="Google Shape;1140;p24"/>
              <p:cNvPicPr preferRelativeResize="0"/>
              <p:nvPr/>
            </p:nvPicPr>
            <p:blipFill rotWithShape="1">
              <a:blip r:embed="rId14">
                <a:alphaModFix/>
              </a:blip>
              <a:srcRect b="0" l="0" r="0" t="0"/>
              <a:stretch/>
            </p:blipFill>
            <p:spPr>
              <a:xfrm>
                <a:off x="2912" y="1602"/>
                <a:ext cx="248" cy="235"/>
              </a:xfrm>
              <a:prstGeom prst="rect">
                <a:avLst/>
              </a:prstGeom>
              <a:noFill/>
              <a:ln>
                <a:noFill/>
              </a:ln>
            </p:spPr>
          </p:pic>
        </p:grpSp>
        <p:grpSp>
          <p:nvGrpSpPr>
            <p:cNvPr id="1141" name="Google Shape;1141;p24"/>
            <p:cNvGrpSpPr/>
            <p:nvPr/>
          </p:nvGrpSpPr>
          <p:grpSpPr>
            <a:xfrm>
              <a:off x="569" y="3418"/>
              <a:ext cx="131" cy="258"/>
              <a:chOff x="4179" y="782"/>
              <a:chExt cx="150" cy="307"/>
            </a:xfrm>
          </p:grpSpPr>
          <p:sp>
            <p:nvSpPr>
              <p:cNvPr id="1142" name="Google Shape;1142;p24"/>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43" name="Google Shape;1143;p24"/>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44" name="Google Shape;1144;p24"/>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45" name="Google Shape;1145;p24"/>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146" name="Google Shape;1146;p24"/>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1147" name="Google Shape;1147;p24"/>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1148" name="Google Shape;1148;p24"/>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49" name="Google Shape;1149;p24"/>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cxnSp>
        <p:nvCxnSpPr>
          <p:cNvPr id="1150" name="Google Shape;1150;p24"/>
          <p:cNvCxnSpPr/>
          <p:nvPr/>
        </p:nvCxnSpPr>
        <p:spPr>
          <a:xfrm flipH="1">
            <a:off x="5988050" y="3440112"/>
            <a:ext cx="3174" cy="144462"/>
          </a:xfrm>
          <a:prstGeom prst="straightConnector1">
            <a:avLst/>
          </a:prstGeom>
          <a:noFill/>
          <a:ln cap="flat" cmpd="sng" w="9525">
            <a:solidFill>
              <a:schemeClr val="lt2"/>
            </a:solidFill>
            <a:prstDash val="solid"/>
            <a:round/>
            <a:headEnd len="sm" w="sm" type="none"/>
            <a:tailEnd len="sm" w="sm" type="none"/>
          </a:ln>
        </p:spPr>
      </p:cxnSp>
      <p:cxnSp>
        <p:nvCxnSpPr>
          <p:cNvPr id="1151" name="Google Shape;1151;p24"/>
          <p:cNvCxnSpPr/>
          <p:nvPr/>
        </p:nvCxnSpPr>
        <p:spPr>
          <a:xfrm flipH="1" rot="10800000">
            <a:off x="7285038" y="2422525"/>
            <a:ext cx="123824" cy="87313"/>
          </a:xfrm>
          <a:prstGeom prst="straightConnector1">
            <a:avLst/>
          </a:prstGeom>
          <a:noFill/>
          <a:ln cap="flat" cmpd="sng" w="9525">
            <a:solidFill>
              <a:schemeClr val="lt2"/>
            </a:solidFill>
            <a:prstDash val="solid"/>
            <a:round/>
            <a:headEnd len="sm" w="sm" type="none"/>
            <a:tailEnd len="sm" w="sm" type="none"/>
          </a:ln>
        </p:spPr>
      </p:cxnSp>
      <p:cxnSp>
        <p:nvCxnSpPr>
          <p:cNvPr id="1152" name="Google Shape;1152;p24"/>
          <p:cNvCxnSpPr/>
          <p:nvPr/>
        </p:nvCxnSpPr>
        <p:spPr>
          <a:xfrm>
            <a:off x="7112000" y="2595563"/>
            <a:ext cx="0" cy="82550"/>
          </a:xfrm>
          <a:prstGeom prst="straightConnector1">
            <a:avLst/>
          </a:prstGeom>
          <a:noFill/>
          <a:ln cap="flat" cmpd="sng" w="9525">
            <a:solidFill>
              <a:schemeClr val="lt2"/>
            </a:solidFill>
            <a:prstDash val="solid"/>
            <a:round/>
            <a:headEnd len="sm" w="sm" type="none"/>
            <a:tailEnd len="sm" w="sm" type="none"/>
          </a:ln>
        </p:spPr>
      </p:cxnSp>
      <p:cxnSp>
        <p:nvCxnSpPr>
          <p:cNvPr id="1153" name="Google Shape;1153;p24"/>
          <p:cNvCxnSpPr/>
          <p:nvPr/>
        </p:nvCxnSpPr>
        <p:spPr>
          <a:xfrm flipH="1" rot="10800000">
            <a:off x="7296150" y="2492374"/>
            <a:ext cx="263525" cy="288925"/>
          </a:xfrm>
          <a:prstGeom prst="straightConnector1">
            <a:avLst/>
          </a:prstGeom>
          <a:noFill/>
          <a:ln cap="flat" cmpd="sng" w="9525">
            <a:solidFill>
              <a:schemeClr val="lt2"/>
            </a:solidFill>
            <a:prstDash val="solid"/>
            <a:round/>
            <a:headEnd len="sm" w="sm" type="none"/>
            <a:tailEnd len="sm" w="sm" type="none"/>
          </a:ln>
        </p:spPr>
      </p:cxnSp>
      <p:cxnSp>
        <p:nvCxnSpPr>
          <p:cNvPr id="1154" name="Google Shape;1154;p24"/>
          <p:cNvCxnSpPr/>
          <p:nvPr/>
        </p:nvCxnSpPr>
        <p:spPr>
          <a:xfrm>
            <a:off x="7648575" y="2490788"/>
            <a:ext cx="0" cy="196850"/>
          </a:xfrm>
          <a:prstGeom prst="straightConnector1">
            <a:avLst/>
          </a:prstGeom>
          <a:noFill/>
          <a:ln cap="flat" cmpd="sng" w="9525">
            <a:solidFill>
              <a:schemeClr val="lt2"/>
            </a:solidFill>
            <a:prstDash val="solid"/>
            <a:round/>
            <a:headEnd len="sm" w="sm" type="none"/>
            <a:tailEnd len="sm" w="sm" type="none"/>
          </a:ln>
        </p:spPr>
      </p:cxnSp>
      <p:cxnSp>
        <p:nvCxnSpPr>
          <p:cNvPr id="1155" name="Google Shape;1155;p24"/>
          <p:cNvCxnSpPr/>
          <p:nvPr/>
        </p:nvCxnSpPr>
        <p:spPr>
          <a:xfrm>
            <a:off x="7302500" y="2797175"/>
            <a:ext cx="188913" cy="0"/>
          </a:xfrm>
          <a:prstGeom prst="straightConnector1">
            <a:avLst/>
          </a:prstGeom>
          <a:noFill/>
          <a:ln cap="flat" cmpd="sng" w="9525">
            <a:solidFill>
              <a:schemeClr val="lt2"/>
            </a:solidFill>
            <a:prstDash val="solid"/>
            <a:round/>
            <a:headEnd len="sm" w="sm" type="none"/>
            <a:tailEnd len="sm" w="sm" type="none"/>
          </a:ln>
        </p:spPr>
      </p:cxnSp>
      <p:cxnSp>
        <p:nvCxnSpPr>
          <p:cNvPr id="1156" name="Google Shape;1156;p24"/>
          <p:cNvCxnSpPr/>
          <p:nvPr/>
        </p:nvCxnSpPr>
        <p:spPr>
          <a:xfrm flipH="1" rot="10800000">
            <a:off x="5597525" y="3663950"/>
            <a:ext cx="168274" cy="3174"/>
          </a:xfrm>
          <a:prstGeom prst="straightConnector1">
            <a:avLst/>
          </a:prstGeom>
          <a:noFill/>
          <a:ln cap="flat" cmpd="sng" w="9525">
            <a:solidFill>
              <a:schemeClr val="lt2"/>
            </a:solidFill>
            <a:prstDash val="solid"/>
            <a:round/>
            <a:headEnd len="sm" w="sm" type="none"/>
            <a:tailEnd len="sm" w="sm" type="none"/>
          </a:ln>
        </p:spPr>
      </p:cxnSp>
      <p:cxnSp>
        <p:nvCxnSpPr>
          <p:cNvPr id="1157" name="Google Shape;1157;p24"/>
          <p:cNvCxnSpPr/>
          <p:nvPr/>
        </p:nvCxnSpPr>
        <p:spPr>
          <a:xfrm flipH="1" rot="10800000">
            <a:off x="7716838" y="2190750"/>
            <a:ext cx="238124" cy="168274"/>
          </a:xfrm>
          <a:prstGeom prst="straightConnector1">
            <a:avLst/>
          </a:prstGeom>
          <a:noFill/>
          <a:ln cap="flat" cmpd="sng" w="9525">
            <a:solidFill>
              <a:schemeClr val="lt2"/>
            </a:solidFill>
            <a:prstDash val="solid"/>
            <a:round/>
            <a:headEnd len="sm" w="sm" type="none"/>
            <a:tailEnd len="sm" w="sm" type="none"/>
          </a:ln>
        </p:spPr>
      </p:cxnSp>
      <p:cxnSp>
        <p:nvCxnSpPr>
          <p:cNvPr id="1158" name="Google Shape;1158;p24"/>
          <p:cNvCxnSpPr/>
          <p:nvPr/>
        </p:nvCxnSpPr>
        <p:spPr>
          <a:xfrm>
            <a:off x="7856538" y="2787650"/>
            <a:ext cx="177800" cy="0"/>
          </a:xfrm>
          <a:prstGeom prst="straightConnector1">
            <a:avLst/>
          </a:prstGeom>
          <a:noFill/>
          <a:ln cap="flat" cmpd="sng" w="9525">
            <a:solidFill>
              <a:schemeClr val="lt2"/>
            </a:solidFill>
            <a:prstDash val="solid"/>
            <a:round/>
            <a:headEnd len="sm" w="sm" type="none"/>
            <a:tailEnd len="sm" w="sm" type="none"/>
          </a:ln>
        </p:spPr>
      </p:cxnSp>
      <p:cxnSp>
        <p:nvCxnSpPr>
          <p:cNvPr id="1159" name="Google Shape;1159;p24"/>
          <p:cNvCxnSpPr/>
          <p:nvPr/>
        </p:nvCxnSpPr>
        <p:spPr>
          <a:xfrm flipH="1">
            <a:off x="7002463" y="2863850"/>
            <a:ext cx="98425" cy="704850"/>
          </a:xfrm>
          <a:prstGeom prst="straightConnector1">
            <a:avLst/>
          </a:prstGeom>
          <a:noFill/>
          <a:ln cap="flat" cmpd="sng" w="9525">
            <a:solidFill>
              <a:schemeClr val="lt2"/>
            </a:solidFill>
            <a:prstDash val="solid"/>
            <a:round/>
            <a:headEnd len="sm" w="sm" type="none"/>
            <a:tailEnd len="sm" w="sm" type="none"/>
          </a:ln>
        </p:spPr>
      </p:cxnSp>
      <p:cxnSp>
        <p:nvCxnSpPr>
          <p:cNvPr id="1160" name="Google Shape;1160;p24"/>
          <p:cNvCxnSpPr/>
          <p:nvPr/>
        </p:nvCxnSpPr>
        <p:spPr>
          <a:xfrm flipH="1">
            <a:off x="7593013" y="2863850"/>
            <a:ext cx="111125" cy="727074"/>
          </a:xfrm>
          <a:prstGeom prst="straightConnector1">
            <a:avLst/>
          </a:prstGeom>
          <a:noFill/>
          <a:ln cap="flat" cmpd="sng" w="9525">
            <a:solidFill>
              <a:schemeClr val="lt2"/>
            </a:solidFill>
            <a:prstDash val="solid"/>
            <a:round/>
            <a:headEnd len="sm" w="sm" type="none"/>
            <a:tailEnd len="sm" w="sm" type="none"/>
          </a:ln>
        </p:spPr>
      </p:cxnSp>
      <p:grpSp>
        <p:nvGrpSpPr>
          <p:cNvPr id="1161" name="Google Shape;1161;p24"/>
          <p:cNvGrpSpPr/>
          <p:nvPr/>
        </p:nvGrpSpPr>
        <p:grpSpPr>
          <a:xfrm>
            <a:off x="6645274" y="4481512"/>
            <a:ext cx="501650" cy="236538"/>
            <a:chOff x="4700" y="2995"/>
            <a:chExt cx="316" cy="149"/>
          </a:xfrm>
        </p:grpSpPr>
        <p:sp>
          <p:nvSpPr>
            <p:cNvPr id="1162" name="Google Shape;1162;p24"/>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163" name="Google Shape;1163;p24"/>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1164" name="Google Shape;1164;p24"/>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1165" name="Google Shape;1165;p24"/>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6" name="Google Shape;1166;p24"/>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167" name="Google Shape;1167;p24"/>
            <p:cNvGrpSpPr/>
            <p:nvPr/>
          </p:nvGrpSpPr>
          <p:grpSpPr>
            <a:xfrm>
              <a:off x="4775" y="3017"/>
              <a:ext cx="157" cy="56"/>
              <a:chOff x="2847" y="848"/>
              <a:chExt cx="141" cy="98"/>
            </a:xfrm>
          </p:grpSpPr>
          <p:cxnSp>
            <p:nvCxnSpPr>
              <p:cNvPr id="1168" name="Google Shape;1168;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169" name="Google Shape;1169;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170" name="Google Shape;1170;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1171" name="Google Shape;1171;p24"/>
            <p:cNvGrpSpPr/>
            <p:nvPr/>
          </p:nvGrpSpPr>
          <p:grpSpPr>
            <a:xfrm flipH="1" rot="10800000">
              <a:off x="4775" y="3016"/>
              <a:ext cx="157" cy="56"/>
              <a:chOff x="2847" y="848"/>
              <a:chExt cx="141" cy="98"/>
            </a:xfrm>
          </p:grpSpPr>
          <p:cxnSp>
            <p:nvCxnSpPr>
              <p:cNvPr id="1172" name="Google Shape;1172;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173" name="Google Shape;1173;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174" name="Google Shape;1174;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1175" name="Google Shape;1175;p24"/>
          <p:cNvGrpSpPr/>
          <p:nvPr/>
        </p:nvGrpSpPr>
        <p:grpSpPr>
          <a:xfrm>
            <a:off x="5980112" y="4783137"/>
            <a:ext cx="501650" cy="236538"/>
            <a:chOff x="4700" y="2995"/>
            <a:chExt cx="316" cy="149"/>
          </a:xfrm>
        </p:grpSpPr>
        <p:sp>
          <p:nvSpPr>
            <p:cNvPr id="1176" name="Google Shape;1176;p24"/>
            <p:cNvSpPr/>
            <p:nvPr/>
          </p:nvSpPr>
          <p:spPr>
            <a:xfrm>
              <a:off x="4704" y="3062"/>
              <a:ext cx="312"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1177" name="Google Shape;1177;p24"/>
            <p:cNvCxnSpPr/>
            <p:nvPr/>
          </p:nvCxnSpPr>
          <p:spPr>
            <a:xfrm>
              <a:off x="4704" y="3054"/>
              <a:ext cx="0" cy="51"/>
            </a:xfrm>
            <a:prstGeom prst="straightConnector1">
              <a:avLst/>
            </a:prstGeom>
            <a:noFill/>
            <a:ln cap="flat" cmpd="sng" w="12700">
              <a:solidFill>
                <a:schemeClr val="folHlink"/>
              </a:solidFill>
              <a:prstDash val="solid"/>
              <a:round/>
              <a:headEnd len="sm" w="sm" type="none"/>
              <a:tailEnd len="sm" w="sm" type="none"/>
            </a:ln>
          </p:spPr>
        </p:cxnSp>
        <p:cxnSp>
          <p:nvCxnSpPr>
            <p:cNvPr id="1178" name="Google Shape;1178;p24"/>
            <p:cNvCxnSpPr/>
            <p:nvPr/>
          </p:nvCxnSpPr>
          <p:spPr>
            <a:xfrm>
              <a:off x="5016" y="3054"/>
              <a:ext cx="0" cy="51"/>
            </a:xfrm>
            <a:prstGeom prst="straightConnector1">
              <a:avLst/>
            </a:prstGeom>
            <a:noFill/>
            <a:ln cap="flat" cmpd="sng" w="12700">
              <a:solidFill>
                <a:schemeClr val="folHlink"/>
              </a:solidFill>
              <a:prstDash val="solid"/>
              <a:round/>
              <a:headEnd len="sm" w="sm" type="none"/>
              <a:tailEnd len="sm" w="sm" type="none"/>
            </a:ln>
          </p:spPr>
        </p:cxnSp>
        <p:sp>
          <p:nvSpPr>
            <p:cNvPr id="1179" name="Google Shape;1179;p24"/>
            <p:cNvSpPr/>
            <p:nvPr/>
          </p:nvSpPr>
          <p:spPr>
            <a:xfrm>
              <a:off x="4704" y="3054"/>
              <a:ext cx="309"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80" name="Google Shape;1180;p24"/>
            <p:cNvSpPr/>
            <p:nvPr/>
          </p:nvSpPr>
          <p:spPr>
            <a:xfrm>
              <a:off x="4700" y="2995"/>
              <a:ext cx="312" cy="9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1181" name="Google Shape;1181;p24"/>
            <p:cNvGrpSpPr/>
            <p:nvPr/>
          </p:nvGrpSpPr>
          <p:grpSpPr>
            <a:xfrm>
              <a:off x="4775" y="3017"/>
              <a:ext cx="157" cy="56"/>
              <a:chOff x="2847" y="848"/>
              <a:chExt cx="141" cy="98"/>
            </a:xfrm>
          </p:grpSpPr>
          <p:cxnSp>
            <p:nvCxnSpPr>
              <p:cNvPr id="1182" name="Google Shape;1182;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183" name="Google Shape;1183;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184" name="Google Shape;1184;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nvGrpSpPr>
            <p:cNvPr id="1185" name="Google Shape;1185;p24"/>
            <p:cNvGrpSpPr/>
            <p:nvPr/>
          </p:nvGrpSpPr>
          <p:grpSpPr>
            <a:xfrm flipH="1" rot="10800000">
              <a:off x="4775" y="3016"/>
              <a:ext cx="157" cy="56"/>
              <a:chOff x="2847" y="848"/>
              <a:chExt cx="141" cy="98"/>
            </a:xfrm>
          </p:grpSpPr>
          <p:cxnSp>
            <p:nvCxnSpPr>
              <p:cNvPr id="1186" name="Google Shape;1186;p24"/>
              <p:cNvCxnSpPr/>
              <p:nvPr/>
            </p:nvCxnSpPr>
            <p:spPr>
              <a:xfrm flipH="1" rot="10800000">
                <a:off x="2847" y="848"/>
                <a:ext cx="50" cy="1"/>
              </a:xfrm>
              <a:prstGeom prst="straightConnector1">
                <a:avLst/>
              </a:prstGeom>
              <a:noFill/>
              <a:ln cap="flat" cmpd="sng" w="28575">
                <a:solidFill>
                  <a:schemeClr val="lt2"/>
                </a:solidFill>
                <a:prstDash val="solid"/>
                <a:round/>
                <a:headEnd len="sm" w="sm" type="none"/>
                <a:tailEnd len="sm" w="sm" type="none"/>
              </a:ln>
            </p:spPr>
          </p:cxnSp>
          <p:cxnSp>
            <p:nvCxnSpPr>
              <p:cNvPr id="1187" name="Google Shape;1187;p24"/>
              <p:cNvCxnSpPr/>
              <p:nvPr/>
            </p:nvCxnSpPr>
            <p:spPr>
              <a:xfrm>
                <a:off x="2944" y="946"/>
                <a:ext cx="44" cy="0"/>
              </a:xfrm>
              <a:prstGeom prst="straightConnector1">
                <a:avLst/>
              </a:prstGeom>
              <a:noFill/>
              <a:ln cap="flat" cmpd="sng" w="28575">
                <a:solidFill>
                  <a:schemeClr val="lt2"/>
                </a:solidFill>
                <a:prstDash val="solid"/>
                <a:round/>
                <a:headEnd len="sm" w="sm" type="none"/>
                <a:tailEnd len="sm" w="sm" type="none"/>
              </a:ln>
            </p:spPr>
          </p:cxnSp>
          <p:cxnSp>
            <p:nvCxnSpPr>
              <p:cNvPr id="1188" name="Google Shape;1188;p24"/>
              <p:cNvCxnSpPr/>
              <p:nvPr/>
            </p:nvCxnSpPr>
            <p:spPr>
              <a:xfrm>
                <a:off x="2894" y="850"/>
                <a:ext cx="52" cy="95"/>
              </a:xfrm>
              <a:prstGeom prst="straightConnector1">
                <a:avLst/>
              </a:prstGeom>
              <a:noFill/>
              <a:ln cap="flat" cmpd="sng" w="28575">
                <a:solidFill>
                  <a:schemeClr val="lt2"/>
                </a:solidFill>
                <a:prstDash val="solid"/>
                <a:round/>
                <a:headEnd len="sm" w="sm" type="none"/>
                <a:tailEnd len="sm" w="sm" type="none"/>
              </a:ln>
            </p:spPr>
          </p:cxnSp>
        </p:grpSp>
      </p:grpSp>
      <p:grpSp>
        <p:nvGrpSpPr>
          <p:cNvPr id="1189" name="Google Shape;1189;p24"/>
          <p:cNvGrpSpPr/>
          <p:nvPr/>
        </p:nvGrpSpPr>
        <p:grpSpPr>
          <a:xfrm>
            <a:off x="6810375" y="4968874"/>
            <a:ext cx="290512" cy="406400"/>
            <a:chOff x="4290" y="3129"/>
            <a:chExt cx="182" cy="256"/>
          </a:xfrm>
        </p:grpSpPr>
        <p:pic>
          <p:nvPicPr>
            <p:cNvPr descr="31u_bnrz[1]" id="1190" name="Google Shape;1190;p24"/>
            <p:cNvPicPr preferRelativeResize="0"/>
            <p:nvPr/>
          </p:nvPicPr>
          <p:blipFill rotWithShape="1">
            <a:blip r:embed="rId15">
              <a:alphaModFix/>
            </a:blip>
            <a:srcRect b="0" l="0" r="0" t="0"/>
            <a:stretch/>
          </p:blipFill>
          <p:spPr>
            <a:xfrm>
              <a:off x="4343" y="3211"/>
              <a:ext cx="120" cy="174"/>
            </a:xfrm>
            <a:prstGeom prst="rect">
              <a:avLst/>
            </a:prstGeom>
            <a:solidFill>
              <a:srgbClr val="DDDDDD"/>
            </a:solidFill>
            <a:ln>
              <a:noFill/>
            </a:ln>
          </p:spPr>
        </p:pic>
        <p:sp>
          <p:nvSpPr>
            <p:cNvPr id="1191" name="Google Shape;1191;p24"/>
            <p:cNvSpPr/>
            <p:nvPr/>
          </p:nvSpPr>
          <p:spPr>
            <a:xfrm>
              <a:off x="4338" y="3143"/>
              <a:ext cx="33" cy="38"/>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92" name="Google Shape;1192;p24"/>
            <p:cNvSpPr/>
            <p:nvPr/>
          </p:nvSpPr>
          <p:spPr>
            <a:xfrm>
              <a:off x="4395" y="3142"/>
              <a:ext cx="22" cy="29"/>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93" name="Google Shape;1193;p24"/>
            <p:cNvSpPr/>
            <p:nvPr/>
          </p:nvSpPr>
          <p:spPr>
            <a:xfrm>
              <a:off x="4318" y="3135"/>
              <a:ext cx="54" cy="62"/>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94" name="Google Shape;1194;p24"/>
            <p:cNvSpPr/>
            <p:nvPr/>
          </p:nvSpPr>
          <p:spPr>
            <a:xfrm>
              <a:off x="4393" y="3132"/>
              <a:ext cx="46" cy="42"/>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95" name="Google Shape;1195;p24"/>
            <p:cNvSpPr/>
            <p:nvPr/>
          </p:nvSpPr>
          <p:spPr>
            <a:xfrm>
              <a:off x="4297" y="3153"/>
              <a:ext cx="18" cy="38"/>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96" name="Google Shape;1196;p24"/>
            <p:cNvSpPr/>
            <p:nvPr/>
          </p:nvSpPr>
          <p:spPr>
            <a:xfrm>
              <a:off x="4431" y="3129"/>
              <a:ext cx="41" cy="5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97" name="Google Shape;1197;p24"/>
            <p:cNvSpPr/>
            <p:nvPr/>
          </p:nvSpPr>
          <p:spPr>
            <a:xfrm>
              <a:off x="4386" y="3190"/>
              <a:ext cx="14" cy="30"/>
            </a:xfrm>
            <a:custGeom>
              <a:rect b="b" l="l" r="r" t="t"/>
              <a:pathLst>
                <a:path extrusionOk="0" h="120000" w="120000">
                  <a:moveTo>
                    <a:pt x="44819" y="8983"/>
                  </a:moveTo>
                  <a:lnTo>
                    <a:pt x="41927" y="5133"/>
                  </a:lnTo>
                  <a:lnTo>
                    <a:pt x="36144" y="1925"/>
                  </a:lnTo>
                  <a:lnTo>
                    <a:pt x="27469" y="641"/>
                  </a:lnTo>
                  <a:lnTo>
                    <a:pt x="20240" y="0"/>
                  </a:lnTo>
                  <a:lnTo>
                    <a:pt x="11566" y="1283"/>
                  </a:lnTo>
                  <a:lnTo>
                    <a:pt x="4337" y="3208"/>
                  </a:lnTo>
                  <a:lnTo>
                    <a:pt x="0" y="7058"/>
                  </a:lnTo>
                  <a:lnTo>
                    <a:pt x="0" y="10909"/>
                  </a:lnTo>
                  <a:lnTo>
                    <a:pt x="7228" y="26951"/>
                  </a:lnTo>
                  <a:lnTo>
                    <a:pt x="21686" y="45561"/>
                  </a:lnTo>
                  <a:lnTo>
                    <a:pt x="39036" y="64171"/>
                  </a:lnTo>
                  <a:lnTo>
                    <a:pt x="59277" y="81497"/>
                  </a:lnTo>
                  <a:lnTo>
                    <a:pt x="79518" y="96898"/>
                  </a:lnTo>
                  <a:lnTo>
                    <a:pt x="98313" y="109732"/>
                  </a:lnTo>
                  <a:lnTo>
                    <a:pt x="111325" y="118074"/>
                  </a:lnTo>
                  <a:lnTo>
                    <a:pt x="119999" y="120000"/>
                  </a:lnTo>
                  <a:lnTo>
                    <a:pt x="115662" y="111657"/>
                  </a:lnTo>
                  <a:lnTo>
                    <a:pt x="108433" y="101390"/>
                  </a:lnTo>
                  <a:lnTo>
                    <a:pt x="98313" y="88556"/>
                  </a:lnTo>
                  <a:lnTo>
                    <a:pt x="85301" y="72513"/>
                  </a:lnTo>
                  <a:lnTo>
                    <a:pt x="73734" y="56470"/>
                  </a:lnTo>
                  <a:lnTo>
                    <a:pt x="62168" y="40427"/>
                  </a:lnTo>
                  <a:lnTo>
                    <a:pt x="52048" y="24385"/>
                  </a:lnTo>
                  <a:lnTo>
                    <a:pt x="44819" y="89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98" name="Google Shape;1198;p24"/>
            <p:cNvSpPr/>
            <p:nvPr/>
          </p:nvSpPr>
          <p:spPr>
            <a:xfrm>
              <a:off x="4381" y="3173"/>
              <a:ext cx="7" cy="15"/>
            </a:xfrm>
            <a:custGeom>
              <a:rect b="b" l="l" r="r" t="t"/>
              <a:pathLst>
                <a:path extrusionOk="0" h="120000" w="120000">
                  <a:moveTo>
                    <a:pt x="60000" y="12765"/>
                  </a:moveTo>
                  <a:lnTo>
                    <a:pt x="57272" y="7659"/>
                  </a:lnTo>
                  <a:lnTo>
                    <a:pt x="49090" y="2553"/>
                  </a:lnTo>
                  <a:lnTo>
                    <a:pt x="38181" y="0"/>
                  </a:lnTo>
                  <a:lnTo>
                    <a:pt x="27272" y="0"/>
                  </a:lnTo>
                  <a:lnTo>
                    <a:pt x="16363" y="1276"/>
                  </a:lnTo>
                  <a:lnTo>
                    <a:pt x="8181" y="3829"/>
                  </a:lnTo>
                  <a:lnTo>
                    <a:pt x="0" y="8936"/>
                  </a:lnTo>
                  <a:lnTo>
                    <a:pt x="0" y="14042"/>
                  </a:lnTo>
                  <a:lnTo>
                    <a:pt x="0" y="30638"/>
                  </a:lnTo>
                  <a:lnTo>
                    <a:pt x="10909" y="48510"/>
                  </a:lnTo>
                  <a:lnTo>
                    <a:pt x="21818" y="66382"/>
                  </a:lnTo>
                  <a:lnTo>
                    <a:pt x="38181" y="82978"/>
                  </a:lnTo>
                  <a:lnTo>
                    <a:pt x="57272" y="99574"/>
                  </a:lnTo>
                  <a:lnTo>
                    <a:pt x="76363" y="111063"/>
                  </a:lnTo>
                  <a:lnTo>
                    <a:pt x="100909" y="118723"/>
                  </a:lnTo>
                  <a:lnTo>
                    <a:pt x="114545" y="120000"/>
                  </a:lnTo>
                  <a:lnTo>
                    <a:pt x="120000" y="97021"/>
                  </a:lnTo>
                  <a:lnTo>
                    <a:pt x="103636" y="68936"/>
                  </a:lnTo>
                  <a:lnTo>
                    <a:pt x="84545" y="40851"/>
                  </a:lnTo>
                  <a:lnTo>
                    <a:pt x="60000" y="127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199" name="Google Shape;1199;p24"/>
            <p:cNvSpPr/>
            <p:nvPr/>
          </p:nvSpPr>
          <p:spPr>
            <a:xfrm>
              <a:off x="4375" y="3162"/>
              <a:ext cx="5" cy="9"/>
            </a:xfrm>
            <a:custGeom>
              <a:rect b="b" l="l" r="r" t="t"/>
              <a:pathLst>
                <a:path extrusionOk="0" h="120000" w="120000">
                  <a:moveTo>
                    <a:pt x="63157" y="15555"/>
                  </a:moveTo>
                  <a:lnTo>
                    <a:pt x="63157" y="17777"/>
                  </a:lnTo>
                  <a:lnTo>
                    <a:pt x="60000" y="8888"/>
                  </a:lnTo>
                  <a:lnTo>
                    <a:pt x="47368" y="2222"/>
                  </a:lnTo>
                  <a:lnTo>
                    <a:pt x="37894" y="0"/>
                  </a:lnTo>
                  <a:lnTo>
                    <a:pt x="22105" y="0"/>
                  </a:lnTo>
                  <a:lnTo>
                    <a:pt x="12631" y="2222"/>
                  </a:lnTo>
                  <a:lnTo>
                    <a:pt x="3157" y="8888"/>
                  </a:lnTo>
                  <a:lnTo>
                    <a:pt x="0" y="17777"/>
                  </a:lnTo>
                  <a:lnTo>
                    <a:pt x="0" y="24444"/>
                  </a:lnTo>
                  <a:lnTo>
                    <a:pt x="3157" y="37777"/>
                  </a:lnTo>
                  <a:lnTo>
                    <a:pt x="12631" y="53333"/>
                  </a:lnTo>
                  <a:lnTo>
                    <a:pt x="25263" y="71111"/>
                  </a:lnTo>
                  <a:lnTo>
                    <a:pt x="44210" y="86666"/>
                  </a:lnTo>
                  <a:lnTo>
                    <a:pt x="63157" y="102222"/>
                  </a:lnTo>
                  <a:lnTo>
                    <a:pt x="85263" y="111111"/>
                  </a:lnTo>
                  <a:lnTo>
                    <a:pt x="104210" y="120000"/>
                  </a:lnTo>
                  <a:lnTo>
                    <a:pt x="120000" y="120000"/>
                  </a:lnTo>
                  <a:lnTo>
                    <a:pt x="113684" y="93333"/>
                  </a:lnTo>
                  <a:lnTo>
                    <a:pt x="101052" y="64444"/>
                  </a:lnTo>
                  <a:lnTo>
                    <a:pt x="78947" y="35555"/>
                  </a:lnTo>
                  <a:lnTo>
                    <a:pt x="63157" y="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00" name="Google Shape;1200;p24"/>
            <p:cNvSpPr/>
            <p:nvPr/>
          </p:nvSpPr>
          <p:spPr>
            <a:xfrm>
              <a:off x="4370" y="3154"/>
              <a:ext cx="7" cy="5"/>
            </a:xfrm>
            <a:custGeom>
              <a:rect b="b" l="l" r="r" t="t"/>
              <a:pathLst>
                <a:path extrusionOk="0" h="120000" w="120000">
                  <a:moveTo>
                    <a:pt x="94615" y="90000"/>
                  </a:moveTo>
                  <a:lnTo>
                    <a:pt x="106153" y="80000"/>
                  </a:lnTo>
                  <a:lnTo>
                    <a:pt x="117692" y="70000"/>
                  </a:lnTo>
                  <a:lnTo>
                    <a:pt x="120000" y="53333"/>
                  </a:lnTo>
                  <a:lnTo>
                    <a:pt x="120000" y="40000"/>
                  </a:lnTo>
                  <a:lnTo>
                    <a:pt x="115384" y="20000"/>
                  </a:lnTo>
                  <a:lnTo>
                    <a:pt x="106153" y="6666"/>
                  </a:lnTo>
                  <a:lnTo>
                    <a:pt x="94615" y="0"/>
                  </a:lnTo>
                  <a:lnTo>
                    <a:pt x="83076" y="0"/>
                  </a:lnTo>
                  <a:lnTo>
                    <a:pt x="76153" y="0"/>
                  </a:lnTo>
                  <a:lnTo>
                    <a:pt x="66923" y="3333"/>
                  </a:lnTo>
                  <a:lnTo>
                    <a:pt x="48461" y="13333"/>
                  </a:lnTo>
                  <a:lnTo>
                    <a:pt x="30000" y="26666"/>
                  </a:lnTo>
                  <a:lnTo>
                    <a:pt x="13846" y="50000"/>
                  </a:lnTo>
                  <a:lnTo>
                    <a:pt x="6923" y="73333"/>
                  </a:lnTo>
                  <a:lnTo>
                    <a:pt x="0" y="96666"/>
                  </a:lnTo>
                  <a:lnTo>
                    <a:pt x="0" y="103333"/>
                  </a:lnTo>
                  <a:lnTo>
                    <a:pt x="9230" y="110000"/>
                  </a:lnTo>
                  <a:lnTo>
                    <a:pt x="20769" y="120000"/>
                  </a:lnTo>
                  <a:lnTo>
                    <a:pt x="30000" y="120000"/>
                  </a:lnTo>
                  <a:lnTo>
                    <a:pt x="41538" y="120000"/>
                  </a:lnTo>
                  <a:lnTo>
                    <a:pt x="55384" y="110000"/>
                  </a:lnTo>
                  <a:lnTo>
                    <a:pt x="69230" y="106666"/>
                  </a:lnTo>
                  <a:lnTo>
                    <a:pt x="83076" y="100000"/>
                  </a:lnTo>
                  <a:lnTo>
                    <a:pt x="94615" y="9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01" name="Google Shape;1201;p24"/>
            <p:cNvSpPr/>
            <p:nvPr/>
          </p:nvSpPr>
          <p:spPr>
            <a:xfrm>
              <a:off x="4329" y="3145"/>
              <a:ext cx="33" cy="38"/>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02" name="Google Shape;1202;p24"/>
            <p:cNvSpPr/>
            <p:nvPr/>
          </p:nvSpPr>
          <p:spPr>
            <a:xfrm>
              <a:off x="4386" y="3145"/>
              <a:ext cx="22" cy="29"/>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03" name="Google Shape;1203;p24"/>
            <p:cNvSpPr/>
            <p:nvPr/>
          </p:nvSpPr>
          <p:spPr>
            <a:xfrm>
              <a:off x="4309" y="3137"/>
              <a:ext cx="53" cy="62"/>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04" name="Google Shape;1204;p24"/>
            <p:cNvSpPr/>
            <p:nvPr/>
          </p:nvSpPr>
          <p:spPr>
            <a:xfrm>
              <a:off x="4384" y="3136"/>
              <a:ext cx="46" cy="42"/>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05" name="Google Shape;1205;p24"/>
            <p:cNvSpPr/>
            <p:nvPr/>
          </p:nvSpPr>
          <p:spPr>
            <a:xfrm>
              <a:off x="4290" y="3159"/>
              <a:ext cx="18" cy="38"/>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06" name="Google Shape;1206;p24"/>
            <p:cNvSpPr/>
            <p:nvPr/>
          </p:nvSpPr>
          <p:spPr>
            <a:xfrm>
              <a:off x="4422" y="3132"/>
              <a:ext cx="41" cy="5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07" name="Google Shape;1207;p24"/>
            <p:cNvSpPr/>
            <p:nvPr/>
          </p:nvSpPr>
          <p:spPr>
            <a:xfrm>
              <a:off x="4338" y="3209"/>
              <a:ext cx="124" cy="175"/>
            </a:xfrm>
            <a:custGeom>
              <a:rect b="b" l="l" r="r" t="t"/>
              <a:pathLst>
                <a:path extrusionOk="0" h="120000" w="120000">
                  <a:moveTo>
                    <a:pt x="0" y="119999"/>
                  </a:moveTo>
                  <a:lnTo>
                    <a:pt x="0" y="98742"/>
                  </a:lnTo>
                  <a:lnTo>
                    <a:pt x="10560" y="98742"/>
                  </a:lnTo>
                  <a:lnTo>
                    <a:pt x="10560" y="80914"/>
                  </a:lnTo>
                  <a:lnTo>
                    <a:pt x="22080" y="78171"/>
                  </a:lnTo>
                  <a:lnTo>
                    <a:pt x="19200" y="60342"/>
                  </a:lnTo>
                  <a:lnTo>
                    <a:pt x="28800" y="57599"/>
                  </a:lnTo>
                  <a:lnTo>
                    <a:pt x="28800" y="39771"/>
                  </a:lnTo>
                  <a:lnTo>
                    <a:pt x="37440" y="37028"/>
                  </a:lnTo>
                  <a:lnTo>
                    <a:pt x="37440" y="19200"/>
                  </a:lnTo>
                  <a:lnTo>
                    <a:pt x="46080" y="19200"/>
                  </a:lnTo>
                  <a:lnTo>
                    <a:pt x="53760" y="0"/>
                  </a:lnTo>
                  <a:lnTo>
                    <a:pt x="76800" y="0"/>
                  </a:lnTo>
                  <a:lnTo>
                    <a:pt x="77760" y="17142"/>
                  </a:lnTo>
                  <a:lnTo>
                    <a:pt x="88320" y="16457"/>
                  </a:lnTo>
                  <a:lnTo>
                    <a:pt x="89280" y="33600"/>
                  </a:lnTo>
                  <a:lnTo>
                    <a:pt x="97920" y="37028"/>
                  </a:lnTo>
                  <a:lnTo>
                    <a:pt x="95040" y="55542"/>
                  </a:lnTo>
                  <a:lnTo>
                    <a:pt x="109440" y="56228"/>
                  </a:lnTo>
                  <a:lnTo>
                    <a:pt x="102720" y="55542"/>
                  </a:lnTo>
                  <a:lnTo>
                    <a:pt x="103680" y="78171"/>
                  </a:lnTo>
                  <a:lnTo>
                    <a:pt x="112320" y="80228"/>
                  </a:lnTo>
                  <a:lnTo>
                    <a:pt x="117120" y="97371"/>
                  </a:lnTo>
                  <a:lnTo>
                    <a:pt x="120000" y="119999"/>
                  </a:lnTo>
                  <a:lnTo>
                    <a:pt x="0" y="119999"/>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208" name="Google Shape;1208;p24"/>
          <p:cNvGrpSpPr/>
          <p:nvPr/>
        </p:nvGrpSpPr>
        <p:grpSpPr>
          <a:xfrm>
            <a:off x="5367338" y="3430587"/>
            <a:ext cx="290511" cy="406399"/>
            <a:chOff x="4290" y="3129"/>
            <a:chExt cx="182" cy="256"/>
          </a:xfrm>
        </p:grpSpPr>
        <p:pic>
          <p:nvPicPr>
            <p:cNvPr descr="31u_bnrz[1]" id="1209" name="Google Shape;1209;p24"/>
            <p:cNvPicPr preferRelativeResize="0"/>
            <p:nvPr/>
          </p:nvPicPr>
          <p:blipFill rotWithShape="1">
            <a:blip r:embed="rId15">
              <a:alphaModFix/>
            </a:blip>
            <a:srcRect b="0" l="0" r="0" t="0"/>
            <a:stretch/>
          </p:blipFill>
          <p:spPr>
            <a:xfrm>
              <a:off x="4343" y="3211"/>
              <a:ext cx="120" cy="174"/>
            </a:xfrm>
            <a:prstGeom prst="rect">
              <a:avLst/>
            </a:prstGeom>
            <a:solidFill>
              <a:srgbClr val="DDDDDD"/>
            </a:solidFill>
            <a:ln>
              <a:noFill/>
            </a:ln>
          </p:spPr>
        </p:pic>
        <p:sp>
          <p:nvSpPr>
            <p:cNvPr id="1210" name="Google Shape;1210;p24"/>
            <p:cNvSpPr/>
            <p:nvPr/>
          </p:nvSpPr>
          <p:spPr>
            <a:xfrm>
              <a:off x="4338" y="3143"/>
              <a:ext cx="33" cy="38"/>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11" name="Google Shape;1211;p24"/>
            <p:cNvSpPr/>
            <p:nvPr/>
          </p:nvSpPr>
          <p:spPr>
            <a:xfrm>
              <a:off x="4395" y="3142"/>
              <a:ext cx="22" cy="29"/>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12" name="Google Shape;1212;p24"/>
            <p:cNvSpPr/>
            <p:nvPr/>
          </p:nvSpPr>
          <p:spPr>
            <a:xfrm>
              <a:off x="4318" y="3135"/>
              <a:ext cx="54" cy="62"/>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13" name="Google Shape;1213;p24"/>
            <p:cNvSpPr/>
            <p:nvPr/>
          </p:nvSpPr>
          <p:spPr>
            <a:xfrm>
              <a:off x="4393" y="3132"/>
              <a:ext cx="46" cy="42"/>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14" name="Google Shape;1214;p24"/>
            <p:cNvSpPr/>
            <p:nvPr/>
          </p:nvSpPr>
          <p:spPr>
            <a:xfrm>
              <a:off x="4297" y="3153"/>
              <a:ext cx="18" cy="38"/>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15" name="Google Shape;1215;p24"/>
            <p:cNvSpPr/>
            <p:nvPr/>
          </p:nvSpPr>
          <p:spPr>
            <a:xfrm>
              <a:off x="4431" y="3129"/>
              <a:ext cx="41" cy="5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16" name="Google Shape;1216;p24"/>
            <p:cNvSpPr/>
            <p:nvPr/>
          </p:nvSpPr>
          <p:spPr>
            <a:xfrm>
              <a:off x="4386" y="3190"/>
              <a:ext cx="14" cy="30"/>
            </a:xfrm>
            <a:custGeom>
              <a:rect b="b" l="l" r="r" t="t"/>
              <a:pathLst>
                <a:path extrusionOk="0" h="120000" w="120000">
                  <a:moveTo>
                    <a:pt x="44819" y="8983"/>
                  </a:moveTo>
                  <a:lnTo>
                    <a:pt x="41927" y="5133"/>
                  </a:lnTo>
                  <a:lnTo>
                    <a:pt x="36144" y="1925"/>
                  </a:lnTo>
                  <a:lnTo>
                    <a:pt x="27469" y="641"/>
                  </a:lnTo>
                  <a:lnTo>
                    <a:pt x="20240" y="0"/>
                  </a:lnTo>
                  <a:lnTo>
                    <a:pt x="11566" y="1283"/>
                  </a:lnTo>
                  <a:lnTo>
                    <a:pt x="4337" y="3208"/>
                  </a:lnTo>
                  <a:lnTo>
                    <a:pt x="0" y="7058"/>
                  </a:lnTo>
                  <a:lnTo>
                    <a:pt x="0" y="10909"/>
                  </a:lnTo>
                  <a:lnTo>
                    <a:pt x="7228" y="26951"/>
                  </a:lnTo>
                  <a:lnTo>
                    <a:pt x="21686" y="45561"/>
                  </a:lnTo>
                  <a:lnTo>
                    <a:pt x="39036" y="64171"/>
                  </a:lnTo>
                  <a:lnTo>
                    <a:pt x="59277" y="81497"/>
                  </a:lnTo>
                  <a:lnTo>
                    <a:pt x="79518" y="96898"/>
                  </a:lnTo>
                  <a:lnTo>
                    <a:pt x="98313" y="109732"/>
                  </a:lnTo>
                  <a:lnTo>
                    <a:pt x="111325" y="118074"/>
                  </a:lnTo>
                  <a:lnTo>
                    <a:pt x="119999" y="120000"/>
                  </a:lnTo>
                  <a:lnTo>
                    <a:pt x="115662" y="111657"/>
                  </a:lnTo>
                  <a:lnTo>
                    <a:pt x="108433" y="101390"/>
                  </a:lnTo>
                  <a:lnTo>
                    <a:pt x="98313" y="88556"/>
                  </a:lnTo>
                  <a:lnTo>
                    <a:pt x="85301" y="72513"/>
                  </a:lnTo>
                  <a:lnTo>
                    <a:pt x="73734" y="56470"/>
                  </a:lnTo>
                  <a:lnTo>
                    <a:pt x="62168" y="40427"/>
                  </a:lnTo>
                  <a:lnTo>
                    <a:pt x="52048" y="24385"/>
                  </a:lnTo>
                  <a:lnTo>
                    <a:pt x="44819" y="89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17" name="Google Shape;1217;p24"/>
            <p:cNvSpPr/>
            <p:nvPr/>
          </p:nvSpPr>
          <p:spPr>
            <a:xfrm>
              <a:off x="4381" y="3173"/>
              <a:ext cx="7" cy="15"/>
            </a:xfrm>
            <a:custGeom>
              <a:rect b="b" l="l" r="r" t="t"/>
              <a:pathLst>
                <a:path extrusionOk="0" h="120000" w="120000">
                  <a:moveTo>
                    <a:pt x="60000" y="12765"/>
                  </a:moveTo>
                  <a:lnTo>
                    <a:pt x="57272" y="7659"/>
                  </a:lnTo>
                  <a:lnTo>
                    <a:pt x="49090" y="2553"/>
                  </a:lnTo>
                  <a:lnTo>
                    <a:pt x="38181" y="0"/>
                  </a:lnTo>
                  <a:lnTo>
                    <a:pt x="27272" y="0"/>
                  </a:lnTo>
                  <a:lnTo>
                    <a:pt x="16363" y="1276"/>
                  </a:lnTo>
                  <a:lnTo>
                    <a:pt x="8181" y="3829"/>
                  </a:lnTo>
                  <a:lnTo>
                    <a:pt x="0" y="8936"/>
                  </a:lnTo>
                  <a:lnTo>
                    <a:pt x="0" y="14042"/>
                  </a:lnTo>
                  <a:lnTo>
                    <a:pt x="0" y="30638"/>
                  </a:lnTo>
                  <a:lnTo>
                    <a:pt x="10909" y="48510"/>
                  </a:lnTo>
                  <a:lnTo>
                    <a:pt x="21818" y="66382"/>
                  </a:lnTo>
                  <a:lnTo>
                    <a:pt x="38181" y="82978"/>
                  </a:lnTo>
                  <a:lnTo>
                    <a:pt x="57272" y="99574"/>
                  </a:lnTo>
                  <a:lnTo>
                    <a:pt x="76363" y="111063"/>
                  </a:lnTo>
                  <a:lnTo>
                    <a:pt x="100909" y="118723"/>
                  </a:lnTo>
                  <a:lnTo>
                    <a:pt x="114545" y="120000"/>
                  </a:lnTo>
                  <a:lnTo>
                    <a:pt x="120000" y="97021"/>
                  </a:lnTo>
                  <a:lnTo>
                    <a:pt x="103636" y="68936"/>
                  </a:lnTo>
                  <a:lnTo>
                    <a:pt x="84545" y="40851"/>
                  </a:lnTo>
                  <a:lnTo>
                    <a:pt x="60000" y="127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18" name="Google Shape;1218;p24"/>
            <p:cNvSpPr/>
            <p:nvPr/>
          </p:nvSpPr>
          <p:spPr>
            <a:xfrm>
              <a:off x="4375" y="3162"/>
              <a:ext cx="5" cy="9"/>
            </a:xfrm>
            <a:custGeom>
              <a:rect b="b" l="l" r="r" t="t"/>
              <a:pathLst>
                <a:path extrusionOk="0" h="120000" w="120000">
                  <a:moveTo>
                    <a:pt x="63157" y="15555"/>
                  </a:moveTo>
                  <a:lnTo>
                    <a:pt x="63157" y="17777"/>
                  </a:lnTo>
                  <a:lnTo>
                    <a:pt x="60000" y="8888"/>
                  </a:lnTo>
                  <a:lnTo>
                    <a:pt x="47368" y="2222"/>
                  </a:lnTo>
                  <a:lnTo>
                    <a:pt x="37894" y="0"/>
                  </a:lnTo>
                  <a:lnTo>
                    <a:pt x="22105" y="0"/>
                  </a:lnTo>
                  <a:lnTo>
                    <a:pt x="12631" y="2222"/>
                  </a:lnTo>
                  <a:lnTo>
                    <a:pt x="3157" y="8888"/>
                  </a:lnTo>
                  <a:lnTo>
                    <a:pt x="0" y="17777"/>
                  </a:lnTo>
                  <a:lnTo>
                    <a:pt x="0" y="24444"/>
                  </a:lnTo>
                  <a:lnTo>
                    <a:pt x="3157" y="37777"/>
                  </a:lnTo>
                  <a:lnTo>
                    <a:pt x="12631" y="53333"/>
                  </a:lnTo>
                  <a:lnTo>
                    <a:pt x="25263" y="71111"/>
                  </a:lnTo>
                  <a:lnTo>
                    <a:pt x="44210" y="86666"/>
                  </a:lnTo>
                  <a:lnTo>
                    <a:pt x="63157" y="102222"/>
                  </a:lnTo>
                  <a:lnTo>
                    <a:pt x="85263" y="111111"/>
                  </a:lnTo>
                  <a:lnTo>
                    <a:pt x="104210" y="120000"/>
                  </a:lnTo>
                  <a:lnTo>
                    <a:pt x="120000" y="120000"/>
                  </a:lnTo>
                  <a:lnTo>
                    <a:pt x="113684" y="93333"/>
                  </a:lnTo>
                  <a:lnTo>
                    <a:pt x="101052" y="64444"/>
                  </a:lnTo>
                  <a:lnTo>
                    <a:pt x="78947" y="35555"/>
                  </a:lnTo>
                  <a:lnTo>
                    <a:pt x="63157" y="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19" name="Google Shape;1219;p24"/>
            <p:cNvSpPr/>
            <p:nvPr/>
          </p:nvSpPr>
          <p:spPr>
            <a:xfrm>
              <a:off x="4370" y="3154"/>
              <a:ext cx="7" cy="5"/>
            </a:xfrm>
            <a:custGeom>
              <a:rect b="b" l="l" r="r" t="t"/>
              <a:pathLst>
                <a:path extrusionOk="0" h="120000" w="120000">
                  <a:moveTo>
                    <a:pt x="94615" y="90000"/>
                  </a:moveTo>
                  <a:lnTo>
                    <a:pt x="106153" y="80000"/>
                  </a:lnTo>
                  <a:lnTo>
                    <a:pt x="117692" y="70000"/>
                  </a:lnTo>
                  <a:lnTo>
                    <a:pt x="120000" y="53333"/>
                  </a:lnTo>
                  <a:lnTo>
                    <a:pt x="120000" y="40000"/>
                  </a:lnTo>
                  <a:lnTo>
                    <a:pt x="115384" y="20000"/>
                  </a:lnTo>
                  <a:lnTo>
                    <a:pt x="106153" y="6666"/>
                  </a:lnTo>
                  <a:lnTo>
                    <a:pt x="94615" y="0"/>
                  </a:lnTo>
                  <a:lnTo>
                    <a:pt x="83076" y="0"/>
                  </a:lnTo>
                  <a:lnTo>
                    <a:pt x="76153" y="0"/>
                  </a:lnTo>
                  <a:lnTo>
                    <a:pt x="66923" y="3333"/>
                  </a:lnTo>
                  <a:lnTo>
                    <a:pt x="48461" y="13333"/>
                  </a:lnTo>
                  <a:lnTo>
                    <a:pt x="30000" y="26666"/>
                  </a:lnTo>
                  <a:lnTo>
                    <a:pt x="13846" y="50000"/>
                  </a:lnTo>
                  <a:lnTo>
                    <a:pt x="6923" y="73333"/>
                  </a:lnTo>
                  <a:lnTo>
                    <a:pt x="0" y="96666"/>
                  </a:lnTo>
                  <a:lnTo>
                    <a:pt x="0" y="103333"/>
                  </a:lnTo>
                  <a:lnTo>
                    <a:pt x="9230" y="110000"/>
                  </a:lnTo>
                  <a:lnTo>
                    <a:pt x="20769" y="120000"/>
                  </a:lnTo>
                  <a:lnTo>
                    <a:pt x="30000" y="120000"/>
                  </a:lnTo>
                  <a:lnTo>
                    <a:pt x="41538" y="120000"/>
                  </a:lnTo>
                  <a:lnTo>
                    <a:pt x="55384" y="110000"/>
                  </a:lnTo>
                  <a:lnTo>
                    <a:pt x="69230" y="106666"/>
                  </a:lnTo>
                  <a:lnTo>
                    <a:pt x="83076" y="100000"/>
                  </a:lnTo>
                  <a:lnTo>
                    <a:pt x="94615" y="9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20" name="Google Shape;1220;p24"/>
            <p:cNvSpPr/>
            <p:nvPr/>
          </p:nvSpPr>
          <p:spPr>
            <a:xfrm>
              <a:off x="4329" y="3145"/>
              <a:ext cx="33" cy="38"/>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21" name="Google Shape;1221;p24"/>
            <p:cNvSpPr/>
            <p:nvPr/>
          </p:nvSpPr>
          <p:spPr>
            <a:xfrm>
              <a:off x="4386" y="3145"/>
              <a:ext cx="22" cy="29"/>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22" name="Google Shape;1222;p24"/>
            <p:cNvSpPr/>
            <p:nvPr/>
          </p:nvSpPr>
          <p:spPr>
            <a:xfrm>
              <a:off x="4309" y="3137"/>
              <a:ext cx="53" cy="62"/>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23" name="Google Shape;1223;p24"/>
            <p:cNvSpPr/>
            <p:nvPr/>
          </p:nvSpPr>
          <p:spPr>
            <a:xfrm>
              <a:off x="4384" y="3136"/>
              <a:ext cx="46" cy="42"/>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24" name="Google Shape;1224;p24"/>
            <p:cNvSpPr/>
            <p:nvPr/>
          </p:nvSpPr>
          <p:spPr>
            <a:xfrm>
              <a:off x="4290" y="3159"/>
              <a:ext cx="18" cy="38"/>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25" name="Google Shape;1225;p24"/>
            <p:cNvSpPr/>
            <p:nvPr/>
          </p:nvSpPr>
          <p:spPr>
            <a:xfrm>
              <a:off x="4422" y="3132"/>
              <a:ext cx="41" cy="5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1226" name="Google Shape;1226;p24"/>
            <p:cNvSpPr/>
            <p:nvPr/>
          </p:nvSpPr>
          <p:spPr>
            <a:xfrm>
              <a:off x="4338" y="3209"/>
              <a:ext cx="124" cy="175"/>
            </a:xfrm>
            <a:custGeom>
              <a:rect b="b" l="l" r="r" t="t"/>
              <a:pathLst>
                <a:path extrusionOk="0" h="120000" w="120000">
                  <a:moveTo>
                    <a:pt x="0" y="119999"/>
                  </a:moveTo>
                  <a:lnTo>
                    <a:pt x="0" y="98742"/>
                  </a:lnTo>
                  <a:lnTo>
                    <a:pt x="10560" y="98742"/>
                  </a:lnTo>
                  <a:lnTo>
                    <a:pt x="10560" y="80914"/>
                  </a:lnTo>
                  <a:lnTo>
                    <a:pt x="22080" y="78171"/>
                  </a:lnTo>
                  <a:lnTo>
                    <a:pt x="19200" y="60342"/>
                  </a:lnTo>
                  <a:lnTo>
                    <a:pt x="28800" y="57599"/>
                  </a:lnTo>
                  <a:lnTo>
                    <a:pt x="28800" y="39771"/>
                  </a:lnTo>
                  <a:lnTo>
                    <a:pt x="37440" y="37028"/>
                  </a:lnTo>
                  <a:lnTo>
                    <a:pt x="37440" y="19200"/>
                  </a:lnTo>
                  <a:lnTo>
                    <a:pt x="46080" y="19200"/>
                  </a:lnTo>
                  <a:lnTo>
                    <a:pt x="53760" y="0"/>
                  </a:lnTo>
                  <a:lnTo>
                    <a:pt x="76800" y="0"/>
                  </a:lnTo>
                  <a:lnTo>
                    <a:pt x="77760" y="17142"/>
                  </a:lnTo>
                  <a:lnTo>
                    <a:pt x="88320" y="16457"/>
                  </a:lnTo>
                  <a:lnTo>
                    <a:pt x="89280" y="33600"/>
                  </a:lnTo>
                  <a:lnTo>
                    <a:pt x="97920" y="37028"/>
                  </a:lnTo>
                  <a:lnTo>
                    <a:pt x="95040" y="55542"/>
                  </a:lnTo>
                  <a:lnTo>
                    <a:pt x="109440" y="56228"/>
                  </a:lnTo>
                  <a:lnTo>
                    <a:pt x="102720" y="55542"/>
                  </a:lnTo>
                  <a:lnTo>
                    <a:pt x="103680" y="78171"/>
                  </a:lnTo>
                  <a:lnTo>
                    <a:pt x="112320" y="80228"/>
                  </a:lnTo>
                  <a:lnTo>
                    <a:pt x="117120" y="97371"/>
                  </a:lnTo>
                  <a:lnTo>
                    <a:pt x="120000" y="119999"/>
                  </a:lnTo>
                  <a:lnTo>
                    <a:pt x="0" y="119999"/>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grpSp>
        <p:nvGrpSpPr>
          <p:cNvPr id="1227" name="Google Shape;1227;p24"/>
          <p:cNvGrpSpPr/>
          <p:nvPr/>
        </p:nvGrpSpPr>
        <p:grpSpPr>
          <a:xfrm>
            <a:off x="4206875" y="2076449"/>
            <a:ext cx="3013075" cy="3355974"/>
            <a:chOff x="2650" y="1307"/>
            <a:chExt cx="1898" cy="2113"/>
          </a:xfrm>
        </p:grpSpPr>
        <p:cxnSp>
          <p:nvCxnSpPr>
            <p:cNvPr id="1228" name="Google Shape;1228;p24"/>
            <p:cNvCxnSpPr/>
            <p:nvPr/>
          </p:nvCxnSpPr>
          <p:spPr>
            <a:xfrm flipH="1">
              <a:off x="3800" y="1314"/>
              <a:ext cx="187" cy="670"/>
            </a:xfrm>
            <a:prstGeom prst="straightConnector1">
              <a:avLst/>
            </a:prstGeom>
            <a:noFill/>
            <a:ln cap="flat" cmpd="sng" w="76200">
              <a:solidFill>
                <a:srgbClr val="FF3300"/>
              </a:solidFill>
              <a:prstDash val="solid"/>
              <a:round/>
              <a:headEnd len="lg" w="lg" type="triangle"/>
              <a:tailEnd len="lg" w="lg" type="triangle"/>
            </a:ln>
          </p:spPr>
        </p:cxnSp>
        <p:cxnSp>
          <p:nvCxnSpPr>
            <p:cNvPr id="1229" name="Google Shape;1229;p24"/>
            <p:cNvCxnSpPr/>
            <p:nvPr/>
          </p:nvCxnSpPr>
          <p:spPr>
            <a:xfrm flipH="1">
              <a:off x="3500" y="1307"/>
              <a:ext cx="14" cy="1831"/>
            </a:xfrm>
            <a:prstGeom prst="straightConnector1">
              <a:avLst/>
            </a:prstGeom>
            <a:noFill/>
            <a:ln cap="flat" cmpd="sng" w="76200">
              <a:solidFill>
                <a:srgbClr val="FF3300"/>
              </a:solidFill>
              <a:prstDash val="solid"/>
              <a:round/>
              <a:headEnd len="lg" w="lg" type="triangle"/>
              <a:tailEnd len="lg" w="lg" type="triangle"/>
            </a:ln>
          </p:spPr>
        </p:cxnSp>
        <p:cxnSp>
          <p:nvCxnSpPr>
            <p:cNvPr id="1230" name="Google Shape;1230;p24"/>
            <p:cNvCxnSpPr/>
            <p:nvPr/>
          </p:nvCxnSpPr>
          <p:spPr>
            <a:xfrm>
              <a:off x="3740" y="2939"/>
              <a:ext cx="808" cy="481"/>
            </a:xfrm>
            <a:prstGeom prst="straightConnector1">
              <a:avLst/>
            </a:prstGeom>
            <a:noFill/>
            <a:ln cap="flat" cmpd="sng" w="76200">
              <a:solidFill>
                <a:srgbClr val="FF3300"/>
              </a:solidFill>
              <a:prstDash val="solid"/>
              <a:round/>
              <a:headEnd len="lg" w="lg" type="triangle"/>
              <a:tailEnd len="lg" w="lg" type="triangle"/>
            </a:ln>
          </p:spPr>
        </p:cxnSp>
        <p:sp>
          <p:nvSpPr>
            <p:cNvPr id="1231" name="Google Shape;1231;p24"/>
            <p:cNvSpPr txBox="1"/>
            <p:nvPr/>
          </p:nvSpPr>
          <p:spPr>
            <a:xfrm>
              <a:off x="2650" y="1581"/>
              <a:ext cx="9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Font typeface="Arial"/>
                <a:buNone/>
              </a:pPr>
              <a:r>
                <a:rPr b="0" i="0" lang="en-US" sz="2000" u="none" cap="none" strike="noStrike">
                  <a:solidFill>
                    <a:srgbClr val="FF3300"/>
                  </a:solidFill>
                  <a:latin typeface="Comic Sans MS"/>
                  <a:ea typeface="Comic Sans MS"/>
                  <a:cs typeface="Comic Sans MS"/>
                  <a:sym typeface="Comic Sans MS"/>
                </a:rPr>
                <a:t>peer-peer</a:t>
              </a:r>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3" name="Shape 3563"/>
        <p:cNvGrpSpPr/>
        <p:nvPr/>
      </p:nvGrpSpPr>
      <p:grpSpPr>
        <a:xfrm>
          <a:off x="0" y="0"/>
          <a:ext cx="0" cy="0"/>
          <a:chOff x="0" y="0"/>
          <a:chExt cx="0" cy="0"/>
        </a:xfrm>
      </p:grpSpPr>
      <p:sp>
        <p:nvSpPr>
          <p:cNvPr id="3564" name="Google Shape;3564;p9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565" name="Google Shape;3565;p9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566" name="Google Shape;3566;p96"/>
          <p:cNvSpPr txBox="1"/>
          <p:nvPr>
            <p:ph type="title"/>
          </p:nvPr>
        </p:nvSpPr>
        <p:spPr>
          <a:xfrm>
            <a:off x="312737" y="865187"/>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BitTorrent (1)</a:t>
            </a:r>
            <a:endParaRPr/>
          </a:p>
        </p:txBody>
      </p:sp>
      <p:sp>
        <p:nvSpPr>
          <p:cNvPr id="3567" name="Google Shape;3567;p96"/>
          <p:cNvSpPr txBox="1"/>
          <p:nvPr>
            <p:ph idx="1" type="body"/>
          </p:nvPr>
        </p:nvSpPr>
        <p:spPr>
          <a:xfrm>
            <a:off x="212725" y="2124075"/>
            <a:ext cx="8120063" cy="43846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file divided into 256KB </a:t>
            </a:r>
            <a:r>
              <a:rPr b="0" i="1" lang="en-US" sz="2400" u="none" cap="none" strike="noStrike">
                <a:solidFill>
                  <a:srgbClr val="FF3300"/>
                </a:solidFill>
                <a:latin typeface="Comic Sans MS"/>
                <a:ea typeface="Comic Sans MS"/>
                <a:cs typeface="Comic Sans MS"/>
                <a:sym typeface="Comic Sans MS"/>
              </a:rPr>
              <a:t>chunks</a:t>
            </a:r>
            <a:r>
              <a:rPr b="0" i="0" lang="en-US" sz="2400" u="none" cap="none" strike="noStrike">
                <a:solidFill>
                  <a:schemeClr val="dk1"/>
                </a:solidFill>
                <a:latin typeface="Comic Sans MS"/>
                <a:ea typeface="Comic Sans MS"/>
                <a:cs typeface="Comic Sans MS"/>
                <a:sym typeface="Comic Sans MS"/>
              </a:rPr>
              <a: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peer joining torrent: </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has no chunks, but will accumulate them over time</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registers with tracker to get list of peers, connects to subset of peers (“neighbors”)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while downloading,  peer uploads chunks to other peers.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peers may come and go</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once peer has entire file, it may (selfishly) leave or (altruistically) remain</a:t>
            </a:r>
            <a:endParaRPr/>
          </a:p>
        </p:txBody>
      </p:sp>
      <p:grpSp>
        <p:nvGrpSpPr>
          <p:cNvPr id="3568" name="Google Shape;3568;p96"/>
          <p:cNvGrpSpPr/>
          <p:nvPr/>
        </p:nvGrpSpPr>
        <p:grpSpPr>
          <a:xfrm>
            <a:off x="5521325" y="233362"/>
            <a:ext cx="2962274" cy="2882900"/>
            <a:chOff x="2195" y="207"/>
            <a:chExt cx="3139" cy="2776"/>
          </a:xfrm>
        </p:grpSpPr>
        <p:grpSp>
          <p:nvGrpSpPr>
            <p:cNvPr id="3569" name="Google Shape;3569;p96"/>
            <p:cNvGrpSpPr/>
            <p:nvPr/>
          </p:nvGrpSpPr>
          <p:grpSpPr>
            <a:xfrm>
              <a:off x="2513" y="207"/>
              <a:ext cx="338" cy="559"/>
              <a:chOff x="4179" y="782"/>
              <a:chExt cx="150" cy="307"/>
            </a:xfrm>
          </p:grpSpPr>
          <p:sp>
            <p:nvSpPr>
              <p:cNvPr id="3570" name="Google Shape;3570;p96"/>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571" name="Google Shape;3571;p96"/>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572" name="Google Shape;3572;p96"/>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573" name="Google Shape;3573;p96"/>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574" name="Google Shape;3574;p96"/>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575" name="Google Shape;3575;p96"/>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576" name="Google Shape;3576;p96"/>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577" name="Google Shape;3577;p96"/>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pic>
          <p:nvPicPr>
            <p:cNvPr id="3578" name="Google Shape;3578;p96"/>
            <p:cNvPicPr preferRelativeResize="0"/>
            <p:nvPr/>
          </p:nvPicPr>
          <p:blipFill rotWithShape="1">
            <a:blip r:embed="rId3">
              <a:alphaModFix/>
            </a:blip>
            <a:srcRect b="0" l="0" r="0" t="0"/>
            <a:stretch/>
          </p:blipFill>
          <p:spPr>
            <a:xfrm>
              <a:off x="2479" y="1428"/>
              <a:ext cx="280" cy="238"/>
            </a:xfrm>
            <a:prstGeom prst="rect">
              <a:avLst/>
            </a:prstGeom>
            <a:noFill/>
            <a:ln>
              <a:noFill/>
            </a:ln>
          </p:spPr>
        </p:pic>
        <p:pic>
          <p:nvPicPr>
            <p:cNvPr id="3579" name="Google Shape;3579;p96"/>
            <p:cNvPicPr preferRelativeResize="0"/>
            <p:nvPr/>
          </p:nvPicPr>
          <p:blipFill rotWithShape="1">
            <a:blip r:embed="rId4">
              <a:alphaModFix/>
            </a:blip>
            <a:srcRect b="0" l="0" r="0" t="0"/>
            <a:stretch/>
          </p:blipFill>
          <p:spPr>
            <a:xfrm>
              <a:off x="3665" y="2637"/>
              <a:ext cx="280" cy="238"/>
            </a:xfrm>
            <a:prstGeom prst="rect">
              <a:avLst/>
            </a:prstGeom>
            <a:noFill/>
            <a:ln>
              <a:noFill/>
            </a:ln>
          </p:spPr>
        </p:pic>
        <p:pic>
          <p:nvPicPr>
            <p:cNvPr id="3580" name="Google Shape;3580;p96"/>
            <p:cNvPicPr preferRelativeResize="0"/>
            <p:nvPr/>
          </p:nvPicPr>
          <p:blipFill rotWithShape="1">
            <a:blip r:embed="rId5">
              <a:alphaModFix/>
            </a:blip>
            <a:srcRect b="0" l="0" r="0" t="0"/>
            <a:stretch/>
          </p:blipFill>
          <p:spPr>
            <a:xfrm>
              <a:off x="2907" y="2150"/>
              <a:ext cx="280" cy="238"/>
            </a:xfrm>
            <a:prstGeom prst="rect">
              <a:avLst/>
            </a:prstGeom>
            <a:noFill/>
            <a:ln>
              <a:noFill/>
            </a:ln>
          </p:spPr>
        </p:pic>
        <p:pic>
          <p:nvPicPr>
            <p:cNvPr id="3581" name="Google Shape;3581;p96"/>
            <p:cNvPicPr preferRelativeResize="0"/>
            <p:nvPr/>
          </p:nvPicPr>
          <p:blipFill rotWithShape="1">
            <a:blip r:embed="rId3">
              <a:alphaModFix/>
            </a:blip>
            <a:srcRect b="0" l="0" r="0" t="0"/>
            <a:stretch/>
          </p:blipFill>
          <p:spPr>
            <a:xfrm>
              <a:off x="4377" y="2436"/>
              <a:ext cx="280" cy="238"/>
            </a:xfrm>
            <a:prstGeom prst="rect">
              <a:avLst/>
            </a:prstGeom>
            <a:noFill/>
            <a:ln>
              <a:noFill/>
            </a:ln>
          </p:spPr>
        </p:pic>
        <p:pic>
          <p:nvPicPr>
            <p:cNvPr id="3582" name="Google Shape;3582;p96"/>
            <p:cNvPicPr preferRelativeResize="0"/>
            <p:nvPr/>
          </p:nvPicPr>
          <p:blipFill rotWithShape="1">
            <a:blip r:embed="rId3">
              <a:alphaModFix/>
            </a:blip>
            <a:srcRect b="0" l="0" r="0" t="0"/>
            <a:stretch/>
          </p:blipFill>
          <p:spPr>
            <a:xfrm>
              <a:off x="4836" y="2745"/>
              <a:ext cx="280" cy="238"/>
            </a:xfrm>
            <a:prstGeom prst="rect">
              <a:avLst/>
            </a:prstGeom>
            <a:noFill/>
            <a:ln>
              <a:noFill/>
            </a:ln>
          </p:spPr>
        </p:pic>
        <p:pic>
          <p:nvPicPr>
            <p:cNvPr id="3583" name="Google Shape;3583;p96"/>
            <p:cNvPicPr preferRelativeResize="0"/>
            <p:nvPr/>
          </p:nvPicPr>
          <p:blipFill rotWithShape="1">
            <a:blip r:embed="rId3">
              <a:alphaModFix/>
            </a:blip>
            <a:srcRect b="0" l="0" r="0" t="0"/>
            <a:stretch/>
          </p:blipFill>
          <p:spPr>
            <a:xfrm>
              <a:off x="5043" y="1515"/>
              <a:ext cx="280" cy="238"/>
            </a:xfrm>
            <a:prstGeom prst="rect">
              <a:avLst/>
            </a:prstGeom>
            <a:noFill/>
            <a:ln>
              <a:noFill/>
            </a:ln>
          </p:spPr>
        </p:pic>
        <p:pic>
          <p:nvPicPr>
            <p:cNvPr id="3584" name="Google Shape;3584;p96"/>
            <p:cNvPicPr preferRelativeResize="0"/>
            <p:nvPr/>
          </p:nvPicPr>
          <p:blipFill rotWithShape="1">
            <a:blip r:embed="rId4">
              <a:alphaModFix/>
            </a:blip>
            <a:srcRect b="0" l="0" r="0" t="0"/>
            <a:stretch/>
          </p:blipFill>
          <p:spPr>
            <a:xfrm>
              <a:off x="3270" y="333"/>
              <a:ext cx="280" cy="238"/>
            </a:xfrm>
            <a:prstGeom prst="rect">
              <a:avLst/>
            </a:prstGeom>
            <a:noFill/>
            <a:ln>
              <a:noFill/>
            </a:ln>
          </p:spPr>
        </p:pic>
        <p:pic>
          <p:nvPicPr>
            <p:cNvPr id="3585" name="Google Shape;3585;p96"/>
            <p:cNvPicPr preferRelativeResize="0"/>
            <p:nvPr/>
          </p:nvPicPr>
          <p:blipFill rotWithShape="1">
            <a:blip r:embed="rId4">
              <a:alphaModFix/>
            </a:blip>
            <a:srcRect b="0" l="0" r="0" t="0"/>
            <a:stretch/>
          </p:blipFill>
          <p:spPr>
            <a:xfrm>
              <a:off x="5054" y="786"/>
              <a:ext cx="280" cy="238"/>
            </a:xfrm>
            <a:prstGeom prst="rect">
              <a:avLst/>
            </a:prstGeom>
            <a:noFill/>
            <a:ln>
              <a:noFill/>
            </a:ln>
          </p:spPr>
        </p:pic>
        <p:pic>
          <p:nvPicPr>
            <p:cNvPr id="3586" name="Google Shape;3586;p96"/>
            <p:cNvPicPr preferRelativeResize="0"/>
            <p:nvPr/>
          </p:nvPicPr>
          <p:blipFill rotWithShape="1">
            <a:blip r:embed="rId4">
              <a:alphaModFix/>
            </a:blip>
            <a:srcRect b="0" l="0" r="0" t="0"/>
            <a:stretch/>
          </p:blipFill>
          <p:spPr>
            <a:xfrm>
              <a:off x="4370" y="274"/>
              <a:ext cx="280" cy="238"/>
            </a:xfrm>
            <a:prstGeom prst="rect">
              <a:avLst/>
            </a:prstGeom>
            <a:noFill/>
            <a:ln>
              <a:noFill/>
            </a:ln>
          </p:spPr>
        </p:pic>
        <p:cxnSp>
          <p:nvCxnSpPr>
            <p:cNvPr id="3587" name="Google Shape;3587;p96"/>
            <p:cNvCxnSpPr/>
            <p:nvPr/>
          </p:nvCxnSpPr>
          <p:spPr>
            <a:xfrm>
              <a:off x="2622" y="775"/>
              <a:ext cx="0" cy="662"/>
            </a:xfrm>
            <a:prstGeom prst="straightConnector1">
              <a:avLst/>
            </a:prstGeom>
            <a:noFill/>
            <a:ln cap="flat" cmpd="sng" w="9525">
              <a:solidFill>
                <a:srgbClr val="FF0000"/>
              </a:solidFill>
              <a:prstDash val="solid"/>
              <a:round/>
              <a:headEnd len="lg" w="lg" type="triangle"/>
              <a:tailEnd len="lg" w="lg" type="triangle"/>
            </a:ln>
          </p:spPr>
        </p:cxnSp>
        <p:cxnSp>
          <p:nvCxnSpPr>
            <p:cNvPr id="3588" name="Google Shape;3588;p96"/>
            <p:cNvCxnSpPr/>
            <p:nvPr/>
          </p:nvCxnSpPr>
          <p:spPr>
            <a:xfrm flipH="1" rot="10800000">
              <a:off x="2718" y="539"/>
              <a:ext cx="615" cy="946"/>
            </a:xfrm>
            <a:prstGeom prst="straightConnector1">
              <a:avLst/>
            </a:prstGeom>
            <a:noFill/>
            <a:ln cap="flat" cmpd="sng" w="9525">
              <a:solidFill>
                <a:schemeClr val="dk1"/>
              </a:solidFill>
              <a:prstDash val="solid"/>
              <a:round/>
              <a:headEnd len="lg" w="lg" type="triangle"/>
              <a:tailEnd len="lg" w="lg" type="triangle"/>
            </a:ln>
          </p:spPr>
        </p:cxnSp>
        <p:cxnSp>
          <p:nvCxnSpPr>
            <p:cNvPr id="3589" name="Google Shape;3589;p96"/>
            <p:cNvCxnSpPr/>
            <p:nvPr/>
          </p:nvCxnSpPr>
          <p:spPr>
            <a:xfrm flipH="1" rot="10800000">
              <a:off x="2743" y="902"/>
              <a:ext cx="2359" cy="637"/>
            </a:xfrm>
            <a:prstGeom prst="straightConnector1">
              <a:avLst/>
            </a:prstGeom>
            <a:noFill/>
            <a:ln cap="flat" cmpd="sng" w="9525">
              <a:solidFill>
                <a:schemeClr val="dk1"/>
              </a:solidFill>
              <a:prstDash val="solid"/>
              <a:round/>
              <a:headEnd len="lg" w="lg" type="triangle"/>
              <a:tailEnd len="lg" w="lg" type="triangle"/>
            </a:ln>
          </p:spPr>
        </p:cxnSp>
        <p:cxnSp>
          <p:nvCxnSpPr>
            <p:cNvPr id="3590" name="Google Shape;3590;p96"/>
            <p:cNvCxnSpPr/>
            <p:nvPr/>
          </p:nvCxnSpPr>
          <p:spPr>
            <a:xfrm>
              <a:off x="2717" y="1643"/>
              <a:ext cx="1736" cy="804"/>
            </a:xfrm>
            <a:prstGeom prst="straightConnector1">
              <a:avLst/>
            </a:prstGeom>
            <a:noFill/>
            <a:ln cap="flat" cmpd="sng" w="9525">
              <a:solidFill>
                <a:schemeClr val="dk1"/>
              </a:solidFill>
              <a:prstDash val="solid"/>
              <a:round/>
              <a:headEnd len="lg" w="lg" type="triangle"/>
              <a:tailEnd len="lg" w="lg" type="triangle"/>
            </a:ln>
          </p:spPr>
        </p:cxnSp>
        <p:cxnSp>
          <p:nvCxnSpPr>
            <p:cNvPr id="3591" name="Google Shape;3591;p96"/>
            <p:cNvCxnSpPr/>
            <p:nvPr/>
          </p:nvCxnSpPr>
          <p:spPr>
            <a:xfrm>
              <a:off x="3490" y="548"/>
              <a:ext cx="1593" cy="994"/>
            </a:xfrm>
            <a:prstGeom prst="straightConnector1">
              <a:avLst/>
            </a:prstGeom>
            <a:noFill/>
            <a:ln cap="flat" cmpd="sng" w="9525">
              <a:solidFill>
                <a:schemeClr val="dk1"/>
              </a:solidFill>
              <a:prstDash val="solid"/>
              <a:round/>
              <a:headEnd len="lg" w="lg" type="triangle"/>
              <a:tailEnd len="lg" w="lg" type="triangle"/>
            </a:ln>
          </p:spPr>
        </p:cxnSp>
        <p:cxnSp>
          <p:nvCxnSpPr>
            <p:cNvPr id="3592" name="Google Shape;3592;p96"/>
            <p:cNvCxnSpPr/>
            <p:nvPr/>
          </p:nvCxnSpPr>
          <p:spPr>
            <a:xfrm flipH="1">
              <a:off x="3088" y="553"/>
              <a:ext cx="323" cy="1585"/>
            </a:xfrm>
            <a:prstGeom prst="straightConnector1">
              <a:avLst/>
            </a:prstGeom>
            <a:noFill/>
            <a:ln cap="flat" cmpd="sng" w="9525">
              <a:solidFill>
                <a:schemeClr val="dk1"/>
              </a:solidFill>
              <a:prstDash val="solid"/>
              <a:round/>
              <a:headEnd len="lg" w="lg" type="triangle"/>
              <a:tailEnd len="lg" w="lg" type="triangle"/>
            </a:ln>
          </p:spPr>
        </p:cxnSp>
        <p:cxnSp>
          <p:nvCxnSpPr>
            <p:cNvPr id="3593" name="Google Shape;3593;p96"/>
            <p:cNvCxnSpPr/>
            <p:nvPr/>
          </p:nvCxnSpPr>
          <p:spPr>
            <a:xfrm rot="10800000">
              <a:off x="4642" y="474"/>
              <a:ext cx="489" cy="307"/>
            </a:xfrm>
            <a:prstGeom prst="straightConnector1">
              <a:avLst/>
            </a:prstGeom>
            <a:noFill/>
            <a:ln cap="flat" cmpd="sng" w="9525">
              <a:solidFill>
                <a:schemeClr val="dk1"/>
              </a:solidFill>
              <a:prstDash val="solid"/>
              <a:round/>
              <a:headEnd len="lg" w="lg" type="triangle"/>
              <a:tailEnd len="lg" w="lg" type="triangle"/>
            </a:ln>
          </p:spPr>
        </p:cxnSp>
        <p:cxnSp>
          <p:nvCxnSpPr>
            <p:cNvPr id="3594" name="Google Shape;3594;p96"/>
            <p:cNvCxnSpPr/>
            <p:nvPr/>
          </p:nvCxnSpPr>
          <p:spPr>
            <a:xfrm flipH="1">
              <a:off x="3862" y="1019"/>
              <a:ext cx="1278" cy="1593"/>
            </a:xfrm>
            <a:prstGeom prst="straightConnector1">
              <a:avLst/>
            </a:prstGeom>
            <a:noFill/>
            <a:ln cap="flat" cmpd="sng" w="9525">
              <a:solidFill>
                <a:schemeClr val="dk1"/>
              </a:solidFill>
              <a:prstDash val="solid"/>
              <a:round/>
              <a:headEnd len="lg" w="lg" type="triangle"/>
              <a:tailEnd len="lg" w="lg" type="triangle"/>
            </a:ln>
          </p:spPr>
        </p:cxnSp>
        <p:cxnSp>
          <p:nvCxnSpPr>
            <p:cNvPr id="3595" name="Google Shape;3595;p96"/>
            <p:cNvCxnSpPr/>
            <p:nvPr/>
          </p:nvCxnSpPr>
          <p:spPr>
            <a:xfrm flipH="1">
              <a:off x="3917" y="2597"/>
              <a:ext cx="465" cy="117"/>
            </a:xfrm>
            <a:prstGeom prst="straightConnector1">
              <a:avLst/>
            </a:prstGeom>
            <a:noFill/>
            <a:ln cap="flat" cmpd="sng" w="9525">
              <a:solidFill>
                <a:schemeClr val="dk1"/>
              </a:solidFill>
              <a:prstDash val="solid"/>
              <a:round/>
              <a:headEnd len="lg" w="lg" type="triangle"/>
              <a:tailEnd len="lg" w="lg" type="triangle"/>
            </a:ln>
          </p:spPr>
        </p:cxnSp>
        <p:cxnSp>
          <p:nvCxnSpPr>
            <p:cNvPr id="3596" name="Google Shape;3596;p96"/>
            <p:cNvCxnSpPr/>
            <p:nvPr/>
          </p:nvCxnSpPr>
          <p:spPr>
            <a:xfrm flipH="1">
              <a:off x="3167" y="507"/>
              <a:ext cx="1293" cy="1688"/>
            </a:xfrm>
            <a:prstGeom prst="straightConnector1">
              <a:avLst/>
            </a:prstGeom>
            <a:noFill/>
            <a:ln cap="flat" cmpd="sng" w="9525">
              <a:solidFill>
                <a:schemeClr val="dk1"/>
              </a:solidFill>
              <a:prstDash val="solid"/>
              <a:round/>
              <a:headEnd len="lg" w="lg" type="triangle"/>
              <a:tailEnd len="lg" w="lg" type="triangle"/>
            </a:ln>
          </p:spPr>
        </p:cxnSp>
        <p:cxnSp>
          <p:nvCxnSpPr>
            <p:cNvPr id="3597" name="Google Shape;3597;p96"/>
            <p:cNvCxnSpPr/>
            <p:nvPr/>
          </p:nvCxnSpPr>
          <p:spPr>
            <a:xfrm flipH="1" rot="10800000">
              <a:off x="3176" y="1675"/>
              <a:ext cx="1892" cy="591"/>
            </a:xfrm>
            <a:prstGeom prst="straightConnector1">
              <a:avLst/>
            </a:prstGeom>
            <a:noFill/>
            <a:ln cap="flat" cmpd="sng" w="9525">
              <a:solidFill>
                <a:schemeClr val="dk1"/>
              </a:solidFill>
              <a:prstDash val="solid"/>
              <a:round/>
              <a:headEnd len="lg" w="lg" type="triangle"/>
              <a:tailEnd len="lg" w="lg" type="triangle"/>
            </a:ln>
          </p:spPr>
        </p:cxnSp>
        <p:cxnSp>
          <p:nvCxnSpPr>
            <p:cNvPr id="3598" name="Google Shape;3598;p96"/>
            <p:cNvCxnSpPr/>
            <p:nvPr/>
          </p:nvCxnSpPr>
          <p:spPr>
            <a:xfrm>
              <a:off x="4588" y="490"/>
              <a:ext cx="607" cy="1018"/>
            </a:xfrm>
            <a:prstGeom prst="straightConnector1">
              <a:avLst/>
            </a:prstGeom>
            <a:noFill/>
            <a:ln cap="flat" cmpd="sng" w="9525">
              <a:solidFill>
                <a:schemeClr val="dk1"/>
              </a:solidFill>
              <a:prstDash val="solid"/>
              <a:round/>
              <a:headEnd len="lg" w="lg" type="triangle"/>
              <a:tailEnd len="lg" w="lg" type="triangle"/>
            </a:ln>
          </p:spPr>
        </p:cxnSp>
        <p:cxnSp>
          <p:nvCxnSpPr>
            <p:cNvPr id="3599" name="Google Shape;3599;p96"/>
            <p:cNvCxnSpPr/>
            <p:nvPr/>
          </p:nvCxnSpPr>
          <p:spPr>
            <a:xfrm>
              <a:off x="4627" y="2613"/>
              <a:ext cx="236" cy="156"/>
            </a:xfrm>
            <a:prstGeom prst="straightConnector1">
              <a:avLst/>
            </a:prstGeom>
            <a:noFill/>
            <a:ln cap="flat" cmpd="sng" w="9525">
              <a:solidFill>
                <a:schemeClr val="dk1"/>
              </a:solidFill>
              <a:prstDash val="solid"/>
              <a:round/>
              <a:headEnd len="lg" w="lg" type="triangle"/>
              <a:tailEnd len="lg" w="lg" type="triangle"/>
            </a:ln>
          </p:spPr>
        </p:cxnSp>
        <p:cxnSp>
          <p:nvCxnSpPr>
            <p:cNvPr id="3600" name="Google Shape;3600;p96"/>
            <p:cNvCxnSpPr/>
            <p:nvPr/>
          </p:nvCxnSpPr>
          <p:spPr>
            <a:xfrm>
              <a:off x="3925" y="2827"/>
              <a:ext cx="938" cy="0"/>
            </a:xfrm>
            <a:prstGeom prst="straightConnector1">
              <a:avLst/>
            </a:prstGeom>
            <a:noFill/>
            <a:ln cap="flat" cmpd="sng" w="9525">
              <a:solidFill>
                <a:schemeClr val="dk1"/>
              </a:solidFill>
              <a:prstDash val="solid"/>
              <a:round/>
              <a:headEnd len="lg" w="lg" type="triangle"/>
              <a:tailEnd len="lg" w="lg" type="triangle"/>
            </a:ln>
          </p:spPr>
        </p:cxnSp>
        <p:cxnSp>
          <p:nvCxnSpPr>
            <p:cNvPr id="3601" name="Google Shape;3601;p96"/>
            <p:cNvCxnSpPr/>
            <p:nvPr/>
          </p:nvCxnSpPr>
          <p:spPr>
            <a:xfrm flipH="1">
              <a:off x="4974" y="1754"/>
              <a:ext cx="214" cy="986"/>
            </a:xfrm>
            <a:prstGeom prst="straightConnector1">
              <a:avLst/>
            </a:prstGeom>
            <a:noFill/>
            <a:ln cap="flat" cmpd="sng" w="9525">
              <a:solidFill>
                <a:schemeClr val="dk1"/>
              </a:solidFill>
              <a:prstDash val="solid"/>
              <a:round/>
              <a:headEnd len="lg" w="lg" type="triangle"/>
              <a:tailEnd len="lg" w="lg" type="triangle"/>
            </a:ln>
          </p:spPr>
        </p:cxnSp>
        <p:pic>
          <p:nvPicPr>
            <p:cNvPr descr="Alice" id="3602" name="Google Shape;3602;p96"/>
            <p:cNvPicPr preferRelativeResize="0"/>
            <p:nvPr/>
          </p:nvPicPr>
          <p:blipFill rotWithShape="1">
            <a:blip r:embed="rId6">
              <a:alphaModFix/>
            </a:blip>
            <a:srcRect b="0" l="0" r="0" t="0"/>
            <a:stretch/>
          </p:blipFill>
          <p:spPr>
            <a:xfrm>
              <a:off x="2195" y="1625"/>
              <a:ext cx="354" cy="436"/>
            </a:xfrm>
            <a:prstGeom prst="rect">
              <a:avLst/>
            </a:prstGeom>
            <a:noFill/>
            <a:ln>
              <a:noFill/>
            </a:ln>
          </p:spPr>
        </p:pic>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6" name="Shape 3606"/>
        <p:cNvGrpSpPr/>
        <p:nvPr/>
      </p:nvGrpSpPr>
      <p:grpSpPr>
        <a:xfrm>
          <a:off x="0" y="0"/>
          <a:ext cx="0" cy="0"/>
          <a:chOff x="0" y="0"/>
          <a:chExt cx="0" cy="0"/>
        </a:xfrm>
      </p:grpSpPr>
      <p:sp>
        <p:nvSpPr>
          <p:cNvPr id="3607" name="Google Shape;3607;p9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608" name="Google Shape;3608;p9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609" name="Google Shape;3609;p9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BitTorrent (2)</a:t>
            </a:r>
            <a:endParaRPr/>
          </a:p>
        </p:txBody>
      </p:sp>
      <p:sp>
        <p:nvSpPr>
          <p:cNvPr id="3610" name="Google Shape;3610;p97"/>
          <p:cNvSpPr txBox="1"/>
          <p:nvPr>
            <p:ph idx="2" type="body"/>
          </p:nvPr>
        </p:nvSpPr>
        <p:spPr>
          <a:xfrm>
            <a:off x="600075" y="1443037"/>
            <a:ext cx="3989387" cy="4965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400" u="sng" cap="none" strike="noStrike">
                <a:solidFill>
                  <a:srgbClr val="FF0000"/>
                </a:solidFill>
                <a:latin typeface="Comic Sans MS"/>
                <a:ea typeface="Comic Sans MS"/>
                <a:cs typeface="Comic Sans MS"/>
                <a:sym typeface="Comic Sans MS"/>
              </a:rPr>
              <a:t>Pulling Chunks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at any given time, different peers have different subsets of file chunks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periodically, a peer (Alice) asks each neighbor for list of chunks that they have.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Alice sends requests for her missing chunks</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rarest first</a:t>
            </a:r>
            <a:endParaRPr/>
          </a:p>
        </p:txBody>
      </p:sp>
      <p:sp>
        <p:nvSpPr>
          <p:cNvPr id="3611" name="Google Shape;3611;p97"/>
          <p:cNvSpPr/>
          <p:nvPr/>
        </p:nvSpPr>
        <p:spPr>
          <a:xfrm>
            <a:off x="4564062" y="860425"/>
            <a:ext cx="4337050" cy="4965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Comic Sans MS"/>
              <a:buNone/>
            </a:pPr>
            <a:r>
              <a:rPr b="0" i="0" lang="en-US" sz="2400" u="sng" cap="none" strike="noStrike">
                <a:solidFill>
                  <a:srgbClr val="FF0000"/>
                </a:solidFill>
                <a:latin typeface="Comic Sans MS"/>
                <a:ea typeface="Comic Sans MS"/>
                <a:cs typeface="Comic Sans MS"/>
                <a:sym typeface="Comic Sans MS"/>
              </a:rPr>
              <a:t>Sending Chunks: tit-for-tat</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Alice sends chunks to four neighbors currently sending her chunks </a:t>
            </a:r>
            <a:r>
              <a:rPr b="0" i="1" lang="en-US" sz="2400" u="none" cap="none" strike="noStrike">
                <a:solidFill>
                  <a:schemeClr val="dk1"/>
                </a:solidFill>
                <a:latin typeface="Comic Sans MS"/>
                <a:ea typeface="Comic Sans MS"/>
                <a:cs typeface="Comic Sans MS"/>
                <a:sym typeface="Comic Sans MS"/>
              </a:rPr>
              <a:t>at the highest rate</a:t>
            </a:r>
            <a:r>
              <a:rPr b="0" i="0" lang="en-US" sz="2400" u="none" cap="none" strike="noStrike">
                <a:solidFill>
                  <a:schemeClr val="dk1"/>
                </a:solidFill>
                <a:latin typeface="Comic Sans MS"/>
                <a:ea typeface="Comic Sans MS"/>
                <a:cs typeface="Comic Sans MS"/>
                <a:sym typeface="Comic Sans MS"/>
              </a:rPr>
              <a:t> </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re-evaluate top 4 every 10 secs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every 30 secs: randomly select another peer, starts sending chunks</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newly chosen peer may join top 4</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“optimistically unchoke”</a:t>
            </a:r>
            <a:endParaRPr/>
          </a:p>
          <a:p>
            <a:pPr indent="-342900" lvl="0" marL="342900" marR="0" rtl="0" algn="l">
              <a:lnSpc>
                <a:spcPct val="100000"/>
              </a:lnSpc>
              <a:spcBef>
                <a:spcPts val="480"/>
              </a:spcBef>
              <a:spcAft>
                <a:spcPts val="0"/>
              </a:spcAft>
              <a:buClr>
                <a:schemeClr val="accent2"/>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5" name="Shape 3615"/>
        <p:cNvGrpSpPr/>
        <p:nvPr/>
      </p:nvGrpSpPr>
      <p:grpSpPr>
        <a:xfrm>
          <a:off x="0" y="0"/>
          <a:ext cx="0" cy="0"/>
          <a:chOff x="0" y="0"/>
          <a:chExt cx="0" cy="0"/>
        </a:xfrm>
      </p:grpSpPr>
      <p:sp>
        <p:nvSpPr>
          <p:cNvPr id="3616" name="Google Shape;3616;p9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617" name="Google Shape;3617;p9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618" name="Google Shape;3618;p98"/>
          <p:cNvSpPr txBox="1"/>
          <p:nvPr>
            <p:ph type="title"/>
          </p:nvPr>
        </p:nvSpPr>
        <p:spPr>
          <a:xfrm>
            <a:off x="482600" y="2540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BitTorrent:  Tit-for-tat</a:t>
            </a:r>
            <a:endParaRPr/>
          </a:p>
        </p:txBody>
      </p:sp>
      <p:pic>
        <p:nvPicPr>
          <p:cNvPr id="3619" name="Google Shape;3619;p98"/>
          <p:cNvPicPr preferRelativeResize="0"/>
          <p:nvPr/>
        </p:nvPicPr>
        <p:blipFill rotWithShape="1">
          <a:blip r:embed="rId3">
            <a:alphaModFix/>
          </a:blip>
          <a:srcRect b="0" l="0" r="0" t="0"/>
          <a:stretch/>
        </p:blipFill>
        <p:spPr>
          <a:xfrm>
            <a:off x="2909888" y="4518025"/>
            <a:ext cx="617537" cy="473075"/>
          </a:xfrm>
          <a:prstGeom prst="rect">
            <a:avLst/>
          </a:prstGeom>
          <a:noFill/>
          <a:ln>
            <a:noFill/>
          </a:ln>
        </p:spPr>
      </p:pic>
      <p:pic>
        <p:nvPicPr>
          <p:cNvPr id="3620" name="Google Shape;3620;p98"/>
          <p:cNvPicPr preferRelativeResize="0"/>
          <p:nvPr/>
        </p:nvPicPr>
        <p:blipFill rotWithShape="1">
          <a:blip r:embed="rId3">
            <a:alphaModFix/>
          </a:blip>
          <a:srcRect b="0" l="0" r="0" t="0"/>
          <a:stretch/>
        </p:blipFill>
        <p:spPr>
          <a:xfrm>
            <a:off x="827087" y="3641725"/>
            <a:ext cx="617537" cy="473075"/>
          </a:xfrm>
          <a:prstGeom prst="rect">
            <a:avLst/>
          </a:prstGeom>
          <a:noFill/>
          <a:ln>
            <a:noFill/>
          </a:ln>
        </p:spPr>
      </p:pic>
      <p:pic>
        <p:nvPicPr>
          <p:cNvPr id="3621" name="Google Shape;3621;p98"/>
          <p:cNvPicPr preferRelativeResize="0"/>
          <p:nvPr/>
        </p:nvPicPr>
        <p:blipFill rotWithShape="1">
          <a:blip r:embed="rId3">
            <a:alphaModFix/>
          </a:blip>
          <a:srcRect b="0" l="0" r="0" t="0"/>
          <a:stretch/>
        </p:blipFill>
        <p:spPr>
          <a:xfrm>
            <a:off x="2160588" y="3438525"/>
            <a:ext cx="617537" cy="473075"/>
          </a:xfrm>
          <a:prstGeom prst="rect">
            <a:avLst/>
          </a:prstGeom>
          <a:noFill/>
          <a:ln>
            <a:noFill/>
          </a:ln>
        </p:spPr>
      </p:pic>
      <p:pic>
        <p:nvPicPr>
          <p:cNvPr id="3622" name="Google Shape;3622;p98"/>
          <p:cNvPicPr preferRelativeResize="0"/>
          <p:nvPr/>
        </p:nvPicPr>
        <p:blipFill rotWithShape="1">
          <a:blip r:embed="rId3">
            <a:alphaModFix/>
          </a:blip>
          <a:srcRect b="0" l="0" r="0" t="0"/>
          <a:stretch/>
        </p:blipFill>
        <p:spPr>
          <a:xfrm>
            <a:off x="1538287" y="5241925"/>
            <a:ext cx="617537" cy="473075"/>
          </a:xfrm>
          <a:prstGeom prst="rect">
            <a:avLst/>
          </a:prstGeom>
          <a:noFill/>
          <a:ln>
            <a:noFill/>
          </a:ln>
        </p:spPr>
      </p:pic>
      <p:pic>
        <p:nvPicPr>
          <p:cNvPr id="3623" name="Google Shape;3623;p98"/>
          <p:cNvPicPr preferRelativeResize="0"/>
          <p:nvPr/>
        </p:nvPicPr>
        <p:blipFill rotWithShape="1">
          <a:blip r:embed="rId3">
            <a:alphaModFix/>
          </a:blip>
          <a:srcRect b="0" l="0" r="0" t="0"/>
          <a:stretch/>
        </p:blipFill>
        <p:spPr>
          <a:xfrm>
            <a:off x="2262188" y="6118225"/>
            <a:ext cx="617537" cy="473075"/>
          </a:xfrm>
          <a:prstGeom prst="rect">
            <a:avLst/>
          </a:prstGeom>
          <a:noFill/>
          <a:ln>
            <a:noFill/>
          </a:ln>
        </p:spPr>
      </p:pic>
      <p:pic>
        <p:nvPicPr>
          <p:cNvPr id="3624" name="Google Shape;3624;p98"/>
          <p:cNvPicPr preferRelativeResize="0"/>
          <p:nvPr/>
        </p:nvPicPr>
        <p:blipFill rotWithShape="1">
          <a:blip r:embed="rId3">
            <a:alphaModFix/>
          </a:blip>
          <a:srcRect b="0" l="0" r="0" t="0"/>
          <a:stretch/>
        </p:blipFill>
        <p:spPr>
          <a:xfrm>
            <a:off x="4967287" y="3895725"/>
            <a:ext cx="617537" cy="473075"/>
          </a:xfrm>
          <a:prstGeom prst="rect">
            <a:avLst/>
          </a:prstGeom>
          <a:noFill/>
          <a:ln>
            <a:noFill/>
          </a:ln>
        </p:spPr>
      </p:pic>
      <p:pic>
        <p:nvPicPr>
          <p:cNvPr id="3625" name="Google Shape;3625;p98"/>
          <p:cNvPicPr preferRelativeResize="0"/>
          <p:nvPr/>
        </p:nvPicPr>
        <p:blipFill rotWithShape="1">
          <a:blip r:embed="rId3">
            <a:alphaModFix/>
          </a:blip>
          <a:srcRect b="0" l="0" r="0" t="0"/>
          <a:stretch/>
        </p:blipFill>
        <p:spPr>
          <a:xfrm>
            <a:off x="4662487" y="3057525"/>
            <a:ext cx="617537" cy="473075"/>
          </a:xfrm>
          <a:prstGeom prst="rect">
            <a:avLst/>
          </a:prstGeom>
          <a:noFill/>
          <a:ln>
            <a:noFill/>
          </a:ln>
        </p:spPr>
      </p:pic>
      <p:pic>
        <p:nvPicPr>
          <p:cNvPr id="3626" name="Google Shape;3626;p98"/>
          <p:cNvPicPr preferRelativeResize="0"/>
          <p:nvPr/>
        </p:nvPicPr>
        <p:blipFill rotWithShape="1">
          <a:blip r:embed="rId3">
            <a:alphaModFix/>
          </a:blip>
          <a:srcRect b="0" l="0" r="0" t="0"/>
          <a:stretch/>
        </p:blipFill>
        <p:spPr>
          <a:xfrm>
            <a:off x="5729287" y="2714625"/>
            <a:ext cx="617537" cy="473075"/>
          </a:xfrm>
          <a:prstGeom prst="rect">
            <a:avLst/>
          </a:prstGeom>
          <a:noFill/>
          <a:ln>
            <a:noFill/>
          </a:ln>
        </p:spPr>
      </p:pic>
      <p:pic>
        <p:nvPicPr>
          <p:cNvPr id="3627" name="Google Shape;3627;p98"/>
          <p:cNvPicPr preferRelativeResize="0"/>
          <p:nvPr/>
        </p:nvPicPr>
        <p:blipFill rotWithShape="1">
          <a:blip r:embed="rId3">
            <a:alphaModFix/>
          </a:blip>
          <a:srcRect b="0" l="0" r="0" t="0"/>
          <a:stretch/>
        </p:blipFill>
        <p:spPr>
          <a:xfrm>
            <a:off x="6351587" y="3565525"/>
            <a:ext cx="617537" cy="473075"/>
          </a:xfrm>
          <a:prstGeom prst="rect">
            <a:avLst/>
          </a:prstGeom>
          <a:noFill/>
          <a:ln>
            <a:noFill/>
          </a:ln>
        </p:spPr>
      </p:pic>
      <p:pic>
        <p:nvPicPr>
          <p:cNvPr id="3628" name="Google Shape;3628;p98"/>
          <p:cNvPicPr preferRelativeResize="0"/>
          <p:nvPr/>
        </p:nvPicPr>
        <p:blipFill rotWithShape="1">
          <a:blip r:embed="rId3">
            <a:alphaModFix/>
          </a:blip>
          <a:srcRect b="0" l="0" r="0" t="0"/>
          <a:stretch/>
        </p:blipFill>
        <p:spPr>
          <a:xfrm>
            <a:off x="6173787" y="4454525"/>
            <a:ext cx="617537" cy="473075"/>
          </a:xfrm>
          <a:prstGeom prst="rect">
            <a:avLst/>
          </a:prstGeom>
          <a:noFill/>
          <a:ln>
            <a:noFill/>
          </a:ln>
        </p:spPr>
      </p:pic>
      <p:pic>
        <p:nvPicPr>
          <p:cNvPr descr="Alice" id="3629" name="Google Shape;3629;p98"/>
          <p:cNvPicPr preferRelativeResize="0"/>
          <p:nvPr/>
        </p:nvPicPr>
        <p:blipFill rotWithShape="1">
          <a:blip r:embed="rId4">
            <a:alphaModFix/>
          </a:blip>
          <a:srcRect b="0" l="0" r="0" t="0"/>
          <a:stretch/>
        </p:blipFill>
        <p:spPr>
          <a:xfrm>
            <a:off x="3389312" y="5095875"/>
            <a:ext cx="561975" cy="693737"/>
          </a:xfrm>
          <a:prstGeom prst="rect">
            <a:avLst/>
          </a:prstGeom>
          <a:noFill/>
          <a:ln>
            <a:noFill/>
          </a:ln>
        </p:spPr>
      </p:pic>
      <p:cxnSp>
        <p:nvCxnSpPr>
          <p:cNvPr id="3630" name="Google Shape;3630;p98"/>
          <p:cNvCxnSpPr/>
          <p:nvPr/>
        </p:nvCxnSpPr>
        <p:spPr>
          <a:xfrm rot="10800000">
            <a:off x="2654299" y="3937000"/>
            <a:ext cx="457200" cy="546099"/>
          </a:xfrm>
          <a:prstGeom prst="straightConnector1">
            <a:avLst/>
          </a:prstGeom>
          <a:noFill/>
          <a:ln cap="flat" cmpd="sng" w="25400">
            <a:solidFill>
              <a:schemeClr val="dk1"/>
            </a:solidFill>
            <a:prstDash val="solid"/>
            <a:round/>
            <a:headEnd len="lg" w="lg" type="triangle"/>
            <a:tailEnd len="lg" w="lg" type="triangle"/>
          </a:ln>
        </p:spPr>
      </p:cxnSp>
      <p:cxnSp>
        <p:nvCxnSpPr>
          <p:cNvPr id="3631" name="Google Shape;3631;p98"/>
          <p:cNvCxnSpPr/>
          <p:nvPr/>
        </p:nvCxnSpPr>
        <p:spPr>
          <a:xfrm rot="10800000">
            <a:off x="1473200" y="4102099"/>
            <a:ext cx="1473199" cy="596900"/>
          </a:xfrm>
          <a:prstGeom prst="straightConnector1">
            <a:avLst/>
          </a:prstGeom>
          <a:noFill/>
          <a:ln cap="flat" cmpd="sng" w="25400">
            <a:solidFill>
              <a:schemeClr val="dk1"/>
            </a:solidFill>
            <a:prstDash val="solid"/>
            <a:round/>
            <a:headEnd len="lg" w="lg" type="triangle"/>
            <a:tailEnd len="lg" w="lg" type="triangle"/>
          </a:ln>
        </p:spPr>
      </p:cxnSp>
      <p:cxnSp>
        <p:nvCxnSpPr>
          <p:cNvPr id="3632" name="Google Shape;3632;p98"/>
          <p:cNvCxnSpPr/>
          <p:nvPr/>
        </p:nvCxnSpPr>
        <p:spPr>
          <a:xfrm flipH="1">
            <a:off x="2159000" y="4991100"/>
            <a:ext cx="965199" cy="381000"/>
          </a:xfrm>
          <a:prstGeom prst="straightConnector1">
            <a:avLst/>
          </a:prstGeom>
          <a:noFill/>
          <a:ln cap="flat" cmpd="sng" w="25400">
            <a:solidFill>
              <a:schemeClr val="dk1"/>
            </a:solidFill>
            <a:prstDash val="solid"/>
            <a:round/>
            <a:headEnd len="lg" w="lg" type="triangle"/>
            <a:tailEnd len="lg" w="lg" type="triangle"/>
          </a:ln>
        </p:spPr>
      </p:cxnSp>
      <p:cxnSp>
        <p:nvCxnSpPr>
          <p:cNvPr id="3633" name="Google Shape;3633;p98"/>
          <p:cNvCxnSpPr/>
          <p:nvPr/>
        </p:nvCxnSpPr>
        <p:spPr>
          <a:xfrm flipH="1">
            <a:off x="2628899" y="5041900"/>
            <a:ext cx="596900" cy="1041400"/>
          </a:xfrm>
          <a:prstGeom prst="straightConnector1">
            <a:avLst/>
          </a:prstGeom>
          <a:noFill/>
          <a:ln cap="flat" cmpd="sng" w="25400">
            <a:solidFill>
              <a:schemeClr val="dk1"/>
            </a:solidFill>
            <a:prstDash val="solid"/>
            <a:round/>
            <a:headEnd len="lg" w="lg" type="triangle"/>
            <a:tailEnd len="lg" w="lg" type="triangle"/>
          </a:ln>
        </p:spPr>
      </p:cxnSp>
      <p:cxnSp>
        <p:nvCxnSpPr>
          <p:cNvPr id="3634" name="Google Shape;3634;p98"/>
          <p:cNvCxnSpPr/>
          <p:nvPr/>
        </p:nvCxnSpPr>
        <p:spPr>
          <a:xfrm flipH="1" rot="10800000">
            <a:off x="5511800" y="3225799"/>
            <a:ext cx="419099" cy="647700"/>
          </a:xfrm>
          <a:prstGeom prst="straightConnector1">
            <a:avLst/>
          </a:prstGeom>
          <a:noFill/>
          <a:ln cap="flat" cmpd="sng" w="25400">
            <a:solidFill>
              <a:schemeClr val="dk1"/>
            </a:solidFill>
            <a:prstDash val="solid"/>
            <a:round/>
            <a:headEnd len="lg" w="lg" type="triangle"/>
            <a:tailEnd len="lg" w="lg" type="triangle"/>
          </a:ln>
        </p:spPr>
      </p:cxnSp>
      <p:cxnSp>
        <p:nvCxnSpPr>
          <p:cNvPr id="3635" name="Google Shape;3635;p98"/>
          <p:cNvCxnSpPr/>
          <p:nvPr/>
        </p:nvCxnSpPr>
        <p:spPr>
          <a:xfrm rot="10800000">
            <a:off x="5168900" y="3492499"/>
            <a:ext cx="76199" cy="355600"/>
          </a:xfrm>
          <a:prstGeom prst="straightConnector1">
            <a:avLst/>
          </a:prstGeom>
          <a:noFill/>
          <a:ln cap="flat" cmpd="sng" w="25400">
            <a:solidFill>
              <a:schemeClr val="dk1"/>
            </a:solidFill>
            <a:prstDash val="solid"/>
            <a:round/>
            <a:headEnd len="lg" w="lg" type="triangle"/>
            <a:tailEnd len="lg" w="lg" type="triangle"/>
          </a:ln>
        </p:spPr>
      </p:cxnSp>
      <p:cxnSp>
        <p:nvCxnSpPr>
          <p:cNvPr id="3636" name="Google Shape;3636;p98"/>
          <p:cNvCxnSpPr/>
          <p:nvPr/>
        </p:nvCxnSpPr>
        <p:spPr>
          <a:xfrm flipH="1" rot="10800000">
            <a:off x="5613400" y="3810000"/>
            <a:ext cx="787400" cy="304799"/>
          </a:xfrm>
          <a:prstGeom prst="straightConnector1">
            <a:avLst/>
          </a:prstGeom>
          <a:noFill/>
          <a:ln cap="flat" cmpd="sng" w="25400">
            <a:solidFill>
              <a:schemeClr val="dk1"/>
            </a:solidFill>
            <a:prstDash val="solid"/>
            <a:round/>
            <a:headEnd len="lg" w="lg" type="triangle"/>
            <a:tailEnd len="lg" w="lg" type="triangle"/>
          </a:ln>
        </p:spPr>
      </p:cxnSp>
      <p:cxnSp>
        <p:nvCxnSpPr>
          <p:cNvPr id="3637" name="Google Shape;3637;p98"/>
          <p:cNvCxnSpPr/>
          <p:nvPr/>
        </p:nvCxnSpPr>
        <p:spPr>
          <a:xfrm>
            <a:off x="5613400" y="4279900"/>
            <a:ext cx="596900" cy="317500"/>
          </a:xfrm>
          <a:prstGeom prst="straightConnector1">
            <a:avLst/>
          </a:prstGeom>
          <a:noFill/>
          <a:ln cap="flat" cmpd="sng" w="25400">
            <a:solidFill>
              <a:schemeClr val="dk1"/>
            </a:solidFill>
            <a:prstDash val="solid"/>
            <a:round/>
            <a:headEnd len="lg" w="lg" type="triangle"/>
            <a:tailEnd len="lg" w="lg" type="triangle"/>
          </a:ln>
        </p:spPr>
      </p:cxnSp>
      <p:pic>
        <p:nvPicPr>
          <p:cNvPr descr="Bob" id="3638" name="Google Shape;3638;p98"/>
          <p:cNvPicPr preferRelativeResize="0"/>
          <p:nvPr/>
        </p:nvPicPr>
        <p:blipFill rotWithShape="1">
          <a:blip r:embed="rId5">
            <a:alphaModFix/>
          </a:blip>
          <a:srcRect b="0" l="0" r="0" t="0"/>
          <a:stretch/>
        </p:blipFill>
        <p:spPr>
          <a:xfrm>
            <a:off x="4979987" y="4524375"/>
            <a:ext cx="676275" cy="690563"/>
          </a:xfrm>
          <a:prstGeom prst="rect">
            <a:avLst/>
          </a:prstGeom>
          <a:noFill/>
          <a:ln>
            <a:noFill/>
          </a:ln>
        </p:spPr>
      </p:pic>
      <p:cxnSp>
        <p:nvCxnSpPr>
          <p:cNvPr id="3639" name="Google Shape;3639;p98"/>
          <p:cNvCxnSpPr/>
          <p:nvPr/>
        </p:nvCxnSpPr>
        <p:spPr>
          <a:xfrm flipH="1" rot="10800000">
            <a:off x="3530600" y="4076700"/>
            <a:ext cx="1435100" cy="482599"/>
          </a:xfrm>
          <a:prstGeom prst="straightConnector1">
            <a:avLst/>
          </a:prstGeom>
          <a:noFill/>
          <a:ln cap="flat" cmpd="sng" w="25400">
            <a:solidFill>
              <a:srgbClr val="FF0000"/>
            </a:solidFill>
            <a:prstDash val="dot"/>
            <a:round/>
            <a:headEnd len="sm" w="sm" type="none"/>
            <a:tailEnd len="lg" w="lg" type="triangle"/>
          </a:ln>
        </p:spPr>
      </p:cxnSp>
      <p:cxnSp>
        <p:nvCxnSpPr>
          <p:cNvPr id="3640" name="Google Shape;3640;p98"/>
          <p:cNvCxnSpPr/>
          <p:nvPr/>
        </p:nvCxnSpPr>
        <p:spPr>
          <a:xfrm flipH="1">
            <a:off x="3543299" y="4165600"/>
            <a:ext cx="1397000" cy="469899"/>
          </a:xfrm>
          <a:prstGeom prst="straightConnector1">
            <a:avLst/>
          </a:prstGeom>
          <a:noFill/>
          <a:ln cap="flat" cmpd="sng" w="25400">
            <a:solidFill>
              <a:srgbClr val="FF0000"/>
            </a:solidFill>
            <a:prstDash val="solid"/>
            <a:round/>
            <a:headEnd len="sm" w="sm" type="none"/>
            <a:tailEnd len="lg" w="lg" type="triangle"/>
          </a:ln>
        </p:spPr>
      </p:cxnSp>
      <p:cxnSp>
        <p:nvCxnSpPr>
          <p:cNvPr id="3641" name="Google Shape;3641;p98"/>
          <p:cNvCxnSpPr/>
          <p:nvPr/>
        </p:nvCxnSpPr>
        <p:spPr>
          <a:xfrm flipH="1" rot="10800000">
            <a:off x="3581400" y="4267200"/>
            <a:ext cx="1371599" cy="482599"/>
          </a:xfrm>
          <a:prstGeom prst="straightConnector1">
            <a:avLst/>
          </a:prstGeom>
          <a:noFill/>
          <a:ln cap="flat" cmpd="sng" w="25400">
            <a:solidFill>
              <a:srgbClr val="FF0000"/>
            </a:solidFill>
            <a:prstDash val="solid"/>
            <a:round/>
            <a:headEnd len="sm" w="sm" type="none"/>
            <a:tailEnd len="lg" w="lg" type="triangle"/>
          </a:ln>
        </p:spPr>
      </p:cxnSp>
      <p:sp>
        <p:nvSpPr>
          <p:cNvPr id="3642" name="Google Shape;3642;p98"/>
          <p:cNvSpPr txBox="1"/>
          <p:nvPr/>
        </p:nvSpPr>
        <p:spPr>
          <a:xfrm>
            <a:off x="841375" y="1320800"/>
            <a:ext cx="4497387" cy="30479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(1) Alice “optimistically unchokes” Bob</a:t>
            </a:r>
            <a:endParaRPr/>
          </a:p>
        </p:txBody>
      </p:sp>
      <p:sp>
        <p:nvSpPr>
          <p:cNvPr id="3643" name="Google Shape;3643;p98"/>
          <p:cNvSpPr txBox="1"/>
          <p:nvPr/>
        </p:nvSpPr>
        <p:spPr>
          <a:xfrm>
            <a:off x="808037" y="1663700"/>
            <a:ext cx="8075612" cy="30479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(2) Alice becomes one of Bob’s top-four providers; Bob reciprocates</a:t>
            </a:r>
            <a:endParaRPr/>
          </a:p>
        </p:txBody>
      </p:sp>
      <p:sp>
        <p:nvSpPr>
          <p:cNvPr id="3644" name="Google Shape;3644;p98"/>
          <p:cNvSpPr txBox="1"/>
          <p:nvPr/>
        </p:nvSpPr>
        <p:spPr>
          <a:xfrm>
            <a:off x="800100" y="2019300"/>
            <a:ext cx="5903912" cy="30479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2"/>
              </a:buClr>
              <a:buFont typeface="Arial"/>
              <a:buNone/>
            </a:pPr>
            <a:r>
              <a:rPr b="0" i="0" lang="en-US" sz="2000" u="none" cap="none" strike="noStrike">
                <a:solidFill>
                  <a:schemeClr val="accent2"/>
                </a:solidFill>
                <a:latin typeface="Comic Sans MS"/>
                <a:ea typeface="Comic Sans MS"/>
                <a:cs typeface="Comic Sans MS"/>
                <a:sym typeface="Comic Sans MS"/>
              </a:rPr>
              <a:t>(3) Bob becomes one of Alice’s top-four providers</a:t>
            </a:r>
            <a:endParaRPr/>
          </a:p>
        </p:txBody>
      </p:sp>
      <p:sp>
        <p:nvSpPr>
          <p:cNvPr id="3645" name="Google Shape;3645;p98"/>
          <p:cNvSpPr txBox="1"/>
          <p:nvPr/>
        </p:nvSpPr>
        <p:spPr>
          <a:xfrm>
            <a:off x="4724400" y="5457825"/>
            <a:ext cx="3657600" cy="1016000"/>
          </a:xfrm>
          <a:prstGeom prst="rect">
            <a:avLst/>
          </a:prstGeom>
          <a:noFill/>
          <a:ln cap="flat" cmpd="sng" w="952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0" i="0" lang="en-US" sz="2000" u="none" cap="none" strike="noStrike">
                <a:solidFill>
                  <a:srgbClr val="FF0000"/>
                </a:solidFill>
                <a:latin typeface="Comic Sans MS"/>
                <a:ea typeface="Comic Sans MS"/>
                <a:cs typeface="Comic Sans MS"/>
                <a:sym typeface="Comic Sans MS"/>
              </a:rPr>
              <a:t>With higher upload rate, </a:t>
            </a:r>
            <a:br>
              <a:rPr b="0" i="0" lang="en-US" sz="2000" u="none" cap="none" strike="noStrike">
                <a:solidFill>
                  <a:srgbClr val="FF0000"/>
                </a:solidFill>
                <a:latin typeface="Comic Sans MS"/>
                <a:ea typeface="Comic Sans MS"/>
                <a:cs typeface="Comic Sans MS"/>
                <a:sym typeface="Comic Sans MS"/>
              </a:rPr>
            </a:br>
            <a:r>
              <a:rPr b="0" i="0" lang="en-US" sz="2000" u="none" cap="none" strike="noStrike">
                <a:solidFill>
                  <a:srgbClr val="FF0000"/>
                </a:solidFill>
                <a:latin typeface="Comic Sans MS"/>
                <a:ea typeface="Comic Sans MS"/>
                <a:cs typeface="Comic Sans MS"/>
                <a:sym typeface="Comic Sans MS"/>
              </a:rPr>
              <a:t>can find better trading </a:t>
            </a:r>
            <a:endParaRPr/>
          </a:p>
          <a:p>
            <a:pPr indent="0" lvl="0" marL="0" marR="0" rtl="0" algn="l">
              <a:lnSpc>
                <a:spcPct val="100000"/>
              </a:lnSpc>
              <a:spcBef>
                <a:spcPts val="0"/>
              </a:spcBef>
              <a:spcAft>
                <a:spcPts val="0"/>
              </a:spcAft>
              <a:buClr>
                <a:srgbClr val="FF0000"/>
              </a:buClr>
              <a:buFont typeface="Arial"/>
              <a:buNone/>
            </a:pPr>
            <a:r>
              <a:rPr b="0" i="0" lang="en-US" sz="2000" u="none" cap="none" strike="noStrike">
                <a:solidFill>
                  <a:srgbClr val="FF0000"/>
                </a:solidFill>
                <a:latin typeface="Comic Sans MS"/>
                <a:ea typeface="Comic Sans MS"/>
                <a:cs typeface="Comic Sans MS"/>
                <a:sym typeface="Comic Sans MS"/>
              </a:rPr>
              <a:t>partners &amp; get file faster!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2"/>
                                        </p:tgtEl>
                                        <p:attrNameLst>
                                          <p:attrName>style.visibility</p:attrName>
                                        </p:attrNameLst>
                                      </p:cBhvr>
                                      <p:to>
                                        <p:strVal val="visible"/>
                                      </p:to>
                                    </p:set>
                                    <p:animEffect filter="fade" transition="in">
                                      <p:cBhvr>
                                        <p:cTn dur="500"/>
                                        <p:tgtEl>
                                          <p:spTgt spid="3642"/>
                                        </p:tgtEl>
                                      </p:cBhvr>
                                    </p:animEffect>
                                  </p:childTnLst>
                                </p:cTn>
                              </p:par>
                              <p:par>
                                <p:cTn fill="hold" nodeType="withEffect" presetClass="entr" presetID="10" presetSubtype="0">
                                  <p:stCondLst>
                                    <p:cond delay="0"/>
                                  </p:stCondLst>
                                  <p:childTnLst>
                                    <p:set>
                                      <p:cBhvr>
                                        <p:cTn dur="1" fill="hold">
                                          <p:stCondLst>
                                            <p:cond delay="0"/>
                                          </p:stCondLst>
                                        </p:cTn>
                                        <p:tgtEl>
                                          <p:spTgt spid="3639"/>
                                        </p:tgtEl>
                                        <p:attrNameLst>
                                          <p:attrName>style.visibility</p:attrName>
                                        </p:attrNameLst>
                                      </p:cBhvr>
                                      <p:to>
                                        <p:strVal val="visible"/>
                                      </p:to>
                                    </p:set>
                                    <p:animEffect filter="fade" transition="in">
                                      <p:cBhvr>
                                        <p:cTn dur="500"/>
                                        <p:tgtEl>
                                          <p:spTgt spid="36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3"/>
                                        </p:tgtEl>
                                        <p:attrNameLst>
                                          <p:attrName>style.visibility</p:attrName>
                                        </p:attrNameLst>
                                      </p:cBhvr>
                                      <p:to>
                                        <p:strVal val="visible"/>
                                      </p:to>
                                    </p:set>
                                    <p:animEffect filter="fade" transition="in">
                                      <p:cBhvr>
                                        <p:cTn dur="500"/>
                                        <p:tgtEl>
                                          <p:spTgt spid="3643"/>
                                        </p:tgtEl>
                                      </p:cBhvr>
                                    </p:animEffect>
                                  </p:childTnLst>
                                </p:cTn>
                              </p:par>
                              <p:par>
                                <p:cTn fill="hold" nodeType="withEffect" presetClass="entr" presetID="10" presetSubtype="0">
                                  <p:stCondLst>
                                    <p:cond delay="0"/>
                                  </p:stCondLst>
                                  <p:childTnLst>
                                    <p:set>
                                      <p:cBhvr>
                                        <p:cTn dur="1" fill="hold">
                                          <p:stCondLst>
                                            <p:cond delay="0"/>
                                          </p:stCondLst>
                                        </p:cTn>
                                        <p:tgtEl>
                                          <p:spTgt spid="3640"/>
                                        </p:tgtEl>
                                        <p:attrNameLst>
                                          <p:attrName>style.visibility</p:attrName>
                                        </p:attrNameLst>
                                      </p:cBhvr>
                                      <p:to>
                                        <p:strVal val="visible"/>
                                      </p:to>
                                    </p:set>
                                    <p:animEffect filter="fade" transition="in">
                                      <p:cBhvr>
                                        <p:cTn dur="500"/>
                                        <p:tgtEl>
                                          <p:spTgt spid="3640"/>
                                        </p:tgtEl>
                                      </p:cBhvr>
                                    </p:animEffect>
                                  </p:childTnLst>
                                </p:cTn>
                              </p:par>
                              <p:par>
                                <p:cTn fill="hold" nodeType="withEffect" presetClass="exit" presetID="10" presetSubtype="0">
                                  <p:stCondLst>
                                    <p:cond delay="0"/>
                                  </p:stCondLst>
                                  <p:childTnLst>
                                    <p:animEffect filter="fade" transition="out">
                                      <p:cBhvr>
                                        <p:cTn dur="500"/>
                                        <p:tgtEl>
                                          <p:spTgt spid="3635"/>
                                        </p:tgtEl>
                                      </p:cBhvr>
                                    </p:animEffect>
                                    <p:set>
                                      <p:cBhvr>
                                        <p:cTn dur="1" fill="hold">
                                          <p:stCondLst>
                                            <p:cond delay="500"/>
                                          </p:stCondLst>
                                        </p:cTn>
                                        <p:tgtEl>
                                          <p:spTgt spid="36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4"/>
                                        </p:tgtEl>
                                        <p:attrNameLst>
                                          <p:attrName>style.visibility</p:attrName>
                                        </p:attrNameLst>
                                      </p:cBhvr>
                                      <p:to>
                                        <p:strVal val="visible"/>
                                      </p:to>
                                    </p:set>
                                    <p:animEffect filter="fade" transition="in">
                                      <p:cBhvr>
                                        <p:cTn dur="500"/>
                                        <p:tgtEl>
                                          <p:spTgt spid="3644"/>
                                        </p:tgtEl>
                                      </p:cBhvr>
                                    </p:animEffect>
                                  </p:childTnLst>
                                </p:cTn>
                              </p:par>
                              <p:par>
                                <p:cTn fill="hold" nodeType="withEffect" presetClass="exit" presetID="10" presetSubtype="0">
                                  <p:stCondLst>
                                    <p:cond delay="0"/>
                                  </p:stCondLst>
                                  <p:childTnLst>
                                    <p:animEffect filter="fade" transition="out">
                                      <p:cBhvr>
                                        <p:cTn dur="500"/>
                                        <p:tgtEl>
                                          <p:spTgt spid="3630"/>
                                        </p:tgtEl>
                                      </p:cBhvr>
                                    </p:animEffect>
                                    <p:set>
                                      <p:cBhvr>
                                        <p:cTn dur="1" fill="hold">
                                          <p:stCondLst>
                                            <p:cond delay="500"/>
                                          </p:stCondLst>
                                        </p:cTn>
                                        <p:tgtEl>
                                          <p:spTgt spid="36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41"/>
                                        </p:tgtEl>
                                        <p:attrNameLst>
                                          <p:attrName>style.visibility</p:attrName>
                                        </p:attrNameLst>
                                      </p:cBhvr>
                                      <p:to>
                                        <p:strVal val="visible"/>
                                      </p:to>
                                    </p:set>
                                    <p:animEffect filter="fade" transition="in">
                                      <p:cBhvr>
                                        <p:cTn dur="500"/>
                                        <p:tgtEl>
                                          <p:spTgt spid="3641"/>
                                        </p:tgtEl>
                                      </p:cBhvr>
                                    </p:animEffect>
                                  </p:childTnLst>
                                </p:cTn>
                              </p:par>
                              <p:par>
                                <p:cTn fill="hold" nodeType="withEffect" presetClass="exit" presetID="10" presetSubtype="0">
                                  <p:stCondLst>
                                    <p:cond delay="0"/>
                                  </p:stCondLst>
                                  <p:childTnLst>
                                    <p:animEffect filter="fade" transition="out">
                                      <p:cBhvr>
                                        <p:cTn dur="500"/>
                                        <p:tgtEl>
                                          <p:spTgt spid="3639"/>
                                        </p:tgtEl>
                                      </p:cBhvr>
                                    </p:animEffect>
                                    <p:set>
                                      <p:cBhvr>
                                        <p:cTn dur="1" fill="hold">
                                          <p:stCondLst>
                                            <p:cond delay="500"/>
                                          </p:stCondLst>
                                        </p:cTn>
                                        <p:tgtEl>
                                          <p:spTgt spid="36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5"/>
                                        </p:tgtEl>
                                        <p:attrNameLst>
                                          <p:attrName>style.visibility</p:attrName>
                                        </p:attrNameLst>
                                      </p:cBhvr>
                                      <p:to>
                                        <p:strVal val="visible"/>
                                      </p:to>
                                    </p:set>
                                    <p:animEffect filter="fade" transition="in">
                                      <p:cBhvr>
                                        <p:cTn dur="500"/>
                                        <p:tgtEl>
                                          <p:spTgt spid="36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9" name="Shape 3649"/>
        <p:cNvGrpSpPr/>
        <p:nvPr/>
      </p:nvGrpSpPr>
      <p:grpSpPr>
        <a:xfrm>
          <a:off x="0" y="0"/>
          <a:ext cx="0" cy="0"/>
          <a:chOff x="0" y="0"/>
          <a:chExt cx="0" cy="0"/>
        </a:xfrm>
      </p:grpSpPr>
      <p:sp>
        <p:nvSpPr>
          <p:cNvPr id="3650" name="Google Shape;3650;p9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Distributed Hash Table (DHT)</a:t>
            </a:r>
            <a:endParaRPr/>
          </a:p>
        </p:txBody>
      </p:sp>
      <p:sp>
        <p:nvSpPr>
          <p:cNvPr id="3651" name="Google Shape;3651;p99"/>
          <p:cNvSpPr txBox="1"/>
          <p:nvPr>
            <p:ph idx="1" type="body"/>
          </p:nvPr>
        </p:nvSpPr>
        <p:spPr>
          <a:xfrm>
            <a:off x="533400" y="1600200"/>
            <a:ext cx="7772400"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DHT = distributed P2P database</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Database has </a:t>
            </a:r>
            <a:r>
              <a:rPr b="0" i="0" lang="en-US" sz="2800" u="none" cap="none" strike="noStrike">
                <a:solidFill>
                  <a:srgbClr val="FF0000"/>
                </a:solidFill>
                <a:latin typeface="Comic Sans MS"/>
                <a:ea typeface="Comic Sans MS"/>
                <a:cs typeface="Comic Sans MS"/>
                <a:sym typeface="Comic Sans MS"/>
              </a:rPr>
              <a:t>(key, value) </a:t>
            </a:r>
            <a:r>
              <a:rPr b="0" i="0" lang="en-US" sz="2800" u="none" cap="none" strike="noStrike">
                <a:solidFill>
                  <a:schemeClr val="dk1"/>
                </a:solidFill>
                <a:latin typeface="Comic Sans MS"/>
                <a:ea typeface="Comic Sans MS"/>
                <a:cs typeface="Comic Sans MS"/>
                <a:sym typeface="Comic Sans MS"/>
              </a:rPr>
              <a:t>pairs; </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 key: ss number; value: human name</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key: content type; value: IP address</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Peers </a:t>
            </a:r>
            <a:r>
              <a:rPr b="0" i="0" lang="en-US" sz="2800" u="none" cap="none" strike="noStrike">
                <a:solidFill>
                  <a:srgbClr val="FF0000"/>
                </a:solidFill>
                <a:latin typeface="Comic Sans MS"/>
                <a:ea typeface="Comic Sans MS"/>
                <a:cs typeface="Comic Sans MS"/>
                <a:sym typeface="Comic Sans MS"/>
              </a:rPr>
              <a:t>query</a:t>
            </a:r>
            <a:r>
              <a:rPr b="0" i="0" lang="en-US" sz="2800" u="none" cap="none" strike="noStrike">
                <a:solidFill>
                  <a:schemeClr val="dk1"/>
                </a:solidFill>
                <a:latin typeface="Comic Sans MS"/>
                <a:ea typeface="Comic Sans MS"/>
                <a:cs typeface="Comic Sans MS"/>
                <a:sym typeface="Comic Sans MS"/>
              </a:rPr>
              <a:t> DB with key</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DB returns values that match the key</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Peers can also </a:t>
            </a:r>
            <a:r>
              <a:rPr b="0" i="0" lang="en-US" sz="2800" u="none" cap="none" strike="noStrike">
                <a:solidFill>
                  <a:srgbClr val="FF0000"/>
                </a:solidFill>
                <a:latin typeface="Comic Sans MS"/>
                <a:ea typeface="Comic Sans MS"/>
                <a:cs typeface="Comic Sans MS"/>
                <a:sym typeface="Comic Sans MS"/>
              </a:rPr>
              <a:t>insert</a:t>
            </a:r>
            <a:r>
              <a:rPr b="0" i="0" lang="en-US" sz="2800" u="none" cap="none" strike="noStrike">
                <a:solidFill>
                  <a:schemeClr val="dk1"/>
                </a:solidFill>
                <a:latin typeface="Comic Sans MS"/>
                <a:ea typeface="Comic Sans MS"/>
                <a:cs typeface="Comic Sans MS"/>
                <a:sym typeface="Comic Sans MS"/>
              </a:rPr>
              <a:t> (key, value) peers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5" name="Shape 3655"/>
        <p:cNvGrpSpPr/>
        <p:nvPr/>
      </p:nvGrpSpPr>
      <p:grpSpPr>
        <a:xfrm>
          <a:off x="0" y="0"/>
          <a:ext cx="0" cy="0"/>
          <a:chOff x="0" y="0"/>
          <a:chExt cx="0" cy="0"/>
        </a:xfrm>
      </p:grpSpPr>
      <p:sp>
        <p:nvSpPr>
          <p:cNvPr id="3656" name="Google Shape;3656;p10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DHT Identifiers</a:t>
            </a:r>
            <a:endParaRPr/>
          </a:p>
        </p:txBody>
      </p:sp>
      <p:sp>
        <p:nvSpPr>
          <p:cNvPr id="3657" name="Google Shape;3657;p10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Assign integer identifier to each peer in range [0,2</a:t>
            </a:r>
            <a:r>
              <a:rPr b="0" baseline="30000" i="0" lang="en-US" sz="2800" u="none" cap="none" strike="noStrike">
                <a:solidFill>
                  <a:schemeClr val="dk1"/>
                </a:solidFill>
                <a:latin typeface="Comic Sans MS"/>
                <a:ea typeface="Comic Sans MS"/>
                <a:cs typeface="Comic Sans MS"/>
                <a:sym typeface="Comic Sans MS"/>
              </a:rPr>
              <a:t>n</a:t>
            </a:r>
            <a:r>
              <a:rPr b="0" i="0" lang="en-US" sz="2800" u="none" cap="none" strike="noStrike">
                <a:solidFill>
                  <a:schemeClr val="dk1"/>
                </a:solidFill>
                <a:latin typeface="Comic Sans MS"/>
                <a:ea typeface="Comic Sans MS"/>
                <a:cs typeface="Comic Sans MS"/>
                <a:sym typeface="Comic Sans MS"/>
              </a:rPr>
              <a:t>-1].</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Each identifier can be represented by n bits.</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Require each key to be an integer in </a:t>
            </a:r>
            <a:r>
              <a:rPr b="0" i="0" lang="en-US" sz="2800" u="none" cap="none" strike="noStrike">
                <a:solidFill>
                  <a:srgbClr val="FF0000"/>
                </a:solidFill>
                <a:latin typeface="Comic Sans MS"/>
                <a:ea typeface="Comic Sans MS"/>
                <a:cs typeface="Comic Sans MS"/>
                <a:sym typeface="Comic Sans MS"/>
              </a:rPr>
              <a:t>same range</a:t>
            </a:r>
            <a:r>
              <a:rPr b="0" i="0" lang="en-US" sz="2800" u="none" cap="none" strike="noStrike">
                <a:solidFill>
                  <a:schemeClr val="dk1"/>
                </a:solidFill>
                <a:latin typeface="Comic Sans MS"/>
                <a:ea typeface="Comic Sans MS"/>
                <a:cs typeface="Comic Sans MS"/>
                <a:sym typeface="Comic Sans MS"/>
              </a:rPr>
              <a:t>.</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To get integer keys, hash original key.</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eg, key = h(“Led Zeppelin IV”)</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This is why they call it a distributed “hash” table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1" name="Shape 3661"/>
        <p:cNvGrpSpPr/>
        <p:nvPr/>
      </p:nvGrpSpPr>
      <p:grpSpPr>
        <a:xfrm>
          <a:off x="0" y="0"/>
          <a:ext cx="0" cy="0"/>
          <a:chOff x="0" y="0"/>
          <a:chExt cx="0" cy="0"/>
        </a:xfrm>
      </p:grpSpPr>
      <p:sp>
        <p:nvSpPr>
          <p:cNvPr id="3662" name="Google Shape;3662;p10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How to assign keys to peers?</a:t>
            </a:r>
            <a:endParaRPr/>
          </a:p>
        </p:txBody>
      </p:sp>
      <p:sp>
        <p:nvSpPr>
          <p:cNvPr id="3663" name="Google Shape;3663;p101"/>
          <p:cNvSpPr txBox="1"/>
          <p:nvPr>
            <p:ph idx="1" type="body"/>
          </p:nvPr>
        </p:nvSpPr>
        <p:spPr>
          <a:xfrm>
            <a:off x="533400" y="1600200"/>
            <a:ext cx="7772400"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Central issue:</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Assigning (key, value) pairs to peers.</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Rule: assign key to the peer that has the </a:t>
            </a:r>
            <a:r>
              <a:rPr b="0" i="0" lang="en-US" sz="2800" u="none" cap="none" strike="noStrike">
                <a:solidFill>
                  <a:srgbClr val="FF0000"/>
                </a:solidFill>
                <a:latin typeface="Comic Sans MS"/>
                <a:ea typeface="Comic Sans MS"/>
                <a:cs typeface="Comic Sans MS"/>
                <a:sym typeface="Comic Sans MS"/>
              </a:rPr>
              <a:t>closest</a:t>
            </a:r>
            <a:r>
              <a:rPr b="0" i="0" lang="en-US" sz="2800" u="none" cap="none" strike="noStrike">
                <a:solidFill>
                  <a:schemeClr val="dk1"/>
                </a:solidFill>
                <a:latin typeface="Comic Sans MS"/>
                <a:ea typeface="Comic Sans MS"/>
                <a:cs typeface="Comic Sans MS"/>
                <a:sym typeface="Comic Sans MS"/>
              </a:rPr>
              <a:t> ID.</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Convention in lecture: closest is the </a:t>
            </a:r>
            <a:r>
              <a:rPr b="0" i="0" lang="en-US" sz="2800" u="none" cap="none" strike="noStrike">
                <a:solidFill>
                  <a:srgbClr val="FF0000"/>
                </a:solidFill>
                <a:latin typeface="Comic Sans MS"/>
                <a:ea typeface="Comic Sans MS"/>
                <a:cs typeface="Comic Sans MS"/>
                <a:sym typeface="Comic Sans MS"/>
              </a:rPr>
              <a:t>immediate successor </a:t>
            </a:r>
            <a:r>
              <a:rPr b="0" i="0" lang="en-US" sz="2800" u="none" cap="none" strike="noStrike">
                <a:solidFill>
                  <a:schemeClr val="dk1"/>
                </a:solidFill>
                <a:latin typeface="Comic Sans MS"/>
                <a:ea typeface="Comic Sans MS"/>
                <a:cs typeface="Comic Sans MS"/>
                <a:sym typeface="Comic Sans MS"/>
              </a:rPr>
              <a:t>of the key.</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Ex: n=4; peers: 1,3,4,5,8,10,12,14; </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key = 13, then successor  peer = 14</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key = 15, then successor peer = 1</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7" name="Shape 3667"/>
        <p:cNvGrpSpPr/>
        <p:nvPr/>
      </p:nvGrpSpPr>
      <p:grpSpPr>
        <a:xfrm>
          <a:off x="0" y="0"/>
          <a:ext cx="0" cy="0"/>
          <a:chOff x="0" y="0"/>
          <a:chExt cx="0" cy="0"/>
        </a:xfrm>
      </p:grpSpPr>
      <p:grpSp>
        <p:nvGrpSpPr>
          <p:cNvPr id="3668" name="Google Shape;3668;p102"/>
          <p:cNvGrpSpPr/>
          <p:nvPr/>
        </p:nvGrpSpPr>
        <p:grpSpPr>
          <a:xfrm>
            <a:off x="2438399" y="1219200"/>
            <a:ext cx="3602037" cy="3570288"/>
            <a:chOff x="1066800" y="1676400"/>
            <a:chExt cx="3602330" cy="3569732"/>
          </a:xfrm>
        </p:grpSpPr>
        <p:sp>
          <p:nvSpPr>
            <p:cNvPr id="3669" name="Google Shape;3669;p102"/>
            <p:cNvSpPr/>
            <p:nvPr/>
          </p:nvSpPr>
          <p:spPr>
            <a:xfrm>
              <a:off x="2794353" y="4791480"/>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70" name="Google Shape;3670;p102"/>
            <p:cNvSpPr/>
            <p:nvPr/>
          </p:nvSpPr>
          <p:spPr>
            <a:xfrm>
              <a:off x="1435115" y="2890434"/>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71" name="Google Shape;3671;p102"/>
            <p:cNvSpPr/>
            <p:nvPr/>
          </p:nvSpPr>
          <p:spPr>
            <a:xfrm>
              <a:off x="1459562" y="3978242"/>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72" name="Google Shape;3672;p102"/>
            <p:cNvSpPr/>
            <p:nvPr/>
          </p:nvSpPr>
          <p:spPr>
            <a:xfrm>
              <a:off x="3989798" y="2585616"/>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73" name="Google Shape;3673;p102"/>
            <p:cNvSpPr/>
            <p:nvPr/>
          </p:nvSpPr>
          <p:spPr>
            <a:xfrm>
              <a:off x="4283160" y="3457025"/>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74" name="Google Shape;3674;p102"/>
            <p:cNvSpPr/>
            <p:nvPr/>
          </p:nvSpPr>
          <p:spPr>
            <a:xfrm>
              <a:off x="4004467" y="4192312"/>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75" name="Google Shape;3675;p102"/>
            <p:cNvSpPr/>
            <p:nvPr/>
          </p:nvSpPr>
          <p:spPr>
            <a:xfrm>
              <a:off x="1991277" y="4548323"/>
              <a:ext cx="96565"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76" name="Google Shape;3676;p102"/>
            <p:cNvSpPr/>
            <p:nvPr/>
          </p:nvSpPr>
          <p:spPr>
            <a:xfrm>
              <a:off x="1376442" y="2050438"/>
              <a:ext cx="2927495" cy="279339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77" name="Google Shape;3677;p102"/>
            <p:cNvSpPr txBox="1"/>
            <p:nvPr/>
          </p:nvSpPr>
          <p:spPr>
            <a:xfrm>
              <a:off x="2895600" y="1676400"/>
              <a:ext cx="2888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a:t>
              </a:r>
              <a:endParaRPr/>
            </a:p>
          </p:txBody>
        </p:sp>
        <p:sp>
          <p:nvSpPr>
            <p:cNvPr id="3678" name="Google Shape;3678;p102"/>
            <p:cNvSpPr/>
            <p:nvPr/>
          </p:nvSpPr>
          <p:spPr>
            <a:xfrm>
              <a:off x="4114800" y="25146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3</a:t>
              </a:r>
              <a:endParaRPr/>
            </a:p>
          </p:txBody>
        </p:sp>
        <p:sp>
          <p:nvSpPr>
            <p:cNvPr id="3679" name="Google Shape;3679;p102"/>
            <p:cNvSpPr/>
            <p:nvPr/>
          </p:nvSpPr>
          <p:spPr>
            <a:xfrm>
              <a:off x="4343400" y="33528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4</a:t>
              </a:r>
              <a:endParaRPr/>
            </a:p>
          </p:txBody>
        </p:sp>
        <p:sp>
          <p:nvSpPr>
            <p:cNvPr id="3680" name="Google Shape;3680;p102"/>
            <p:cNvSpPr/>
            <p:nvPr/>
          </p:nvSpPr>
          <p:spPr>
            <a:xfrm>
              <a:off x="4114800" y="41148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5</a:t>
              </a:r>
              <a:endParaRPr/>
            </a:p>
          </p:txBody>
        </p:sp>
        <p:sp>
          <p:nvSpPr>
            <p:cNvPr id="3681" name="Google Shape;3681;p102"/>
            <p:cNvSpPr/>
            <p:nvPr/>
          </p:nvSpPr>
          <p:spPr>
            <a:xfrm>
              <a:off x="2743200" y="48768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8</a:t>
              </a:r>
              <a:endParaRPr/>
            </a:p>
          </p:txBody>
        </p:sp>
        <p:sp>
          <p:nvSpPr>
            <p:cNvPr id="3682" name="Google Shape;3682;p102"/>
            <p:cNvSpPr/>
            <p:nvPr/>
          </p:nvSpPr>
          <p:spPr>
            <a:xfrm>
              <a:off x="1676400" y="4648200"/>
              <a:ext cx="4299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10</a:t>
              </a:r>
              <a:endParaRPr/>
            </a:p>
          </p:txBody>
        </p:sp>
        <p:sp>
          <p:nvSpPr>
            <p:cNvPr id="3683" name="Google Shape;3683;p102"/>
            <p:cNvSpPr/>
            <p:nvPr/>
          </p:nvSpPr>
          <p:spPr>
            <a:xfrm>
              <a:off x="1066800" y="3886200"/>
              <a:ext cx="4299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12</a:t>
              </a:r>
              <a:endParaRPr/>
            </a:p>
          </p:txBody>
        </p:sp>
        <p:sp>
          <p:nvSpPr>
            <p:cNvPr id="3684" name="Google Shape;3684;p102"/>
            <p:cNvSpPr/>
            <p:nvPr/>
          </p:nvSpPr>
          <p:spPr>
            <a:xfrm>
              <a:off x="1066800" y="2667000"/>
              <a:ext cx="4299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15</a:t>
              </a:r>
              <a:endParaRPr/>
            </a:p>
          </p:txBody>
        </p:sp>
        <p:sp>
          <p:nvSpPr>
            <p:cNvPr id="3685" name="Google Shape;3685;p102"/>
            <p:cNvSpPr/>
            <p:nvPr/>
          </p:nvSpPr>
          <p:spPr>
            <a:xfrm>
              <a:off x="2912919" y="2010882"/>
              <a:ext cx="96565"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3686" name="Google Shape;3686;p102"/>
          <p:cNvCxnSpPr/>
          <p:nvPr/>
        </p:nvCxnSpPr>
        <p:spPr>
          <a:xfrm>
            <a:off x="4114800" y="1524000"/>
            <a:ext cx="152399" cy="76199"/>
          </a:xfrm>
          <a:prstGeom prst="straightConnector1">
            <a:avLst/>
          </a:prstGeom>
          <a:noFill/>
          <a:ln cap="flat" cmpd="sng" w="9525">
            <a:solidFill>
              <a:schemeClr val="dk1"/>
            </a:solidFill>
            <a:prstDash val="solid"/>
            <a:round/>
            <a:headEnd len="sm" w="sm" type="none"/>
            <a:tailEnd len="sm" w="sm" type="none"/>
          </a:ln>
        </p:spPr>
      </p:cxnSp>
      <p:cxnSp>
        <p:nvCxnSpPr>
          <p:cNvPr id="3687" name="Google Shape;3687;p102"/>
          <p:cNvCxnSpPr/>
          <p:nvPr/>
        </p:nvCxnSpPr>
        <p:spPr>
          <a:xfrm flipH="1">
            <a:off x="4190999" y="1600200"/>
            <a:ext cx="169863" cy="96838"/>
          </a:xfrm>
          <a:prstGeom prst="straightConnector1">
            <a:avLst/>
          </a:prstGeom>
          <a:noFill/>
          <a:ln cap="flat" cmpd="sng" w="9525">
            <a:solidFill>
              <a:schemeClr val="dk1"/>
            </a:solidFill>
            <a:prstDash val="solid"/>
            <a:round/>
            <a:headEnd len="sm" w="sm" type="none"/>
            <a:tailEnd len="sm" w="sm" type="none"/>
          </a:ln>
        </p:spPr>
      </p:cxnSp>
      <p:sp>
        <p:nvSpPr>
          <p:cNvPr id="3688" name="Google Shape;3688;p10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Circular DHT (1)</a:t>
            </a:r>
            <a:endParaRPr/>
          </a:p>
        </p:txBody>
      </p:sp>
      <p:sp>
        <p:nvSpPr>
          <p:cNvPr id="3689" name="Google Shape;3689;p102"/>
          <p:cNvSpPr txBox="1"/>
          <p:nvPr>
            <p:ph idx="1" type="body"/>
          </p:nvPr>
        </p:nvSpPr>
        <p:spPr>
          <a:xfrm>
            <a:off x="457200" y="4953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Each peer </a:t>
            </a:r>
            <a:r>
              <a:rPr b="0" i="1" lang="en-US" sz="2800" u="none" cap="none" strike="noStrike">
                <a:solidFill>
                  <a:schemeClr val="dk1"/>
                </a:solidFill>
                <a:latin typeface="Comic Sans MS"/>
                <a:ea typeface="Comic Sans MS"/>
                <a:cs typeface="Comic Sans MS"/>
                <a:sym typeface="Comic Sans MS"/>
              </a:rPr>
              <a:t>only</a:t>
            </a:r>
            <a:r>
              <a:rPr b="0" i="0" lang="en-US" sz="2800" u="none" cap="none" strike="noStrike">
                <a:solidFill>
                  <a:schemeClr val="dk1"/>
                </a:solidFill>
                <a:latin typeface="Comic Sans MS"/>
                <a:ea typeface="Comic Sans MS"/>
                <a:cs typeface="Comic Sans MS"/>
                <a:sym typeface="Comic Sans MS"/>
              </a:rPr>
              <a:t> aware of immediate successor and predecessor.</a:t>
            </a:r>
            <a:endParaRPr/>
          </a:p>
          <a:p>
            <a:pPr indent="-342900" lvl="0" marL="342900" marR="0" rtl="0" algn="l">
              <a:lnSpc>
                <a:spcPct val="100000"/>
              </a:lnSpc>
              <a:spcBef>
                <a:spcPts val="560"/>
              </a:spcBef>
              <a:spcAft>
                <a:spcPts val="0"/>
              </a:spcAft>
              <a:buClr>
                <a:schemeClr val="accent2"/>
              </a:buClr>
              <a:buSzPts val="2380"/>
              <a:buFont typeface="Arial"/>
              <a:buChar char="r"/>
            </a:pPr>
            <a:r>
              <a:rPr b="0" i="0" lang="en-US" sz="2800" u="none" cap="none" strike="noStrike">
                <a:solidFill>
                  <a:schemeClr val="dk1"/>
                </a:solidFill>
                <a:latin typeface="Comic Sans MS"/>
                <a:ea typeface="Comic Sans MS"/>
                <a:cs typeface="Comic Sans MS"/>
                <a:sym typeface="Comic Sans MS"/>
              </a:rPr>
              <a:t>“Overlay network”</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3" name="Shape 3693"/>
        <p:cNvGrpSpPr/>
        <p:nvPr/>
      </p:nvGrpSpPr>
      <p:grpSpPr>
        <a:xfrm>
          <a:off x="0" y="0"/>
          <a:ext cx="0" cy="0"/>
          <a:chOff x="0" y="0"/>
          <a:chExt cx="0" cy="0"/>
        </a:xfrm>
      </p:grpSpPr>
      <p:sp>
        <p:nvSpPr>
          <p:cNvPr id="3694" name="Google Shape;3694;p103"/>
          <p:cNvSpPr txBox="1"/>
          <p:nvPr>
            <p:ph type="title"/>
          </p:nvPr>
        </p:nvSpPr>
        <p:spPr>
          <a:xfrm>
            <a:off x="676275" y="377825"/>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3600" u="sng" cap="none" strike="noStrike">
                <a:solidFill>
                  <a:schemeClr val="accent2"/>
                </a:solidFill>
                <a:latin typeface="Comic Sans MS"/>
                <a:ea typeface="Comic Sans MS"/>
                <a:cs typeface="Comic Sans MS"/>
                <a:sym typeface="Comic Sans MS"/>
              </a:rPr>
              <a:t>Circle DHT  (2)</a:t>
            </a:r>
            <a:br>
              <a:rPr b="0" i="0" lang="en-US" sz="3600" u="sng" cap="none" strike="noStrike">
                <a:solidFill>
                  <a:schemeClr val="accent2"/>
                </a:solidFill>
                <a:latin typeface="Comic Sans MS"/>
                <a:ea typeface="Comic Sans MS"/>
                <a:cs typeface="Comic Sans MS"/>
                <a:sym typeface="Comic Sans MS"/>
              </a:rPr>
            </a:br>
            <a:endParaRPr/>
          </a:p>
        </p:txBody>
      </p:sp>
      <p:sp>
        <p:nvSpPr>
          <p:cNvPr id="3695" name="Google Shape;3695;p103"/>
          <p:cNvSpPr/>
          <p:nvPr/>
        </p:nvSpPr>
        <p:spPr>
          <a:xfrm>
            <a:off x="4691062" y="5799137"/>
            <a:ext cx="125412" cy="13493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96" name="Google Shape;3696;p103"/>
          <p:cNvSpPr/>
          <p:nvPr/>
        </p:nvSpPr>
        <p:spPr>
          <a:xfrm>
            <a:off x="2925763" y="3205163"/>
            <a:ext cx="125412" cy="13493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97" name="Google Shape;3697;p103"/>
          <p:cNvSpPr/>
          <p:nvPr/>
        </p:nvSpPr>
        <p:spPr>
          <a:xfrm>
            <a:off x="2957513" y="4689475"/>
            <a:ext cx="125412" cy="13493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98" name="Google Shape;3698;p103"/>
          <p:cNvSpPr/>
          <p:nvPr/>
        </p:nvSpPr>
        <p:spPr>
          <a:xfrm>
            <a:off x="6243637" y="2789238"/>
            <a:ext cx="125412" cy="13493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699" name="Google Shape;3699;p103"/>
          <p:cNvSpPr/>
          <p:nvPr/>
        </p:nvSpPr>
        <p:spPr>
          <a:xfrm>
            <a:off x="6624638" y="3978275"/>
            <a:ext cx="125412" cy="13493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00" name="Google Shape;3700;p103"/>
          <p:cNvSpPr/>
          <p:nvPr/>
        </p:nvSpPr>
        <p:spPr>
          <a:xfrm>
            <a:off x="6262687" y="4981575"/>
            <a:ext cx="125412" cy="13493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01" name="Google Shape;3701;p103"/>
          <p:cNvSpPr/>
          <p:nvPr/>
        </p:nvSpPr>
        <p:spPr>
          <a:xfrm>
            <a:off x="3648075" y="5467350"/>
            <a:ext cx="125412" cy="13493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02" name="Google Shape;3702;p103"/>
          <p:cNvSpPr/>
          <p:nvPr/>
        </p:nvSpPr>
        <p:spPr>
          <a:xfrm>
            <a:off x="2849563" y="2058988"/>
            <a:ext cx="3802062" cy="3811587"/>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03" name="Google Shape;3703;p103"/>
          <p:cNvSpPr txBox="1"/>
          <p:nvPr/>
        </p:nvSpPr>
        <p:spPr>
          <a:xfrm>
            <a:off x="4605337" y="1652588"/>
            <a:ext cx="706436"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0001</a:t>
            </a:r>
            <a:endParaRPr/>
          </a:p>
        </p:txBody>
      </p:sp>
      <p:sp>
        <p:nvSpPr>
          <p:cNvPr id="3704" name="Google Shape;3704;p103"/>
          <p:cNvSpPr/>
          <p:nvPr/>
        </p:nvSpPr>
        <p:spPr>
          <a:xfrm>
            <a:off x="5562600" y="2514600"/>
            <a:ext cx="669925"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0011</a:t>
            </a:r>
            <a:endParaRPr/>
          </a:p>
        </p:txBody>
      </p:sp>
      <p:sp>
        <p:nvSpPr>
          <p:cNvPr id="3705" name="Google Shape;3705;p103"/>
          <p:cNvSpPr/>
          <p:nvPr/>
        </p:nvSpPr>
        <p:spPr>
          <a:xfrm>
            <a:off x="6788150" y="3890962"/>
            <a:ext cx="706438"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0100</a:t>
            </a:r>
            <a:endParaRPr/>
          </a:p>
        </p:txBody>
      </p:sp>
      <p:sp>
        <p:nvSpPr>
          <p:cNvPr id="3706" name="Google Shape;3706;p103"/>
          <p:cNvSpPr/>
          <p:nvPr/>
        </p:nvSpPr>
        <p:spPr>
          <a:xfrm>
            <a:off x="6494462" y="4895850"/>
            <a:ext cx="669925"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0101</a:t>
            </a:r>
            <a:endParaRPr/>
          </a:p>
        </p:txBody>
      </p:sp>
      <p:sp>
        <p:nvSpPr>
          <p:cNvPr id="3707" name="Google Shape;3707;p103"/>
          <p:cNvSpPr/>
          <p:nvPr/>
        </p:nvSpPr>
        <p:spPr>
          <a:xfrm>
            <a:off x="4867275" y="5849937"/>
            <a:ext cx="706438"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1000</a:t>
            </a:r>
            <a:endParaRPr/>
          </a:p>
        </p:txBody>
      </p:sp>
      <p:sp>
        <p:nvSpPr>
          <p:cNvPr id="3708" name="Google Shape;3708;p103"/>
          <p:cNvSpPr/>
          <p:nvPr/>
        </p:nvSpPr>
        <p:spPr>
          <a:xfrm>
            <a:off x="3068638" y="5610225"/>
            <a:ext cx="669925"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1010</a:t>
            </a:r>
            <a:endParaRPr/>
          </a:p>
        </p:txBody>
      </p:sp>
      <p:sp>
        <p:nvSpPr>
          <p:cNvPr id="3709" name="Google Shape;3709;p103"/>
          <p:cNvSpPr/>
          <p:nvPr/>
        </p:nvSpPr>
        <p:spPr>
          <a:xfrm>
            <a:off x="2249488" y="4510087"/>
            <a:ext cx="669925"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1100</a:t>
            </a:r>
            <a:endParaRPr/>
          </a:p>
        </p:txBody>
      </p:sp>
      <p:sp>
        <p:nvSpPr>
          <p:cNvPr id="3710" name="Google Shape;3710;p103"/>
          <p:cNvSpPr/>
          <p:nvPr/>
        </p:nvSpPr>
        <p:spPr>
          <a:xfrm>
            <a:off x="2374900" y="2960688"/>
            <a:ext cx="596900" cy="3667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1111</a:t>
            </a:r>
            <a:endParaRPr/>
          </a:p>
        </p:txBody>
      </p:sp>
      <p:grpSp>
        <p:nvGrpSpPr>
          <p:cNvPr id="3711" name="Google Shape;3711;p103"/>
          <p:cNvGrpSpPr/>
          <p:nvPr/>
        </p:nvGrpSpPr>
        <p:grpSpPr>
          <a:xfrm>
            <a:off x="6545262" y="1676399"/>
            <a:ext cx="2200274" cy="993775"/>
            <a:chOff x="4288" y="1272"/>
            <a:chExt cx="853" cy="609"/>
          </a:xfrm>
        </p:grpSpPr>
        <p:sp>
          <p:nvSpPr>
            <p:cNvPr id="3712" name="Google Shape;3712;p103"/>
            <p:cNvSpPr/>
            <p:nvPr/>
          </p:nvSpPr>
          <p:spPr>
            <a:xfrm>
              <a:off x="4311" y="1272"/>
              <a:ext cx="708" cy="609"/>
            </a:xfrm>
            <a:prstGeom prst="wedgeRoundRectCallout">
              <a:avLst>
                <a:gd fmla="val -59593" name="adj1"/>
                <a:gd fmla="val 68556" name="adj2"/>
                <a:gd fmla="val 16667" name="adj3"/>
              </a:avLst>
            </a:prstGeom>
            <a:no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3713" name="Google Shape;3713;p103"/>
            <p:cNvSpPr txBox="1"/>
            <p:nvPr/>
          </p:nvSpPr>
          <p:spPr>
            <a:xfrm>
              <a:off x="4288" y="1314"/>
              <a:ext cx="853" cy="5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Who’s resp </a:t>
              </a:r>
              <a:endParaRPr/>
            </a:p>
            <a:p>
              <a:pPr indent="0" lvl="0" marL="0" marR="0" rtl="0" algn="l">
                <a:lnSpc>
                  <a:spcPct val="100000"/>
                </a:lnSpc>
                <a:spcBef>
                  <a:spcPts val="48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for key 1110 </a:t>
              </a:r>
              <a:r>
                <a:rPr b="0" i="0" lang="en-US" sz="2400" u="none" cap="none" strike="noStrike">
                  <a:solidFill>
                    <a:srgbClr val="FF0000"/>
                  </a:solidFill>
                  <a:latin typeface="Comic Sans MS"/>
                  <a:ea typeface="Comic Sans MS"/>
                  <a:cs typeface="Comic Sans MS"/>
                  <a:sym typeface="Comic Sans MS"/>
                </a:rPr>
                <a:t>?</a:t>
              </a:r>
              <a:endParaRPr/>
            </a:p>
          </p:txBody>
        </p:sp>
      </p:grpSp>
      <p:cxnSp>
        <p:nvCxnSpPr>
          <p:cNvPr id="3714" name="Google Shape;3714;p103"/>
          <p:cNvCxnSpPr/>
          <p:nvPr/>
        </p:nvCxnSpPr>
        <p:spPr>
          <a:xfrm>
            <a:off x="6323012" y="3003550"/>
            <a:ext cx="288925" cy="952499"/>
          </a:xfrm>
          <a:prstGeom prst="straightConnector1">
            <a:avLst/>
          </a:prstGeom>
          <a:noFill/>
          <a:ln cap="flat" cmpd="sng" w="9525">
            <a:solidFill>
              <a:schemeClr val="accent2"/>
            </a:solidFill>
            <a:prstDash val="solid"/>
            <a:round/>
            <a:headEnd len="sm" w="sm" type="none"/>
            <a:tailEnd len="lg" w="lg" type="triangle"/>
          </a:ln>
        </p:spPr>
      </p:cxnSp>
      <p:cxnSp>
        <p:nvCxnSpPr>
          <p:cNvPr id="3715" name="Google Shape;3715;p103"/>
          <p:cNvCxnSpPr/>
          <p:nvPr/>
        </p:nvCxnSpPr>
        <p:spPr>
          <a:xfrm flipH="1">
            <a:off x="6303963" y="4164012"/>
            <a:ext cx="301624" cy="795337"/>
          </a:xfrm>
          <a:prstGeom prst="straightConnector1">
            <a:avLst/>
          </a:prstGeom>
          <a:noFill/>
          <a:ln cap="flat" cmpd="sng" w="9525">
            <a:solidFill>
              <a:schemeClr val="accent2"/>
            </a:solidFill>
            <a:prstDash val="solid"/>
            <a:round/>
            <a:headEnd len="sm" w="sm" type="none"/>
            <a:tailEnd len="lg" w="lg" type="triangle"/>
          </a:ln>
        </p:spPr>
      </p:cxnSp>
      <p:cxnSp>
        <p:nvCxnSpPr>
          <p:cNvPr id="3716" name="Google Shape;3716;p103"/>
          <p:cNvCxnSpPr/>
          <p:nvPr/>
        </p:nvCxnSpPr>
        <p:spPr>
          <a:xfrm flipH="1">
            <a:off x="4864099" y="5100637"/>
            <a:ext cx="1282700" cy="669925"/>
          </a:xfrm>
          <a:prstGeom prst="straightConnector1">
            <a:avLst/>
          </a:prstGeom>
          <a:noFill/>
          <a:ln cap="flat" cmpd="sng" w="9525">
            <a:solidFill>
              <a:schemeClr val="accent2"/>
            </a:solidFill>
            <a:prstDash val="solid"/>
            <a:round/>
            <a:headEnd len="sm" w="sm" type="none"/>
            <a:tailEnd len="lg" w="lg" type="triangle"/>
          </a:ln>
        </p:spPr>
      </p:cxnSp>
      <p:cxnSp>
        <p:nvCxnSpPr>
          <p:cNvPr id="3717" name="Google Shape;3717;p103"/>
          <p:cNvCxnSpPr/>
          <p:nvPr/>
        </p:nvCxnSpPr>
        <p:spPr>
          <a:xfrm rot="10800000">
            <a:off x="3856037" y="5521324"/>
            <a:ext cx="812799" cy="265113"/>
          </a:xfrm>
          <a:prstGeom prst="straightConnector1">
            <a:avLst/>
          </a:prstGeom>
          <a:noFill/>
          <a:ln cap="flat" cmpd="sng" w="9525">
            <a:solidFill>
              <a:schemeClr val="accent2"/>
            </a:solidFill>
            <a:prstDash val="solid"/>
            <a:round/>
            <a:headEnd len="sm" w="sm" type="none"/>
            <a:tailEnd len="lg" w="lg" type="triangle"/>
          </a:ln>
        </p:spPr>
      </p:cxnSp>
      <p:cxnSp>
        <p:nvCxnSpPr>
          <p:cNvPr id="3718" name="Google Shape;3718;p103"/>
          <p:cNvCxnSpPr/>
          <p:nvPr/>
        </p:nvCxnSpPr>
        <p:spPr>
          <a:xfrm rot="10800000">
            <a:off x="3109912" y="4794249"/>
            <a:ext cx="552449" cy="620713"/>
          </a:xfrm>
          <a:prstGeom prst="straightConnector1">
            <a:avLst/>
          </a:prstGeom>
          <a:noFill/>
          <a:ln cap="flat" cmpd="sng" w="9525">
            <a:solidFill>
              <a:schemeClr val="accent2"/>
            </a:solidFill>
            <a:prstDash val="solid"/>
            <a:round/>
            <a:headEnd len="sm" w="sm" type="none"/>
            <a:tailEnd len="lg" w="lg" type="triangle"/>
          </a:ln>
        </p:spPr>
      </p:cxnSp>
      <p:cxnSp>
        <p:nvCxnSpPr>
          <p:cNvPr id="3719" name="Google Shape;3719;p103"/>
          <p:cNvCxnSpPr/>
          <p:nvPr/>
        </p:nvCxnSpPr>
        <p:spPr>
          <a:xfrm rot="10800000">
            <a:off x="2960687" y="3422649"/>
            <a:ext cx="52387" cy="1198562"/>
          </a:xfrm>
          <a:prstGeom prst="straightConnector1">
            <a:avLst/>
          </a:prstGeom>
          <a:noFill/>
          <a:ln cap="flat" cmpd="sng" w="9525">
            <a:solidFill>
              <a:schemeClr val="accent2"/>
            </a:solidFill>
            <a:prstDash val="solid"/>
            <a:round/>
            <a:headEnd len="sm" w="sm" type="none"/>
            <a:tailEnd len="lg" w="lg" type="triangle"/>
          </a:ln>
        </p:spPr>
      </p:cxnSp>
      <p:sp>
        <p:nvSpPr>
          <p:cNvPr id="3720" name="Google Shape;3720;p103"/>
          <p:cNvSpPr/>
          <p:nvPr/>
        </p:nvSpPr>
        <p:spPr>
          <a:xfrm>
            <a:off x="4845050" y="2005013"/>
            <a:ext cx="125412" cy="13493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nvGrpSpPr>
          <p:cNvPr id="3721" name="Google Shape;3721;p103"/>
          <p:cNvGrpSpPr/>
          <p:nvPr/>
        </p:nvGrpSpPr>
        <p:grpSpPr>
          <a:xfrm>
            <a:off x="2968625" y="2252662"/>
            <a:ext cx="3049587" cy="933450"/>
            <a:chOff x="1870" y="1418"/>
            <a:chExt cx="1920" cy="588"/>
          </a:xfrm>
        </p:grpSpPr>
        <p:grpSp>
          <p:nvGrpSpPr>
            <p:cNvPr id="3722" name="Google Shape;3722;p103"/>
            <p:cNvGrpSpPr/>
            <p:nvPr/>
          </p:nvGrpSpPr>
          <p:grpSpPr>
            <a:xfrm>
              <a:off x="1870" y="1418"/>
              <a:ext cx="1920" cy="588"/>
              <a:chOff x="1870" y="1418"/>
              <a:chExt cx="1920" cy="588"/>
            </a:xfrm>
          </p:grpSpPr>
          <p:cxnSp>
            <p:nvCxnSpPr>
              <p:cNvPr id="3723" name="Google Shape;3723;p103"/>
              <p:cNvCxnSpPr/>
              <p:nvPr/>
            </p:nvCxnSpPr>
            <p:spPr>
              <a:xfrm flipH="1" rot="10800000">
                <a:off x="1940" y="1812"/>
                <a:ext cx="1850" cy="194"/>
              </a:xfrm>
              <a:prstGeom prst="straightConnector1">
                <a:avLst/>
              </a:prstGeom>
              <a:noFill/>
              <a:ln cap="flat" cmpd="sng" w="19050">
                <a:solidFill>
                  <a:schemeClr val="accent2"/>
                </a:solidFill>
                <a:prstDash val="solid"/>
                <a:round/>
                <a:headEnd len="sm" w="sm" type="none"/>
                <a:tailEnd len="lg" w="lg" type="triangle"/>
              </a:ln>
            </p:spPr>
          </p:cxnSp>
          <p:sp>
            <p:nvSpPr>
              <p:cNvPr id="3724" name="Google Shape;3724;p103"/>
              <p:cNvSpPr/>
              <p:nvPr/>
            </p:nvSpPr>
            <p:spPr>
              <a:xfrm>
                <a:off x="1870" y="1418"/>
                <a:ext cx="690" cy="383"/>
              </a:xfrm>
              <a:prstGeom prst="wedgeRoundRectCallout">
                <a:avLst>
                  <a:gd fmla="val 17440" name="adj1"/>
                  <a:gd fmla="val 87759" name="adj2"/>
                  <a:gd fmla="val 16667" name="adj3"/>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725" name="Google Shape;3725;p103"/>
            <p:cNvSpPr txBox="1"/>
            <p:nvPr/>
          </p:nvSpPr>
          <p:spPr>
            <a:xfrm>
              <a:off x="1907" y="1510"/>
              <a:ext cx="816"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Comic Sans MS"/>
                <a:buNone/>
              </a:pPr>
              <a:r>
                <a:rPr b="0" i="0" lang="en-US" sz="1600" u="none" cap="none" strike="noStrike">
                  <a:solidFill>
                    <a:srgbClr val="FF0000"/>
                  </a:solidFill>
                  <a:latin typeface="Comic Sans MS"/>
                  <a:ea typeface="Comic Sans MS"/>
                  <a:cs typeface="Comic Sans MS"/>
                  <a:sym typeface="Comic Sans MS"/>
                </a:rPr>
                <a:t>I am</a:t>
              </a:r>
              <a:endParaRPr/>
            </a:p>
          </p:txBody>
        </p:sp>
      </p:grpSp>
      <p:sp>
        <p:nvSpPr>
          <p:cNvPr id="3726" name="Google Shape;3726;p103"/>
          <p:cNvSpPr txBox="1"/>
          <p:nvPr/>
        </p:nvSpPr>
        <p:spPr>
          <a:xfrm>
            <a:off x="265112" y="1728788"/>
            <a:ext cx="2093912" cy="1323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O(N) messages</a:t>
            </a:r>
            <a:endParaRPr/>
          </a:p>
          <a:p>
            <a:pPr indent="0" lvl="0" marL="0" marR="0" rtl="0" algn="l">
              <a:lnSpc>
                <a:spcPct val="100000"/>
              </a:lnSpc>
              <a:spcBef>
                <a:spcPts val="40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on avg to resolve</a:t>
            </a:r>
            <a:endParaRPr/>
          </a:p>
          <a:p>
            <a:pPr indent="0" lvl="0" marL="0" marR="0" rtl="0" algn="l">
              <a:lnSpc>
                <a:spcPct val="100000"/>
              </a:lnSpc>
              <a:spcBef>
                <a:spcPts val="40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query, when there</a:t>
            </a:r>
            <a:endParaRPr/>
          </a:p>
          <a:p>
            <a:pPr indent="0" lvl="0" marL="0" marR="0" rtl="0" algn="l">
              <a:lnSpc>
                <a:spcPct val="100000"/>
              </a:lnSpc>
              <a:spcBef>
                <a:spcPts val="400"/>
              </a:spcBef>
              <a:spcAft>
                <a:spcPts val="0"/>
              </a:spcAft>
              <a:buClr>
                <a:srgbClr val="FF0000"/>
              </a:buClr>
              <a:buFont typeface="Comic Sans MS"/>
              <a:buNone/>
            </a:pPr>
            <a:r>
              <a:rPr b="0" i="0" lang="en-US" sz="2000" u="none" cap="none" strike="noStrike">
                <a:solidFill>
                  <a:srgbClr val="FF0000"/>
                </a:solidFill>
                <a:latin typeface="Comic Sans MS"/>
                <a:ea typeface="Comic Sans MS"/>
                <a:cs typeface="Comic Sans MS"/>
                <a:sym typeface="Comic Sans MS"/>
              </a:rPr>
              <a:t>are N peers</a:t>
            </a:r>
            <a:endParaRPr/>
          </a:p>
        </p:txBody>
      </p:sp>
      <p:sp>
        <p:nvSpPr>
          <p:cNvPr id="3727" name="Google Shape;3727;p103"/>
          <p:cNvSpPr txBox="1"/>
          <p:nvPr/>
        </p:nvSpPr>
        <p:spPr>
          <a:xfrm>
            <a:off x="5943600" y="3429000"/>
            <a:ext cx="5207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0" lang="en-US" sz="1200" u="none" cap="none" strike="noStrike">
                <a:solidFill>
                  <a:schemeClr val="accent2"/>
                </a:solidFill>
                <a:latin typeface="Arial"/>
                <a:ea typeface="Arial"/>
                <a:cs typeface="Arial"/>
                <a:sym typeface="Arial"/>
              </a:rPr>
              <a:t>1110</a:t>
            </a:r>
            <a:endParaRPr/>
          </a:p>
        </p:txBody>
      </p:sp>
      <p:sp>
        <p:nvSpPr>
          <p:cNvPr id="3728" name="Google Shape;3728;p103"/>
          <p:cNvSpPr txBox="1"/>
          <p:nvPr/>
        </p:nvSpPr>
        <p:spPr>
          <a:xfrm>
            <a:off x="5943600" y="4343400"/>
            <a:ext cx="5207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0" lang="en-US" sz="1200" u="none" cap="none" strike="noStrike">
                <a:solidFill>
                  <a:schemeClr val="accent2"/>
                </a:solidFill>
                <a:latin typeface="Arial"/>
                <a:ea typeface="Arial"/>
                <a:cs typeface="Arial"/>
                <a:sym typeface="Arial"/>
              </a:rPr>
              <a:t>1110</a:t>
            </a:r>
            <a:endParaRPr/>
          </a:p>
        </p:txBody>
      </p:sp>
      <p:sp>
        <p:nvSpPr>
          <p:cNvPr id="3729" name="Google Shape;3729;p103"/>
          <p:cNvSpPr txBox="1"/>
          <p:nvPr/>
        </p:nvSpPr>
        <p:spPr>
          <a:xfrm>
            <a:off x="5181600" y="5105400"/>
            <a:ext cx="5207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0" lang="en-US" sz="1200" u="none" cap="none" strike="noStrike">
                <a:solidFill>
                  <a:schemeClr val="accent2"/>
                </a:solidFill>
                <a:latin typeface="Arial"/>
                <a:ea typeface="Arial"/>
                <a:cs typeface="Arial"/>
                <a:sym typeface="Arial"/>
              </a:rPr>
              <a:t>1110</a:t>
            </a:r>
            <a:endParaRPr/>
          </a:p>
        </p:txBody>
      </p:sp>
      <p:sp>
        <p:nvSpPr>
          <p:cNvPr id="3730" name="Google Shape;3730;p103"/>
          <p:cNvSpPr txBox="1"/>
          <p:nvPr/>
        </p:nvSpPr>
        <p:spPr>
          <a:xfrm>
            <a:off x="4114800" y="5410200"/>
            <a:ext cx="5207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0" lang="en-US" sz="1200" u="none" cap="none" strike="noStrike">
                <a:solidFill>
                  <a:schemeClr val="accent2"/>
                </a:solidFill>
                <a:latin typeface="Arial"/>
                <a:ea typeface="Arial"/>
                <a:cs typeface="Arial"/>
                <a:sym typeface="Arial"/>
              </a:rPr>
              <a:t>1110</a:t>
            </a:r>
            <a:endParaRPr/>
          </a:p>
        </p:txBody>
      </p:sp>
      <p:sp>
        <p:nvSpPr>
          <p:cNvPr id="3731" name="Google Shape;3731;p103"/>
          <p:cNvSpPr txBox="1"/>
          <p:nvPr/>
        </p:nvSpPr>
        <p:spPr>
          <a:xfrm>
            <a:off x="3352800" y="4953000"/>
            <a:ext cx="5207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0" lang="en-US" sz="1200" u="none" cap="none" strike="noStrike">
                <a:solidFill>
                  <a:schemeClr val="accent2"/>
                </a:solidFill>
                <a:latin typeface="Arial"/>
                <a:ea typeface="Arial"/>
                <a:cs typeface="Arial"/>
                <a:sym typeface="Arial"/>
              </a:rPr>
              <a:t>1110</a:t>
            </a:r>
            <a:endParaRPr/>
          </a:p>
        </p:txBody>
      </p:sp>
      <p:sp>
        <p:nvSpPr>
          <p:cNvPr id="3732" name="Google Shape;3732;p103"/>
          <p:cNvSpPr txBox="1"/>
          <p:nvPr/>
        </p:nvSpPr>
        <p:spPr>
          <a:xfrm>
            <a:off x="2971800" y="3962400"/>
            <a:ext cx="5207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0" i="0" lang="en-US" sz="1200" u="none" cap="none" strike="noStrike">
                <a:solidFill>
                  <a:schemeClr val="accent2"/>
                </a:solidFill>
                <a:latin typeface="Arial"/>
                <a:ea typeface="Arial"/>
                <a:cs typeface="Arial"/>
                <a:sym typeface="Arial"/>
              </a:rPr>
              <a:t>1110</a:t>
            </a:r>
            <a:endParaRPr/>
          </a:p>
        </p:txBody>
      </p:sp>
      <p:sp>
        <p:nvSpPr>
          <p:cNvPr id="3733" name="Google Shape;3733;p103"/>
          <p:cNvSpPr txBox="1"/>
          <p:nvPr/>
        </p:nvSpPr>
        <p:spPr>
          <a:xfrm>
            <a:off x="365125" y="5375275"/>
            <a:ext cx="1912938" cy="1016000"/>
          </a:xfrm>
          <a:prstGeom prst="rect">
            <a:avLst/>
          </a:prstGeom>
          <a:noFill/>
          <a:ln cap="flat" cmpd="sng" w="952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Font typeface="Comic Sans MS"/>
              <a:buNone/>
            </a:pPr>
            <a:r>
              <a:rPr b="0" i="0" lang="en-US" sz="2000" u="none" cap="none" strike="noStrike">
                <a:solidFill>
                  <a:srgbClr val="FF3300"/>
                </a:solidFill>
                <a:latin typeface="Comic Sans MS"/>
                <a:ea typeface="Comic Sans MS"/>
                <a:cs typeface="Comic Sans MS"/>
                <a:sym typeface="Comic Sans MS"/>
              </a:rPr>
              <a:t>Define </a:t>
            </a:r>
            <a:r>
              <a:rPr b="0" i="0" lang="en-US" sz="2000" u="sng" cap="none" strike="noStrike">
                <a:solidFill>
                  <a:srgbClr val="FF3300"/>
                </a:solidFill>
                <a:latin typeface="Comic Sans MS"/>
                <a:ea typeface="Comic Sans MS"/>
                <a:cs typeface="Comic Sans MS"/>
                <a:sym typeface="Comic Sans MS"/>
              </a:rPr>
              <a:t>closest</a:t>
            </a:r>
            <a:br>
              <a:rPr b="0" i="0" lang="en-US" sz="2000" u="none" cap="none" strike="noStrike">
                <a:solidFill>
                  <a:srgbClr val="FF3300"/>
                </a:solidFill>
                <a:latin typeface="Comic Sans MS"/>
                <a:ea typeface="Comic Sans MS"/>
                <a:cs typeface="Comic Sans MS"/>
                <a:sym typeface="Comic Sans MS"/>
              </a:rPr>
            </a:br>
            <a:r>
              <a:rPr b="0" i="0" lang="en-US" sz="2000" u="none" cap="none" strike="noStrike">
                <a:solidFill>
                  <a:srgbClr val="FF3300"/>
                </a:solidFill>
                <a:latin typeface="Comic Sans MS"/>
                <a:ea typeface="Comic Sans MS"/>
                <a:cs typeface="Comic Sans MS"/>
                <a:sym typeface="Comic Sans MS"/>
              </a:rPr>
              <a:t>as closest</a:t>
            </a:r>
            <a:br>
              <a:rPr b="0" i="0" lang="en-US" sz="2000" u="none" cap="none" strike="noStrike">
                <a:solidFill>
                  <a:srgbClr val="FF3300"/>
                </a:solidFill>
                <a:latin typeface="Comic Sans MS"/>
                <a:ea typeface="Comic Sans MS"/>
                <a:cs typeface="Comic Sans MS"/>
                <a:sym typeface="Comic Sans MS"/>
              </a:rPr>
            </a:br>
            <a:r>
              <a:rPr b="0" i="0" lang="en-US" sz="2000" u="none" cap="none" strike="noStrike">
                <a:solidFill>
                  <a:srgbClr val="FF3300"/>
                </a:solidFill>
                <a:latin typeface="Comic Sans MS"/>
                <a:ea typeface="Comic Sans MS"/>
                <a:cs typeface="Comic Sans MS"/>
                <a:sym typeface="Comic Sans MS"/>
              </a:rPr>
              <a:t>successor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27"/>
                                        </p:tgtEl>
                                        <p:attrNameLst>
                                          <p:attrName>style.visibility</p:attrName>
                                        </p:attrNameLst>
                                      </p:cBhvr>
                                      <p:to>
                                        <p:strVal val="visible"/>
                                      </p:to>
                                    </p:set>
                                    <p:animEffect filter="fade" transition="in">
                                      <p:cBhvr>
                                        <p:cTn dur="500"/>
                                        <p:tgtEl>
                                          <p:spTgt spid="3727"/>
                                        </p:tgtEl>
                                      </p:cBhvr>
                                    </p:animEffect>
                                  </p:childTnLst>
                                </p:cTn>
                              </p:par>
                              <p:par>
                                <p:cTn fill="hold" nodeType="withEffect" presetClass="entr" presetID="10" presetSubtype="0">
                                  <p:stCondLst>
                                    <p:cond delay="0"/>
                                  </p:stCondLst>
                                  <p:childTnLst>
                                    <p:set>
                                      <p:cBhvr>
                                        <p:cTn dur="1" fill="hold">
                                          <p:stCondLst>
                                            <p:cond delay="0"/>
                                          </p:stCondLst>
                                        </p:cTn>
                                        <p:tgtEl>
                                          <p:spTgt spid="3728"/>
                                        </p:tgtEl>
                                        <p:attrNameLst>
                                          <p:attrName>style.visibility</p:attrName>
                                        </p:attrNameLst>
                                      </p:cBhvr>
                                      <p:to>
                                        <p:strVal val="visible"/>
                                      </p:to>
                                    </p:set>
                                    <p:animEffect filter="fade" transition="in">
                                      <p:cBhvr>
                                        <p:cTn dur="500"/>
                                        <p:tgtEl>
                                          <p:spTgt spid="3728"/>
                                        </p:tgtEl>
                                      </p:cBhvr>
                                    </p:animEffect>
                                  </p:childTnLst>
                                </p:cTn>
                              </p:par>
                              <p:par>
                                <p:cTn fill="hold" nodeType="withEffect" presetClass="entr" presetID="10" presetSubtype="0">
                                  <p:stCondLst>
                                    <p:cond delay="0"/>
                                  </p:stCondLst>
                                  <p:childTnLst>
                                    <p:set>
                                      <p:cBhvr>
                                        <p:cTn dur="1" fill="hold">
                                          <p:stCondLst>
                                            <p:cond delay="0"/>
                                          </p:stCondLst>
                                        </p:cTn>
                                        <p:tgtEl>
                                          <p:spTgt spid="3729"/>
                                        </p:tgtEl>
                                        <p:attrNameLst>
                                          <p:attrName>style.visibility</p:attrName>
                                        </p:attrNameLst>
                                      </p:cBhvr>
                                      <p:to>
                                        <p:strVal val="visible"/>
                                      </p:to>
                                    </p:set>
                                    <p:animEffect filter="fade" transition="in">
                                      <p:cBhvr>
                                        <p:cTn dur="500"/>
                                        <p:tgtEl>
                                          <p:spTgt spid="3729"/>
                                        </p:tgtEl>
                                      </p:cBhvr>
                                    </p:animEffect>
                                  </p:childTnLst>
                                </p:cTn>
                              </p:par>
                              <p:par>
                                <p:cTn fill="hold" nodeType="withEffect" presetClass="entr" presetID="10" presetSubtype="0">
                                  <p:stCondLst>
                                    <p:cond delay="0"/>
                                  </p:stCondLst>
                                  <p:childTnLst>
                                    <p:set>
                                      <p:cBhvr>
                                        <p:cTn dur="1" fill="hold">
                                          <p:stCondLst>
                                            <p:cond delay="0"/>
                                          </p:stCondLst>
                                        </p:cTn>
                                        <p:tgtEl>
                                          <p:spTgt spid="3730"/>
                                        </p:tgtEl>
                                        <p:attrNameLst>
                                          <p:attrName>style.visibility</p:attrName>
                                        </p:attrNameLst>
                                      </p:cBhvr>
                                      <p:to>
                                        <p:strVal val="visible"/>
                                      </p:to>
                                    </p:set>
                                    <p:animEffect filter="fade" transition="in">
                                      <p:cBhvr>
                                        <p:cTn dur="500"/>
                                        <p:tgtEl>
                                          <p:spTgt spid="3730"/>
                                        </p:tgtEl>
                                      </p:cBhvr>
                                    </p:animEffect>
                                  </p:childTnLst>
                                </p:cTn>
                              </p:par>
                              <p:par>
                                <p:cTn fill="hold" nodeType="withEffect" presetClass="entr" presetID="10" presetSubtype="0">
                                  <p:stCondLst>
                                    <p:cond delay="0"/>
                                  </p:stCondLst>
                                  <p:childTnLst>
                                    <p:set>
                                      <p:cBhvr>
                                        <p:cTn dur="1" fill="hold">
                                          <p:stCondLst>
                                            <p:cond delay="0"/>
                                          </p:stCondLst>
                                        </p:cTn>
                                        <p:tgtEl>
                                          <p:spTgt spid="3731"/>
                                        </p:tgtEl>
                                        <p:attrNameLst>
                                          <p:attrName>style.visibility</p:attrName>
                                        </p:attrNameLst>
                                      </p:cBhvr>
                                      <p:to>
                                        <p:strVal val="visible"/>
                                      </p:to>
                                    </p:set>
                                    <p:animEffect filter="fade" transition="in">
                                      <p:cBhvr>
                                        <p:cTn dur="500"/>
                                        <p:tgtEl>
                                          <p:spTgt spid="3731"/>
                                        </p:tgtEl>
                                      </p:cBhvr>
                                    </p:animEffect>
                                  </p:childTnLst>
                                </p:cTn>
                              </p:par>
                              <p:par>
                                <p:cTn fill="hold" nodeType="withEffect" presetClass="entr" presetID="10" presetSubtype="0">
                                  <p:stCondLst>
                                    <p:cond delay="0"/>
                                  </p:stCondLst>
                                  <p:childTnLst>
                                    <p:set>
                                      <p:cBhvr>
                                        <p:cTn dur="1" fill="hold">
                                          <p:stCondLst>
                                            <p:cond delay="0"/>
                                          </p:stCondLst>
                                        </p:cTn>
                                        <p:tgtEl>
                                          <p:spTgt spid="3732"/>
                                        </p:tgtEl>
                                        <p:attrNameLst>
                                          <p:attrName>style.visibility</p:attrName>
                                        </p:attrNameLst>
                                      </p:cBhvr>
                                      <p:to>
                                        <p:strVal val="visible"/>
                                      </p:to>
                                    </p:set>
                                    <p:animEffect filter="fade" transition="in">
                                      <p:cBhvr>
                                        <p:cTn dur="500"/>
                                        <p:tgtEl>
                                          <p:spTgt spid="37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7" name="Shape 3737"/>
        <p:cNvGrpSpPr/>
        <p:nvPr/>
      </p:nvGrpSpPr>
      <p:grpSpPr>
        <a:xfrm>
          <a:off x="0" y="0"/>
          <a:ext cx="0" cy="0"/>
          <a:chOff x="0" y="0"/>
          <a:chExt cx="0" cy="0"/>
        </a:xfrm>
      </p:grpSpPr>
      <p:sp>
        <p:nvSpPr>
          <p:cNvPr id="3738" name="Google Shape;3738;p104"/>
          <p:cNvSpPr txBox="1"/>
          <p:nvPr>
            <p:ph type="title"/>
          </p:nvPr>
        </p:nvSpPr>
        <p:spPr>
          <a:xfrm>
            <a:off x="2540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Circular DHT with Shortcuts</a:t>
            </a:r>
            <a:endParaRPr/>
          </a:p>
        </p:txBody>
      </p:sp>
      <p:sp>
        <p:nvSpPr>
          <p:cNvPr id="3739" name="Google Shape;3739;p104"/>
          <p:cNvSpPr txBox="1"/>
          <p:nvPr>
            <p:ph idx="1" type="body"/>
          </p:nvPr>
        </p:nvSpPr>
        <p:spPr>
          <a:xfrm>
            <a:off x="228600" y="4572000"/>
            <a:ext cx="8229600" cy="16763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2"/>
              </a:buClr>
              <a:buSzPts val="1819"/>
              <a:buFont typeface="Arial"/>
              <a:buChar char="r"/>
            </a:pPr>
            <a:r>
              <a:rPr b="0" i="0" lang="en-US" sz="2170" u="none" cap="none" strike="noStrike">
                <a:solidFill>
                  <a:schemeClr val="dk1"/>
                </a:solidFill>
                <a:latin typeface="Comic Sans MS"/>
                <a:ea typeface="Comic Sans MS"/>
                <a:cs typeface="Comic Sans MS"/>
                <a:sym typeface="Comic Sans MS"/>
              </a:rPr>
              <a:t>Each peer keeps track of IP addresses of predecessor, successor, short cuts.</a:t>
            </a:r>
            <a:endParaRPr/>
          </a:p>
          <a:p>
            <a:pPr indent="-342900" lvl="0" marL="342900" marR="0" rtl="0" algn="l">
              <a:lnSpc>
                <a:spcPct val="80000"/>
              </a:lnSpc>
              <a:spcBef>
                <a:spcPts val="434"/>
              </a:spcBef>
              <a:spcAft>
                <a:spcPts val="0"/>
              </a:spcAft>
              <a:buClr>
                <a:schemeClr val="accent2"/>
              </a:buClr>
              <a:buSzPts val="1819"/>
              <a:buFont typeface="Arial"/>
              <a:buChar char="r"/>
            </a:pPr>
            <a:r>
              <a:rPr b="0" i="0" lang="en-US" sz="2170" u="none" cap="none" strike="noStrike">
                <a:solidFill>
                  <a:schemeClr val="dk1"/>
                </a:solidFill>
                <a:latin typeface="Comic Sans MS"/>
                <a:ea typeface="Comic Sans MS"/>
                <a:cs typeface="Comic Sans MS"/>
                <a:sym typeface="Comic Sans MS"/>
              </a:rPr>
              <a:t>Reduced from 6 to 2 messages.</a:t>
            </a:r>
            <a:endParaRPr/>
          </a:p>
          <a:p>
            <a:pPr indent="-342900" lvl="0" marL="342900" marR="0" rtl="0" algn="l">
              <a:lnSpc>
                <a:spcPct val="80000"/>
              </a:lnSpc>
              <a:spcBef>
                <a:spcPts val="434"/>
              </a:spcBef>
              <a:spcAft>
                <a:spcPts val="0"/>
              </a:spcAft>
              <a:buClr>
                <a:schemeClr val="accent2"/>
              </a:buClr>
              <a:buSzPts val="1819"/>
              <a:buFont typeface="Arial"/>
              <a:buChar char="r"/>
            </a:pPr>
            <a:r>
              <a:rPr b="0" i="0" lang="en-US" sz="2170" u="none" cap="none" strike="noStrike">
                <a:solidFill>
                  <a:schemeClr val="dk1"/>
                </a:solidFill>
                <a:latin typeface="Comic Sans MS"/>
                <a:ea typeface="Comic Sans MS"/>
                <a:cs typeface="Comic Sans MS"/>
                <a:sym typeface="Comic Sans MS"/>
              </a:rPr>
              <a:t>Possible to design shortcuts so O(log N) neighbors, O(log N) messages in query</a:t>
            </a:r>
            <a:endParaRPr/>
          </a:p>
        </p:txBody>
      </p:sp>
      <p:grpSp>
        <p:nvGrpSpPr>
          <p:cNvPr id="3740" name="Google Shape;3740;p104"/>
          <p:cNvGrpSpPr/>
          <p:nvPr/>
        </p:nvGrpSpPr>
        <p:grpSpPr>
          <a:xfrm>
            <a:off x="2362200" y="914400"/>
            <a:ext cx="3602037" cy="3570288"/>
            <a:chOff x="4953000" y="1676400"/>
            <a:chExt cx="3602330" cy="3569732"/>
          </a:xfrm>
        </p:grpSpPr>
        <p:grpSp>
          <p:nvGrpSpPr>
            <p:cNvPr id="3741" name="Google Shape;3741;p104"/>
            <p:cNvGrpSpPr/>
            <p:nvPr/>
          </p:nvGrpSpPr>
          <p:grpSpPr>
            <a:xfrm>
              <a:off x="4953000" y="1676400"/>
              <a:ext cx="3602330" cy="3569732"/>
              <a:chOff x="1066800" y="1676400"/>
              <a:chExt cx="3602330" cy="3569732"/>
            </a:xfrm>
          </p:grpSpPr>
          <p:sp>
            <p:nvSpPr>
              <p:cNvPr id="3742" name="Google Shape;3742;p104"/>
              <p:cNvSpPr/>
              <p:nvPr/>
            </p:nvSpPr>
            <p:spPr>
              <a:xfrm>
                <a:off x="2794353" y="4791480"/>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43" name="Google Shape;3743;p104"/>
              <p:cNvSpPr/>
              <p:nvPr/>
            </p:nvSpPr>
            <p:spPr>
              <a:xfrm>
                <a:off x="1435115" y="2890434"/>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44" name="Google Shape;3744;p104"/>
              <p:cNvSpPr/>
              <p:nvPr/>
            </p:nvSpPr>
            <p:spPr>
              <a:xfrm>
                <a:off x="1459562" y="3978242"/>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45" name="Google Shape;3745;p104"/>
              <p:cNvSpPr/>
              <p:nvPr/>
            </p:nvSpPr>
            <p:spPr>
              <a:xfrm>
                <a:off x="3989798" y="2585616"/>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46" name="Google Shape;3746;p104"/>
              <p:cNvSpPr/>
              <p:nvPr/>
            </p:nvSpPr>
            <p:spPr>
              <a:xfrm>
                <a:off x="4283160" y="3457025"/>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47" name="Google Shape;3747;p104"/>
              <p:cNvSpPr/>
              <p:nvPr/>
            </p:nvSpPr>
            <p:spPr>
              <a:xfrm>
                <a:off x="4004467" y="4192312"/>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48" name="Google Shape;3748;p104"/>
              <p:cNvSpPr/>
              <p:nvPr/>
            </p:nvSpPr>
            <p:spPr>
              <a:xfrm>
                <a:off x="1991277" y="4548323"/>
                <a:ext cx="96565"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49" name="Google Shape;3749;p104"/>
              <p:cNvSpPr/>
              <p:nvPr/>
            </p:nvSpPr>
            <p:spPr>
              <a:xfrm>
                <a:off x="1376442" y="2050438"/>
                <a:ext cx="2927495" cy="279339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50" name="Google Shape;3750;p104"/>
              <p:cNvSpPr txBox="1"/>
              <p:nvPr/>
            </p:nvSpPr>
            <p:spPr>
              <a:xfrm>
                <a:off x="2895600" y="1676400"/>
                <a:ext cx="2888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a:t>
                </a:r>
                <a:endParaRPr/>
              </a:p>
            </p:txBody>
          </p:sp>
          <p:sp>
            <p:nvSpPr>
              <p:cNvPr id="3751" name="Google Shape;3751;p104"/>
              <p:cNvSpPr/>
              <p:nvPr/>
            </p:nvSpPr>
            <p:spPr>
              <a:xfrm>
                <a:off x="3962400" y="22860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3</a:t>
                </a:r>
                <a:endParaRPr/>
              </a:p>
            </p:txBody>
          </p:sp>
          <p:sp>
            <p:nvSpPr>
              <p:cNvPr id="3752" name="Google Shape;3752;p104"/>
              <p:cNvSpPr/>
              <p:nvPr/>
            </p:nvSpPr>
            <p:spPr>
              <a:xfrm>
                <a:off x="4343400" y="33528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4</a:t>
                </a:r>
                <a:endParaRPr/>
              </a:p>
            </p:txBody>
          </p:sp>
          <p:sp>
            <p:nvSpPr>
              <p:cNvPr id="3753" name="Google Shape;3753;p104"/>
              <p:cNvSpPr/>
              <p:nvPr/>
            </p:nvSpPr>
            <p:spPr>
              <a:xfrm>
                <a:off x="4114800" y="41148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5</a:t>
                </a:r>
                <a:endParaRPr/>
              </a:p>
            </p:txBody>
          </p:sp>
          <p:sp>
            <p:nvSpPr>
              <p:cNvPr id="3754" name="Google Shape;3754;p104"/>
              <p:cNvSpPr/>
              <p:nvPr/>
            </p:nvSpPr>
            <p:spPr>
              <a:xfrm>
                <a:off x="2743200" y="48768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8</a:t>
                </a:r>
                <a:endParaRPr/>
              </a:p>
            </p:txBody>
          </p:sp>
          <p:sp>
            <p:nvSpPr>
              <p:cNvPr id="3755" name="Google Shape;3755;p104"/>
              <p:cNvSpPr/>
              <p:nvPr/>
            </p:nvSpPr>
            <p:spPr>
              <a:xfrm>
                <a:off x="1676400" y="4648200"/>
                <a:ext cx="4299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10</a:t>
                </a:r>
                <a:endParaRPr/>
              </a:p>
            </p:txBody>
          </p:sp>
          <p:sp>
            <p:nvSpPr>
              <p:cNvPr id="3756" name="Google Shape;3756;p104"/>
              <p:cNvSpPr/>
              <p:nvPr/>
            </p:nvSpPr>
            <p:spPr>
              <a:xfrm>
                <a:off x="1066800" y="3886200"/>
                <a:ext cx="4299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12</a:t>
                </a:r>
                <a:endParaRPr/>
              </a:p>
            </p:txBody>
          </p:sp>
          <p:sp>
            <p:nvSpPr>
              <p:cNvPr id="3757" name="Google Shape;3757;p104"/>
              <p:cNvSpPr/>
              <p:nvPr/>
            </p:nvSpPr>
            <p:spPr>
              <a:xfrm>
                <a:off x="1066800" y="2667000"/>
                <a:ext cx="4299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15</a:t>
                </a:r>
                <a:endParaRPr/>
              </a:p>
            </p:txBody>
          </p:sp>
          <p:sp>
            <p:nvSpPr>
              <p:cNvPr id="3758" name="Google Shape;3758;p104"/>
              <p:cNvSpPr/>
              <p:nvPr/>
            </p:nvSpPr>
            <p:spPr>
              <a:xfrm>
                <a:off x="2912919" y="2010882"/>
                <a:ext cx="96565"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3759" name="Google Shape;3759;p104"/>
            <p:cNvCxnSpPr>
              <a:endCxn id="3748" idx="7"/>
            </p:cNvCxnSpPr>
            <p:nvPr/>
          </p:nvCxnSpPr>
          <p:spPr>
            <a:xfrm flipH="1">
              <a:off x="5959900" y="3505905"/>
              <a:ext cx="2254500" cy="1056900"/>
            </a:xfrm>
            <a:prstGeom prst="straightConnector1">
              <a:avLst/>
            </a:prstGeom>
            <a:noFill/>
            <a:ln cap="flat" cmpd="sng" w="9525">
              <a:solidFill>
                <a:schemeClr val="dk1"/>
              </a:solidFill>
              <a:prstDash val="solid"/>
              <a:round/>
              <a:headEnd len="sm" w="sm" type="none"/>
              <a:tailEnd len="med" w="med" type="stealth"/>
            </a:ln>
          </p:spPr>
        </p:cxnSp>
        <p:cxnSp>
          <p:nvCxnSpPr>
            <p:cNvPr id="3760" name="Google Shape;3760;p104"/>
            <p:cNvCxnSpPr>
              <a:stCxn id="3747" idx="1"/>
              <a:endCxn id="3744" idx="6"/>
            </p:cNvCxnSpPr>
            <p:nvPr/>
          </p:nvCxnSpPr>
          <p:spPr>
            <a:xfrm rot="10800000">
              <a:off x="5442409" y="4027694"/>
              <a:ext cx="2462400" cy="179100"/>
            </a:xfrm>
            <a:prstGeom prst="straightConnector1">
              <a:avLst/>
            </a:prstGeom>
            <a:noFill/>
            <a:ln cap="flat" cmpd="sng" w="9525">
              <a:solidFill>
                <a:schemeClr val="dk1"/>
              </a:solidFill>
              <a:prstDash val="solid"/>
              <a:round/>
              <a:headEnd len="sm" w="sm" type="none"/>
              <a:tailEnd len="med" w="med" type="stealth"/>
            </a:ln>
          </p:spPr>
        </p:cxnSp>
        <p:cxnSp>
          <p:nvCxnSpPr>
            <p:cNvPr id="3761" name="Google Shape;3761;p104"/>
            <p:cNvCxnSpPr>
              <a:stCxn id="3742" idx="0"/>
            </p:cNvCxnSpPr>
            <p:nvPr/>
          </p:nvCxnSpPr>
          <p:spPr>
            <a:xfrm rot="10800000">
              <a:off x="5409734" y="2970780"/>
              <a:ext cx="1319100" cy="1820700"/>
            </a:xfrm>
            <a:prstGeom prst="straightConnector1">
              <a:avLst/>
            </a:prstGeom>
            <a:noFill/>
            <a:ln cap="flat" cmpd="sng" w="9525">
              <a:solidFill>
                <a:schemeClr val="dk1"/>
              </a:solidFill>
              <a:prstDash val="solid"/>
              <a:round/>
              <a:headEnd len="sm" w="sm" type="none"/>
              <a:tailEnd len="med" w="med" type="stealth"/>
            </a:ln>
          </p:spPr>
        </p:cxnSp>
        <p:cxnSp>
          <p:nvCxnSpPr>
            <p:cNvPr id="3762" name="Google Shape;3762;p104"/>
            <p:cNvCxnSpPr/>
            <p:nvPr/>
          </p:nvCxnSpPr>
          <p:spPr>
            <a:xfrm rot="-5400000">
              <a:off x="5161269" y="2839750"/>
              <a:ext cx="2452305" cy="887485"/>
            </a:xfrm>
            <a:prstGeom prst="straightConnector1">
              <a:avLst/>
            </a:prstGeom>
            <a:noFill/>
            <a:ln cap="flat" cmpd="sng" w="9525">
              <a:solidFill>
                <a:schemeClr val="dk1"/>
              </a:solidFill>
              <a:prstDash val="solid"/>
              <a:round/>
              <a:headEnd len="sm" w="sm" type="none"/>
              <a:tailEnd len="med" w="med" type="stealth"/>
            </a:ln>
          </p:spPr>
        </p:cxnSp>
        <p:cxnSp>
          <p:nvCxnSpPr>
            <p:cNvPr id="3763" name="Google Shape;3763;p104"/>
            <p:cNvCxnSpPr>
              <a:stCxn id="3744" idx="7"/>
            </p:cNvCxnSpPr>
            <p:nvPr/>
          </p:nvCxnSpPr>
          <p:spPr>
            <a:xfrm flipH="1" rot="10800000">
              <a:off x="5428184" y="2667324"/>
              <a:ext cx="2497500" cy="1325400"/>
            </a:xfrm>
            <a:prstGeom prst="straightConnector1">
              <a:avLst/>
            </a:prstGeom>
            <a:noFill/>
            <a:ln cap="flat" cmpd="sng" w="9525">
              <a:solidFill>
                <a:schemeClr val="dk1"/>
              </a:solidFill>
              <a:prstDash val="solid"/>
              <a:round/>
              <a:headEnd len="sm" w="sm" type="none"/>
              <a:tailEnd len="med" w="med" type="stealth"/>
            </a:ln>
          </p:spPr>
        </p:cxnSp>
        <p:cxnSp>
          <p:nvCxnSpPr>
            <p:cNvPr id="3764" name="Google Shape;3764;p104"/>
            <p:cNvCxnSpPr>
              <a:endCxn id="3749" idx="6"/>
            </p:cNvCxnSpPr>
            <p:nvPr/>
          </p:nvCxnSpPr>
          <p:spPr>
            <a:xfrm>
              <a:off x="5410037" y="2939236"/>
              <a:ext cx="2780100" cy="507900"/>
            </a:xfrm>
            <a:prstGeom prst="straightConnector1">
              <a:avLst/>
            </a:prstGeom>
            <a:noFill/>
            <a:ln cap="flat" cmpd="sng" w="9525">
              <a:solidFill>
                <a:schemeClr val="dk1"/>
              </a:solidFill>
              <a:prstDash val="solid"/>
              <a:round/>
              <a:headEnd len="sm" w="sm" type="none"/>
              <a:tailEnd len="med" w="med" type="stealth"/>
            </a:ln>
          </p:spPr>
        </p:cxnSp>
        <p:cxnSp>
          <p:nvCxnSpPr>
            <p:cNvPr id="3765" name="Google Shape;3765;p104"/>
            <p:cNvCxnSpPr>
              <a:stCxn id="3758" idx="5"/>
            </p:cNvCxnSpPr>
            <p:nvPr/>
          </p:nvCxnSpPr>
          <p:spPr>
            <a:xfrm>
              <a:off x="6881542" y="2095291"/>
              <a:ext cx="1043100" cy="2095200"/>
            </a:xfrm>
            <a:prstGeom prst="straightConnector1">
              <a:avLst/>
            </a:prstGeom>
            <a:noFill/>
            <a:ln cap="flat" cmpd="sng" w="9525">
              <a:solidFill>
                <a:schemeClr val="dk1"/>
              </a:solidFill>
              <a:prstDash val="solid"/>
              <a:round/>
              <a:headEnd len="sm" w="sm" type="none"/>
              <a:tailEnd len="med" w="med" type="stealth"/>
            </a:ln>
          </p:spPr>
        </p:cxnSp>
        <p:cxnSp>
          <p:nvCxnSpPr>
            <p:cNvPr id="3766" name="Google Shape;3766;p104"/>
            <p:cNvCxnSpPr/>
            <p:nvPr/>
          </p:nvCxnSpPr>
          <p:spPr>
            <a:xfrm rot="5400000">
              <a:off x="6292423" y="3156371"/>
              <a:ext cx="2177711" cy="1198659"/>
            </a:xfrm>
            <a:prstGeom prst="straightConnector1">
              <a:avLst/>
            </a:prstGeom>
            <a:noFill/>
            <a:ln cap="flat" cmpd="sng" w="9525">
              <a:solidFill>
                <a:schemeClr val="dk1"/>
              </a:solidFill>
              <a:prstDash val="solid"/>
              <a:round/>
              <a:headEnd len="sm" w="sm" type="none"/>
              <a:tailEnd len="med" w="med" type="stealth"/>
            </a:ln>
          </p:spPr>
        </p:cxnSp>
      </p:grpSp>
      <p:cxnSp>
        <p:nvCxnSpPr>
          <p:cNvPr id="3767" name="Google Shape;3767;p104"/>
          <p:cNvCxnSpPr/>
          <p:nvPr/>
        </p:nvCxnSpPr>
        <p:spPr>
          <a:xfrm rot="5400000">
            <a:off x="3848099" y="2476499"/>
            <a:ext cx="2133599" cy="1143000"/>
          </a:xfrm>
          <a:prstGeom prst="straightConnector1">
            <a:avLst/>
          </a:prstGeom>
          <a:noFill/>
          <a:ln cap="flat" cmpd="sng" w="9525">
            <a:solidFill>
              <a:srgbClr val="C00000"/>
            </a:solidFill>
            <a:prstDash val="solid"/>
            <a:round/>
            <a:headEnd len="sm" w="sm" type="none"/>
            <a:tailEnd len="med" w="med" type="stealth"/>
          </a:ln>
        </p:spPr>
      </p:cxnSp>
      <p:cxnSp>
        <p:nvCxnSpPr>
          <p:cNvPr id="3768" name="Google Shape;3768;p104"/>
          <p:cNvCxnSpPr/>
          <p:nvPr/>
        </p:nvCxnSpPr>
        <p:spPr>
          <a:xfrm flipH="1" rot="5400000">
            <a:off x="2438399" y="2590799"/>
            <a:ext cx="1828800" cy="1219199"/>
          </a:xfrm>
          <a:prstGeom prst="straightConnector1">
            <a:avLst/>
          </a:prstGeom>
          <a:noFill/>
          <a:ln cap="flat" cmpd="sng" w="9525">
            <a:solidFill>
              <a:srgbClr val="C00000"/>
            </a:solidFill>
            <a:prstDash val="solid"/>
            <a:round/>
            <a:headEnd len="sm" w="sm" type="none"/>
            <a:tailEnd len="med" w="med" type="stealth"/>
          </a:ln>
        </p:spPr>
      </p:cxnSp>
      <p:grpSp>
        <p:nvGrpSpPr>
          <p:cNvPr id="3769" name="Google Shape;3769;p104"/>
          <p:cNvGrpSpPr/>
          <p:nvPr/>
        </p:nvGrpSpPr>
        <p:grpSpPr>
          <a:xfrm>
            <a:off x="5694363" y="1030287"/>
            <a:ext cx="1725611" cy="860424"/>
            <a:chOff x="4311" y="1272"/>
            <a:chExt cx="736" cy="609"/>
          </a:xfrm>
        </p:grpSpPr>
        <p:sp>
          <p:nvSpPr>
            <p:cNvPr id="3770" name="Google Shape;3770;p104"/>
            <p:cNvSpPr/>
            <p:nvPr/>
          </p:nvSpPr>
          <p:spPr>
            <a:xfrm>
              <a:off x="4311" y="1272"/>
              <a:ext cx="708" cy="609"/>
            </a:xfrm>
            <a:prstGeom prst="wedgeRoundRectCallout">
              <a:avLst>
                <a:gd fmla="val -59593" name="adj1"/>
                <a:gd fmla="val 68556" name="adj2"/>
                <a:gd fmla="val 16667" name="adj3"/>
              </a:avLst>
            </a:prstGeom>
            <a:no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3771" name="Google Shape;3771;p104"/>
            <p:cNvSpPr txBox="1"/>
            <p:nvPr/>
          </p:nvSpPr>
          <p:spPr>
            <a:xfrm>
              <a:off x="4343" y="1326"/>
              <a:ext cx="704" cy="4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Comic Sans MS"/>
                <a:buNone/>
              </a:pPr>
              <a:r>
                <a:rPr b="0" i="0" lang="en-US" sz="1800" u="none" cap="none" strike="noStrike">
                  <a:solidFill>
                    <a:srgbClr val="FF0000"/>
                  </a:solidFill>
                  <a:latin typeface="Comic Sans MS"/>
                  <a:ea typeface="Comic Sans MS"/>
                  <a:cs typeface="Comic Sans MS"/>
                  <a:sym typeface="Comic Sans MS"/>
                </a:rPr>
                <a:t>Who’s resp </a:t>
              </a:r>
              <a:endParaRPr/>
            </a:p>
            <a:p>
              <a:pPr indent="0" lvl="0" marL="0" marR="0" rtl="0" algn="l">
                <a:lnSpc>
                  <a:spcPct val="100000"/>
                </a:lnSpc>
                <a:spcBef>
                  <a:spcPts val="360"/>
                </a:spcBef>
                <a:spcAft>
                  <a:spcPts val="0"/>
                </a:spcAft>
                <a:buClr>
                  <a:srgbClr val="FF0000"/>
                </a:buClr>
                <a:buFont typeface="Comic Sans MS"/>
                <a:buNone/>
              </a:pPr>
              <a:r>
                <a:rPr b="0" i="0" lang="en-US" sz="1800" u="none" cap="none" strike="noStrike">
                  <a:solidFill>
                    <a:srgbClr val="FF0000"/>
                  </a:solidFill>
                  <a:latin typeface="Comic Sans MS"/>
                  <a:ea typeface="Comic Sans MS"/>
                  <a:cs typeface="Comic Sans MS"/>
                  <a:sym typeface="Comic Sans MS"/>
                </a:rPr>
                <a:t>for key 1110?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9"/>
                                        </p:tgtEl>
                                        <p:attrNameLst>
                                          <p:attrName>style.visibility</p:attrName>
                                        </p:attrNameLst>
                                      </p:cBhvr>
                                      <p:to>
                                        <p:strVal val="visible"/>
                                      </p:to>
                                    </p:set>
                                    <p:animEffect filter="fade" transition="in">
                                      <p:cBhvr>
                                        <p:cTn dur="500"/>
                                        <p:tgtEl>
                                          <p:spTgt spid="37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7"/>
                                        </p:tgtEl>
                                        <p:attrNameLst>
                                          <p:attrName>style.visibility</p:attrName>
                                        </p:attrNameLst>
                                      </p:cBhvr>
                                      <p:to>
                                        <p:strVal val="visible"/>
                                      </p:to>
                                    </p:set>
                                    <p:animEffect filter="fade" transition="in">
                                      <p:cBhvr>
                                        <p:cTn dur="500"/>
                                        <p:tgtEl>
                                          <p:spTgt spid="37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8"/>
                                        </p:tgtEl>
                                        <p:attrNameLst>
                                          <p:attrName>style.visibility</p:attrName>
                                        </p:attrNameLst>
                                      </p:cBhvr>
                                      <p:to>
                                        <p:strVal val="visible"/>
                                      </p:to>
                                    </p:set>
                                    <p:animEffect filter="fade" transition="in">
                                      <p:cBhvr>
                                        <p:cTn dur="500"/>
                                        <p:tgtEl>
                                          <p:spTgt spid="37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5" name="Shape 3775"/>
        <p:cNvGrpSpPr/>
        <p:nvPr/>
      </p:nvGrpSpPr>
      <p:grpSpPr>
        <a:xfrm>
          <a:off x="0" y="0"/>
          <a:ext cx="0" cy="0"/>
          <a:chOff x="0" y="0"/>
          <a:chExt cx="0" cy="0"/>
        </a:xfrm>
      </p:grpSpPr>
      <p:sp>
        <p:nvSpPr>
          <p:cNvPr id="3776" name="Google Shape;3776;p105"/>
          <p:cNvSpPr txBox="1"/>
          <p:nvPr>
            <p:ph type="title"/>
          </p:nvPr>
        </p:nvSpPr>
        <p:spPr>
          <a:xfrm>
            <a:off x="3810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Peer Churn</a:t>
            </a:r>
            <a:endParaRPr/>
          </a:p>
        </p:txBody>
      </p:sp>
      <p:sp>
        <p:nvSpPr>
          <p:cNvPr id="3777" name="Google Shape;3777;p105"/>
          <p:cNvSpPr txBox="1"/>
          <p:nvPr>
            <p:ph idx="1" type="body"/>
          </p:nvPr>
        </p:nvSpPr>
        <p:spPr>
          <a:xfrm>
            <a:off x="457200" y="4370387"/>
            <a:ext cx="8229600" cy="21335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193"/>
              <a:buFont typeface="Arial"/>
              <a:buChar char="r"/>
            </a:pPr>
            <a:r>
              <a:rPr b="0" i="0" lang="en-US" sz="2590" u="none" cap="none" strike="noStrike">
                <a:solidFill>
                  <a:schemeClr val="dk1"/>
                </a:solidFill>
                <a:latin typeface="Comic Sans MS"/>
                <a:ea typeface="Comic Sans MS"/>
                <a:cs typeface="Comic Sans MS"/>
                <a:sym typeface="Comic Sans MS"/>
              </a:rPr>
              <a:t>Peer 5 abruptly leaves</a:t>
            </a:r>
            <a:endParaRPr/>
          </a:p>
          <a:p>
            <a:pPr indent="-342900" lvl="0" marL="342900" marR="0" rtl="0" algn="l">
              <a:lnSpc>
                <a:spcPct val="90000"/>
              </a:lnSpc>
              <a:spcBef>
                <a:spcPts val="518"/>
              </a:spcBef>
              <a:spcAft>
                <a:spcPts val="0"/>
              </a:spcAft>
              <a:buClr>
                <a:schemeClr val="accent2"/>
              </a:buClr>
              <a:buSzPts val="2193"/>
              <a:buFont typeface="Arial"/>
              <a:buChar char="r"/>
            </a:pPr>
            <a:r>
              <a:rPr b="0" i="0" lang="en-US" sz="2590" u="none" cap="none" strike="noStrike">
                <a:solidFill>
                  <a:schemeClr val="dk1"/>
                </a:solidFill>
                <a:latin typeface="Comic Sans MS"/>
                <a:ea typeface="Comic Sans MS"/>
                <a:cs typeface="Comic Sans MS"/>
                <a:sym typeface="Comic Sans MS"/>
              </a:rPr>
              <a:t>Peer 4 detects; makes 8 its immediate successor; asks 8 who its immediate successor is; makes 8’s immediate successor its second successor.</a:t>
            </a:r>
            <a:endParaRPr/>
          </a:p>
          <a:p>
            <a:pPr indent="-342900" lvl="0" marL="342900" marR="0" rtl="0" algn="l">
              <a:lnSpc>
                <a:spcPct val="90000"/>
              </a:lnSpc>
              <a:spcBef>
                <a:spcPts val="518"/>
              </a:spcBef>
              <a:spcAft>
                <a:spcPts val="0"/>
              </a:spcAft>
              <a:buClr>
                <a:schemeClr val="accent2"/>
              </a:buClr>
              <a:buSzPts val="2193"/>
              <a:buFont typeface="Arial"/>
              <a:buChar char="r"/>
            </a:pPr>
            <a:r>
              <a:rPr b="0" i="0" lang="en-US" sz="2590" u="none" cap="none" strike="noStrike">
                <a:solidFill>
                  <a:schemeClr val="dk1"/>
                </a:solidFill>
                <a:latin typeface="Comic Sans MS"/>
                <a:ea typeface="Comic Sans MS"/>
                <a:cs typeface="Comic Sans MS"/>
                <a:sym typeface="Comic Sans MS"/>
              </a:rPr>
              <a:t>What if peer 13 wants to join?</a:t>
            </a:r>
            <a:endParaRPr/>
          </a:p>
        </p:txBody>
      </p:sp>
      <p:grpSp>
        <p:nvGrpSpPr>
          <p:cNvPr id="3778" name="Google Shape;3778;p105"/>
          <p:cNvGrpSpPr/>
          <p:nvPr/>
        </p:nvGrpSpPr>
        <p:grpSpPr>
          <a:xfrm>
            <a:off x="377824" y="814387"/>
            <a:ext cx="3602037" cy="3570286"/>
            <a:chOff x="1066800" y="1676400"/>
            <a:chExt cx="3602330" cy="3569732"/>
          </a:xfrm>
        </p:grpSpPr>
        <p:sp>
          <p:nvSpPr>
            <p:cNvPr id="3779" name="Google Shape;3779;p105"/>
            <p:cNvSpPr/>
            <p:nvPr/>
          </p:nvSpPr>
          <p:spPr>
            <a:xfrm>
              <a:off x="2794353" y="4791480"/>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80" name="Google Shape;3780;p105"/>
            <p:cNvSpPr/>
            <p:nvPr/>
          </p:nvSpPr>
          <p:spPr>
            <a:xfrm>
              <a:off x="1435115" y="2890434"/>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81" name="Google Shape;3781;p105"/>
            <p:cNvSpPr/>
            <p:nvPr/>
          </p:nvSpPr>
          <p:spPr>
            <a:xfrm>
              <a:off x="1459562" y="3978242"/>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82" name="Google Shape;3782;p105"/>
            <p:cNvSpPr/>
            <p:nvPr/>
          </p:nvSpPr>
          <p:spPr>
            <a:xfrm>
              <a:off x="3989798" y="2585616"/>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83" name="Google Shape;3783;p105"/>
            <p:cNvSpPr/>
            <p:nvPr/>
          </p:nvSpPr>
          <p:spPr>
            <a:xfrm>
              <a:off x="4283160" y="3457025"/>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84" name="Google Shape;3784;p105"/>
            <p:cNvSpPr/>
            <p:nvPr/>
          </p:nvSpPr>
          <p:spPr>
            <a:xfrm>
              <a:off x="4004467" y="4192312"/>
              <a:ext cx="96563"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85" name="Google Shape;3785;p105"/>
            <p:cNvSpPr/>
            <p:nvPr/>
          </p:nvSpPr>
          <p:spPr>
            <a:xfrm>
              <a:off x="1991277" y="4548323"/>
              <a:ext cx="96565"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86" name="Google Shape;3786;p105"/>
            <p:cNvSpPr/>
            <p:nvPr/>
          </p:nvSpPr>
          <p:spPr>
            <a:xfrm>
              <a:off x="1376442" y="2050438"/>
              <a:ext cx="2927495" cy="279339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787" name="Google Shape;3787;p105"/>
            <p:cNvSpPr txBox="1"/>
            <p:nvPr/>
          </p:nvSpPr>
          <p:spPr>
            <a:xfrm>
              <a:off x="2895600" y="1676400"/>
              <a:ext cx="2888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a:t>
              </a:r>
              <a:endParaRPr/>
            </a:p>
          </p:txBody>
        </p:sp>
        <p:sp>
          <p:nvSpPr>
            <p:cNvPr id="3788" name="Google Shape;3788;p105"/>
            <p:cNvSpPr/>
            <p:nvPr/>
          </p:nvSpPr>
          <p:spPr>
            <a:xfrm>
              <a:off x="4114800" y="25146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3</a:t>
              </a:r>
              <a:endParaRPr/>
            </a:p>
          </p:txBody>
        </p:sp>
        <p:sp>
          <p:nvSpPr>
            <p:cNvPr id="3789" name="Google Shape;3789;p105"/>
            <p:cNvSpPr/>
            <p:nvPr/>
          </p:nvSpPr>
          <p:spPr>
            <a:xfrm>
              <a:off x="4343400" y="33528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4</a:t>
              </a:r>
              <a:endParaRPr/>
            </a:p>
          </p:txBody>
        </p:sp>
        <p:sp>
          <p:nvSpPr>
            <p:cNvPr id="3790" name="Google Shape;3790;p105"/>
            <p:cNvSpPr/>
            <p:nvPr/>
          </p:nvSpPr>
          <p:spPr>
            <a:xfrm>
              <a:off x="4114800" y="41148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5</a:t>
              </a:r>
              <a:endParaRPr/>
            </a:p>
          </p:txBody>
        </p:sp>
        <p:sp>
          <p:nvSpPr>
            <p:cNvPr id="3791" name="Google Shape;3791;p105"/>
            <p:cNvSpPr/>
            <p:nvPr/>
          </p:nvSpPr>
          <p:spPr>
            <a:xfrm>
              <a:off x="2743200" y="4876800"/>
              <a:ext cx="32573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8</a:t>
              </a:r>
              <a:endParaRPr/>
            </a:p>
          </p:txBody>
        </p:sp>
        <p:sp>
          <p:nvSpPr>
            <p:cNvPr id="3792" name="Google Shape;3792;p105"/>
            <p:cNvSpPr/>
            <p:nvPr/>
          </p:nvSpPr>
          <p:spPr>
            <a:xfrm>
              <a:off x="1676400" y="4648200"/>
              <a:ext cx="4299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10</a:t>
              </a:r>
              <a:endParaRPr/>
            </a:p>
          </p:txBody>
        </p:sp>
        <p:sp>
          <p:nvSpPr>
            <p:cNvPr id="3793" name="Google Shape;3793;p105"/>
            <p:cNvSpPr/>
            <p:nvPr/>
          </p:nvSpPr>
          <p:spPr>
            <a:xfrm>
              <a:off x="1066800" y="3886200"/>
              <a:ext cx="4299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12</a:t>
              </a:r>
              <a:endParaRPr/>
            </a:p>
          </p:txBody>
        </p:sp>
        <p:sp>
          <p:nvSpPr>
            <p:cNvPr id="3794" name="Google Shape;3794;p105"/>
            <p:cNvSpPr/>
            <p:nvPr/>
          </p:nvSpPr>
          <p:spPr>
            <a:xfrm>
              <a:off x="1066800" y="2667000"/>
              <a:ext cx="4299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15</a:t>
              </a:r>
              <a:endParaRPr/>
            </a:p>
          </p:txBody>
        </p:sp>
        <p:sp>
          <p:nvSpPr>
            <p:cNvPr id="3795" name="Google Shape;3795;p105"/>
            <p:cNvSpPr/>
            <p:nvPr/>
          </p:nvSpPr>
          <p:spPr>
            <a:xfrm>
              <a:off x="2912919" y="2010882"/>
              <a:ext cx="96565" cy="98891"/>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cxnSp>
        <p:nvCxnSpPr>
          <p:cNvPr id="3796" name="Google Shape;3796;p105"/>
          <p:cNvCxnSpPr/>
          <p:nvPr/>
        </p:nvCxnSpPr>
        <p:spPr>
          <a:xfrm>
            <a:off x="2054225" y="1119187"/>
            <a:ext cx="152399" cy="76199"/>
          </a:xfrm>
          <a:prstGeom prst="straightConnector1">
            <a:avLst/>
          </a:prstGeom>
          <a:noFill/>
          <a:ln cap="flat" cmpd="sng" w="9525">
            <a:solidFill>
              <a:schemeClr val="dk1"/>
            </a:solidFill>
            <a:prstDash val="solid"/>
            <a:round/>
            <a:headEnd len="sm" w="sm" type="none"/>
            <a:tailEnd len="sm" w="sm" type="none"/>
          </a:ln>
        </p:spPr>
      </p:cxnSp>
      <p:cxnSp>
        <p:nvCxnSpPr>
          <p:cNvPr id="3797" name="Google Shape;3797;p105"/>
          <p:cNvCxnSpPr/>
          <p:nvPr/>
        </p:nvCxnSpPr>
        <p:spPr>
          <a:xfrm flipH="1">
            <a:off x="2130425" y="1195387"/>
            <a:ext cx="169863" cy="96836"/>
          </a:xfrm>
          <a:prstGeom prst="straightConnector1">
            <a:avLst/>
          </a:prstGeom>
          <a:noFill/>
          <a:ln cap="flat" cmpd="sng" w="9525">
            <a:solidFill>
              <a:schemeClr val="dk1"/>
            </a:solidFill>
            <a:prstDash val="solid"/>
            <a:round/>
            <a:headEnd len="sm" w="sm" type="none"/>
            <a:tailEnd len="sm" w="sm" type="none"/>
          </a:ln>
        </p:spPr>
      </p:cxnSp>
      <p:cxnSp>
        <p:nvCxnSpPr>
          <p:cNvPr id="3798" name="Google Shape;3798;p105"/>
          <p:cNvCxnSpPr/>
          <p:nvPr/>
        </p:nvCxnSpPr>
        <p:spPr>
          <a:xfrm>
            <a:off x="3273425" y="3252788"/>
            <a:ext cx="228600" cy="184149"/>
          </a:xfrm>
          <a:prstGeom prst="straightConnector1">
            <a:avLst/>
          </a:prstGeom>
          <a:noFill/>
          <a:ln cap="flat" cmpd="sng" w="25400">
            <a:solidFill>
              <a:srgbClr val="C00000"/>
            </a:solidFill>
            <a:prstDash val="solid"/>
            <a:round/>
            <a:headEnd len="sm" w="sm" type="none"/>
            <a:tailEnd len="sm" w="sm" type="none"/>
          </a:ln>
        </p:spPr>
      </p:cxnSp>
      <p:cxnSp>
        <p:nvCxnSpPr>
          <p:cNvPr id="3799" name="Google Shape;3799;p105"/>
          <p:cNvCxnSpPr>
            <a:stCxn id="3790" idx="0"/>
          </p:cNvCxnSpPr>
          <p:nvPr/>
        </p:nvCxnSpPr>
        <p:spPr>
          <a:xfrm flipH="1">
            <a:off x="3196328" y="3253166"/>
            <a:ext cx="392100" cy="228600"/>
          </a:xfrm>
          <a:prstGeom prst="straightConnector1">
            <a:avLst/>
          </a:prstGeom>
          <a:noFill/>
          <a:ln cap="flat" cmpd="sng" w="25400">
            <a:solidFill>
              <a:srgbClr val="C00000"/>
            </a:solidFill>
            <a:prstDash val="solid"/>
            <a:round/>
            <a:headEnd len="sm" w="sm" type="none"/>
            <a:tailEnd len="sm" w="sm" type="none"/>
          </a:ln>
        </p:spPr>
      </p:cxnSp>
      <p:sp>
        <p:nvSpPr>
          <p:cNvPr id="3800" name="Google Shape;3800;p105"/>
          <p:cNvSpPr txBox="1"/>
          <p:nvPr/>
        </p:nvSpPr>
        <p:spPr>
          <a:xfrm>
            <a:off x="4454525" y="1287462"/>
            <a:ext cx="4283075" cy="26288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Char char="•"/>
            </a:pPr>
            <a:r>
              <a:rPr b="0" i="0" lang="en-US" sz="2000" u="none" cap="none" strike="noStrike">
                <a:solidFill>
                  <a:schemeClr val="dk1"/>
                </a:solidFill>
                <a:latin typeface="Comic Sans MS"/>
                <a:ea typeface="Comic Sans MS"/>
                <a:cs typeface="Comic Sans MS"/>
                <a:sym typeface="Comic Sans MS"/>
              </a:rPr>
              <a:t>To handle peer churn, require </a:t>
            </a:r>
            <a:endParaRPr/>
          </a:p>
          <a:p>
            <a:pPr indent="0" lvl="0" marL="0" marR="0" rtl="0" algn="l">
              <a:lnSpc>
                <a:spcPct val="100000"/>
              </a:lnSpc>
              <a:spcBef>
                <a:spcPts val="400"/>
              </a:spcBef>
              <a:spcAft>
                <a:spcPts val="0"/>
              </a:spcAft>
              <a:buClr>
                <a:schemeClr val="dk1"/>
              </a:buClr>
              <a:buFont typeface="Comic Sans MS"/>
              <a:buNone/>
            </a:pPr>
            <a:r>
              <a:rPr b="0" i="0" lang="en-US" sz="2000" u="none" cap="none" strike="noStrike">
                <a:solidFill>
                  <a:schemeClr val="dk1"/>
                </a:solidFill>
                <a:latin typeface="Comic Sans MS"/>
                <a:ea typeface="Comic Sans MS"/>
                <a:cs typeface="Comic Sans MS"/>
                <a:sym typeface="Comic Sans MS"/>
              </a:rPr>
              <a:t>each peer to know the IP address </a:t>
            </a:r>
            <a:endParaRPr/>
          </a:p>
          <a:p>
            <a:pPr indent="0" lvl="0" marL="0" marR="0" rtl="0" algn="l">
              <a:lnSpc>
                <a:spcPct val="100000"/>
              </a:lnSpc>
              <a:spcBef>
                <a:spcPts val="400"/>
              </a:spcBef>
              <a:spcAft>
                <a:spcPts val="0"/>
              </a:spcAft>
              <a:buClr>
                <a:schemeClr val="dk1"/>
              </a:buClr>
              <a:buFont typeface="Comic Sans MS"/>
              <a:buNone/>
            </a:pPr>
            <a:r>
              <a:rPr b="0" i="0" lang="en-US" sz="2000" u="none" cap="none" strike="noStrike">
                <a:solidFill>
                  <a:schemeClr val="dk1"/>
                </a:solidFill>
                <a:latin typeface="Comic Sans MS"/>
                <a:ea typeface="Comic Sans MS"/>
                <a:cs typeface="Comic Sans MS"/>
                <a:sym typeface="Comic Sans MS"/>
              </a:rPr>
              <a:t>of its two successors. </a:t>
            </a:r>
            <a:endParaRPr/>
          </a:p>
          <a:p>
            <a:pPr indent="0" lvl="0" marL="0" marR="0" rtl="0" algn="l">
              <a:lnSpc>
                <a:spcPct val="100000"/>
              </a:lnSpc>
              <a:spcBef>
                <a:spcPts val="480"/>
              </a:spcBef>
              <a:spcAft>
                <a:spcPts val="0"/>
              </a:spcAft>
              <a:buClr>
                <a:schemeClr val="accent2"/>
              </a:buClr>
              <a:buSzPts val="2448"/>
              <a:buFont typeface="Arial"/>
              <a:buChar char="•"/>
            </a:pPr>
            <a:r>
              <a:rPr b="0" i="0" lang="en-US" sz="2000" u="none" cap="none" strike="noStrike">
                <a:solidFill>
                  <a:schemeClr val="dk1"/>
                </a:solidFill>
                <a:latin typeface="Comic Sans MS"/>
                <a:ea typeface="Comic Sans MS"/>
                <a:cs typeface="Comic Sans MS"/>
                <a:sym typeface="Comic Sans MS"/>
              </a:rPr>
              <a:t> Each peer periodically pings its </a:t>
            </a:r>
            <a:br>
              <a:rPr b="0" i="0" lang="en-US" sz="2000" u="none" cap="none" strike="noStrike">
                <a:solidFill>
                  <a:schemeClr val="dk1"/>
                </a:solidFill>
                <a:latin typeface="Comic Sans MS"/>
                <a:ea typeface="Comic Sans MS"/>
                <a:cs typeface="Comic Sans MS"/>
                <a:sym typeface="Comic Sans MS"/>
              </a:rPr>
            </a:br>
            <a:r>
              <a:rPr b="0" i="0" lang="en-US" sz="2000" u="none" cap="none" strike="noStrike">
                <a:solidFill>
                  <a:schemeClr val="dk1"/>
                </a:solidFill>
                <a:latin typeface="Comic Sans MS"/>
                <a:ea typeface="Comic Sans MS"/>
                <a:cs typeface="Comic Sans MS"/>
                <a:sym typeface="Comic Sans MS"/>
              </a:rPr>
              <a:t>two successors to see if they </a:t>
            </a:r>
            <a:br>
              <a:rPr b="0" i="0" lang="en-US" sz="2000" u="none" cap="none" strike="noStrike">
                <a:solidFill>
                  <a:schemeClr val="dk1"/>
                </a:solidFill>
                <a:latin typeface="Comic Sans MS"/>
                <a:ea typeface="Comic Sans MS"/>
                <a:cs typeface="Comic Sans MS"/>
                <a:sym typeface="Comic Sans MS"/>
              </a:rPr>
            </a:br>
            <a:r>
              <a:rPr b="0" i="0" lang="en-US" sz="2000" u="none" cap="none" strike="noStrike">
                <a:solidFill>
                  <a:schemeClr val="dk1"/>
                </a:solidFill>
                <a:latin typeface="Comic Sans MS"/>
                <a:ea typeface="Comic Sans MS"/>
                <a:cs typeface="Comic Sans MS"/>
                <a:sym typeface="Comic Sans MS"/>
              </a:rPr>
              <a:t>are still alive</a:t>
            </a:r>
            <a:r>
              <a:rPr b="0" i="0" lang="en-US" sz="2400" u="none" cap="none" strike="noStrike">
                <a:solidFill>
                  <a:schemeClr val="dk1"/>
                </a:solidFill>
                <a:latin typeface="Comic Sans MS"/>
                <a:ea typeface="Comic Sans MS"/>
                <a:cs typeface="Comic Sans MS"/>
                <a:sym typeface="Comic Sans MS"/>
              </a:rPr>
              <a:t>. </a:t>
            </a:r>
            <a:endParaRPr/>
          </a:p>
          <a:p>
            <a:pPr indent="0" lvl="0" marL="0" marR="0" rtl="0" algn="l">
              <a:lnSpc>
                <a:spcPct val="100000"/>
              </a:lnSpc>
              <a:spcBef>
                <a:spcPts val="48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801" name="Google Shape;3801;p105"/>
          <p:cNvCxnSpPr>
            <a:stCxn id="3789" idx="1"/>
          </p:cNvCxnSpPr>
          <p:nvPr/>
        </p:nvCxnSpPr>
        <p:spPr>
          <a:xfrm flipH="1">
            <a:off x="3206557" y="2675742"/>
            <a:ext cx="447600" cy="312600"/>
          </a:xfrm>
          <a:prstGeom prst="straightConnector1">
            <a:avLst/>
          </a:prstGeom>
          <a:noFill/>
          <a:ln>
            <a:noFil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7">
                                            <p:txEl>
                                              <p:pRg end="0" st="0"/>
                                            </p:txEl>
                                          </p:spTgt>
                                        </p:tgtEl>
                                        <p:attrNameLst>
                                          <p:attrName>style.visibility</p:attrName>
                                        </p:attrNameLst>
                                      </p:cBhvr>
                                      <p:to>
                                        <p:strVal val="visible"/>
                                      </p:to>
                                    </p:set>
                                    <p:animEffect filter="fade" transition="in">
                                      <p:cBhvr>
                                        <p:cTn dur="500"/>
                                        <p:tgtEl>
                                          <p:spTgt spid="37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7">
                                            <p:txEl>
                                              <p:pRg end="1" st="1"/>
                                            </p:txEl>
                                          </p:spTgt>
                                        </p:tgtEl>
                                        <p:attrNameLst>
                                          <p:attrName>style.visibility</p:attrName>
                                        </p:attrNameLst>
                                      </p:cBhvr>
                                      <p:to>
                                        <p:strVal val="visible"/>
                                      </p:to>
                                    </p:set>
                                    <p:animEffect filter="fade" transition="in">
                                      <p:cBhvr>
                                        <p:cTn dur="500"/>
                                        <p:tgtEl>
                                          <p:spTgt spid="37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7">
                                            <p:txEl>
                                              <p:pRg end="2" st="2"/>
                                            </p:txEl>
                                          </p:spTgt>
                                        </p:tgtEl>
                                        <p:attrNameLst>
                                          <p:attrName>style.visibility</p:attrName>
                                        </p:attrNameLst>
                                      </p:cBhvr>
                                      <p:to>
                                        <p:strVal val="visible"/>
                                      </p:to>
                                    </p:set>
                                    <p:animEffect filter="fade" transition="in">
                                      <p:cBhvr>
                                        <p:cTn dur="500"/>
                                        <p:tgtEl>
                                          <p:spTgt spid="37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9"/>
                                        </p:tgtEl>
                                        <p:attrNameLst>
                                          <p:attrName>style.visibility</p:attrName>
                                        </p:attrNameLst>
                                      </p:cBhvr>
                                      <p:to>
                                        <p:strVal val="visible"/>
                                      </p:to>
                                    </p:set>
                                    <p:animEffect filter="fade" transition="in">
                                      <p:cBhvr>
                                        <p:cTn dur="500"/>
                                        <p:tgtEl>
                                          <p:spTgt spid="3799"/>
                                        </p:tgtEl>
                                      </p:cBhvr>
                                    </p:animEffect>
                                  </p:childTnLst>
                                </p:cTn>
                              </p:par>
                              <p:par>
                                <p:cTn fill="hold" nodeType="withEffect" presetClass="entr" presetID="10" presetSubtype="0">
                                  <p:stCondLst>
                                    <p:cond delay="0"/>
                                  </p:stCondLst>
                                  <p:childTnLst>
                                    <p:set>
                                      <p:cBhvr>
                                        <p:cTn dur="1" fill="hold">
                                          <p:stCondLst>
                                            <p:cond delay="0"/>
                                          </p:stCondLst>
                                        </p:cTn>
                                        <p:tgtEl>
                                          <p:spTgt spid="3798"/>
                                        </p:tgtEl>
                                        <p:attrNameLst>
                                          <p:attrName>style.visibility</p:attrName>
                                        </p:attrNameLst>
                                      </p:cBhvr>
                                      <p:to>
                                        <p:strVal val="visible"/>
                                      </p:to>
                                    </p:set>
                                    <p:animEffect filter="fade" transition="in">
                                      <p:cBhvr>
                                        <p:cTn dur="500"/>
                                        <p:tgtEl>
                                          <p:spTgt spid="37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237" name="Google Shape;1237;p2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38" name="Google Shape;1238;p2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Hybrid of client-server and P2P</a:t>
            </a:r>
            <a:endParaRPr/>
          </a:p>
        </p:txBody>
      </p:sp>
      <p:sp>
        <p:nvSpPr>
          <p:cNvPr id="1239" name="Google Shape;1239;p25"/>
          <p:cNvSpPr txBox="1"/>
          <p:nvPr>
            <p:ph idx="1" type="body"/>
          </p:nvPr>
        </p:nvSpPr>
        <p:spPr>
          <a:xfrm>
            <a:off x="460962" y="1234550"/>
            <a:ext cx="7772400" cy="5008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2"/>
              </a:buClr>
              <a:buFont typeface="Arial"/>
              <a:buNone/>
            </a:pPr>
            <a:r>
              <a:rPr lang="en-US" sz="2400">
                <a:solidFill>
                  <a:srgbClr val="FF0000"/>
                </a:solidFill>
              </a:rPr>
              <a:t>Video Chats</a:t>
            </a:r>
            <a:endParaRPr/>
          </a:p>
          <a:p>
            <a:pPr indent="-285750" lvl="1" marL="742950" marR="0" rtl="0" algn="l">
              <a:lnSpc>
                <a:spcPct val="8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voice-over-IP P2P application</a:t>
            </a:r>
            <a:endParaRPr/>
          </a:p>
          <a:p>
            <a:pPr indent="-285750" lvl="1" marL="742950" marR="0" rtl="0" algn="l">
              <a:lnSpc>
                <a:spcPct val="8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centralized server: finding address of remote party: </a:t>
            </a:r>
            <a:endParaRPr/>
          </a:p>
          <a:p>
            <a:pPr indent="-285750" lvl="1" marL="742950" marR="0" rtl="0" algn="l">
              <a:lnSpc>
                <a:spcPct val="8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client-client connection: direct (not through server) </a:t>
            </a:r>
            <a:endParaRPr/>
          </a:p>
          <a:p>
            <a:pPr indent="-342900" lvl="0" marL="342900" marR="0" rtl="0" algn="l">
              <a:lnSpc>
                <a:spcPct val="80000"/>
              </a:lnSpc>
              <a:spcBef>
                <a:spcPts val="480"/>
              </a:spcBef>
              <a:spcAft>
                <a:spcPts val="0"/>
              </a:spcAft>
              <a:buClr>
                <a:schemeClr val="accent2"/>
              </a:buClr>
              <a:buFont typeface="Arial"/>
              <a:buNone/>
            </a:pPr>
            <a:r>
              <a:rPr b="0" i="0" lang="en-US" sz="2400" u="none" cap="none" strike="noStrike">
                <a:solidFill>
                  <a:srgbClr val="FF0000"/>
                </a:solidFill>
                <a:latin typeface="Comic Sans MS"/>
                <a:ea typeface="Comic Sans MS"/>
                <a:cs typeface="Comic Sans MS"/>
                <a:sym typeface="Comic Sans MS"/>
              </a:rPr>
              <a:t>Instant messaging</a:t>
            </a:r>
            <a:endParaRPr/>
          </a:p>
          <a:p>
            <a:pPr indent="-285750" lvl="1" marL="742950" marR="0" rtl="0" algn="l">
              <a:lnSpc>
                <a:spcPct val="8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chatting between two users is P2P</a:t>
            </a:r>
            <a:endParaRPr/>
          </a:p>
          <a:p>
            <a:pPr indent="-285750" lvl="1" marL="742950" marR="0" rtl="0" algn="l">
              <a:lnSpc>
                <a:spcPct val="8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centralized service: client presence detection/location</a:t>
            </a:r>
            <a:endParaRPr/>
          </a:p>
          <a:p>
            <a:pPr indent="-228600" lvl="2" marL="1143000" marR="0" rtl="0" algn="l">
              <a:lnSpc>
                <a:spcPct val="80000"/>
              </a:lnSpc>
              <a:spcBef>
                <a:spcPts val="480"/>
              </a:spcBef>
              <a:spcAft>
                <a:spcPts val="0"/>
              </a:spcAft>
              <a:buClr>
                <a:schemeClr val="dk1"/>
              </a:buClr>
              <a:buSzPts val="2400"/>
              <a:buFont typeface="Comic Sans MS"/>
              <a:buChar char="•"/>
            </a:pPr>
            <a:r>
              <a:rPr b="0" i="0" lang="en-US" sz="2400" u="none" cap="none" strike="noStrike">
                <a:solidFill>
                  <a:schemeClr val="dk1"/>
                </a:solidFill>
                <a:latin typeface="Comic Sans MS"/>
                <a:ea typeface="Comic Sans MS"/>
                <a:cs typeface="Comic Sans MS"/>
                <a:sym typeface="Comic Sans MS"/>
              </a:rPr>
              <a:t>user registers its IP address with central server when it comes online</a:t>
            </a:r>
            <a:endParaRPr/>
          </a:p>
          <a:p>
            <a:pPr indent="-228600" lvl="2" marL="1143000" marR="0" rtl="0" algn="l">
              <a:lnSpc>
                <a:spcPct val="80000"/>
              </a:lnSpc>
              <a:spcBef>
                <a:spcPts val="480"/>
              </a:spcBef>
              <a:spcAft>
                <a:spcPts val="0"/>
              </a:spcAft>
              <a:buClr>
                <a:schemeClr val="dk1"/>
              </a:buClr>
              <a:buSzPts val="2400"/>
              <a:buFont typeface="Comic Sans MS"/>
              <a:buChar char="•"/>
            </a:pPr>
            <a:r>
              <a:rPr b="0" i="0" lang="en-US" sz="2400" u="none" cap="none" strike="noStrike">
                <a:solidFill>
                  <a:schemeClr val="dk1"/>
                </a:solidFill>
                <a:latin typeface="Comic Sans MS"/>
                <a:ea typeface="Comic Sans MS"/>
                <a:cs typeface="Comic Sans MS"/>
                <a:sym typeface="Comic Sans MS"/>
              </a:rPr>
              <a:t>user contacts central server to find IP addresses of buddies</a:t>
            </a:r>
            <a:endParaRPr/>
          </a:p>
          <a:p>
            <a:pPr indent="-285750" lvl="1" marL="742950" marR="0" rtl="0" algn="l">
              <a:lnSpc>
                <a:spcPct val="80000"/>
              </a:lnSpc>
              <a:spcBef>
                <a:spcPts val="480"/>
              </a:spcBef>
              <a:spcAft>
                <a:spcPts val="0"/>
              </a:spcAft>
              <a:buClr>
                <a:schemeClr val="accent2"/>
              </a:buClr>
              <a:buFont typeface="Noto Sans Symbols"/>
              <a:buNone/>
            </a:pPr>
            <a:r>
              <a:t/>
            </a:r>
            <a:endParaRPr b="0" i="0" sz="2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5" name="Shape 3805"/>
        <p:cNvGrpSpPr/>
        <p:nvPr/>
      </p:nvGrpSpPr>
      <p:grpSpPr>
        <a:xfrm>
          <a:off x="0" y="0"/>
          <a:ext cx="0" cy="0"/>
          <a:chOff x="0" y="0"/>
          <a:chExt cx="0" cy="0"/>
        </a:xfrm>
      </p:grpSpPr>
      <p:sp>
        <p:nvSpPr>
          <p:cNvPr id="3806" name="Google Shape;3806;p10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807" name="Google Shape;3807;p10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808" name="Google Shape;3808;p10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P2P Case study: Skype</a:t>
            </a:r>
            <a:endParaRPr/>
          </a:p>
        </p:txBody>
      </p:sp>
      <p:sp>
        <p:nvSpPr>
          <p:cNvPr id="3809" name="Google Shape;3809;p106"/>
          <p:cNvSpPr txBox="1"/>
          <p:nvPr>
            <p:ph idx="1" type="body"/>
          </p:nvPr>
        </p:nvSpPr>
        <p:spPr>
          <a:xfrm>
            <a:off x="533400" y="1600200"/>
            <a:ext cx="378142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inherently P2P: pairs of users communicate.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proprietary application-layer protocol (inferred via reverse engineering)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hierarchical overlay with SNs</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Index maps usernames to IP addresses; distributed over SNs</a:t>
            </a:r>
            <a:endParaRPr/>
          </a:p>
        </p:txBody>
      </p:sp>
      <p:grpSp>
        <p:nvGrpSpPr>
          <p:cNvPr id="3810" name="Google Shape;3810;p106"/>
          <p:cNvGrpSpPr/>
          <p:nvPr/>
        </p:nvGrpSpPr>
        <p:grpSpPr>
          <a:xfrm>
            <a:off x="6256337" y="1789113"/>
            <a:ext cx="1635123" cy="1538287"/>
            <a:chOff x="3940" y="1127"/>
            <a:chExt cx="1029" cy="969"/>
          </a:xfrm>
        </p:grpSpPr>
        <p:cxnSp>
          <p:nvCxnSpPr>
            <p:cNvPr id="3811" name="Google Shape;3811;p106"/>
            <p:cNvCxnSpPr/>
            <p:nvPr/>
          </p:nvCxnSpPr>
          <p:spPr>
            <a:xfrm>
              <a:off x="3940" y="1598"/>
              <a:ext cx="400" cy="226"/>
            </a:xfrm>
            <a:prstGeom prst="straightConnector1">
              <a:avLst/>
            </a:prstGeom>
            <a:noFill/>
            <a:ln cap="flat" cmpd="sng" w="9525">
              <a:solidFill>
                <a:schemeClr val="dk1"/>
              </a:solidFill>
              <a:prstDash val="solid"/>
              <a:round/>
              <a:headEnd len="sm" w="sm" type="none"/>
              <a:tailEnd len="sm" w="sm" type="none"/>
            </a:ln>
          </p:spPr>
        </p:cxnSp>
        <p:cxnSp>
          <p:nvCxnSpPr>
            <p:cNvPr id="3812" name="Google Shape;3812;p106"/>
            <p:cNvCxnSpPr/>
            <p:nvPr/>
          </p:nvCxnSpPr>
          <p:spPr>
            <a:xfrm>
              <a:off x="4063" y="1231"/>
              <a:ext cx="313" cy="611"/>
            </a:xfrm>
            <a:prstGeom prst="straightConnector1">
              <a:avLst/>
            </a:prstGeom>
            <a:noFill/>
            <a:ln cap="flat" cmpd="sng" w="9525">
              <a:solidFill>
                <a:schemeClr val="dk1"/>
              </a:solidFill>
              <a:prstDash val="solid"/>
              <a:round/>
              <a:headEnd len="sm" w="sm" type="none"/>
              <a:tailEnd len="sm" w="sm" type="none"/>
            </a:ln>
          </p:spPr>
        </p:cxnSp>
        <p:cxnSp>
          <p:nvCxnSpPr>
            <p:cNvPr id="3813" name="Google Shape;3813;p106"/>
            <p:cNvCxnSpPr/>
            <p:nvPr/>
          </p:nvCxnSpPr>
          <p:spPr>
            <a:xfrm flipH="1">
              <a:off x="4352" y="1127"/>
              <a:ext cx="9" cy="698"/>
            </a:xfrm>
            <a:prstGeom prst="straightConnector1">
              <a:avLst/>
            </a:prstGeom>
            <a:noFill/>
            <a:ln cap="flat" cmpd="sng" w="9525">
              <a:solidFill>
                <a:schemeClr val="dk1"/>
              </a:solidFill>
              <a:prstDash val="solid"/>
              <a:round/>
              <a:headEnd len="sm" w="sm" type="none"/>
              <a:tailEnd len="sm" w="sm" type="none"/>
            </a:ln>
          </p:spPr>
        </p:cxnSp>
        <p:cxnSp>
          <p:nvCxnSpPr>
            <p:cNvPr id="3814" name="Google Shape;3814;p106"/>
            <p:cNvCxnSpPr/>
            <p:nvPr/>
          </p:nvCxnSpPr>
          <p:spPr>
            <a:xfrm flipH="1">
              <a:off x="4352" y="1231"/>
              <a:ext cx="375" cy="603"/>
            </a:xfrm>
            <a:prstGeom prst="straightConnector1">
              <a:avLst/>
            </a:prstGeom>
            <a:noFill/>
            <a:ln cap="flat" cmpd="sng" w="9525">
              <a:solidFill>
                <a:schemeClr val="dk1"/>
              </a:solidFill>
              <a:prstDash val="solid"/>
              <a:round/>
              <a:headEnd len="sm" w="sm" type="none"/>
              <a:tailEnd len="sm" w="sm" type="none"/>
            </a:ln>
          </p:spPr>
        </p:cxnSp>
        <p:cxnSp>
          <p:nvCxnSpPr>
            <p:cNvPr id="3815" name="Google Shape;3815;p106"/>
            <p:cNvCxnSpPr/>
            <p:nvPr/>
          </p:nvCxnSpPr>
          <p:spPr>
            <a:xfrm flipH="1">
              <a:off x="4368" y="1456"/>
              <a:ext cx="601" cy="412"/>
            </a:xfrm>
            <a:prstGeom prst="straightConnector1">
              <a:avLst/>
            </a:prstGeom>
            <a:noFill/>
            <a:ln cap="flat" cmpd="sng" w="9525">
              <a:solidFill>
                <a:schemeClr val="dk1"/>
              </a:solidFill>
              <a:prstDash val="solid"/>
              <a:round/>
              <a:headEnd len="sm" w="sm" type="none"/>
              <a:tailEnd len="sm" w="sm" type="none"/>
            </a:ln>
          </p:spPr>
        </p:cxnSp>
        <p:grpSp>
          <p:nvGrpSpPr>
            <p:cNvPr id="3816" name="Google Shape;3816;p106"/>
            <p:cNvGrpSpPr/>
            <p:nvPr/>
          </p:nvGrpSpPr>
          <p:grpSpPr>
            <a:xfrm>
              <a:off x="4098" y="1653"/>
              <a:ext cx="534" cy="443"/>
              <a:chOff x="3463" y="1275"/>
              <a:chExt cx="394" cy="329"/>
            </a:xfrm>
          </p:grpSpPr>
          <p:pic>
            <p:nvPicPr>
              <p:cNvPr descr="kw_skype_logo" id="3817" name="Google Shape;3817;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18" name="Google Shape;3818;p106"/>
              <p:cNvPicPr preferRelativeResize="0"/>
              <p:nvPr/>
            </p:nvPicPr>
            <p:blipFill rotWithShape="1">
              <a:blip r:embed="rId4">
                <a:alphaModFix/>
              </a:blip>
              <a:srcRect b="0" l="0" r="0" t="0"/>
              <a:stretch/>
            </p:blipFill>
            <p:spPr>
              <a:xfrm>
                <a:off x="3522" y="1275"/>
                <a:ext cx="280" cy="209"/>
              </a:xfrm>
              <a:prstGeom prst="rect">
                <a:avLst/>
              </a:prstGeom>
              <a:noFill/>
              <a:ln>
                <a:noFill/>
              </a:ln>
            </p:spPr>
          </p:pic>
        </p:grpSp>
      </p:grpSp>
      <p:grpSp>
        <p:nvGrpSpPr>
          <p:cNvPr id="3819" name="Google Shape;3819;p106"/>
          <p:cNvGrpSpPr/>
          <p:nvPr/>
        </p:nvGrpSpPr>
        <p:grpSpPr>
          <a:xfrm>
            <a:off x="4751388" y="3451224"/>
            <a:ext cx="1557337" cy="2087563"/>
            <a:chOff x="2992" y="2173"/>
            <a:chExt cx="981" cy="1315"/>
          </a:xfrm>
        </p:grpSpPr>
        <p:cxnSp>
          <p:nvCxnSpPr>
            <p:cNvPr id="3820" name="Google Shape;3820;p106"/>
            <p:cNvCxnSpPr/>
            <p:nvPr/>
          </p:nvCxnSpPr>
          <p:spPr>
            <a:xfrm flipH="1" rot="10800000">
              <a:off x="3622" y="2775"/>
              <a:ext cx="60" cy="463"/>
            </a:xfrm>
            <a:prstGeom prst="straightConnector1">
              <a:avLst/>
            </a:prstGeom>
            <a:noFill/>
            <a:ln cap="flat" cmpd="sng" w="9525">
              <a:solidFill>
                <a:schemeClr val="dk1"/>
              </a:solidFill>
              <a:prstDash val="solid"/>
              <a:round/>
              <a:headEnd len="sm" w="sm" type="none"/>
              <a:tailEnd len="sm" w="sm" type="none"/>
            </a:ln>
          </p:spPr>
        </p:cxnSp>
        <p:cxnSp>
          <p:nvCxnSpPr>
            <p:cNvPr id="3821" name="Google Shape;3821;p106"/>
            <p:cNvCxnSpPr/>
            <p:nvPr/>
          </p:nvCxnSpPr>
          <p:spPr>
            <a:xfrm>
              <a:off x="3404" y="2180"/>
              <a:ext cx="312" cy="611"/>
            </a:xfrm>
            <a:prstGeom prst="straightConnector1">
              <a:avLst/>
            </a:prstGeom>
            <a:noFill/>
            <a:ln cap="flat" cmpd="sng" w="9525">
              <a:solidFill>
                <a:schemeClr val="dk1"/>
              </a:solidFill>
              <a:prstDash val="solid"/>
              <a:round/>
              <a:headEnd len="sm" w="sm" type="none"/>
              <a:tailEnd len="sm" w="sm" type="none"/>
            </a:ln>
          </p:spPr>
        </p:cxnSp>
        <p:cxnSp>
          <p:nvCxnSpPr>
            <p:cNvPr id="3822" name="Google Shape;3822;p106"/>
            <p:cNvCxnSpPr/>
            <p:nvPr/>
          </p:nvCxnSpPr>
          <p:spPr>
            <a:xfrm>
              <a:off x="3265" y="2555"/>
              <a:ext cx="428" cy="219"/>
            </a:xfrm>
            <a:prstGeom prst="straightConnector1">
              <a:avLst/>
            </a:prstGeom>
            <a:noFill/>
            <a:ln cap="flat" cmpd="sng" w="9525">
              <a:solidFill>
                <a:schemeClr val="dk1"/>
              </a:solidFill>
              <a:prstDash val="solid"/>
              <a:round/>
              <a:headEnd len="sm" w="sm" type="none"/>
              <a:tailEnd len="sm" w="sm" type="none"/>
            </a:ln>
          </p:spPr>
        </p:cxnSp>
        <p:cxnSp>
          <p:nvCxnSpPr>
            <p:cNvPr id="3823" name="Google Shape;3823;p106"/>
            <p:cNvCxnSpPr/>
            <p:nvPr/>
          </p:nvCxnSpPr>
          <p:spPr>
            <a:xfrm flipH="1" rot="10800000">
              <a:off x="3117" y="2784"/>
              <a:ext cx="576" cy="119"/>
            </a:xfrm>
            <a:prstGeom prst="straightConnector1">
              <a:avLst/>
            </a:prstGeom>
            <a:noFill/>
            <a:ln cap="flat" cmpd="sng" w="9525">
              <a:solidFill>
                <a:schemeClr val="dk1"/>
              </a:solidFill>
              <a:prstDash val="solid"/>
              <a:round/>
              <a:headEnd len="sm" w="sm" type="none"/>
              <a:tailEnd len="sm" w="sm" type="none"/>
            </a:ln>
          </p:spPr>
        </p:cxnSp>
        <p:cxnSp>
          <p:nvCxnSpPr>
            <p:cNvPr id="3824" name="Google Shape;3824;p106"/>
            <p:cNvCxnSpPr/>
            <p:nvPr/>
          </p:nvCxnSpPr>
          <p:spPr>
            <a:xfrm flipH="1" rot="10800000">
              <a:off x="3238" y="2817"/>
              <a:ext cx="471" cy="477"/>
            </a:xfrm>
            <a:prstGeom prst="straightConnector1">
              <a:avLst/>
            </a:prstGeom>
            <a:noFill/>
            <a:ln cap="flat" cmpd="sng" w="9525">
              <a:solidFill>
                <a:schemeClr val="dk1"/>
              </a:solidFill>
              <a:prstDash val="solid"/>
              <a:round/>
              <a:headEnd len="sm" w="sm" type="none"/>
              <a:tailEnd len="sm" w="sm" type="none"/>
            </a:ln>
          </p:spPr>
        </p:cxnSp>
        <p:grpSp>
          <p:nvGrpSpPr>
            <p:cNvPr id="3825" name="Google Shape;3825;p106"/>
            <p:cNvGrpSpPr/>
            <p:nvPr/>
          </p:nvGrpSpPr>
          <p:grpSpPr>
            <a:xfrm>
              <a:off x="3125" y="3090"/>
              <a:ext cx="315" cy="303"/>
              <a:chOff x="3463" y="1275"/>
              <a:chExt cx="394" cy="329"/>
            </a:xfrm>
          </p:grpSpPr>
          <p:pic>
            <p:nvPicPr>
              <p:cNvPr descr="kw_skype_logo" id="3826" name="Google Shape;3826;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27" name="Google Shape;3827;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28" name="Google Shape;3828;p106"/>
            <p:cNvGrpSpPr/>
            <p:nvPr/>
          </p:nvGrpSpPr>
          <p:grpSpPr>
            <a:xfrm>
              <a:off x="2992" y="2768"/>
              <a:ext cx="315" cy="303"/>
              <a:chOff x="3463" y="1275"/>
              <a:chExt cx="394" cy="329"/>
            </a:xfrm>
          </p:grpSpPr>
          <p:pic>
            <p:nvPicPr>
              <p:cNvPr descr="kw_skype_logo" id="3829" name="Google Shape;3829;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30" name="Google Shape;3830;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31" name="Google Shape;3831;p106"/>
            <p:cNvGrpSpPr/>
            <p:nvPr/>
          </p:nvGrpSpPr>
          <p:grpSpPr>
            <a:xfrm>
              <a:off x="3508" y="3185"/>
              <a:ext cx="315" cy="303"/>
              <a:chOff x="3463" y="1275"/>
              <a:chExt cx="394" cy="329"/>
            </a:xfrm>
          </p:grpSpPr>
          <p:pic>
            <p:nvPicPr>
              <p:cNvPr descr="kw_skype_logo" id="3832" name="Google Shape;3832;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33" name="Google Shape;3833;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34" name="Google Shape;3834;p106"/>
            <p:cNvGrpSpPr/>
            <p:nvPr/>
          </p:nvGrpSpPr>
          <p:grpSpPr>
            <a:xfrm>
              <a:off x="3263" y="2173"/>
              <a:ext cx="315" cy="303"/>
              <a:chOff x="3463" y="1275"/>
              <a:chExt cx="394" cy="329"/>
            </a:xfrm>
          </p:grpSpPr>
          <p:pic>
            <p:nvPicPr>
              <p:cNvPr descr="kw_skype_logo" id="3835" name="Google Shape;3835;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36" name="Google Shape;3836;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37" name="Google Shape;3837;p106"/>
            <p:cNvGrpSpPr/>
            <p:nvPr/>
          </p:nvGrpSpPr>
          <p:grpSpPr>
            <a:xfrm>
              <a:off x="3018" y="2408"/>
              <a:ext cx="315" cy="303"/>
              <a:chOff x="3463" y="1275"/>
              <a:chExt cx="394" cy="329"/>
            </a:xfrm>
          </p:grpSpPr>
          <p:pic>
            <p:nvPicPr>
              <p:cNvPr descr="kw_skype_logo" id="3838" name="Google Shape;3838;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39" name="Google Shape;3839;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40" name="Google Shape;3840;p106"/>
            <p:cNvGrpSpPr/>
            <p:nvPr/>
          </p:nvGrpSpPr>
          <p:grpSpPr>
            <a:xfrm>
              <a:off x="3439" y="2610"/>
              <a:ext cx="534" cy="443"/>
              <a:chOff x="3463" y="1275"/>
              <a:chExt cx="394" cy="329"/>
            </a:xfrm>
          </p:grpSpPr>
          <p:pic>
            <p:nvPicPr>
              <p:cNvPr descr="kw_skype_logo" id="3841" name="Google Shape;3841;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42" name="Google Shape;3842;p106"/>
              <p:cNvPicPr preferRelativeResize="0"/>
              <p:nvPr/>
            </p:nvPicPr>
            <p:blipFill rotWithShape="1">
              <a:blip r:embed="rId4">
                <a:alphaModFix/>
              </a:blip>
              <a:srcRect b="0" l="0" r="0" t="0"/>
              <a:stretch/>
            </p:blipFill>
            <p:spPr>
              <a:xfrm>
                <a:off x="3522" y="1275"/>
                <a:ext cx="280" cy="209"/>
              </a:xfrm>
              <a:prstGeom prst="rect">
                <a:avLst/>
              </a:prstGeom>
              <a:noFill/>
              <a:ln>
                <a:noFill/>
              </a:ln>
            </p:spPr>
          </p:pic>
        </p:grpSp>
      </p:grpSp>
      <p:cxnSp>
        <p:nvCxnSpPr>
          <p:cNvPr id="3843" name="Google Shape;3843;p106"/>
          <p:cNvCxnSpPr/>
          <p:nvPr/>
        </p:nvCxnSpPr>
        <p:spPr>
          <a:xfrm flipH="1">
            <a:off x="5930900" y="3021013"/>
            <a:ext cx="1011238" cy="1343024"/>
          </a:xfrm>
          <a:prstGeom prst="straightConnector1">
            <a:avLst/>
          </a:prstGeom>
          <a:noFill/>
          <a:ln cap="flat" cmpd="sng" w="9525">
            <a:solidFill>
              <a:schemeClr val="dk1"/>
            </a:solidFill>
            <a:prstDash val="solid"/>
            <a:round/>
            <a:headEnd len="sm" w="sm" type="none"/>
            <a:tailEnd len="sm" w="sm" type="none"/>
          </a:ln>
        </p:spPr>
      </p:cxnSp>
      <p:cxnSp>
        <p:nvCxnSpPr>
          <p:cNvPr id="3844" name="Google Shape;3844;p106"/>
          <p:cNvCxnSpPr/>
          <p:nvPr/>
        </p:nvCxnSpPr>
        <p:spPr>
          <a:xfrm>
            <a:off x="6983413" y="2868613"/>
            <a:ext cx="692149" cy="1509711"/>
          </a:xfrm>
          <a:prstGeom prst="straightConnector1">
            <a:avLst/>
          </a:prstGeom>
          <a:noFill/>
          <a:ln cap="flat" cmpd="sng" w="9525">
            <a:solidFill>
              <a:schemeClr val="dk1"/>
            </a:solidFill>
            <a:prstDash val="solid"/>
            <a:round/>
            <a:headEnd len="sm" w="sm" type="none"/>
            <a:tailEnd len="sm" w="sm" type="none"/>
          </a:ln>
        </p:spPr>
      </p:cxnSp>
      <p:cxnSp>
        <p:nvCxnSpPr>
          <p:cNvPr id="3845" name="Google Shape;3845;p106"/>
          <p:cNvCxnSpPr/>
          <p:nvPr/>
        </p:nvCxnSpPr>
        <p:spPr>
          <a:xfrm flipH="1" rot="10800000">
            <a:off x="6013450" y="4335462"/>
            <a:ext cx="1703387" cy="1587"/>
          </a:xfrm>
          <a:prstGeom prst="straightConnector1">
            <a:avLst/>
          </a:prstGeom>
          <a:noFill/>
          <a:ln cap="flat" cmpd="sng" w="9525">
            <a:solidFill>
              <a:schemeClr val="dk1"/>
            </a:solidFill>
            <a:prstDash val="solid"/>
            <a:round/>
            <a:headEnd len="sm" w="sm" type="none"/>
            <a:tailEnd len="sm" w="sm" type="none"/>
          </a:ln>
        </p:spPr>
      </p:cxnSp>
      <p:grpSp>
        <p:nvGrpSpPr>
          <p:cNvPr id="3846" name="Google Shape;3846;p106"/>
          <p:cNvGrpSpPr/>
          <p:nvPr/>
        </p:nvGrpSpPr>
        <p:grpSpPr>
          <a:xfrm>
            <a:off x="7259639" y="3381375"/>
            <a:ext cx="1620835" cy="2074863"/>
            <a:chOff x="4564" y="2130"/>
            <a:chExt cx="1020" cy="1307"/>
          </a:xfrm>
        </p:grpSpPr>
        <p:cxnSp>
          <p:nvCxnSpPr>
            <p:cNvPr id="3847" name="Google Shape;3847;p106"/>
            <p:cNvCxnSpPr/>
            <p:nvPr/>
          </p:nvCxnSpPr>
          <p:spPr>
            <a:xfrm rot="10800000">
              <a:off x="4808" y="2827"/>
              <a:ext cx="53" cy="392"/>
            </a:xfrm>
            <a:prstGeom prst="straightConnector1">
              <a:avLst/>
            </a:prstGeom>
            <a:noFill/>
            <a:ln cap="flat" cmpd="sng" w="9525">
              <a:solidFill>
                <a:schemeClr val="dk1"/>
              </a:solidFill>
              <a:prstDash val="solid"/>
              <a:round/>
              <a:headEnd len="sm" w="sm" type="none"/>
              <a:tailEnd len="sm" w="sm" type="none"/>
            </a:ln>
          </p:spPr>
        </p:cxnSp>
        <p:cxnSp>
          <p:nvCxnSpPr>
            <p:cNvPr id="3848" name="Google Shape;3848;p106"/>
            <p:cNvCxnSpPr/>
            <p:nvPr/>
          </p:nvCxnSpPr>
          <p:spPr>
            <a:xfrm rot="10800000">
              <a:off x="4843" y="2846"/>
              <a:ext cx="489" cy="295"/>
            </a:xfrm>
            <a:prstGeom prst="straightConnector1">
              <a:avLst/>
            </a:prstGeom>
            <a:noFill/>
            <a:ln cap="flat" cmpd="sng" w="9525">
              <a:solidFill>
                <a:schemeClr val="dk1"/>
              </a:solidFill>
              <a:prstDash val="solid"/>
              <a:round/>
              <a:headEnd len="sm" w="sm" type="none"/>
              <a:tailEnd len="sm" w="sm" type="none"/>
            </a:ln>
          </p:spPr>
        </p:cxnSp>
        <p:cxnSp>
          <p:nvCxnSpPr>
            <p:cNvPr id="3849" name="Google Shape;3849;p106"/>
            <p:cNvCxnSpPr/>
            <p:nvPr/>
          </p:nvCxnSpPr>
          <p:spPr>
            <a:xfrm rot="10800000">
              <a:off x="4818" y="2827"/>
              <a:ext cx="637" cy="60"/>
            </a:xfrm>
            <a:prstGeom prst="straightConnector1">
              <a:avLst/>
            </a:prstGeom>
            <a:noFill/>
            <a:ln cap="flat" cmpd="sng" w="9525">
              <a:solidFill>
                <a:schemeClr val="dk1"/>
              </a:solidFill>
              <a:prstDash val="solid"/>
              <a:round/>
              <a:headEnd len="sm" w="sm" type="none"/>
              <a:tailEnd len="sm" w="sm" type="none"/>
            </a:ln>
          </p:spPr>
        </p:cxnSp>
        <p:cxnSp>
          <p:nvCxnSpPr>
            <p:cNvPr id="3850" name="Google Shape;3850;p106"/>
            <p:cNvCxnSpPr/>
            <p:nvPr/>
          </p:nvCxnSpPr>
          <p:spPr>
            <a:xfrm flipH="1">
              <a:off x="4818" y="2232"/>
              <a:ext cx="375" cy="603"/>
            </a:xfrm>
            <a:prstGeom prst="straightConnector1">
              <a:avLst/>
            </a:prstGeom>
            <a:noFill/>
            <a:ln cap="flat" cmpd="sng" w="9525">
              <a:solidFill>
                <a:schemeClr val="dk1"/>
              </a:solidFill>
              <a:prstDash val="solid"/>
              <a:round/>
              <a:headEnd len="sm" w="sm" type="none"/>
              <a:tailEnd len="sm" w="sm" type="none"/>
            </a:ln>
          </p:spPr>
        </p:cxnSp>
        <p:cxnSp>
          <p:nvCxnSpPr>
            <p:cNvPr id="3851" name="Google Shape;3851;p106"/>
            <p:cNvCxnSpPr/>
            <p:nvPr/>
          </p:nvCxnSpPr>
          <p:spPr>
            <a:xfrm flipH="1">
              <a:off x="4834" y="2459"/>
              <a:ext cx="601" cy="412"/>
            </a:xfrm>
            <a:prstGeom prst="straightConnector1">
              <a:avLst/>
            </a:prstGeom>
            <a:noFill/>
            <a:ln cap="flat" cmpd="sng" w="9525">
              <a:solidFill>
                <a:schemeClr val="dk1"/>
              </a:solidFill>
              <a:prstDash val="solid"/>
              <a:round/>
              <a:headEnd len="sm" w="sm" type="none"/>
              <a:tailEnd len="sm" w="sm" type="none"/>
            </a:ln>
          </p:spPr>
        </p:cxnSp>
        <p:grpSp>
          <p:nvGrpSpPr>
            <p:cNvPr id="3852" name="Google Shape;3852;p106"/>
            <p:cNvGrpSpPr/>
            <p:nvPr/>
          </p:nvGrpSpPr>
          <p:grpSpPr>
            <a:xfrm>
              <a:off x="5269" y="2759"/>
              <a:ext cx="315" cy="303"/>
              <a:chOff x="3463" y="1275"/>
              <a:chExt cx="394" cy="329"/>
            </a:xfrm>
          </p:grpSpPr>
          <p:pic>
            <p:nvPicPr>
              <p:cNvPr descr="kw_skype_logo" id="3853" name="Google Shape;3853;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54" name="Google Shape;3854;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55" name="Google Shape;3855;p106"/>
            <p:cNvGrpSpPr/>
            <p:nvPr/>
          </p:nvGrpSpPr>
          <p:grpSpPr>
            <a:xfrm>
              <a:off x="5165" y="3080"/>
              <a:ext cx="315" cy="303"/>
              <a:chOff x="3463" y="1275"/>
              <a:chExt cx="394" cy="329"/>
            </a:xfrm>
          </p:grpSpPr>
          <p:pic>
            <p:nvPicPr>
              <p:cNvPr descr="kw_skype_logo" id="3856" name="Google Shape;3856;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57" name="Google Shape;3857;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58" name="Google Shape;3858;p106"/>
            <p:cNvGrpSpPr/>
            <p:nvPr/>
          </p:nvGrpSpPr>
          <p:grpSpPr>
            <a:xfrm>
              <a:off x="5262" y="2375"/>
              <a:ext cx="315" cy="303"/>
              <a:chOff x="3463" y="1275"/>
              <a:chExt cx="394" cy="329"/>
            </a:xfrm>
          </p:grpSpPr>
          <p:pic>
            <p:nvPicPr>
              <p:cNvPr descr="kw_skype_logo" id="3859" name="Google Shape;3859;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60" name="Google Shape;3860;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61" name="Google Shape;3861;p106"/>
            <p:cNvGrpSpPr/>
            <p:nvPr/>
          </p:nvGrpSpPr>
          <p:grpSpPr>
            <a:xfrm>
              <a:off x="5026" y="2130"/>
              <a:ext cx="315" cy="303"/>
              <a:chOff x="3463" y="1275"/>
              <a:chExt cx="394" cy="329"/>
            </a:xfrm>
          </p:grpSpPr>
          <p:pic>
            <p:nvPicPr>
              <p:cNvPr descr="kw_skype_logo" id="3862" name="Google Shape;3862;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63" name="Google Shape;3863;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64" name="Google Shape;3864;p106"/>
            <p:cNvGrpSpPr/>
            <p:nvPr/>
          </p:nvGrpSpPr>
          <p:grpSpPr>
            <a:xfrm>
              <a:off x="4720" y="3134"/>
              <a:ext cx="315" cy="303"/>
              <a:chOff x="3463" y="1275"/>
              <a:chExt cx="394" cy="329"/>
            </a:xfrm>
          </p:grpSpPr>
          <p:pic>
            <p:nvPicPr>
              <p:cNvPr descr="kw_skype_logo" id="3865" name="Google Shape;3865;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66" name="Google Shape;3866;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67" name="Google Shape;3867;p106"/>
            <p:cNvGrpSpPr/>
            <p:nvPr/>
          </p:nvGrpSpPr>
          <p:grpSpPr>
            <a:xfrm>
              <a:off x="4564" y="2654"/>
              <a:ext cx="534" cy="443"/>
              <a:chOff x="3463" y="1275"/>
              <a:chExt cx="394" cy="329"/>
            </a:xfrm>
          </p:grpSpPr>
          <p:pic>
            <p:nvPicPr>
              <p:cNvPr descr="kw_skype_logo" id="3868" name="Google Shape;3868;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69" name="Google Shape;3869;p106"/>
              <p:cNvPicPr preferRelativeResize="0"/>
              <p:nvPr/>
            </p:nvPicPr>
            <p:blipFill rotWithShape="1">
              <a:blip r:embed="rId4">
                <a:alphaModFix/>
              </a:blip>
              <a:srcRect b="0" l="0" r="0" t="0"/>
              <a:stretch/>
            </p:blipFill>
            <p:spPr>
              <a:xfrm>
                <a:off x="3522" y="1275"/>
                <a:ext cx="280" cy="209"/>
              </a:xfrm>
              <a:prstGeom prst="rect">
                <a:avLst/>
              </a:prstGeom>
              <a:noFill/>
              <a:ln>
                <a:noFill/>
              </a:ln>
            </p:spPr>
          </p:pic>
        </p:grpSp>
      </p:grpSp>
      <p:grpSp>
        <p:nvGrpSpPr>
          <p:cNvPr id="3870" name="Google Shape;3870;p106"/>
          <p:cNvGrpSpPr/>
          <p:nvPr/>
        </p:nvGrpSpPr>
        <p:grpSpPr>
          <a:xfrm>
            <a:off x="5867400" y="1235075"/>
            <a:ext cx="3024188" cy="1425575"/>
            <a:chOff x="3696" y="778"/>
            <a:chExt cx="1905" cy="898"/>
          </a:xfrm>
        </p:grpSpPr>
        <p:grpSp>
          <p:nvGrpSpPr>
            <p:cNvPr id="3871" name="Google Shape;3871;p106"/>
            <p:cNvGrpSpPr/>
            <p:nvPr/>
          </p:nvGrpSpPr>
          <p:grpSpPr>
            <a:xfrm>
              <a:off x="3696" y="1085"/>
              <a:ext cx="1414" cy="591"/>
              <a:chOff x="3696" y="1085"/>
              <a:chExt cx="1414" cy="591"/>
            </a:xfrm>
          </p:grpSpPr>
          <p:grpSp>
            <p:nvGrpSpPr>
              <p:cNvPr id="3872" name="Google Shape;3872;p106"/>
              <p:cNvGrpSpPr/>
              <p:nvPr/>
            </p:nvGrpSpPr>
            <p:grpSpPr>
              <a:xfrm>
                <a:off x="3696" y="1373"/>
                <a:ext cx="315" cy="303"/>
                <a:chOff x="3463" y="1275"/>
                <a:chExt cx="394" cy="329"/>
              </a:xfrm>
            </p:grpSpPr>
            <p:pic>
              <p:nvPicPr>
                <p:cNvPr descr="kw_skype_logo" id="3873" name="Google Shape;3873;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74" name="Google Shape;3874;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75" name="Google Shape;3875;p106"/>
              <p:cNvGrpSpPr/>
              <p:nvPr/>
            </p:nvGrpSpPr>
            <p:grpSpPr>
              <a:xfrm>
                <a:off x="4218" y="1085"/>
                <a:ext cx="315" cy="303"/>
                <a:chOff x="3463" y="1275"/>
                <a:chExt cx="394" cy="329"/>
              </a:xfrm>
            </p:grpSpPr>
            <p:pic>
              <p:nvPicPr>
                <p:cNvPr descr="kw_skype_logo" id="3876" name="Google Shape;3876;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77" name="Google Shape;3877;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78" name="Google Shape;3878;p106"/>
              <p:cNvGrpSpPr/>
              <p:nvPr/>
            </p:nvGrpSpPr>
            <p:grpSpPr>
              <a:xfrm>
                <a:off x="3888" y="1146"/>
                <a:ext cx="315" cy="303"/>
                <a:chOff x="3463" y="1275"/>
                <a:chExt cx="394" cy="329"/>
              </a:xfrm>
            </p:grpSpPr>
            <p:pic>
              <p:nvPicPr>
                <p:cNvPr descr="kw_skype_logo" id="3879" name="Google Shape;3879;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80" name="Google Shape;3880;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81" name="Google Shape;3881;p106"/>
              <p:cNvGrpSpPr/>
              <p:nvPr/>
            </p:nvGrpSpPr>
            <p:grpSpPr>
              <a:xfrm>
                <a:off x="4795" y="1373"/>
                <a:ext cx="315" cy="303"/>
                <a:chOff x="3463" y="1275"/>
                <a:chExt cx="394" cy="329"/>
              </a:xfrm>
            </p:grpSpPr>
            <p:pic>
              <p:nvPicPr>
                <p:cNvPr descr="kw_skype_logo" id="3882" name="Google Shape;3882;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83" name="Google Shape;3883;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884" name="Google Shape;3884;p106"/>
              <p:cNvGrpSpPr/>
              <p:nvPr/>
            </p:nvGrpSpPr>
            <p:grpSpPr>
              <a:xfrm>
                <a:off x="4560" y="1128"/>
                <a:ext cx="315" cy="303"/>
                <a:chOff x="3463" y="1275"/>
                <a:chExt cx="394" cy="329"/>
              </a:xfrm>
            </p:grpSpPr>
            <p:pic>
              <p:nvPicPr>
                <p:cNvPr descr="kw_skype_logo" id="3885" name="Google Shape;3885;p106"/>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886" name="Google Shape;3886;p106"/>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sp>
          <p:nvSpPr>
            <p:cNvPr id="3887" name="Google Shape;3887;p106"/>
            <p:cNvSpPr txBox="1"/>
            <p:nvPr/>
          </p:nvSpPr>
          <p:spPr>
            <a:xfrm>
              <a:off x="4115" y="778"/>
              <a:ext cx="1486" cy="2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000" u="none" cap="none" strike="noStrike">
                  <a:solidFill>
                    <a:schemeClr val="dk1"/>
                  </a:solidFill>
                  <a:latin typeface="Comic Sans MS"/>
                  <a:ea typeface="Comic Sans MS"/>
                  <a:cs typeface="Comic Sans MS"/>
                  <a:sym typeface="Comic Sans MS"/>
                </a:rPr>
                <a:t>Skype clients (SC)</a:t>
              </a:r>
              <a:endParaRPr/>
            </a:p>
          </p:txBody>
        </p:sp>
      </p:grpSp>
      <p:sp>
        <p:nvSpPr>
          <p:cNvPr id="3888" name="Google Shape;3888;p106"/>
          <p:cNvSpPr txBox="1"/>
          <p:nvPr/>
        </p:nvSpPr>
        <p:spPr>
          <a:xfrm>
            <a:off x="7242175" y="2746375"/>
            <a:ext cx="1522413" cy="76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mic Sans MS"/>
              <a:buNone/>
            </a:pPr>
            <a:r>
              <a:rPr b="0" i="0" lang="en-US" sz="2000" u="none" cap="none" strike="noStrike">
                <a:solidFill>
                  <a:schemeClr val="dk1"/>
                </a:solidFill>
                <a:latin typeface="Comic Sans MS"/>
                <a:ea typeface="Comic Sans MS"/>
                <a:cs typeface="Comic Sans MS"/>
                <a:sym typeface="Comic Sans MS"/>
              </a:rPr>
              <a:t>Supernode </a:t>
            </a:r>
            <a:endParaRPr/>
          </a:p>
          <a:p>
            <a:pPr indent="-342900" lvl="0" marL="342900" marR="0" rtl="0" algn="l">
              <a:lnSpc>
                <a:spcPct val="100000"/>
              </a:lnSpc>
              <a:spcBef>
                <a:spcPts val="400"/>
              </a:spcBef>
              <a:spcAft>
                <a:spcPts val="0"/>
              </a:spcAft>
              <a:buClr>
                <a:schemeClr val="dk1"/>
              </a:buClr>
              <a:buFont typeface="Comic Sans MS"/>
              <a:buNone/>
            </a:pPr>
            <a:r>
              <a:rPr b="0" i="0" lang="en-US" sz="2000" u="none" cap="none" strike="noStrike">
                <a:solidFill>
                  <a:schemeClr val="dk1"/>
                </a:solidFill>
                <a:latin typeface="Comic Sans MS"/>
                <a:ea typeface="Comic Sans MS"/>
                <a:cs typeface="Comic Sans MS"/>
                <a:sym typeface="Comic Sans MS"/>
              </a:rPr>
              <a:t>(SN)</a:t>
            </a:r>
            <a:endParaRPr/>
          </a:p>
        </p:txBody>
      </p:sp>
      <p:grpSp>
        <p:nvGrpSpPr>
          <p:cNvPr id="3889" name="Google Shape;3889;p106"/>
          <p:cNvGrpSpPr/>
          <p:nvPr/>
        </p:nvGrpSpPr>
        <p:grpSpPr>
          <a:xfrm>
            <a:off x="4189412" y="1677987"/>
            <a:ext cx="1574799" cy="1476375"/>
            <a:chOff x="2638" y="1056"/>
            <a:chExt cx="991" cy="930"/>
          </a:xfrm>
        </p:grpSpPr>
        <p:grpSp>
          <p:nvGrpSpPr>
            <p:cNvPr id="3890" name="Google Shape;3890;p106"/>
            <p:cNvGrpSpPr/>
            <p:nvPr/>
          </p:nvGrpSpPr>
          <p:grpSpPr>
            <a:xfrm>
              <a:off x="2973" y="1056"/>
              <a:ext cx="268" cy="548"/>
              <a:chOff x="4179" y="782"/>
              <a:chExt cx="150" cy="307"/>
            </a:xfrm>
          </p:grpSpPr>
          <p:sp>
            <p:nvSpPr>
              <p:cNvPr id="3891" name="Google Shape;3891;p106"/>
              <p:cNvSpPr/>
              <p:nvPr/>
            </p:nvSpPr>
            <p:spPr>
              <a:xfrm>
                <a:off x="4179" y="1018"/>
                <a:ext cx="149"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892" name="Google Shape;3892;p106"/>
              <p:cNvSpPr/>
              <p:nvPr/>
            </p:nvSpPr>
            <p:spPr>
              <a:xfrm>
                <a:off x="4256" y="784"/>
                <a:ext cx="69" cy="23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893" name="Google Shape;3893;p106"/>
              <p:cNvSpPr/>
              <p:nvPr/>
            </p:nvSpPr>
            <p:spPr>
              <a:xfrm>
                <a:off x="4181" y="852"/>
                <a:ext cx="94" cy="235"/>
              </a:xfrm>
              <a:prstGeom prst="rect">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894" name="Google Shape;3894;p106"/>
              <p:cNvSpPr/>
              <p:nvPr/>
            </p:nvSpPr>
            <p:spPr>
              <a:xfrm>
                <a:off x="4179" y="782"/>
                <a:ext cx="149" cy="71"/>
              </a:xfrm>
              <a:prstGeom prst="parallelogram">
                <a:avLst>
                  <a:gd fmla="val 81387" name="adj"/>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895" name="Google Shape;3895;p106"/>
              <p:cNvCxnSpPr/>
              <p:nvPr/>
            </p:nvCxnSpPr>
            <p:spPr>
              <a:xfrm>
                <a:off x="4329" y="788"/>
                <a:ext cx="0" cy="230"/>
              </a:xfrm>
              <a:prstGeom prst="straightConnector1">
                <a:avLst/>
              </a:prstGeom>
              <a:noFill/>
              <a:ln cap="flat" cmpd="sng" w="9525">
                <a:solidFill>
                  <a:schemeClr val="dk1"/>
                </a:solidFill>
                <a:prstDash val="solid"/>
                <a:round/>
                <a:headEnd len="sm" w="sm" type="none"/>
                <a:tailEnd len="sm" w="sm" type="none"/>
              </a:ln>
            </p:spPr>
          </p:cxnSp>
          <p:cxnSp>
            <p:nvCxnSpPr>
              <p:cNvPr id="3896" name="Google Shape;3896;p106"/>
              <p:cNvCxnSpPr/>
              <p:nvPr/>
            </p:nvCxnSpPr>
            <p:spPr>
              <a:xfrm flipH="1">
                <a:off x="4275" y="1018"/>
                <a:ext cx="54" cy="69"/>
              </a:xfrm>
              <a:prstGeom prst="straightConnector1">
                <a:avLst/>
              </a:prstGeom>
              <a:noFill/>
              <a:ln cap="flat" cmpd="sng" w="9525">
                <a:solidFill>
                  <a:schemeClr val="dk1"/>
                </a:solidFill>
                <a:prstDash val="solid"/>
                <a:round/>
                <a:headEnd len="sm" w="sm" type="none"/>
                <a:tailEnd len="sm" w="sm" type="none"/>
              </a:ln>
            </p:spPr>
          </p:cxnSp>
          <p:sp>
            <p:nvSpPr>
              <p:cNvPr id="3897" name="Google Shape;3897;p106"/>
              <p:cNvSpPr/>
              <p:nvPr/>
            </p:nvSpPr>
            <p:spPr>
              <a:xfrm>
                <a:off x="4193" y="882"/>
                <a:ext cx="62" cy="136"/>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898" name="Google Shape;3898;p106"/>
              <p:cNvSpPr/>
              <p:nvPr/>
            </p:nvSpPr>
            <p:spPr>
              <a:xfrm>
                <a:off x="4202" y="923"/>
                <a:ext cx="47" cy="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
          <p:nvSpPr>
            <p:cNvPr id="3899" name="Google Shape;3899;p106"/>
            <p:cNvSpPr txBox="1"/>
            <p:nvPr/>
          </p:nvSpPr>
          <p:spPr>
            <a:xfrm>
              <a:off x="2638" y="1603"/>
              <a:ext cx="991" cy="383"/>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75000"/>
                </a:lnSpc>
                <a:spcBef>
                  <a:spcPts val="0"/>
                </a:spcBef>
                <a:spcAft>
                  <a:spcPts val="0"/>
                </a:spcAft>
                <a:buClr>
                  <a:schemeClr val="dk1"/>
                </a:buClr>
                <a:buFont typeface="Comic Sans MS"/>
                <a:buNone/>
              </a:pPr>
              <a:r>
                <a:rPr b="0" i="0" lang="en-US" sz="2000" u="none" cap="none" strike="noStrike">
                  <a:solidFill>
                    <a:schemeClr val="dk1"/>
                  </a:solidFill>
                  <a:latin typeface="Comic Sans MS"/>
                  <a:ea typeface="Comic Sans MS"/>
                  <a:cs typeface="Comic Sans MS"/>
                  <a:sym typeface="Comic Sans MS"/>
                </a:rPr>
                <a:t>Skype </a:t>
              </a:r>
              <a:endParaRPr/>
            </a:p>
            <a:p>
              <a:pPr indent="-342900" lvl="0" marL="342900" marR="0" rtl="0" algn="ctr">
                <a:lnSpc>
                  <a:spcPct val="75000"/>
                </a:lnSpc>
                <a:spcBef>
                  <a:spcPts val="400"/>
                </a:spcBef>
                <a:spcAft>
                  <a:spcPts val="0"/>
                </a:spcAft>
                <a:buClr>
                  <a:schemeClr val="dk1"/>
                </a:buClr>
                <a:buFont typeface="Comic Sans MS"/>
                <a:buNone/>
              </a:pPr>
              <a:r>
                <a:rPr b="0" i="0" lang="en-US" sz="2000" u="none" cap="none" strike="noStrike">
                  <a:solidFill>
                    <a:schemeClr val="dk1"/>
                  </a:solidFill>
                  <a:latin typeface="Comic Sans MS"/>
                  <a:ea typeface="Comic Sans MS"/>
                  <a:cs typeface="Comic Sans MS"/>
                  <a:sym typeface="Comic Sans MS"/>
                </a:rPr>
                <a:t>login server</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9"/>
                                        </p:tgtEl>
                                        <p:attrNameLst>
                                          <p:attrName>style.visibility</p:attrName>
                                        </p:attrNameLst>
                                      </p:cBhvr>
                                      <p:to>
                                        <p:strVal val="visible"/>
                                      </p:to>
                                    </p:set>
                                    <p:animEffect filter="fade" transition="in">
                                      <p:cBhvr>
                                        <p:cTn dur="500"/>
                                        <p:tgtEl>
                                          <p:spTgt spid="38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3" name="Shape 3903"/>
        <p:cNvGrpSpPr/>
        <p:nvPr/>
      </p:nvGrpSpPr>
      <p:grpSpPr>
        <a:xfrm>
          <a:off x="0" y="0"/>
          <a:ext cx="0" cy="0"/>
          <a:chOff x="0" y="0"/>
          <a:chExt cx="0" cy="0"/>
        </a:xfrm>
      </p:grpSpPr>
      <p:sp>
        <p:nvSpPr>
          <p:cNvPr id="3904" name="Google Shape;3904;p10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905" name="Google Shape;3905;p10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906" name="Google Shape;3906;p10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Peers as relays</a:t>
            </a:r>
            <a:endParaRPr/>
          </a:p>
        </p:txBody>
      </p:sp>
      <p:sp>
        <p:nvSpPr>
          <p:cNvPr id="3907" name="Google Shape;3907;p107"/>
          <p:cNvSpPr txBox="1"/>
          <p:nvPr>
            <p:ph idx="1" type="body"/>
          </p:nvPr>
        </p:nvSpPr>
        <p:spPr>
          <a:xfrm>
            <a:off x="533400" y="1600200"/>
            <a:ext cx="3997325" cy="46481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Problem when both Alice and Bob are behind  “NATs”. </a:t>
            </a:r>
            <a:endParaRPr/>
          </a:p>
          <a:p>
            <a:pPr indent="-285750" lvl="1" marL="742950" marR="0" rtl="0" algn="l">
              <a:lnSpc>
                <a:spcPct val="9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NAT prevents an outside peer from initiating a call to insider peer</a:t>
            </a:r>
            <a:endParaRPr/>
          </a:p>
          <a:p>
            <a:pPr indent="-342900" lvl="0" marL="342900" marR="0" rtl="0" algn="l">
              <a:lnSpc>
                <a:spcPct val="9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Solution:</a:t>
            </a:r>
            <a:endParaRPr/>
          </a:p>
          <a:p>
            <a:pPr indent="-285750" lvl="1" marL="742950" marR="0" rtl="0" algn="l">
              <a:lnSpc>
                <a:spcPct val="9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Using Alice’s and Bob’s SNs, Relay is chosen</a:t>
            </a:r>
            <a:endParaRPr/>
          </a:p>
          <a:p>
            <a:pPr indent="-285750" lvl="1" marL="742950" marR="0" rtl="0" algn="l">
              <a:lnSpc>
                <a:spcPct val="9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Each peer initiates session with relay. </a:t>
            </a:r>
            <a:endParaRPr/>
          </a:p>
          <a:p>
            <a:pPr indent="-285750" lvl="1" marL="742950" marR="0" rtl="0" algn="l">
              <a:lnSpc>
                <a:spcPct val="9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Peers can now communicate through NATs via relay</a:t>
            </a:r>
            <a:endParaRPr/>
          </a:p>
        </p:txBody>
      </p:sp>
      <p:grpSp>
        <p:nvGrpSpPr>
          <p:cNvPr id="3908" name="Google Shape;3908;p107"/>
          <p:cNvGrpSpPr/>
          <p:nvPr/>
        </p:nvGrpSpPr>
        <p:grpSpPr>
          <a:xfrm>
            <a:off x="4751387" y="1722437"/>
            <a:ext cx="4129086" cy="3814762"/>
            <a:chOff x="2992" y="1085"/>
            <a:chExt cx="2601" cy="2403"/>
          </a:xfrm>
        </p:grpSpPr>
        <p:cxnSp>
          <p:nvCxnSpPr>
            <p:cNvPr id="3909" name="Google Shape;3909;p107"/>
            <p:cNvCxnSpPr/>
            <p:nvPr/>
          </p:nvCxnSpPr>
          <p:spPr>
            <a:xfrm>
              <a:off x="3940" y="1598"/>
              <a:ext cx="400" cy="226"/>
            </a:xfrm>
            <a:prstGeom prst="straightConnector1">
              <a:avLst/>
            </a:prstGeom>
            <a:noFill/>
            <a:ln cap="flat" cmpd="sng" w="9525">
              <a:solidFill>
                <a:schemeClr val="dk1"/>
              </a:solidFill>
              <a:prstDash val="solid"/>
              <a:round/>
              <a:headEnd len="sm" w="sm" type="none"/>
              <a:tailEnd len="sm" w="sm" type="none"/>
            </a:ln>
          </p:spPr>
        </p:cxnSp>
        <p:cxnSp>
          <p:nvCxnSpPr>
            <p:cNvPr id="3910" name="Google Shape;3910;p107"/>
            <p:cNvCxnSpPr/>
            <p:nvPr/>
          </p:nvCxnSpPr>
          <p:spPr>
            <a:xfrm>
              <a:off x="4063" y="1231"/>
              <a:ext cx="313" cy="611"/>
            </a:xfrm>
            <a:prstGeom prst="straightConnector1">
              <a:avLst/>
            </a:prstGeom>
            <a:noFill/>
            <a:ln cap="flat" cmpd="sng" w="9525">
              <a:solidFill>
                <a:schemeClr val="dk1"/>
              </a:solidFill>
              <a:prstDash val="solid"/>
              <a:round/>
              <a:headEnd len="sm" w="sm" type="none"/>
              <a:tailEnd len="sm" w="sm" type="none"/>
            </a:ln>
          </p:spPr>
        </p:cxnSp>
        <p:cxnSp>
          <p:nvCxnSpPr>
            <p:cNvPr id="3911" name="Google Shape;3911;p107"/>
            <p:cNvCxnSpPr/>
            <p:nvPr/>
          </p:nvCxnSpPr>
          <p:spPr>
            <a:xfrm flipH="1">
              <a:off x="4352" y="1127"/>
              <a:ext cx="9" cy="698"/>
            </a:xfrm>
            <a:prstGeom prst="straightConnector1">
              <a:avLst/>
            </a:prstGeom>
            <a:noFill/>
            <a:ln cap="flat" cmpd="sng" w="9525">
              <a:solidFill>
                <a:schemeClr val="dk1"/>
              </a:solidFill>
              <a:prstDash val="solid"/>
              <a:round/>
              <a:headEnd len="sm" w="sm" type="none"/>
              <a:tailEnd len="sm" w="sm" type="none"/>
            </a:ln>
          </p:spPr>
        </p:cxnSp>
        <p:cxnSp>
          <p:nvCxnSpPr>
            <p:cNvPr id="3912" name="Google Shape;3912;p107"/>
            <p:cNvCxnSpPr/>
            <p:nvPr/>
          </p:nvCxnSpPr>
          <p:spPr>
            <a:xfrm flipH="1">
              <a:off x="4368" y="1456"/>
              <a:ext cx="601" cy="412"/>
            </a:xfrm>
            <a:prstGeom prst="straightConnector1">
              <a:avLst/>
            </a:prstGeom>
            <a:noFill/>
            <a:ln cap="flat" cmpd="sng" w="9525">
              <a:solidFill>
                <a:schemeClr val="dk1"/>
              </a:solidFill>
              <a:prstDash val="solid"/>
              <a:round/>
              <a:headEnd len="sm" w="sm" type="none"/>
              <a:tailEnd len="sm" w="sm" type="none"/>
            </a:ln>
          </p:spPr>
        </p:cxnSp>
        <p:grpSp>
          <p:nvGrpSpPr>
            <p:cNvPr id="3913" name="Google Shape;3913;p107"/>
            <p:cNvGrpSpPr/>
            <p:nvPr/>
          </p:nvGrpSpPr>
          <p:grpSpPr>
            <a:xfrm>
              <a:off x="4098" y="1653"/>
              <a:ext cx="534" cy="443"/>
              <a:chOff x="3463" y="1275"/>
              <a:chExt cx="394" cy="329"/>
            </a:xfrm>
          </p:grpSpPr>
          <p:pic>
            <p:nvPicPr>
              <p:cNvPr descr="kw_skype_logo" id="3914" name="Google Shape;3914;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15" name="Google Shape;3915;p107"/>
              <p:cNvPicPr preferRelativeResize="0"/>
              <p:nvPr/>
            </p:nvPicPr>
            <p:blipFill rotWithShape="1">
              <a:blip r:embed="rId4">
                <a:alphaModFix/>
              </a:blip>
              <a:srcRect b="0" l="0" r="0" t="0"/>
              <a:stretch/>
            </p:blipFill>
            <p:spPr>
              <a:xfrm>
                <a:off x="3522" y="1275"/>
                <a:ext cx="280" cy="209"/>
              </a:xfrm>
              <a:prstGeom prst="rect">
                <a:avLst/>
              </a:prstGeom>
              <a:noFill/>
              <a:ln>
                <a:noFill/>
              </a:ln>
            </p:spPr>
          </p:pic>
        </p:grpSp>
        <p:cxnSp>
          <p:nvCxnSpPr>
            <p:cNvPr id="3916" name="Google Shape;3916;p107"/>
            <p:cNvCxnSpPr/>
            <p:nvPr/>
          </p:nvCxnSpPr>
          <p:spPr>
            <a:xfrm flipH="1" rot="10800000">
              <a:off x="3622" y="2775"/>
              <a:ext cx="60" cy="463"/>
            </a:xfrm>
            <a:prstGeom prst="straightConnector1">
              <a:avLst/>
            </a:prstGeom>
            <a:noFill/>
            <a:ln cap="flat" cmpd="sng" w="9525">
              <a:solidFill>
                <a:schemeClr val="dk1"/>
              </a:solidFill>
              <a:prstDash val="solid"/>
              <a:round/>
              <a:headEnd len="sm" w="sm" type="none"/>
              <a:tailEnd len="sm" w="sm" type="none"/>
            </a:ln>
          </p:spPr>
        </p:cxnSp>
        <p:cxnSp>
          <p:nvCxnSpPr>
            <p:cNvPr id="3917" name="Google Shape;3917;p107"/>
            <p:cNvCxnSpPr/>
            <p:nvPr/>
          </p:nvCxnSpPr>
          <p:spPr>
            <a:xfrm>
              <a:off x="3404" y="2180"/>
              <a:ext cx="312" cy="611"/>
            </a:xfrm>
            <a:prstGeom prst="straightConnector1">
              <a:avLst/>
            </a:prstGeom>
            <a:noFill/>
            <a:ln cap="flat" cmpd="sng" w="9525">
              <a:solidFill>
                <a:schemeClr val="dk1"/>
              </a:solidFill>
              <a:prstDash val="solid"/>
              <a:round/>
              <a:headEnd len="sm" w="sm" type="none"/>
              <a:tailEnd len="sm" w="sm" type="none"/>
            </a:ln>
          </p:spPr>
        </p:cxnSp>
        <p:cxnSp>
          <p:nvCxnSpPr>
            <p:cNvPr id="3918" name="Google Shape;3918;p107"/>
            <p:cNvCxnSpPr/>
            <p:nvPr/>
          </p:nvCxnSpPr>
          <p:spPr>
            <a:xfrm>
              <a:off x="3265" y="2555"/>
              <a:ext cx="428" cy="219"/>
            </a:xfrm>
            <a:prstGeom prst="straightConnector1">
              <a:avLst/>
            </a:prstGeom>
            <a:noFill/>
            <a:ln cap="flat" cmpd="sng" w="9525">
              <a:solidFill>
                <a:schemeClr val="dk1"/>
              </a:solidFill>
              <a:prstDash val="solid"/>
              <a:round/>
              <a:headEnd len="sm" w="sm" type="none"/>
              <a:tailEnd len="sm" w="sm" type="none"/>
            </a:ln>
          </p:spPr>
        </p:cxnSp>
        <p:cxnSp>
          <p:nvCxnSpPr>
            <p:cNvPr id="3919" name="Google Shape;3919;p107"/>
            <p:cNvCxnSpPr/>
            <p:nvPr/>
          </p:nvCxnSpPr>
          <p:spPr>
            <a:xfrm flipH="1" rot="10800000">
              <a:off x="3117" y="2784"/>
              <a:ext cx="576" cy="119"/>
            </a:xfrm>
            <a:prstGeom prst="straightConnector1">
              <a:avLst/>
            </a:prstGeom>
            <a:noFill/>
            <a:ln cap="flat" cmpd="sng" w="9525">
              <a:solidFill>
                <a:schemeClr val="dk1"/>
              </a:solidFill>
              <a:prstDash val="solid"/>
              <a:round/>
              <a:headEnd len="sm" w="sm" type="none"/>
              <a:tailEnd len="sm" w="sm" type="none"/>
            </a:ln>
          </p:spPr>
        </p:cxnSp>
        <p:cxnSp>
          <p:nvCxnSpPr>
            <p:cNvPr id="3920" name="Google Shape;3920;p107"/>
            <p:cNvCxnSpPr/>
            <p:nvPr/>
          </p:nvCxnSpPr>
          <p:spPr>
            <a:xfrm flipH="1" rot="10800000">
              <a:off x="3238" y="2817"/>
              <a:ext cx="471" cy="477"/>
            </a:xfrm>
            <a:prstGeom prst="straightConnector1">
              <a:avLst/>
            </a:prstGeom>
            <a:noFill/>
            <a:ln cap="flat" cmpd="sng" w="9525">
              <a:solidFill>
                <a:schemeClr val="dk1"/>
              </a:solidFill>
              <a:prstDash val="solid"/>
              <a:round/>
              <a:headEnd len="sm" w="sm" type="none"/>
              <a:tailEnd len="sm" w="sm" type="none"/>
            </a:ln>
          </p:spPr>
        </p:cxnSp>
        <p:grpSp>
          <p:nvGrpSpPr>
            <p:cNvPr id="3921" name="Google Shape;3921;p107"/>
            <p:cNvGrpSpPr/>
            <p:nvPr/>
          </p:nvGrpSpPr>
          <p:grpSpPr>
            <a:xfrm>
              <a:off x="3125" y="3090"/>
              <a:ext cx="315" cy="303"/>
              <a:chOff x="3463" y="1275"/>
              <a:chExt cx="394" cy="329"/>
            </a:xfrm>
          </p:grpSpPr>
          <p:pic>
            <p:nvPicPr>
              <p:cNvPr descr="kw_skype_logo" id="3922" name="Google Shape;3922;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23" name="Google Shape;3923;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24" name="Google Shape;3924;p107"/>
            <p:cNvGrpSpPr/>
            <p:nvPr/>
          </p:nvGrpSpPr>
          <p:grpSpPr>
            <a:xfrm>
              <a:off x="2992" y="2768"/>
              <a:ext cx="315" cy="303"/>
              <a:chOff x="3463" y="1275"/>
              <a:chExt cx="394" cy="329"/>
            </a:xfrm>
          </p:grpSpPr>
          <p:pic>
            <p:nvPicPr>
              <p:cNvPr descr="kw_skype_logo" id="3925" name="Google Shape;3925;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26" name="Google Shape;3926;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27" name="Google Shape;3927;p107"/>
            <p:cNvGrpSpPr/>
            <p:nvPr/>
          </p:nvGrpSpPr>
          <p:grpSpPr>
            <a:xfrm>
              <a:off x="3508" y="3185"/>
              <a:ext cx="315" cy="303"/>
              <a:chOff x="3463" y="1275"/>
              <a:chExt cx="394" cy="329"/>
            </a:xfrm>
          </p:grpSpPr>
          <p:pic>
            <p:nvPicPr>
              <p:cNvPr descr="kw_skype_logo" id="3928" name="Google Shape;3928;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29" name="Google Shape;3929;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30" name="Google Shape;3930;p107"/>
            <p:cNvGrpSpPr/>
            <p:nvPr/>
          </p:nvGrpSpPr>
          <p:grpSpPr>
            <a:xfrm>
              <a:off x="3263" y="2173"/>
              <a:ext cx="315" cy="303"/>
              <a:chOff x="3463" y="1275"/>
              <a:chExt cx="394" cy="329"/>
            </a:xfrm>
          </p:grpSpPr>
          <p:pic>
            <p:nvPicPr>
              <p:cNvPr descr="kw_skype_logo" id="3931" name="Google Shape;3931;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32" name="Google Shape;3932;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33" name="Google Shape;3933;p107"/>
            <p:cNvGrpSpPr/>
            <p:nvPr/>
          </p:nvGrpSpPr>
          <p:grpSpPr>
            <a:xfrm>
              <a:off x="3018" y="2408"/>
              <a:ext cx="315" cy="303"/>
              <a:chOff x="3463" y="1275"/>
              <a:chExt cx="394" cy="329"/>
            </a:xfrm>
          </p:grpSpPr>
          <p:pic>
            <p:nvPicPr>
              <p:cNvPr descr="kw_skype_logo" id="3934" name="Google Shape;3934;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35" name="Google Shape;3935;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36" name="Google Shape;3936;p107"/>
            <p:cNvGrpSpPr/>
            <p:nvPr/>
          </p:nvGrpSpPr>
          <p:grpSpPr>
            <a:xfrm>
              <a:off x="3439" y="2610"/>
              <a:ext cx="534" cy="443"/>
              <a:chOff x="3463" y="1275"/>
              <a:chExt cx="394" cy="329"/>
            </a:xfrm>
          </p:grpSpPr>
          <p:pic>
            <p:nvPicPr>
              <p:cNvPr descr="kw_skype_logo" id="3937" name="Google Shape;3937;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38" name="Google Shape;3938;p107"/>
              <p:cNvPicPr preferRelativeResize="0"/>
              <p:nvPr/>
            </p:nvPicPr>
            <p:blipFill rotWithShape="1">
              <a:blip r:embed="rId4">
                <a:alphaModFix/>
              </a:blip>
              <a:srcRect b="0" l="0" r="0" t="0"/>
              <a:stretch/>
            </p:blipFill>
            <p:spPr>
              <a:xfrm>
                <a:off x="3522" y="1275"/>
                <a:ext cx="280" cy="209"/>
              </a:xfrm>
              <a:prstGeom prst="rect">
                <a:avLst/>
              </a:prstGeom>
              <a:noFill/>
              <a:ln>
                <a:noFill/>
              </a:ln>
            </p:spPr>
          </p:pic>
        </p:grpSp>
        <p:cxnSp>
          <p:nvCxnSpPr>
            <p:cNvPr id="3939" name="Google Shape;3939;p107"/>
            <p:cNvCxnSpPr/>
            <p:nvPr/>
          </p:nvCxnSpPr>
          <p:spPr>
            <a:xfrm flipH="1">
              <a:off x="3735" y="1903"/>
              <a:ext cx="637" cy="845"/>
            </a:xfrm>
            <a:prstGeom prst="straightConnector1">
              <a:avLst/>
            </a:prstGeom>
            <a:noFill/>
            <a:ln cap="flat" cmpd="sng" w="9525">
              <a:solidFill>
                <a:schemeClr val="dk1"/>
              </a:solidFill>
              <a:prstDash val="solid"/>
              <a:round/>
              <a:headEnd len="sm" w="sm" type="none"/>
              <a:tailEnd len="sm" w="sm" type="none"/>
            </a:ln>
          </p:spPr>
        </p:cxnSp>
        <p:cxnSp>
          <p:nvCxnSpPr>
            <p:cNvPr id="3940" name="Google Shape;3940;p107"/>
            <p:cNvCxnSpPr/>
            <p:nvPr/>
          </p:nvCxnSpPr>
          <p:spPr>
            <a:xfrm>
              <a:off x="4399" y="1806"/>
              <a:ext cx="436" cy="950"/>
            </a:xfrm>
            <a:prstGeom prst="straightConnector1">
              <a:avLst/>
            </a:prstGeom>
            <a:noFill/>
            <a:ln cap="flat" cmpd="sng" w="9525">
              <a:solidFill>
                <a:schemeClr val="dk1"/>
              </a:solidFill>
              <a:prstDash val="solid"/>
              <a:round/>
              <a:headEnd len="sm" w="sm" type="none"/>
              <a:tailEnd len="sm" w="sm" type="none"/>
            </a:ln>
          </p:spPr>
        </p:cxnSp>
        <p:cxnSp>
          <p:nvCxnSpPr>
            <p:cNvPr id="3941" name="Google Shape;3941;p107"/>
            <p:cNvCxnSpPr/>
            <p:nvPr/>
          </p:nvCxnSpPr>
          <p:spPr>
            <a:xfrm>
              <a:off x="3788" y="2730"/>
              <a:ext cx="1072" cy="0"/>
            </a:xfrm>
            <a:prstGeom prst="straightConnector1">
              <a:avLst/>
            </a:prstGeom>
            <a:noFill/>
            <a:ln cap="flat" cmpd="sng" w="9525">
              <a:solidFill>
                <a:schemeClr val="dk1"/>
              </a:solidFill>
              <a:prstDash val="solid"/>
              <a:round/>
              <a:headEnd len="sm" w="sm" type="none"/>
              <a:tailEnd len="sm" w="sm" type="none"/>
            </a:ln>
          </p:spPr>
        </p:cxnSp>
        <p:cxnSp>
          <p:nvCxnSpPr>
            <p:cNvPr id="3942" name="Google Shape;3942;p107"/>
            <p:cNvCxnSpPr/>
            <p:nvPr/>
          </p:nvCxnSpPr>
          <p:spPr>
            <a:xfrm rot="10800000">
              <a:off x="4817" y="2827"/>
              <a:ext cx="53" cy="392"/>
            </a:xfrm>
            <a:prstGeom prst="straightConnector1">
              <a:avLst/>
            </a:prstGeom>
            <a:noFill/>
            <a:ln cap="flat" cmpd="sng" w="9525">
              <a:solidFill>
                <a:schemeClr val="dk1"/>
              </a:solidFill>
              <a:prstDash val="solid"/>
              <a:round/>
              <a:headEnd len="sm" w="sm" type="none"/>
              <a:tailEnd len="sm" w="sm" type="none"/>
            </a:ln>
          </p:spPr>
        </p:cxnSp>
        <p:cxnSp>
          <p:nvCxnSpPr>
            <p:cNvPr id="3943" name="Google Shape;3943;p107"/>
            <p:cNvCxnSpPr/>
            <p:nvPr/>
          </p:nvCxnSpPr>
          <p:spPr>
            <a:xfrm rot="10800000">
              <a:off x="4851" y="2846"/>
              <a:ext cx="489" cy="295"/>
            </a:xfrm>
            <a:prstGeom prst="straightConnector1">
              <a:avLst/>
            </a:prstGeom>
            <a:noFill/>
            <a:ln cap="flat" cmpd="sng" w="9525">
              <a:solidFill>
                <a:schemeClr val="dk1"/>
              </a:solidFill>
              <a:prstDash val="solid"/>
              <a:round/>
              <a:headEnd len="sm" w="sm" type="none"/>
              <a:tailEnd len="sm" w="sm" type="none"/>
            </a:ln>
          </p:spPr>
        </p:cxnSp>
        <p:cxnSp>
          <p:nvCxnSpPr>
            <p:cNvPr id="3944" name="Google Shape;3944;p107"/>
            <p:cNvCxnSpPr/>
            <p:nvPr/>
          </p:nvCxnSpPr>
          <p:spPr>
            <a:xfrm rot="10800000">
              <a:off x="4827" y="2827"/>
              <a:ext cx="637" cy="60"/>
            </a:xfrm>
            <a:prstGeom prst="straightConnector1">
              <a:avLst/>
            </a:prstGeom>
            <a:noFill/>
            <a:ln cap="flat" cmpd="sng" w="9525">
              <a:solidFill>
                <a:schemeClr val="dk1"/>
              </a:solidFill>
              <a:prstDash val="solid"/>
              <a:round/>
              <a:headEnd len="sm" w="sm" type="none"/>
              <a:tailEnd len="sm" w="sm" type="none"/>
            </a:ln>
          </p:spPr>
        </p:cxnSp>
        <p:cxnSp>
          <p:nvCxnSpPr>
            <p:cNvPr id="3945" name="Google Shape;3945;p107"/>
            <p:cNvCxnSpPr/>
            <p:nvPr/>
          </p:nvCxnSpPr>
          <p:spPr>
            <a:xfrm flipH="1">
              <a:off x="4827" y="2232"/>
              <a:ext cx="375" cy="603"/>
            </a:xfrm>
            <a:prstGeom prst="straightConnector1">
              <a:avLst/>
            </a:prstGeom>
            <a:noFill/>
            <a:ln cap="flat" cmpd="sng" w="9525">
              <a:solidFill>
                <a:schemeClr val="dk1"/>
              </a:solidFill>
              <a:prstDash val="solid"/>
              <a:round/>
              <a:headEnd len="sm" w="sm" type="none"/>
              <a:tailEnd len="sm" w="sm" type="none"/>
            </a:ln>
          </p:spPr>
        </p:cxnSp>
        <p:cxnSp>
          <p:nvCxnSpPr>
            <p:cNvPr id="3946" name="Google Shape;3946;p107"/>
            <p:cNvCxnSpPr/>
            <p:nvPr/>
          </p:nvCxnSpPr>
          <p:spPr>
            <a:xfrm flipH="1">
              <a:off x="4843" y="2459"/>
              <a:ext cx="601" cy="412"/>
            </a:xfrm>
            <a:prstGeom prst="straightConnector1">
              <a:avLst/>
            </a:prstGeom>
            <a:noFill/>
            <a:ln cap="flat" cmpd="sng" w="9525">
              <a:solidFill>
                <a:schemeClr val="dk1"/>
              </a:solidFill>
              <a:prstDash val="solid"/>
              <a:round/>
              <a:headEnd len="sm" w="sm" type="none"/>
              <a:tailEnd len="sm" w="sm" type="none"/>
            </a:ln>
          </p:spPr>
        </p:cxnSp>
        <p:grpSp>
          <p:nvGrpSpPr>
            <p:cNvPr id="3947" name="Google Shape;3947;p107"/>
            <p:cNvGrpSpPr/>
            <p:nvPr/>
          </p:nvGrpSpPr>
          <p:grpSpPr>
            <a:xfrm>
              <a:off x="5278" y="2759"/>
              <a:ext cx="315" cy="303"/>
              <a:chOff x="3463" y="1275"/>
              <a:chExt cx="394" cy="329"/>
            </a:xfrm>
          </p:grpSpPr>
          <p:pic>
            <p:nvPicPr>
              <p:cNvPr descr="kw_skype_logo" id="3948" name="Google Shape;3948;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49" name="Google Shape;3949;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50" name="Google Shape;3950;p107"/>
            <p:cNvGrpSpPr/>
            <p:nvPr/>
          </p:nvGrpSpPr>
          <p:grpSpPr>
            <a:xfrm>
              <a:off x="5175" y="3080"/>
              <a:ext cx="315" cy="303"/>
              <a:chOff x="3463" y="1275"/>
              <a:chExt cx="394" cy="329"/>
            </a:xfrm>
          </p:grpSpPr>
          <p:pic>
            <p:nvPicPr>
              <p:cNvPr descr="kw_skype_logo" id="3951" name="Google Shape;3951;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52" name="Google Shape;3952;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53" name="Google Shape;3953;p107"/>
            <p:cNvGrpSpPr/>
            <p:nvPr/>
          </p:nvGrpSpPr>
          <p:grpSpPr>
            <a:xfrm>
              <a:off x="5270" y="2375"/>
              <a:ext cx="315" cy="303"/>
              <a:chOff x="3463" y="1275"/>
              <a:chExt cx="394" cy="329"/>
            </a:xfrm>
          </p:grpSpPr>
          <p:pic>
            <p:nvPicPr>
              <p:cNvPr descr="kw_skype_logo" id="3954" name="Google Shape;3954;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55" name="Google Shape;3955;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56" name="Google Shape;3956;p107"/>
            <p:cNvGrpSpPr/>
            <p:nvPr/>
          </p:nvGrpSpPr>
          <p:grpSpPr>
            <a:xfrm>
              <a:off x="5035" y="2130"/>
              <a:ext cx="315" cy="303"/>
              <a:chOff x="3463" y="1275"/>
              <a:chExt cx="394" cy="329"/>
            </a:xfrm>
          </p:grpSpPr>
          <p:pic>
            <p:nvPicPr>
              <p:cNvPr descr="kw_skype_logo" id="3957" name="Google Shape;3957;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58" name="Google Shape;3958;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59" name="Google Shape;3959;p107"/>
            <p:cNvGrpSpPr/>
            <p:nvPr/>
          </p:nvGrpSpPr>
          <p:grpSpPr>
            <a:xfrm>
              <a:off x="4728" y="3134"/>
              <a:ext cx="315" cy="303"/>
              <a:chOff x="3463" y="1275"/>
              <a:chExt cx="394" cy="329"/>
            </a:xfrm>
          </p:grpSpPr>
          <p:pic>
            <p:nvPicPr>
              <p:cNvPr descr="kw_skype_logo" id="3960" name="Google Shape;3960;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61" name="Google Shape;3961;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62" name="Google Shape;3962;p107"/>
            <p:cNvGrpSpPr/>
            <p:nvPr/>
          </p:nvGrpSpPr>
          <p:grpSpPr>
            <a:xfrm>
              <a:off x="4573" y="2654"/>
              <a:ext cx="534" cy="443"/>
              <a:chOff x="3463" y="1275"/>
              <a:chExt cx="394" cy="329"/>
            </a:xfrm>
          </p:grpSpPr>
          <p:pic>
            <p:nvPicPr>
              <p:cNvPr descr="kw_skype_logo" id="3963" name="Google Shape;3963;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64" name="Google Shape;3964;p107"/>
              <p:cNvPicPr preferRelativeResize="0"/>
              <p:nvPr/>
            </p:nvPicPr>
            <p:blipFill rotWithShape="1">
              <a:blip r:embed="rId4">
                <a:alphaModFix/>
              </a:blip>
              <a:srcRect b="0" l="0" r="0" t="0"/>
              <a:stretch/>
            </p:blipFill>
            <p:spPr>
              <a:xfrm>
                <a:off x="3522" y="1275"/>
                <a:ext cx="280" cy="209"/>
              </a:xfrm>
              <a:prstGeom prst="rect">
                <a:avLst/>
              </a:prstGeom>
              <a:noFill/>
              <a:ln>
                <a:noFill/>
              </a:ln>
            </p:spPr>
          </p:pic>
        </p:grpSp>
        <p:grpSp>
          <p:nvGrpSpPr>
            <p:cNvPr id="3965" name="Google Shape;3965;p107"/>
            <p:cNvGrpSpPr/>
            <p:nvPr/>
          </p:nvGrpSpPr>
          <p:grpSpPr>
            <a:xfrm>
              <a:off x="3696" y="1373"/>
              <a:ext cx="315" cy="303"/>
              <a:chOff x="3463" y="1275"/>
              <a:chExt cx="394" cy="329"/>
            </a:xfrm>
          </p:grpSpPr>
          <p:pic>
            <p:nvPicPr>
              <p:cNvPr descr="kw_skype_logo" id="3966" name="Google Shape;3966;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67" name="Google Shape;3967;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68" name="Google Shape;3968;p107"/>
            <p:cNvGrpSpPr/>
            <p:nvPr/>
          </p:nvGrpSpPr>
          <p:grpSpPr>
            <a:xfrm>
              <a:off x="4218" y="1085"/>
              <a:ext cx="315" cy="303"/>
              <a:chOff x="3463" y="1275"/>
              <a:chExt cx="394" cy="329"/>
            </a:xfrm>
          </p:grpSpPr>
          <p:pic>
            <p:nvPicPr>
              <p:cNvPr descr="kw_skype_logo" id="3969" name="Google Shape;3969;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70" name="Google Shape;3970;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71" name="Google Shape;3971;p107"/>
            <p:cNvGrpSpPr/>
            <p:nvPr/>
          </p:nvGrpSpPr>
          <p:grpSpPr>
            <a:xfrm>
              <a:off x="3888" y="1146"/>
              <a:ext cx="315" cy="303"/>
              <a:chOff x="3463" y="1275"/>
              <a:chExt cx="394" cy="329"/>
            </a:xfrm>
          </p:grpSpPr>
          <p:pic>
            <p:nvPicPr>
              <p:cNvPr descr="kw_skype_logo" id="3972" name="Google Shape;3972;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73" name="Google Shape;3973;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grpSp>
          <p:nvGrpSpPr>
            <p:cNvPr id="3974" name="Google Shape;3974;p107"/>
            <p:cNvGrpSpPr/>
            <p:nvPr/>
          </p:nvGrpSpPr>
          <p:grpSpPr>
            <a:xfrm>
              <a:off x="4795" y="1373"/>
              <a:ext cx="315" cy="303"/>
              <a:chOff x="3463" y="1275"/>
              <a:chExt cx="394" cy="329"/>
            </a:xfrm>
          </p:grpSpPr>
          <p:pic>
            <p:nvPicPr>
              <p:cNvPr descr="kw_skype_logo" id="3975" name="Google Shape;3975;p107"/>
              <p:cNvPicPr preferRelativeResize="0"/>
              <p:nvPr/>
            </p:nvPicPr>
            <p:blipFill rotWithShape="1">
              <a:blip r:embed="rId3">
                <a:alphaModFix/>
              </a:blip>
              <a:srcRect b="0" l="0" r="0" t="0"/>
              <a:stretch/>
            </p:blipFill>
            <p:spPr>
              <a:xfrm>
                <a:off x="3463" y="1427"/>
                <a:ext cx="394" cy="177"/>
              </a:xfrm>
              <a:prstGeom prst="rect">
                <a:avLst/>
              </a:prstGeom>
              <a:noFill/>
              <a:ln>
                <a:noFill/>
              </a:ln>
            </p:spPr>
          </p:pic>
          <p:pic>
            <p:nvPicPr>
              <p:cNvPr id="3976" name="Google Shape;3976;p107"/>
              <p:cNvPicPr preferRelativeResize="0"/>
              <p:nvPr/>
            </p:nvPicPr>
            <p:blipFill rotWithShape="1">
              <a:blip r:embed="rId5">
                <a:alphaModFix/>
              </a:blip>
              <a:srcRect b="0" l="0" r="0" t="0"/>
              <a:stretch/>
            </p:blipFill>
            <p:spPr>
              <a:xfrm>
                <a:off x="3522" y="1275"/>
                <a:ext cx="280" cy="209"/>
              </a:xfrm>
              <a:prstGeom prst="rect">
                <a:avLst/>
              </a:prstGeom>
              <a:noFill/>
              <a:ln>
                <a:noFill/>
              </a:ln>
            </p:spPr>
          </p:pic>
        </p:grpSp>
        <p:sp>
          <p:nvSpPr>
            <p:cNvPr id="3977" name="Google Shape;3977;p107"/>
            <p:cNvSpPr/>
            <p:nvPr/>
          </p:nvSpPr>
          <p:spPr>
            <a:xfrm>
              <a:off x="3693" y="1227"/>
              <a:ext cx="1596" cy="2007"/>
            </a:xfrm>
            <a:custGeom>
              <a:rect b="b" l="l" r="r" t="t"/>
              <a:pathLst>
                <a:path extrusionOk="0" h="120000" w="120000">
                  <a:moveTo>
                    <a:pt x="55378" y="0"/>
                  </a:moveTo>
                  <a:cubicBezTo>
                    <a:pt x="87689" y="19362"/>
                    <a:pt x="120000" y="38725"/>
                    <a:pt x="110757" y="58745"/>
                  </a:cubicBezTo>
                  <a:cubicBezTo>
                    <a:pt x="101515" y="78764"/>
                    <a:pt x="50720" y="99382"/>
                    <a:pt x="0" y="120000"/>
                  </a:cubicBez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978" name="Google Shape;3978;p107"/>
            <p:cNvSpPr/>
            <p:nvPr/>
          </p:nvSpPr>
          <p:spPr>
            <a:xfrm>
              <a:off x="3684" y="1202"/>
              <a:ext cx="1614" cy="2075"/>
            </a:xfrm>
            <a:custGeom>
              <a:rect b="b" l="l" r="r" t="t"/>
              <a:pathLst>
                <a:path extrusionOk="0" h="120000" w="120000">
                  <a:moveTo>
                    <a:pt x="55356" y="0"/>
                  </a:moveTo>
                  <a:cubicBezTo>
                    <a:pt x="87678" y="19373"/>
                    <a:pt x="120000" y="38746"/>
                    <a:pt x="110786" y="58756"/>
                  </a:cubicBezTo>
                  <a:cubicBezTo>
                    <a:pt x="101572" y="78766"/>
                    <a:pt x="18575" y="109821"/>
                    <a:pt x="0" y="120000"/>
                  </a:cubicBez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3979" name="Google Shape;3979;p107"/>
            <p:cNvSpPr/>
            <p:nvPr/>
          </p:nvSpPr>
          <p:spPr>
            <a:xfrm>
              <a:off x="3693" y="1202"/>
              <a:ext cx="1600" cy="2057"/>
            </a:xfrm>
            <a:custGeom>
              <a:rect b="b" l="l" r="r" t="t"/>
              <a:pathLst>
                <a:path extrusionOk="0" h="120000" w="120000">
                  <a:moveTo>
                    <a:pt x="56550" y="0"/>
                  </a:moveTo>
                  <a:cubicBezTo>
                    <a:pt x="88275" y="18600"/>
                    <a:pt x="120000" y="37259"/>
                    <a:pt x="110550" y="57259"/>
                  </a:cubicBezTo>
                  <a:cubicBezTo>
                    <a:pt x="101100" y="77259"/>
                    <a:pt x="50550" y="98600"/>
                    <a:pt x="0" y="120000"/>
                  </a:cubicBez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cxnSp>
          <p:nvCxnSpPr>
            <p:cNvPr id="3980" name="Google Shape;3980;p107"/>
            <p:cNvCxnSpPr/>
            <p:nvPr/>
          </p:nvCxnSpPr>
          <p:spPr>
            <a:xfrm flipH="1">
              <a:off x="3736" y="1515"/>
              <a:ext cx="126" cy="1169"/>
            </a:xfrm>
            <a:prstGeom prst="straightConnector1">
              <a:avLst/>
            </a:prstGeom>
            <a:noFill/>
            <a:ln>
              <a:noFill/>
            </a:ln>
          </p:spPr>
        </p:cxnSp>
        <p:sp>
          <p:nvSpPr>
            <p:cNvPr id="3981" name="Google Shape;3981;p107"/>
            <p:cNvSpPr/>
            <p:nvPr/>
          </p:nvSpPr>
          <p:spPr>
            <a:xfrm>
              <a:off x="3718" y="1202"/>
              <a:ext cx="1577" cy="2067"/>
            </a:xfrm>
            <a:custGeom>
              <a:rect b="b" l="l" r="r" t="t"/>
              <a:pathLst>
                <a:path extrusionOk="0" h="120000" w="120000">
                  <a:moveTo>
                    <a:pt x="54787" y="0"/>
                  </a:moveTo>
                  <a:cubicBezTo>
                    <a:pt x="87355" y="18984"/>
                    <a:pt x="120000" y="38026"/>
                    <a:pt x="110868" y="57997"/>
                  </a:cubicBezTo>
                  <a:cubicBezTo>
                    <a:pt x="101737" y="77968"/>
                    <a:pt x="18947" y="109840"/>
                    <a:pt x="0" y="120000"/>
                  </a:cubicBezTo>
                </a:path>
              </a:pathLst>
            </a:cu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omic Sans MS"/>
                <a:ea typeface="Comic Sans MS"/>
                <a:cs typeface="Comic Sans MS"/>
                <a:sym typeface="Comic Sans MS"/>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5" name="Shape 3985"/>
        <p:cNvGrpSpPr/>
        <p:nvPr/>
      </p:nvGrpSpPr>
      <p:grpSpPr>
        <a:xfrm>
          <a:off x="0" y="0"/>
          <a:ext cx="0" cy="0"/>
          <a:chOff x="0" y="0"/>
          <a:chExt cx="0" cy="0"/>
        </a:xfrm>
      </p:grpSpPr>
      <p:sp>
        <p:nvSpPr>
          <p:cNvPr id="3986" name="Google Shape;3986;p10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3987" name="Google Shape;3987;p10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3988" name="Google Shape;3988;p10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Comic Sans MS"/>
              <a:buNone/>
            </a:pPr>
            <a:r>
              <a:rPr b="0" i="0" lang="en-US" sz="4000" u="sng" cap="none" strike="noStrike">
                <a:solidFill>
                  <a:schemeClr val="accent2"/>
                </a:solidFill>
                <a:latin typeface="Comic Sans MS"/>
                <a:ea typeface="Comic Sans MS"/>
                <a:cs typeface="Comic Sans MS"/>
                <a:sym typeface="Comic Sans MS"/>
              </a:rPr>
              <a:t>Chapter 2: Summary</a:t>
            </a:r>
            <a:endParaRPr/>
          </a:p>
        </p:txBody>
      </p:sp>
      <p:sp>
        <p:nvSpPr>
          <p:cNvPr id="3989" name="Google Shape;3989;p108"/>
          <p:cNvSpPr txBox="1"/>
          <p:nvPr>
            <p:ph idx="1" type="body"/>
          </p:nvPr>
        </p:nvSpPr>
        <p:spPr>
          <a:xfrm>
            <a:off x="495300" y="2162175"/>
            <a:ext cx="3809999" cy="36766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typical request/reply message exchange: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client requests info or service</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server responds with data, status code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message formats:</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headers: fields giving info about data</a:t>
            </a:r>
            <a:endParaRPr/>
          </a:p>
          <a:p>
            <a:pPr indent="-285750" lvl="1" marL="742950" marR="0" rtl="0" algn="l">
              <a:lnSpc>
                <a:spcPct val="100000"/>
              </a:lnSpc>
              <a:spcBef>
                <a:spcPts val="400"/>
              </a:spcBef>
              <a:spcAft>
                <a:spcPts val="0"/>
              </a:spcAft>
              <a:buClr>
                <a:schemeClr val="accent2"/>
              </a:buClr>
              <a:buSzPts val="1500"/>
              <a:buFont typeface="Noto Sans Symbols"/>
              <a:buChar char="❖"/>
            </a:pPr>
            <a:r>
              <a:rPr b="0" i="0" lang="en-US" sz="2000" u="none" cap="none" strike="noStrike">
                <a:solidFill>
                  <a:schemeClr val="dk1"/>
                </a:solidFill>
                <a:latin typeface="Comic Sans MS"/>
                <a:ea typeface="Comic Sans MS"/>
                <a:cs typeface="Comic Sans MS"/>
                <a:sym typeface="Comic Sans MS"/>
              </a:rPr>
              <a:t>data: info being communicated</a:t>
            </a:r>
            <a:endParaRPr/>
          </a:p>
        </p:txBody>
      </p:sp>
      <p:sp>
        <p:nvSpPr>
          <p:cNvPr id="3990" name="Google Shape;3990;p108"/>
          <p:cNvSpPr txBox="1"/>
          <p:nvPr>
            <p:ph idx="2" type="body"/>
          </p:nvPr>
        </p:nvSpPr>
        <p:spPr>
          <a:xfrm>
            <a:off x="552450" y="1390650"/>
            <a:ext cx="7581899" cy="676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Arial"/>
              <a:buNone/>
            </a:pPr>
            <a:r>
              <a:rPr b="0" i="0" lang="en-US" sz="2800" u="sng" cap="none" strike="noStrike">
                <a:solidFill>
                  <a:srgbClr val="FF0000"/>
                </a:solidFill>
                <a:latin typeface="Comic Sans MS"/>
                <a:ea typeface="Comic Sans MS"/>
                <a:cs typeface="Comic Sans MS"/>
                <a:sym typeface="Comic Sans MS"/>
              </a:rPr>
              <a:t>Most importantly:</a:t>
            </a:r>
            <a:r>
              <a:rPr b="0" i="0" lang="en-US" sz="2800" u="none" cap="none" strike="noStrike">
                <a:solidFill>
                  <a:srgbClr val="FF0000"/>
                </a:solidFill>
                <a:latin typeface="Comic Sans MS"/>
                <a:ea typeface="Comic Sans MS"/>
                <a:cs typeface="Comic Sans MS"/>
                <a:sym typeface="Comic Sans MS"/>
              </a:rPr>
              <a:t> learned about </a:t>
            </a:r>
            <a:r>
              <a:rPr b="0" i="1" lang="en-US" sz="2800" u="none" cap="none" strike="noStrike">
                <a:solidFill>
                  <a:srgbClr val="FF0000"/>
                </a:solidFill>
                <a:latin typeface="Comic Sans MS"/>
                <a:ea typeface="Comic Sans MS"/>
                <a:cs typeface="Comic Sans MS"/>
                <a:sym typeface="Comic Sans MS"/>
              </a:rPr>
              <a:t>protocols</a:t>
            </a:r>
            <a:endParaRPr/>
          </a:p>
        </p:txBody>
      </p:sp>
      <p:sp>
        <p:nvSpPr>
          <p:cNvPr id="3991" name="Google Shape;3991;p108"/>
          <p:cNvSpPr/>
          <p:nvPr/>
        </p:nvSpPr>
        <p:spPr>
          <a:xfrm>
            <a:off x="4603750" y="2187575"/>
            <a:ext cx="3962399" cy="36766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omic Sans MS"/>
              <a:buNone/>
            </a:pPr>
            <a:r>
              <a:rPr b="0" i="1" lang="en-US" sz="2400" u="none" cap="none" strike="noStrike">
                <a:solidFill>
                  <a:srgbClr val="FF3300"/>
                </a:solidFill>
                <a:latin typeface="Comic Sans MS"/>
                <a:ea typeface="Comic Sans MS"/>
                <a:cs typeface="Comic Sans MS"/>
                <a:sym typeface="Comic Sans MS"/>
              </a:rPr>
              <a:t>Important themes: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control vs. data msgs</a:t>
            </a:r>
            <a:endParaRPr/>
          </a:p>
          <a:p>
            <a:pPr indent="-285750" lvl="1" marL="742950"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in-band, out-of-band</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centralized vs. decentralized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stateless vs. stateful</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reliable vs. unreliable msg transfer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Comic Sans MS"/>
                <a:ea typeface="Comic Sans MS"/>
                <a:cs typeface="Comic Sans MS"/>
                <a:sym typeface="Comic Sans MS"/>
              </a:rPr>
              <a:t>“complexity at network edge”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7C5AFD467434EB82B0A660486A11F" ma:contentTypeVersion="3" ma:contentTypeDescription="Create a new document." ma:contentTypeScope="" ma:versionID="205b144d1e42ec2acee931500d9eb961">
  <xsd:schema xmlns:xsd="http://www.w3.org/2001/XMLSchema" xmlns:xs="http://www.w3.org/2001/XMLSchema" xmlns:p="http://schemas.microsoft.com/office/2006/metadata/properties" xmlns:ns2="4fd58d95-3978-4fba-86af-f665a90492d2" targetNamespace="http://schemas.microsoft.com/office/2006/metadata/properties" ma:root="true" ma:fieldsID="e41d6ef29a5f11c91ca5e54e202f88ca" ns2:_="">
    <xsd:import namespace="4fd58d95-3978-4fba-86af-f665a90492d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d58d95-3978-4fba-86af-f665a90492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A5436B-44D4-445D-9C6E-C98171FBECDA}"/>
</file>

<file path=customXml/itemProps2.xml><?xml version="1.0" encoding="utf-8"?>
<ds:datastoreItem xmlns:ds="http://schemas.openxmlformats.org/officeDocument/2006/customXml" ds:itemID="{9249B8D7-46C4-464F-9D91-65C86943D904}"/>
</file>

<file path=customXml/itemProps3.xml><?xml version="1.0" encoding="utf-8"?>
<ds:datastoreItem xmlns:ds="http://schemas.openxmlformats.org/officeDocument/2006/customXml" ds:itemID="{72AA9623-C1E4-4BC3-9E67-0C380B26C5E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0x0101003227C5AFD467434EB82B0A660486A11F</vt:lpwstr>
  </property>
</Properties>
</file>