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77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795C1-7055-4608-8D07-0BFFA071E3A6}" v="2" dt="2020-10-28T04:54:53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 Cheng" userId="S::cheng7@cooper.edu::d046fddb-808d-4adf-9577-fd3b3466bb59" providerId="AD" clId="Web-{A5F795C1-7055-4608-8D07-0BFFA071E3A6}"/>
    <pc:docChg chg="modSld">
      <pc:chgData name="Min Cheng" userId="S::cheng7@cooper.edu::d046fddb-808d-4adf-9577-fd3b3466bb59" providerId="AD" clId="Web-{A5F795C1-7055-4608-8D07-0BFFA071E3A6}" dt="2020-10-28T04:54:53.234" v="1" actId="14100"/>
      <pc:docMkLst>
        <pc:docMk/>
      </pc:docMkLst>
      <pc:sldChg chg="modSp">
        <pc:chgData name="Min Cheng" userId="S::cheng7@cooper.edu::d046fddb-808d-4adf-9577-fd3b3466bb59" providerId="AD" clId="Web-{A5F795C1-7055-4608-8D07-0BFFA071E3A6}" dt="2020-10-28T04:54:53.234" v="1" actId="14100"/>
        <pc:sldMkLst>
          <pc:docMk/>
          <pc:sldMk cId="2657281989" sldId="265"/>
        </pc:sldMkLst>
        <pc:picChg chg="mod">
          <ac:chgData name="Min Cheng" userId="S::cheng7@cooper.edu::d046fddb-808d-4adf-9577-fd3b3466bb59" providerId="AD" clId="Web-{A5F795C1-7055-4608-8D07-0BFFA071E3A6}" dt="2020-10-28T04:54:53.234" v="1" actId="14100"/>
          <ac:picMkLst>
            <pc:docMk/>
            <pc:sldMk cId="2657281989" sldId="265"/>
            <ac:picMk id="5" creationId="{5BC3BE5E-422C-401A-AFBF-E24801EF4F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F3B9-BFF4-43E5-8D5D-74E00A408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B28E7-3213-43A2-ABF6-349788FE4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8DA2-F3EA-47BC-B729-49888336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57D-2F57-4DE5-9ADD-4E8092F23F9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9FB3-29AD-4E47-844E-B7C832C8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118B1-7FBC-4BBA-A768-67C53E3C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586A-2B03-4323-8046-B4CD5EF5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9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22B2-540F-4205-9531-A009C501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2FAC4-8C57-4AD0-BCA7-D37903DDD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F5AC-CB70-46AD-B600-25B0C5A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57D-2F57-4DE5-9ADD-4E8092F23F9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98C8-A5D7-4BC0-947F-9734E0B1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7D18-BFED-4DC8-9EDA-94886CCF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586A-2B03-4323-8046-B4CD5EF5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7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C2C10-475C-48D0-941C-29BC7DCE0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7EC42-0583-4225-A460-E1658E0FC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DB79-D595-45A2-8A81-1C9F2A52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57D-2F57-4DE5-9ADD-4E8092F23F9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7289D-2DCB-461E-BEFD-48829DB5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C179-EEEA-4090-8D1D-337DB191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586A-2B03-4323-8046-B4CD5EF5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95BE-86DB-4112-BDCB-5A02A53D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9640F-F50C-45B2-8A72-7A38669D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4675-8C64-4810-B0FE-01D66C5F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57D-2F57-4DE5-9ADD-4E8092F23F9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A17B-0E38-47A2-993A-54EF7013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F1433-890C-4E5F-87A6-1E602913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586A-2B03-4323-8046-B4CD5EF5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6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0A08-AF51-4F06-998A-9660C01C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57386-23F6-48DC-B04D-6329A4F32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99191-4B52-487E-8E66-088E1721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57D-2F57-4DE5-9ADD-4E8092F23F9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7E4E8-2E88-4DC1-A878-6DF79002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938F-EF98-4268-8C2C-9FB0449C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586A-2B03-4323-8046-B4CD5EF5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2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935C-115B-4C44-8FE6-08613D81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2DF6-6592-4300-92CF-67BA291D6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B1DE7-9A19-4A32-9AE7-07005AC4F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2AFC0-DF28-4DB3-9FA6-AEF49F55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57D-2F57-4DE5-9ADD-4E8092F23F9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E3665-3EFB-4894-A231-09084D3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BF6E4-4239-4301-B17A-A8A125A3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586A-2B03-4323-8046-B4CD5EF5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D866-3FC9-4900-80ED-21C769A7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3751-5784-4197-BCB1-AD6813A54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6120D-3C3E-487B-AD60-955971D4D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93703-6A7D-405C-B895-3C747111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8F644-B8A3-41D8-BA8E-7BD033454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22DC2-5615-47BC-9472-7A1C3AB3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57D-2F57-4DE5-9ADD-4E8092F23F9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6A87C-377F-4A64-BDE0-AB163202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00868-4FD4-4C65-A423-20612BD1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586A-2B03-4323-8046-B4CD5EF5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2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5BE2-F42E-4BE1-90F9-85AE5C0C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18ADE-FFC6-4A64-A4EC-752865A1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57D-2F57-4DE5-9ADD-4E8092F23F9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D3A2B-C4A8-44FE-B1D6-A87B7E10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0890F-D2D2-4263-B080-054D3C6A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586A-2B03-4323-8046-B4CD5EF5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3163A-9481-44B9-A255-00E0BF75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57D-2F57-4DE5-9ADD-4E8092F23F9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AAF47-7F28-44AE-B39C-4C34F9E7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41E18-BFAF-48EC-AC74-98B46745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586A-2B03-4323-8046-B4CD5EF5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6A15-D9DB-474B-980F-DD3A9360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1A02-E451-40B0-8B5E-191953DB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2DA32-D040-418E-8FA7-B6F96CC11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D338E-6143-4DF3-A9DA-3A5BBA1A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57D-2F57-4DE5-9ADD-4E8092F23F9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D9213-C40B-4A67-BAF2-D3AE63B5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B1EFB-2036-4415-8688-4238C26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586A-2B03-4323-8046-B4CD5EF5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3ED3-F8D5-47AE-952D-73CB0064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86AEB-215A-48A8-A9C9-C39C09504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1BB0C-2843-4AA3-927D-ED8AC1BFB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8B9A0-CAD1-4977-B3B5-561CE985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E57D-2F57-4DE5-9ADD-4E8092F23F9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14882-BAC9-4A34-AE10-5D014307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FA254-5C31-4811-AEA4-234BC408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586A-2B03-4323-8046-B4CD5EF5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BD671-9996-405B-A27F-EC9C3404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18AE2-E1E4-4F77-91B9-8A1165ED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AD6EA-42F4-46F3-8A09-39B4457D1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AE57D-2F57-4DE5-9ADD-4E8092F23F9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DC655-9934-4232-AE67-4F70824C4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02AD6-A171-4075-AE60-4CA871209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586A-2B03-4323-8046-B4CD5EF5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7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F6CA-ABFF-4035-BC7E-0C6E4BD4B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ECE264: Data Structures and Algorithms II (DSA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3D3CB-7094-414E-914D-3CAF740BD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Program #2 Sample Run Explained</a:t>
            </a:r>
          </a:p>
        </p:txBody>
      </p:sp>
    </p:spTree>
    <p:extLst>
      <p:ext uri="{BB962C8B-B14F-4D97-AF65-F5344CB8AC3E}">
        <p14:creationId xmlns:p14="http://schemas.microsoft.com/office/powerpoint/2010/main" val="309613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deleteMin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3BE5E-422C-401A-AFBF-E24801EF4F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2761" y="1825625"/>
            <a:ext cx="3250594" cy="27650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4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'deleteMin' returned: 0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Deleted item with string id "string four" and key 5</a:t>
            </a:r>
          </a:p>
        </p:txBody>
      </p:sp>
    </p:spTree>
    <p:extLst>
      <p:ext uri="{BB962C8B-B14F-4D97-AF65-F5344CB8AC3E}">
        <p14:creationId xmlns:p14="http://schemas.microsoft.com/office/powerpoint/2010/main" val="265728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string four (4)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3BE5E-422C-401A-AFBF-E24801EF4F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2761" y="1825625"/>
            <a:ext cx="3250594" cy="27650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3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id string (to delete): string four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'delete' returned: 1</a:t>
            </a:r>
          </a:p>
        </p:txBody>
      </p:sp>
    </p:spTree>
    <p:extLst>
      <p:ext uri="{BB962C8B-B14F-4D97-AF65-F5344CB8AC3E}">
        <p14:creationId xmlns:p14="http://schemas.microsoft.com/office/powerpoint/2010/main" val="206777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deleteMin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9E1BC-5BC3-4395-A69B-4AE36BCB1E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32363" y="1825625"/>
            <a:ext cx="2119132" cy="2411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4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'deleteMin' returned: 0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Deleted item with string id "string six" and key 20</a:t>
            </a:r>
          </a:p>
        </p:txBody>
      </p:sp>
    </p:spTree>
    <p:extLst>
      <p:ext uri="{BB962C8B-B14F-4D97-AF65-F5344CB8AC3E}">
        <p14:creationId xmlns:p14="http://schemas.microsoft.com/office/powerpoint/2010/main" val="19908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key string one (1), value 50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4A9E1C-292E-41F9-AE2E-5D48D47FD0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3047" y="1892447"/>
            <a:ext cx="2617069" cy="25063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2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id string (to change its key): string one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associated integer key: 50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setKey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 returned: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5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string two 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514AC-346D-48FB-B5C5-144A4808B1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25654" y="1825625"/>
            <a:ext cx="1795548" cy="238061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3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id string (to delete): string two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'delete' returned: 0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Deleted item with string id "string two" and key 55</a:t>
            </a:r>
          </a:p>
        </p:txBody>
      </p:sp>
    </p:spTree>
    <p:extLst>
      <p:ext uri="{BB962C8B-B14F-4D97-AF65-F5344CB8AC3E}">
        <p14:creationId xmlns:p14="http://schemas.microsoft.com/office/powerpoint/2010/main" val="124353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deleteMin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4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'deleteMin' returned: 0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Deleted item with string id "string three" and key 45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9ABD7-ACBB-4374-BBE8-7ACD6E82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09" y="1825625"/>
            <a:ext cx="2200814" cy="17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3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deleteMin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A5888-917D-403D-B531-368E593EF7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10049" y="1969873"/>
            <a:ext cx="1617892" cy="159401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4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'deleteMin' returned: 0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Deleted item with string id "string one" and key 50</a:t>
            </a:r>
          </a:p>
        </p:txBody>
      </p:sp>
    </p:spTree>
    <p:extLst>
      <p:ext uri="{BB962C8B-B14F-4D97-AF65-F5344CB8AC3E}">
        <p14:creationId xmlns:p14="http://schemas.microsoft.com/office/powerpoint/2010/main" val="353250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key string five (5), value 60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8FD1E-E9A9-4A9F-B41B-1CE985EE55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72244" y="1924099"/>
            <a:ext cx="1313492" cy="167115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2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id string (to change its key): string five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associated integer key: 60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setKey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 returned: 0</a:t>
            </a:r>
          </a:p>
        </p:txBody>
      </p:sp>
    </p:spTree>
    <p:extLst>
      <p:ext uri="{BB962C8B-B14F-4D97-AF65-F5344CB8AC3E}">
        <p14:creationId xmlns:p14="http://schemas.microsoft.com/office/powerpoint/2010/main" val="283804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deleteMin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E5E02-7709-4FC4-9C36-E3D9F66EB7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6333" y="1825625"/>
            <a:ext cx="948725" cy="103603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4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'deleteMin' returned: 0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Deleted item with string id "string five" and key 60</a:t>
            </a:r>
          </a:p>
        </p:txBody>
      </p:sp>
    </p:spTree>
    <p:extLst>
      <p:ext uri="{BB962C8B-B14F-4D97-AF65-F5344CB8AC3E}">
        <p14:creationId xmlns:p14="http://schemas.microsoft.com/office/powerpoint/2010/main" val="415249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deleteMin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4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'deleteMin' returned: 0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Deleted item with string id "string seven" and key 70</a:t>
            </a:r>
          </a:p>
        </p:txBody>
      </p:sp>
    </p:spTree>
    <p:extLst>
      <p:ext uri="{BB962C8B-B14F-4D97-AF65-F5344CB8AC3E}">
        <p14:creationId xmlns:p14="http://schemas.microsoft.com/office/powerpoint/2010/main" val="333200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BA90B0-E8C8-4B47-8232-40EAF44C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string one (1), value 35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2A9E66B-65FE-42A0-BCC2-12CE7C8792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8555" y="1690688"/>
            <a:ext cx="1734445" cy="132556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427787-10E0-4210-8983-E5BFE3AB0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./useHeap.exe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Choose a capacity for the binary heap: 500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an id string (to insert): string one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an associated integer key: 35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to 'insert' returned: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7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deleteMin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4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'deleteMin' returned: 1</a:t>
            </a:r>
          </a:p>
        </p:txBody>
      </p:sp>
    </p:spTree>
    <p:extLst>
      <p:ext uri="{BB962C8B-B14F-4D97-AF65-F5344CB8AC3E}">
        <p14:creationId xmlns:p14="http://schemas.microsoft.com/office/powerpoint/2010/main" val="33916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5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Goodbye!</a:t>
            </a:r>
          </a:p>
        </p:txBody>
      </p:sp>
    </p:spTree>
    <p:extLst>
      <p:ext uri="{BB962C8B-B14F-4D97-AF65-F5344CB8AC3E}">
        <p14:creationId xmlns:p14="http://schemas.microsoft.com/office/powerpoint/2010/main" val="51186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string two (2), value 55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1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id string (to insert): string two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associated integer key: 55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'insert' returned: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EB8F1-3078-4BA0-BFF3-6DD1AD1D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92" y="1690688"/>
            <a:ext cx="1932176" cy="221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2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string three (3), value 45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216F7D-07CD-4930-AD6F-7FC280D688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6647" y="1825625"/>
            <a:ext cx="1958154" cy="18316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1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id string (to insert): string three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associated integer key: 45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'insert' returned: 0</a:t>
            </a:r>
          </a:p>
        </p:txBody>
      </p:sp>
    </p:spTree>
    <p:extLst>
      <p:ext uri="{BB962C8B-B14F-4D97-AF65-F5344CB8AC3E}">
        <p14:creationId xmlns:p14="http://schemas.microsoft.com/office/powerpoint/2010/main" val="219361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string four (4), value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2904C9-F8F3-4582-B585-C6386FB2E0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5733" y="1825624"/>
            <a:ext cx="2373275" cy="239386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1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id string (to insert): string four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associated integer key: 5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'insert' returned: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0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string two (2), value 10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1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id string (to insert): string two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associated integer key: 10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'insert' returned: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DDE34-6D52-4BAA-A376-DED6FF23CB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7781" y="1825625"/>
            <a:ext cx="237021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8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string five (5), value 80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C0812-4445-4330-B10B-95DD50626B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9930" y="1825625"/>
            <a:ext cx="2222603" cy="242509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1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id string (to insert): string five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associated integer key: 80</a:t>
            </a:r>
          </a:p>
          <a:p>
            <a:pPr marL="0" indent="0"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'insert' returned: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string six (6), value 20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1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id string (to insert): string six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associated integer key: 20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'insert' returned: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9B4E4-DEB0-48AD-8C89-941113078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73" y="1984844"/>
            <a:ext cx="3065321" cy="25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5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953-5D0A-4D1B-BD87-507B752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string seven (7), value 70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B41AF-D3BA-4D58-8404-128F803BD6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44931" y="1924099"/>
            <a:ext cx="3038940" cy="278967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2C74-1CE4-4A04-86A0-0663C5F90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1 - Insert a new item into the binary heap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2 - Set the key of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3 - Delete a specified item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4 - Perform a deleteMin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5 - Quit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1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id string (to insert): string seven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associated integer key: 70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 to 'insert' returned: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0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A9214695EB2345A336DEEEF2EDF244" ma:contentTypeVersion="4" ma:contentTypeDescription="Create a new document." ma:contentTypeScope="" ma:versionID="3e7e5de910b9cbd95c2dc86268911f29">
  <xsd:schema xmlns:xsd="http://www.w3.org/2001/XMLSchema" xmlns:xs="http://www.w3.org/2001/XMLSchema" xmlns:p="http://schemas.microsoft.com/office/2006/metadata/properties" xmlns:ns2="434ba90f-d860-4500-8809-a4bfdd06ff03" targetNamespace="http://schemas.microsoft.com/office/2006/metadata/properties" ma:root="true" ma:fieldsID="d8853d2f9f0a1fe49dc2b0f736c496d8" ns2:_="">
    <xsd:import namespace="434ba90f-d860-4500-8809-a4bfdd06ff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ba90f-d860-4500-8809-a4bfdd06f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FF7E00-9C65-47ED-AE3F-3655E3904A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3768106-A940-4F2D-A4CF-BFF7FA1BFA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F9CA8E-6047-4B23-B5F7-1015DE533E90}"/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1353</Words>
  <Application>Microsoft Office PowerPoint</Application>
  <PresentationFormat>Widescreen</PresentationFormat>
  <Paragraphs>241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ECE264: Data Structures and Algorithms II (DSA 2)</vt:lpstr>
      <vt:lpstr>Insert string one (1), value 35</vt:lpstr>
      <vt:lpstr>Insert string two (2), value 55</vt:lpstr>
      <vt:lpstr>Insert string three (3), value 45</vt:lpstr>
      <vt:lpstr>Insert string four (4), value 5</vt:lpstr>
      <vt:lpstr>Insert string two (2), value 10</vt:lpstr>
      <vt:lpstr>Insert string five (5), value 80</vt:lpstr>
      <vt:lpstr>Insert string six (6), value 20</vt:lpstr>
      <vt:lpstr>Insert string seven (7), value 70</vt:lpstr>
      <vt:lpstr>Perform deleteMin</vt:lpstr>
      <vt:lpstr>Delete string four (4)</vt:lpstr>
      <vt:lpstr>Perform deleteMin</vt:lpstr>
      <vt:lpstr>Set key string one (1), value 50</vt:lpstr>
      <vt:lpstr>Delete string two (2)</vt:lpstr>
      <vt:lpstr>Perform deleteMin</vt:lpstr>
      <vt:lpstr>Perform deleteMin</vt:lpstr>
      <vt:lpstr>Set key string five (5), value 60</vt:lpstr>
      <vt:lpstr>Perform deleteMin</vt:lpstr>
      <vt:lpstr>Perform deleteMin</vt:lpstr>
      <vt:lpstr>Perform deleteMin</vt:lpstr>
      <vt:lpstr>Quit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ECE264: Data Structures and Algorithms II (DSA 2)</dc:title>
  <dc:creator>Carl</dc:creator>
  <cp:lastModifiedBy>Carl</cp:lastModifiedBy>
  <cp:revision>14</cp:revision>
  <dcterms:created xsi:type="dcterms:W3CDTF">2020-09-23T23:21:52Z</dcterms:created>
  <dcterms:modified xsi:type="dcterms:W3CDTF">2020-10-28T04:54:53Z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0x010100F2A9214695EB2345A336DEEEF2EDF244</vt:lpwstr>
  </property>
</Properties>
</file>