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7" autoAdjust="0"/>
  </p:normalViewPr>
  <p:slideViewPr>
    <p:cSldViewPr snapToGrid="0">
      <p:cViewPr>
        <p:scale>
          <a:sx n="60" d="100"/>
          <a:sy n="60" d="100"/>
        </p:scale>
        <p:origin x="34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7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1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54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60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394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186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465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77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5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38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7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24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07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2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03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9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F1D6D61-7474-4385-821D-B8E021ABA2FA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79DEC3-9D53-42D7-BA01-C2E6859EE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2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5A653-D10A-4321-AD2E-7108FEF49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422" y="1862666"/>
            <a:ext cx="8825658" cy="2677648"/>
          </a:xfrm>
        </p:spPr>
        <p:txBody>
          <a:bodyPr/>
          <a:lstStyle/>
          <a:p>
            <a:r>
              <a:rPr lang="ru-RU" dirty="0"/>
              <a:t>Практическая работа, задания 1-6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B904C2-F09C-439B-BB29-345C8EC0F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4578" y="436209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1600" dirty="0"/>
              <a:t>Выполнил</a:t>
            </a:r>
            <a:r>
              <a:rPr lang="en-US" sz="1600" dirty="0"/>
              <a:t>:</a:t>
            </a:r>
            <a:r>
              <a:rPr lang="ru-RU" sz="1600" dirty="0"/>
              <a:t> курсант 331 гр.</a:t>
            </a:r>
          </a:p>
          <a:p>
            <a:pPr algn="r"/>
            <a:r>
              <a:rPr lang="ru-RU" sz="1600" dirty="0"/>
              <a:t>Косачева Алёна</a:t>
            </a:r>
          </a:p>
          <a:p>
            <a:pPr algn="r"/>
            <a:r>
              <a:rPr lang="ru-RU" sz="1600" dirty="0"/>
              <a:t>Проверил</a:t>
            </a:r>
            <a:r>
              <a:rPr lang="en-US" sz="1600" dirty="0"/>
              <a:t>:</a:t>
            </a:r>
            <a:r>
              <a:rPr lang="ru-RU" sz="1600" dirty="0"/>
              <a:t> преподаватель</a:t>
            </a:r>
          </a:p>
          <a:p>
            <a:pPr algn="r"/>
            <a:r>
              <a:rPr lang="ru-RU" sz="1600" dirty="0"/>
              <a:t>Затеев Виктор Михайлович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41F10-8003-4330-BDA0-07B70593AC4E}"/>
              </a:ext>
            </a:extLst>
          </p:cNvPr>
          <p:cNvSpPr txBox="1"/>
          <p:nvPr/>
        </p:nvSpPr>
        <p:spPr>
          <a:xfrm>
            <a:off x="993422" y="5429956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Троицк, 2025 г.</a:t>
            </a:r>
          </a:p>
        </p:txBody>
      </p:sp>
    </p:spTree>
    <p:extLst>
      <p:ext uri="{BB962C8B-B14F-4D97-AF65-F5344CB8AC3E}">
        <p14:creationId xmlns:p14="http://schemas.microsoft.com/office/powerpoint/2010/main" val="20001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293B76-9C26-4DFB-9279-8DFEB2088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467305"/>
            <a:ext cx="7816850" cy="59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5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B82081-D186-42BA-A032-804B45F93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55" y="942679"/>
            <a:ext cx="8896846" cy="554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1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9F0B56-72F7-4AA7-8184-FCF9F1D89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402049"/>
            <a:ext cx="8375650" cy="60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3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A2E032-26F3-4D93-98BF-DE95920F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62" y="314324"/>
            <a:ext cx="6421438" cy="64111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A1C6E0-7EBD-4E52-BDC8-6DDB4AA77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987" y="1649412"/>
            <a:ext cx="25622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6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719454-38DD-4CD6-B179-05919E57B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425" y="2280398"/>
            <a:ext cx="4975225" cy="26345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241E6-E0F6-4A82-B64E-EC6E4D239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233362"/>
            <a:ext cx="64960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3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06591A-B0F1-47E2-AD62-73AADC03E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714375"/>
            <a:ext cx="5410200" cy="54292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CD97BD-AE8F-4021-A80D-CC300A825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415925"/>
            <a:ext cx="4354677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69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1B514-99B1-407D-B033-D51705E0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Итоговая работа</a:t>
            </a:r>
            <a:r>
              <a:rPr lang="en-US" dirty="0"/>
              <a:t>:</a:t>
            </a:r>
            <a:r>
              <a:rPr lang="ru-RU" dirty="0"/>
              <a:t> анимация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794BD6-23E8-4899-96D3-B0481C6A0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1858432"/>
            <a:ext cx="9309099" cy="46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4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DEDCDC-182B-4D60-8A95-DF37C69A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38112"/>
            <a:ext cx="6810375" cy="658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A847C-2E46-417B-8CE8-923FA5200048}"/>
              </a:ext>
            </a:extLst>
          </p:cNvPr>
          <p:cNvSpPr txBox="1"/>
          <p:nvPr/>
        </p:nvSpPr>
        <p:spPr>
          <a:xfrm>
            <a:off x="7937500" y="2489200"/>
            <a:ext cx="27051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Анимацию можно посмотреть у курсанта в колледже </a:t>
            </a: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</a:t>
            </a:r>
            <a:endParaRPr lang="ru-RU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56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8FC05-A634-4766-8DEA-E36C005C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753845"/>
            <a:ext cx="4351025" cy="2283824"/>
          </a:xfrm>
        </p:spPr>
        <p:txBody>
          <a:bodyPr/>
          <a:lstStyle/>
          <a:p>
            <a:r>
              <a:rPr lang="ru-RU" dirty="0"/>
              <a:t>Конец !!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DBF0B-4FA7-452B-96EA-E9A313F3C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3429000"/>
            <a:ext cx="3757545" cy="2283824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06CB50-189B-4BBB-B0C7-B34546E8A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00" y="1990757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6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12DCF-149C-4CCD-9916-09F5A3D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Калькулятор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A3D8DE-74A5-4E96-B90A-B59810C1D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66" y="1870075"/>
            <a:ext cx="4902534" cy="459055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DACCC2-CE91-4BCF-8283-F8B604E94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37" y="2379662"/>
            <a:ext cx="44291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12DCF-149C-4CCD-9916-09F5A3D9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Кнопочки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AA7120-CB90-48AC-920B-40E235768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37" y="2416175"/>
            <a:ext cx="5405323" cy="36925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4B4012-5D04-4280-953C-8D22BA554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66624"/>
            <a:ext cx="4864100" cy="42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221DF-58DD-44C5-B71B-5CDD4C60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530225"/>
            <a:ext cx="4762500" cy="40195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16008A-A796-490F-B677-E75149A7C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137" y="1741487"/>
            <a:ext cx="48863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2D5B30-CE79-4FED-872C-E2A2002C4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8" y="1158874"/>
            <a:ext cx="5057775" cy="48736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681E9E-2F3B-495E-ACE6-0595BBCD5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37" y="1514475"/>
            <a:ext cx="63341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147B9-7A8E-4E35-8B29-BBA6EFB8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пятый этап методички</a:t>
            </a:r>
            <a:r>
              <a:rPr lang="en-US" dirty="0"/>
              <a:t>:</a:t>
            </a:r>
            <a:r>
              <a:rPr lang="ru-RU" dirty="0"/>
              <a:t> работа с созданными проектами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671F5F-6FC5-41B6-BD26-303C8AB4C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" y="2470150"/>
            <a:ext cx="5072063" cy="39042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2F3738-EDAE-4986-8D4E-E6DDFA3EF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714" y="1965629"/>
            <a:ext cx="5961786" cy="44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7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BB74E-2994-4DE0-AE91-F76BB4CE7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927100"/>
            <a:ext cx="8425391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2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858554F-4704-4AC6-8D80-A485661D5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1" y="916682"/>
            <a:ext cx="7478907" cy="52682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5A5D4E-42A0-437A-9AFA-17407A563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850" y="1911350"/>
            <a:ext cx="2857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9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877821-2F30-409C-8E91-C76C237C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37" y="465137"/>
            <a:ext cx="8137525" cy="61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07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59</Words>
  <Application>Microsoft Office PowerPoint</Application>
  <PresentationFormat>Широкоэкранный</PresentationFormat>
  <Paragraphs>13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Совет директоров</vt:lpstr>
      <vt:lpstr>Практическая работа, задания 1-6</vt:lpstr>
      <vt:lpstr>1. Калькулятор</vt:lpstr>
      <vt:lpstr>2. Кнопочки</vt:lpstr>
      <vt:lpstr>Презентация PowerPoint</vt:lpstr>
      <vt:lpstr>Презентация PowerPoint</vt:lpstr>
      <vt:lpstr>3. пятый этап методички: работа с созданными проектами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Итоговая работа: анимация</vt:lpstr>
      <vt:lpstr>Презентация PowerPoint</vt:lpstr>
      <vt:lpstr>Конец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работа, задания 1-6</dc:title>
  <dc:creator>Alena</dc:creator>
  <cp:lastModifiedBy>Alena</cp:lastModifiedBy>
  <cp:revision>3</cp:revision>
  <dcterms:created xsi:type="dcterms:W3CDTF">2025-04-25T11:39:01Z</dcterms:created>
  <dcterms:modified xsi:type="dcterms:W3CDTF">2025-04-25T11:59:02Z</dcterms:modified>
</cp:coreProperties>
</file>