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408CD4-2D0E-4C08-9025-94DF745A1970}">
          <p14:sldIdLst/>
        </p14:section>
        <p14:section name="Untitled Section" id="{559E8035-7B44-46F5-9EB2-FB3488FE1FFE}">
          <p14:sldIdLst>
            <p14:sldId id="261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E6E-C525-461E-A2B8-02BF572D8EB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8230-01C7-405E-B495-358668DE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4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E6E-C525-461E-A2B8-02BF572D8EB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8230-01C7-405E-B495-358668DE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0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E6E-C525-461E-A2B8-02BF572D8EB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8230-01C7-405E-B495-358668DE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5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E6E-C525-461E-A2B8-02BF572D8EB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8230-01C7-405E-B495-358668DE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4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E6E-C525-461E-A2B8-02BF572D8EB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8230-01C7-405E-B495-358668DE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4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E6E-C525-461E-A2B8-02BF572D8EB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8230-01C7-405E-B495-358668DE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7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E6E-C525-461E-A2B8-02BF572D8EB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8230-01C7-405E-B495-358668DE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E6E-C525-461E-A2B8-02BF572D8EB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8230-01C7-405E-B495-358668DE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5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E6E-C525-461E-A2B8-02BF572D8EB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8230-01C7-405E-B495-358668DE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3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E6E-C525-461E-A2B8-02BF572D8EB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8230-01C7-405E-B495-358668DE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6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E6E-C525-461E-A2B8-02BF572D8EB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8230-01C7-405E-B495-358668DE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4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79E6E-C525-461E-A2B8-02BF572D8EB8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C8230-01C7-405E-B495-358668DE8C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66838815,&quot;Placement&quot;:&quot;Footer&quot;,&quot;Top&quot;:519.343,&quot;Left&quot;:914.242065,&quot;SlideWidth&quot;:960,&quot;SlideHeight&quot;:540}"/>
          <p:cNvSpPr txBox="1"/>
          <p:nvPr userDrawn="1"/>
        </p:nvSpPr>
        <p:spPr>
          <a:xfrm>
            <a:off x="11610874" y="6595656"/>
            <a:ext cx="58112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FF0000"/>
                </a:solidFill>
                <a:latin typeface="Calibri" panose="020F0502020204030204" pitchFamily="34" charset="0"/>
              </a:rPr>
              <a:t>Public</a:t>
            </a:r>
            <a:endParaRPr lang="en-US" sz="10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8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416567"/>
            <a:ext cx="5157787" cy="823912"/>
          </a:xfrm>
        </p:spPr>
        <p:txBody>
          <a:bodyPr/>
          <a:lstStyle/>
          <a:p>
            <a:pPr algn="ctr"/>
            <a:r>
              <a:rPr lang="en-US" dirty="0" smtClean="0"/>
              <a:t>UNSW-NB15 DATA 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425305"/>
            <a:ext cx="5157787" cy="3684588"/>
          </a:xfrm>
        </p:spPr>
        <p:txBody>
          <a:bodyPr>
            <a:normAutofit fontScale="62500" lnSpcReduction="20000"/>
          </a:bodyPr>
          <a:lstStyle/>
          <a:p>
            <a:r>
              <a:rPr lang="en-US" sz="2200" dirty="0" smtClean="0"/>
              <a:t>Twelve algorithm: </a:t>
            </a:r>
            <a:r>
              <a:rPr lang="en-US" sz="2200" dirty="0" err="1" smtClean="0"/>
              <a:t>Feauture</a:t>
            </a:r>
            <a:r>
              <a:rPr lang="en-US" sz="2200" dirty="0" smtClean="0"/>
              <a:t> generation</a:t>
            </a:r>
          </a:p>
          <a:p>
            <a:r>
              <a:rPr lang="de-DE" sz="2200" dirty="0" smtClean="0"/>
              <a:t>49 </a:t>
            </a:r>
            <a:r>
              <a:rPr lang="de-DE" sz="2200" dirty="0" err="1" smtClean="0"/>
              <a:t>feature</a:t>
            </a:r>
            <a:r>
              <a:rPr lang="de-DE" sz="2200" dirty="0" smtClean="0"/>
              <a:t> </a:t>
            </a:r>
            <a:r>
              <a:rPr lang="de-DE" sz="2200" dirty="0" err="1" smtClean="0"/>
              <a:t>with</a:t>
            </a:r>
            <a:r>
              <a:rPr lang="de-DE" sz="2200" dirty="0" smtClean="0"/>
              <a:t> </a:t>
            </a:r>
            <a:r>
              <a:rPr lang="de-DE" sz="2200" dirty="0" err="1" smtClean="0"/>
              <a:t>class</a:t>
            </a:r>
            <a:r>
              <a:rPr lang="de-DE" sz="2200" dirty="0" smtClean="0"/>
              <a:t> </a:t>
            </a:r>
            <a:r>
              <a:rPr lang="de-DE" sz="2200" dirty="0" err="1" smtClean="0"/>
              <a:t>level</a:t>
            </a:r>
            <a:r>
              <a:rPr lang="de-DE" sz="2200" dirty="0" smtClean="0"/>
              <a:t>(</a:t>
            </a:r>
            <a:r>
              <a:rPr lang="de-DE" sz="2200" dirty="0" err="1" smtClean="0"/>
              <a:t>divided</a:t>
            </a:r>
            <a:r>
              <a:rPr lang="de-DE" sz="2200" dirty="0" smtClean="0"/>
              <a:t> </a:t>
            </a:r>
            <a:r>
              <a:rPr lang="de-DE" sz="2200" dirty="0" err="1" smtClean="0"/>
              <a:t>into</a:t>
            </a:r>
            <a:r>
              <a:rPr lang="de-DE" sz="2200" dirty="0" smtClean="0"/>
              <a:t> 6 </a:t>
            </a:r>
            <a:r>
              <a:rPr lang="de-DE" sz="2200" dirty="0" err="1" smtClean="0"/>
              <a:t>groups</a:t>
            </a:r>
            <a:r>
              <a:rPr lang="de-DE" sz="2200" dirty="0" smtClean="0"/>
              <a:t>)</a:t>
            </a:r>
          </a:p>
          <a:p>
            <a:pPr lvl="1"/>
            <a:r>
              <a:rPr lang="de-DE" sz="2200" dirty="0" err="1" smtClean="0"/>
              <a:t>With</a:t>
            </a:r>
            <a:r>
              <a:rPr lang="de-DE" sz="2200" dirty="0" smtClean="0"/>
              <a:t> </a:t>
            </a:r>
            <a:r>
              <a:rPr lang="en-US" sz="2200" dirty="0" smtClean="0"/>
              <a:t>two million and 540,044  records</a:t>
            </a:r>
          </a:p>
          <a:p>
            <a:pPr lvl="2"/>
            <a:r>
              <a:rPr lang="de-DE" sz="2200" dirty="0" smtClean="0"/>
              <a:t>Partition(</a:t>
            </a:r>
            <a:r>
              <a:rPr lang="de-DE" sz="2200" dirty="0" err="1" smtClean="0"/>
              <a:t>configured</a:t>
            </a:r>
            <a:r>
              <a:rPr lang="de-DE" sz="2200" dirty="0" smtClean="0"/>
              <a:t> </a:t>
            </a:r>
            <a:r>
              <a:rPr lang="de-DE" sz="2200" dirty="0" err="1" smtClean="0"/>
              <a:t>main</a:t>
            </a:r>
            <a:r>
              <a:rPr lang="de-DE" sz="2200" dirty="0" smtClean="0"/>
              <a:t> </a:t>
            </a:r>
            <a:r>
              <a:rPr lang="de-DE" sz="2200" dirty="0" err="1" smtClean="0"/>
              <a:t>dataset</a:t>
            </a:r>
            <a:r>
              <a:rPr lang="de-DE" sz="2200" dirty="0" smtClean="0"/>
              <a:t>):</a:t>
            </a:r>
            <a:endParaRPr lang="en-US" sz="2200" dirty="0" smtClean="0"/>
          </a:p>
          <a:p>
            <a:pPr lvl="3"/>
            <a:r>
              <a:rPr lang="de-DE" sz="2200" dirty="0" smtClean="0"/>
              <a:t>Train:</a:t>
            </a:r>
            <a:r>
              <a:rPr lang="en-US" sz="2200" dirty="0" smtClean="0"/>
              <a:t> 175,341 records </a:t>
            </a:r>
          </a:p>
          <a:p>
            <a:pPr lvl="3"/>
            <a:r>
              <a:rPr lang="de-DE" sz="2200" dirty="0" smtClean="0"/>
              <a:t>Test:</a:t>
            </a:r>
            <a:r>
              <a:rPr lang="en-US" sz="2200" dirty="0" smtClean="0"/>
              <a:t> 82,332 records </a:t>
            </a:r>
            <a:endParaRPr lang="de-DE" sz="2200" dirty="0" smtClean="0"/>
          </a:p>
          <a:p>
            <a:r>
              <a:rPr lang="en-US" sz="2200" dirty="0" smtClean="0">
                <a:latin typeface="NimbusRomNo9L-Regu"/>
              </a:rPr>
              <a:t>Attacks type: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NimbusRomNo9L-Medi"/>
              </a:rPr>
              <a:t>Fuzzers</a:t>
            </a:r>
            <a:r>
              <a:rPr lang="en-US" sz="2200" dirty="0" smtClean="0">
                <a:latin typeface="NimbusRomNo9L-Regu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NimbusRomNo9L-Medi"/>
              </a:rPr>
              <a:t>Analysis</a:t>
            </a:r>
            <a:r>
              <a:rPr lang="en-US" sz="2200" dirty="0" smtClean="0">
                <a:latin typeface="NimbusRomNo9L-Regu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NimbusRomNo9L-Medi"/>
              </a:rPr>
              <a:t>Backdoor</a:t>
            </a:r>
            <a:r>
              <a:rPr lang="en-US" sz="2200" dirty="0" smtClean="0">
                <a:latin typeface="NimbusRomNo9L-Regu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NimbusRomNo9L-Medi"/>
              </a:rPr>
              <a:t>DoS</a:t>
            </a:r>
            <a:r>
              <a:rPr lang="en-US" sz="2200" dirty="0" smtClean="0">
                <a:latin typeface="NimbusRomNo9L-Regu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NimbusRomNo9L-Medi"/>
              </a:rPr>
              <a:t>Exploit</a:t>
            </a:r>
            <a:r>
              <a:rPr lang="en-US" sz="2200" dirty="0" smtClean="0">
                <a:latin typeface="NimbusRomNo9L-Regu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NimbusRomNo9L-Medi"/>
              </a:rPr>
              <a:t>Generic</a:t>
            </a:r>
            <a:r>
              <a:rPr lang="en-US" sz="2200" dirty="0" smtClean="0">
                <a:latin typeface="NimbusRomNo9L-Regu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Reconnaissance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Shellcode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 Worm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526965"/>
            <a:ext cx="5183188" cy="823912"/>
          </a:xfrm>
        </p:spPr>
        <p:txBody>
          <a:bodyPr/>
          <a:lstStyle/>
          <a:p>
            <a:pPr algn="ctr"/>
            <a:r>
              <a:rPr lang="de-DE" dirty="0" smtClean="0"/>
              <a:t>KDD99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25305"/>
            <a:ext cx="5183188" cy="368458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41 e</a:t>
            </a:r>
            <a:r>
              <a:rPr lang="en-US" sz="1400" dirty="0" smtClean="0"/>
              <a:t>xtracted features(divided into 3 groups)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400" dirty="0" smtClean="0"/>
              <a:t>Train( 7 </a:t>
            </a:r>
            <a:r>
              <a:rPr lang="de-DE" sz="1400" dirty="0" err="1" smtClean="0"/>
              <a:t>week</a:t>
            </a:r>
            <a:r>
              <a:rPr lang="de-DE" sz="1400" dirty="0" smtClean="0"/>
              <a:t> </a:t>
            </a:r>
            <a:r>
              <a:rPr lang="de-DE" sz="1400" dirty="0" err="1" smtClean="0"/>
              <a:t>simulation</a:t>
            </a:r>
            <a:r>
              <a:rPr lang="de-DE" sz="1400" dirty="0" smtClean="0"/>
              <a:t>): 15 </a:t>
            </a:r>
            <a:r>
              <a:rPr lang="de-DE" sz="1400" dirty="0" err="1" smtClean="0"/>
              <a:t>attacks</a:t>
            </a:r>
            <a:r>
              <a:rPr lang="de-DE" sz="1400" dirty="0" smtClean="0"/>
              <a:t> </a:t>
            </a:r>
            <a:r>
              <a:rPr lang="de-DE" sz="1400" dirty="0" err="1" smtClean="0"/>
              <a:t>types</a:t>
            </a:r>
            <a:endParaRPr lang="de-DE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400" dirty="0" smtClean="0"/>
              <a:t>Test(2 </a:t>
            </a:r>
            <a:r>
              <a:rPr lang="de-DE" sz="1400" dirty="0" err="1" smtClean="0"/>
              <a:t>week</a:t>
            </a:r>
            <a:r>
              <a:rPr lang="de-DE" sz="1400" dirty="0" smtClean="0"/>
              <a:t> </a:t>
            </a:r>
            <a:r>
              <a:rPr lang="de-DE" sz="1400" dirty="0" err="1" smtClean="0"/>
              <a:t>simulation</a:t>
            </a:r>
            <a:r>
              <a:rPr lang="de-DE" sz="1400" dirty="0" smtClean="0"/>
              <a:t>): 15 </a:t>
            </a:r>
            <a:r>
              <a:rPr lang="de-DE" sz="1400" dirty="0" err="1" smtClean="0"/>
              <a:t>attacks</a:t>
            </a:r>
            <a:r>
              <a:rPr lang="de-DE" sz="1400" dirty="0" smtClean="0"/>
              <a:t> type</a:t>
            </a:r>
            <a:endParaRPr lang="en-US" sz="1400" dirty="0" smtClean="0"/>
          </a:p>
          <a:p>
            <a:r>
              <a:rPr lang="en-US" sz="1400" dirty="0" smtClean="0"/>
              <a:t>classified into four vectors: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 smtClean="0"/>
              <a:t>DoS</a:t>
            </a:r>
            <a:r>
              <a:rPr lang="en-US" sz="1400" dirty="0" smtClean="0"/>
              <a:t>, Probe, U2R, and R2L</a:t>
            </a:r>
          </a:p>
        </p:txBody>
      </p:sp>
    </p:spTree>
    <p:extLst>
      <p:ext uri="{BB962C8B-B14F-4D97-AF65-F5344CB8AC3E}">
        <p14:creationId xmlns:p14="http://schemas.microsoft.com/office/powerpoint/2010/main" val="275360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The significant features of the UNSW-NB15 and the KDD99 data sets for Network Intrusion Detection Systems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664" y="1848255"/>
            <a:ext cx="10663135" cy="4328707"/>
          </a:xfrm>
        </p:spPr>
        <p:txBody>
          <a:bodyPr>
            <a:normAutofit/>
          </a:bodyPr>
          <a:lstStyle/>
          <a:p>
            <a:r>
              <a:rPr lang="en-US" dirty="0" smtClean="0"/>
              <a:t>Association </a:t>
            </a:r>
            <a:r>
              <a:rPr lang="en-US" dirty="0"/>
              <a:t>Rule </a:t>
            </a:r>
            <a:r>
              <a:rPr lang="en-US" dirty="0" smtClean="0"/>
              <a:t>Mining(ARM)</a:t>
            </a:r>
          </a:p>
          <a:p>
            <a:pPr lvl="1"/>
            <a:r>
              <a:rPr lang="de-DE" sz="2000" dirty="0" err="1" smtClean="0"/>
              <a:t>Corrlelation</a:t>
            </a:r>
            <a:r>
              <a:rPr lang="de-DE" sz="2000" dirty="0" smtClean="0"/>
              <a:t>(</a:t>
            </a:r>
            <a:r>
              <a:rPr lang="de-DE" sz="2000" dirty="0" err="1" smtClean="0"/>
              <a:t>btn</a:t>
            </a:r>
            <a:r>
              <a:rPr lang="de-DE" sz="2000" dirty="0" smtClean="0"/>
              <a:t> </a:t>
            </a:r>
            <a:r>
              <a:rPr lang="de-DE" sz="2000" dirty="0" err="1" smtClean="0"/>
              <a:t>two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more</a:t>
            </a:r>
            <a:r>
              <a:rPr lang="de-DE" sz="2000" dirty="0" smtClean="0"/>
              <a:t> </a:t>
            </a:r>
            <a:r>
              <a:rPr lang="de-DE" sz="2000" dirty="0" err="1" smtClean="0"/>
              <a:t>feature</a:t>
            </a:r>
            <a:r>
              <a:rPr lang="de-DE" sz="2000" dirty="0" smtClean="0"/>
              <a:t>)</a:t>
            </a:r>
          </a:p>
          <a:p>
            <a:pPr lvl="1"/>
            <a:r>
              <a:rPr lang="de-DE" sz="2000" dirty="0" err="1" smtClean="0"/>
              <a:t>Evalution:</a:t>
            </a:r>
            <a:r>
              <a:rPr lang="de-DE" sz="2000" b="1" dirty="0" err="1" smtClean="0"/>
              <a:t>Confusion</a:t>
            </a:r>
            <a:r>
              <a:rPr lang="de-DE" sz="2000" b="1" dirty="0" smtClean="0"/>
              <a:t> Matrix(CM)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600" dirty="0" smtClean="0"/>
              <a:t>TP&lt;-</a:t>
            </a:r>
            <a:r>
              <a:rPr lang="de-DE" sz="1600" dirty="0" err="1" smtClean="0"/>
              <a:t>Classified</a:t>
            </a:r>
            <a:r>
              <a:rPr lang="de-DE" sz="1600" dirty="0" smtClean="0"/>
              <a:t> </a:t>
            </a:r>
            <a:r>
              <a:rPr lang="de-DE" sz="1600" dirty="0" err="1" smtClean="0"/>
              <a:t>attacks</a:t>
            </a:r>
            <a:r>
              <a:rPr lang="de-DE" sz="1600" dirty="0" smtClean="0"/>
              <a:t>(</a:t>
            </a:r>
            <a:r>
              <a:rPr lang="de-DE" sz="1600" dirty="0" err="1" smtClean="0"/>
              <a:t>correctly</a:t>
            </a:r>
            <a:r>
              <a:rPr lang="de-DE" sz="1600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600" dirty="0" smtClean="0"/>
              <a:t>TN-Normal </a:t>
            </a:r>
            <a:r>
              <a:rPr lang="de-DE" sz="1600" dirty="0" err="1" smtClean="0"/>
              <a:t>Row</a:t>
            </a:r>
            <a:r>
              <a:rPr lang="de-DE" sz="1600" dirty="0" smtClean="0"/>
              <a:t>(</a:t>
            </a:r>
            <a:r>
              <a:rPr lang="de-DE" sz="1600" dirty="0" err="1" smtClean="0"/>
              <a:t>correctly</a:t>
            </a:r>
            <a:r>
              <a:rPr lang="de-DE" sz="1600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600" dirty="0" smtClean="0"/>
              <a:t>FP&lt;-</a:t>
            </a:r>
            <a:r>
              <a:rPr lang="de-DE" sz="1600" dirty="0" err="1" smtClean="0"/>
              <a:t>missclassified</a:t>
            </a:r>
            <a:r>
              <a:rPr lang="de-DE" sz="1600" dirty="0" smtClean="0"/>
              <a:t> </a:t>
            </a:r>
            <a:r>
              <a:rPr lang="de-DE" sz="1600" dirty="0" err="1" smtClean="0"/>
              <a:t>attacks</a:t>
            </a:r>
            <a:endParaRPr lang="de-DE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600" dirty="0" smtClean="0"/>
              <a:t>FN&lt;- </a:t>
            </a:r>
            <a:r>
              <a:rPr lang="de-DE" sz="1600" dirty="0" err="1" smtClean="0"/>
              <a:t>Missclassified</a:t>
            </a:r>
            <a:r>
              <a:rPr lang="de-DE" sz="1600" dirty="0" smtClean="0"/>
              <a:t> normal </a:t>
            </a:r>
            <a:r>
              <a:rPr lang="de-DE" sz="1600" dirty="0" err="1" smtClean="0"/>
              <a:t>row</a:t>
            </a:r>
            <a:endParaRPr lang="de-DE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600" dirty="0" smtClean="0"/>
              <a:t>Overall </a:t>
            </a:r>
            <a:r>
              <a:rPr lang="de-DE" sz="1600" dirty="0" err="1" smtClean="0"/>
              <a:t>accuracy</a:t>
            </a:r>
            <a:r>
              <a:rPr lang="de-DE" sz="1600" dirty="0" smtClean="0"/>
              <a:t>:</a:t>
            </a:r>
          </a:p>
          <a:p>
            <a:pPr lvl="3"/>
            <a:r>
              <a:rPr lang="en-US" sz="1000" b="1" i="1" dirty="0" smtClean="0"/>
              <a:t>accuracy</a:t>
            </a:r>
            <a:r>
              <a:rPr lang="en-US" sz="1000" b="1" dirty="0" smtClean="0"/>
              <a:t>= </a:t>
            </a:r>
            <a:r>
              <a:rPr lang="en-US" sz="1000" b="1" dirty="0"/>
              <a:t>(</a:t>
            </a:r>
            <a:r>
              <a:rPr lang="en-US" sz="1000" b="1" i="1" dirty="0"/>
              <a:t>TP </a:t>
            </a:r>
            <a:r>
              <a:rPr lang="en-US" sz="1000" b="1" dirty="0"/>
              <a:t>+ </a:t>
            </a:r>
            <a:r>
              <a:rPr lang="en-US" sz="1000" b="1" i="1" dirty="0"/>
              <a:t>TN</a:t>
            </a:r>
            <a:r>
              <a:rPr lang="en-US" sz="1000" b="1" dirty="0"/>
              <a:t>)</a:t>
            </a:r>
            <a:r>
              <a:rPr lang="en-US" sz="1000" b="1" i="1" dirty="0"/>
              <a:t>/</a:t>
            </a:r>
            <a:r>
              <a:rPr lang="en-US" sz="1000" b="1" dirty="0"/>
              <a:t>(</a:t>
            </a:r>
            <a:r>
              <a:rPr lang="en-US" sz="1000" b="1" i="1" dirty="0"/>
              <a:t>TP </a:t>
            </a:r>
            <a:r>
              <a:rPr lang="en-US" sz="1000" b="1" dirty="0"/>
              <a:t>+ </a:t>
            </a:r>
            <a:r>
              <a:rPr lang="en-US" sz="1000" b="1" i="1" dirty="0"/>
              <a:t>TN </a:t>
            </a:r>
            <a:r>
              <a:rPr lang="en-US" sz="1000" b="1" dirty="0"/>
              <a:t>+ </a:t>
            </a:r>
            <a:r>
              <a:rPr lang="en-US" sz="1000" b="1" i="1" dirty="0"/>
              <a:t>FP </a:t>
            </a:r>
            <a:r>
              <a:rPr lang="en-US" sz="1000" b="1" dirty="0"/>
              <a:t>+ </a:t>
            </a:r>
            <a:r>
              <a:rPr lang="en-US" sz="1000" b="1" i="1" dirty="0"/>
              <a:t>FN</a:t>
            </a:r>
            <a:r>
              <a:rPr lang="en-US" sz="1000" b="1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685" y="1664414"/>
            <a:ext cx="3738117" cy="4580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98" y="6311899"/>
            <a:ext cx="4370249" cy="39667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822986" y="3618690"/>
            <a:ext cx="846307" cy="8171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74158" y="3554312"/>
            <a:ext cx="1838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/>
              <a:t>NB: Naive </a:t>
            </a:r>
            <a:r>
              <a:rPr lang="de-DE" sz="1000" b="1" dirty="0" err="1" smtClean="0"/>
              <a:t>Bayes</a:t>
            </a:r>
            <a:endParaRPr lang="de-DE" sz="1000" b="1" dirty="0" smtClean="0"/>
          </a:p>
          <a:p>
            <a:endParaRPr lang="de-DE" sz="1000" b="1" dirty="0" smtClean="0"/>
          </a:p>
          <a:p>
            <a:r>
              <a:rPr lang="de-DE" sz="1000" b="1" dirty="0" smtClean="0"/>
              <a:t>EM: </a:t>
            </a:r>
            <a:r>
              <a:rPr lang="de-DE" sz="1000" b="1" dirty="0" err="1" smtClean="0"/>
              <a:t>Expectation</a:t>
            </a:r>
            <a:r>
              <a:rPr lang="de-DE" sz="1000" b="1" dirty="0" smtClean="0"/>
              <a:t> </a:t>
            </a:r>
            <a:r>
              <a:rPr lang="de-DE" sz="1000" b="1" dirty="0" err="1" smtClean="0"/>
              <a:t>Maximaization</a:t>
            </a:r>
            <a:endParaRPr lang="en-US" sz="1000" b="1" dirty="0"/>
          </a:p>
        </p:txBody>
      </p:sp>
      <p:cxnSp>
        <p:nvCxnSpPr>
          <p:cNvPr id="9" name="Elbow Connector 8"/>
          <p:cNvCxnSpPr/>
          <p:nvPr/>
        </p:nvCxnSpPr>
        <p:spPr>
          <a:xfrm>
            <a:off x="5466945" y="2091486"/>
            <a:ext cx="3696510" cy="1210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163455" y="3302228"/>
            <a:ext cx="0" cy="31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4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NimbusRomNo9L-Medi</vt:lpstr>
      <vt:lpstr>NimbusRomNo9L-Regu</vt:lpstr>
      <vt:lpstr>Wingdings</vt:lpstr>
      <vt:lpstr>Office Theme</vt:lpstr>
      <vt:lpstr>PowerPoint Presentation</vt:lpstr>
      <vt:lpstr>The significant features of the UNSW-NB15 and the KDD99 data sets for Network Intrusion Detection Systems</vt:lpstr>
    </vt:vector>
  </TitlesOfParts>
  <Company>Deere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significant features of the UNSW-NB15 and the KDD99 data sets for Network Intrusion Detection Systems</dc:title>
  <dc:creator>Mamun Abdullah All</dc:creator>
  <cp:lastModifiedBy>Mamun Abdullah All</cp:lastModifiedBy>
  <cp:revision>12</cp:revision>
  <dcterms:created xsi:type="dcterms:W3CDTF">2022-02-12T07:26:58Z</dcterms:created>
  <dcterms:modified xsi:type="dcterms:W3CDTF">2022-02-12T09:29:56Z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9374dd-2437-4816-8d63-bf9cc1b578e5_Enabled">
    <vt:lpwstr>true</vt:lpwstr>
  </property>
  <property fmtid="{D5CDD505-2E9C-101B-9397-08002B2CF9AE}" pid="3" name="MSIP_Label_029374dd-2437-4816-8d63-bf9cc1b578e5_SetDate">
    <vt:lpwstr>2022-02-12T09:27:54Z</vt:lpwstr>
  </property>
  <property fmtid="{D5CDD505-2E9C-101B-9397-08002B2CF9AE}" pid="4" name="MSIP_Label_029374dd-2437-4816-8d63-bf9cc1b578e5_Method">
    <vt:lpwstr>Privileged</vt:lpwstr>
  </property>
  <property fmtid="{D5CDD505-2E9C-101B-9397-08002B2CF9AE}" pid="5" name="MSIP_Label_029374dd-2437-4816-8d63-bf9cc1b578e5_Name">
    <vt:lpwstr>Public</vt:lpwstr>
  </property>
  <property fmtid="{D5CDD505-2E9C-101B-9397-08002B2CF9AE}" pid="6" name="MSIP_Label_029374dd-2437-4816-8d63-bf9cc1b578e5_SiteId">
    <vt:lpwstr>39b03722-b836-496a-85ec-850f0957ca6b</vt:lpwstr>
  </property>
  <property fmtid="{D5CDD505-2E9C-101B-9397-08002B2CF9AE}" pid="7" name="MSIP_Label_029374dd-2437-4816-8d63-bf9cc1b578e5_ActionId">
    <vt:lpwstr>fd37e9ff-7c27-4457-8bf5-37cf92ca7fcc</vt:lpwstr>
  </property>
  <property fmtid="{D5CDD505-2E9C-101B-9397-08002B2CF9AE}" pid="8" name="MSIP_Label_029374dd-2437-4816-8d63-bf9cc1b578e5_ContentBits">
    <vt:lpwstr>2</vt:lpwstr>
  </property>
</Properties>
</file>