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9" r:id="rId4"/>
    <p:sldId id="273" r:id="rId5"/>
    <p:sldId id="314" r:id="rId6"/>
    <p:sldId id="313" r:id="rId7"/>
    <p:sldId id="315" r:id="rId8"/>
    <p:sldId id="316" r:id="rId9"/>
    <p:sldId id="324" r:id="rId10"/>
    <p:sldId id="310" r:id="rId11"/>
    <p:sldId id="322" r:id="rId12"/>
    <p:sldId id="317" r:id="rId13"/>
    <p:sldId id="311" r:id="rId14"/>
    <p:sldId id="312" r:id="rId15"/>
    <p:sldId id="318" r:id="rId16"/>
    <p:sldId id="321" r:id="rId17"/>
    <p:sldId id="265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45439-E4C8-4CD1-A5C4-B8883877C302}">
          <p14:sldIdLst>
            <p14:sldId id="256"/>
            <p14:sldId id="270"/>
            <p14:sldId id="259"/>
            <p14:sldId id="273"/>
            <p14:sldId id="314"/>
            <p14:sldId id="313"/>
            <p14:sldId id="315"/>
            <p14:sldId id="316"/>
            <p14:sldId id="324"/>
            <p14:sldId id="310"/>
            <p14:sldId id="322"/>
            <p14:sldId id="317"/>
            <p14:sldId id="311"/>
            <p14:sldId id="312"/>
            <p14:sldId id="318"/>
            <p14:sldId id="32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iyah, Allmin Pradhap Singh" initials="SAPS" lastIdx="1" clrIdx="0">
    <p:extLst>
      <p:ext uri="{19B8F6BF-5375-455C-9EA6-DF929625EA0E}">
        <p15:presenceInfo xmlns:p15="http://schemas.microsoft.com/office/powerpoint/2012/main" userId="S::allmin.singh@philips.com::fea21eec-cecc-44b4-a264-4b5f953a25db" providerId="AD"/>
      </p:ext>
    </p:extLst>
  </p:cmAuthor>
  <p:cmAuthor id="2" name="SUSAIYAH, ALLMIN (PGT)" initials="SA(" lastIdx="1" clrIdx="1">
    <p:extLst>
      <p:ext uri="{19B8F6BF-5375-455C-9EA6-DF929625EA0E}">
        <p15:presenceInfo xmlns:p15="http://schemas.microsoft.com/office/powerpoint/2012/main" userId="SUSAIYAH, ALLMIN (PG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CB"/>
    <a:srgbClr val="0C0510"/>
    <a:srgbClr val="241033"/>
    <a:srgbClr val="662C92"/>
    <a:srgbClr val="58267D"/>
    <a:srgbClr val="3F1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78B71-F672-41A0-B8FA-6102BCC1B796}" v="452" dt="2022-04-20T18:47:16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IYAH, ALLMIN (PGT)" userId="460cc1be-076d-407e-b189-755f2a7afbc2" providerId="ADAL" clId="{A0A78B71-F672-41A0-B8FA-6102BCC1B796}"/>
    <pc:docChg chg="undo redo custSel addSld delSld modSld sldOrd addSection delSection modSection modNotesMaster">
      <pc:chgData name="SUSAIYAH, ALLMIN (PGT)" userId="460cc1be-076d-407e-b189-755f2a7afbc2" providerId="ADAL" clId="{A0A78B71-F672-41A0-B8FA-6102BCC1B796}" dt="2022-04-20T18:47:32.325" v="3929" actId="20577"/>
      <pc:docMkLst>
        <pc:docMk/>
      </pc:docMkLst>
      <pc:sldChg chg="modSp mod">
        <pc:chgData name="SUSAIYAH, ALLMIN (PGT)" userId="460cc1be-076d-407e-b189-755f2a7afbc2" providerId="ADAL" clId="{A0A78B71-F672-41A0-B8FA-6102BCC1B796}" dt="2022-04-13T13:21:53.274" v="2898" actId="20577"/>
        <pc:sldMkLst>
          <pc:docMk/>
          <pc:sldMk cId="570351180" sldId="256"/>
        </pc:sldMkLst>
        <pc:spChg chg="mod">
          <ac:chgData name="SUSAIYAH, ALLMIN (PGT)" userId="460cc1be-076d-407e-b189-755f2a7afbc2" providerId="ADAL" clId="{A0A78B71-F672-41A0-B8FA-6102BCC1B796}" dt="2022-04-11T04:24:32.173" v="1882" actId="20577"/>
          <ac:spMkLst>
            <pc:docMk/>
            <pc:sldMk cId="570351180" sldId="256"/>
            <ac:spMk id="2" creationId="{3684FC6B-B0FE-442B-84FE-5A3D1E8A8ACC}"/>
          </ac:spMkLst>
        </pc:spChg>
        <pc:spChg chg="mod">
          <ac:chgData name="SUSAIYAH, ALLMIN (PGT)" userId="460cc1be-076d-407e-b189-755f2a7afbc2" providerId="ADAL" clId="{A0A78B71-F672-41A0-B8FA-6102BCC1B796}" dt="2022-04-13T13:21:53.274" v="2898" actId="20577"/>
          <ac:spMkLst>
            <pc:docMk/>
            <pc:sldMk cId="570351180" sldId="256"/>
            <ac:spMk id="3" creationId="{F6164665-3D54-486D-81A5-2D80546BD104}"/>
          </ac:spMkLst>
        </pc:spChg>
      </pc:sldChg>
      <pc:sldChg chg="addSp delSp modSp add mod">
        <pc:chgData name="SUSAIYAH, ALLMIN (PGT)" userId="460cc1be-076d-407e-b189-755f2a7afbc2" providerId="ADAL" clId="{A0A78B71-F672-41A0-B8FA-6102BCC1B796}" dt="2022-04-11T04:50:34.948" v="2531" actId="1076"/>
        <pc:sldMkLst>
          <pc:docMk/>
          <pc:sldMk cId="390278063" sldId="259"/>
        </pc:sldMkLst>
        <pc:spChg chg="mod">
          <ac:chgData name="SUSAIYAH, ALLMIN (PGT)" userId="460cc1be-076d-407e-b189-755f2a7afbc2" providerId="ADAL" clId="{A0A78B71-F672-41A0-B8FA-6102BCC1B796}" dt="2022-04-11T04:46:38.542" v="2496" actId="20577"/>
          <ac:spMkLst>
            <pc:docMk/>
            <pc:sldMk cId="390278063" sldId="259"/>
            <ac:spMk id="2" creationId="{37633798-4207-4EE0-9236-58330F216F45}"/>
          </ac:spMkLst>
        </pc:spChg>
        <pc:spChg chg="del">
          <ac:chgData name="SUSAIYAH, ALLMIN (PGT)" userId="460cc1be-076d-407e-b189-755f2a7afbc2" providerId="ADAL" clId="{A0A78B71-F672-41A0-B8FA-6102BCC1B796}" dt="2022-04-11T04:46:44.788" v="2497" actId="478"/>
          <ac:spMkLst>
            <pc:docMk/>
            <pc:sldMk cId="390278063" sldId="259"/>
            <ac:spMk id="3" creationId="{4DC47ED1-F68D-430E-99FA-48C5A20207ED}"/>
          </ac:spMkLst>
        </pc:spChg>
        <pc:spChg chg="mod">
          <ac:chgData name="SUSAIYAH, ALLMIN (PGT)" userId="460cc1be-076d-407e-b189-755f2a7afbc2" providerId="ADAL" clId="{A0A78B71-F672-41A0-B8FA-6102BCC1B796}" dt="2022-04-11T04:46:58.246" v="2499" actId="1076"/>
          <ac:spMkLst>
            <pc:docMk/>
            <pc:sldMk cId="390278063" sldId="259"/>
            <ac:spMk id="5" creationId="{A77235AF-7F7C-4950-BE19-1D224D7D8003}"/>
          </ac:spMkLst>
        </pc:spChg>
        <pc:spChg chg="mod">
          <ac:chgData name="SUSAIYAH, ALLMIN (PGT)" userId="460cc1be-076d-407e-b189-755f2a7afbc2" providerId="ADAL" clId="{A0A78B71-F672-41A0-B8FA-6102BCC1B796}" dt="2022-04-11T04:46:58.246" v="2499" actId="1076"/>
          <ac:spMkLst>
            <pc:docMk/>
            <pc:sldMk cId="390278063" sldId="259"/>
            <ac:spMk id="6" creationId="{E9AB62D1-09B9-4BA2-AE02-BB2949F80254}"/>
          </ac:spMkLst>
        </pc:spChg>
        <pc:spChg chg="mod">
          <ac:chgData name="SUSAIYAH, ALLMIN (PGT)" userId="460cc1be-076d-407e-b189-755f2a7afbc2" providerId="ADAL" clId="{A0A78B71-F672-41A0-B8FA-6102BCC1B796}" dt="2022-04-11T04:46:58.246" v="2499" actId="1076"/>
          <ac:spMkLst>
            <pc:docMk/>
            <pc:sldMk cId="390278063" sldId="259"/>
            <ac:spMk id="7" creationId="{5D8D1E35-7203-4A06-BAF1-05C5AA872679}"/>
          </ac:spMkLst>
        </pc:spChg>
        <pc:spChg chg="mod">
          <ac:chgData name="SUSAIYAH, ALLMIN (PGT)" userId="460cc1be-076d-407e-b189-755f2a7afbc2" providerId="ADAL" clId="{A0A78B71-F672-41A0-B8FA-6102BCC1B796}" dt="2022-04-11T04:46:58.246" v="2499" actId="1076"/>
          <ac:spMkLst>
            <pc:docMk/>
            <pc:sldMk cId="390278063" sldId="259"/>
            <ac:spMk id="8" creationId="{A10433C7-93A1-4618-8BA3-D6803BC936FE}"/>
          </ac:spMkLst>
        </pc:spChg>
        <pc:spChg chg="mod">
          <ac:chgData name="SUSAIYAH, ALLMIN (PGT)" userId="460cc1be-076d-407e-b189-755f2a7afbc2" providerId="ADAL" clId="{A0A78B71-F672-41A0-B8FA-6102BCC1B796}" dt="2022-04-11T04:46:58.246" v="2499" actId="1076"/>
          <ac:spMkLst>
            <pc:docMk/>
            <pc:sldMk cId="390278063" sldId="259"/>
            <ac:spMk id="9" creationId="{ADE0DE9E-E47B-4B41-A196-4367808C4C11}"/>
          </ac:spMkLst>
        </pc:spChg>
        <pc:spChg chg="mod">
          <ac:chgData name="SUSAIYAH, ALLMIN (PGT)" userId="460cc1be-076d-407e-b189-755f2a7afbc2" providerId="ADAL" clId="{A0A78B71-F672-41A0-B8FA-6102BCC1B796}" dt="2022-04-11T04:46:58.246" v="2499" actId="1076"/>
          <ac:spMkLst>
            <pc:docMk/>
            <pc:sldMk cId="390278063" sldId="259"/>
            <ac:spMk id="10" creationId="{3FC3ADA8-2FED-42D6-B5DD-2B7749585070}"/>
          </ac:spMkLst>
        </pc:spChg>
        <pc:spChg chg="mod">
          <ac:chgData name="SUSAIYAH, ALLMIN (PGT)" userId="460cc1be-076d-407e-b189-755f2a7afbc2" providerId="ADAL" clId="{A0A78B71-F672-41A0-B8FA-6102BCC1B796}" dt="2022-04-11T04:46:58.246" v="2499" actId="1076"/>
          <ac:spMkLst>
            <pc:docMk/>
            <pc:sldMk cId="390278063" sldId="259"/>
            <ac:spMk id="11" creationId="{3AFE9E15-675F-46B8-B470-FFBF1B9F01FC}"/>
          </ac:spMkLst>
        </pc:spChg>
        <pc:spChg chg="mod">
          <ac:chgData name="SUSAIYAH, ALLMIN (PGT)" userId="460cc1be-076d-407e-b189-755f2a7afbc2" providerId="ADAL" clId="{A0A78B71-F672-41A0-B8FA-6102BCC1B796}" dt="2022-04-11T04:46:58.246" v="2499" actId="1076"/>
          <ac:spMkLst>
            <pc:docMk/>
            <pc:sldMk cId="390278063" sldId="259"/>
            <ac:spMk id="12" creationId="{8BA49BCF-A87A-4CB6-BD00-E5150B3EC388}"/>
          </ac:spMkLst>
        </pc:spChg>
        <pc:spChg chg="mod">
          <ac:chgData name="SUSAIYAH, ALLMIN (PGT)" userId="460cc1be-076d-407e-b189-755f2a7afbc2" providerId="ADAL" clId="{A0A78B71-F672-41A0-B8FA-6102BCC1B796}" dt="2022-04-11T04:46:58.246" v="2499" actId="1076"/>
          <ac:spMkLst>
            <pc:docMk/>
            <pc:sldMk cId="390278063" sldId="259"/>
            <ac:spMk id="13" creationId="{3ED5D4D9-E96C-414B-975B-84BE215D8A57}"/>
          </ac:spMkLst>
        </pc:spChg>
        <pc:spChg chg="mod">
          <ac:chgData name="SUSAIYAH, ALLMIN (PGT)" userId="460cc1be-076d-407e-b189-755f2a7afbc2" providerId="ADAL" clId="{A0A78B71-F672-41A0-B8FA-6102BCC1B796}" dt="2022-04-11T04:50:22.918" v="2529" actId="207"/>
          <ac:spMkLst>
            <pc:docMk/>
            <pc:sldMk cId="390278063" sldId="259"/>
            <ac:spMk id="14" creationId="{F460B2CE-5B3E-4B88-B523-1E06EBC265C7}"/>
          </ac:spMkLst>
        </pc:spChg>
        <pc:spChg chg="add del mod">
          <ac:chgData name="SUSAIYAH, ALLMIN (PGT)" userId="460cc1be-076d-407e-b189-755f2a7afbc2" providerId="ADAL" clId="{A0A78B71-F672-41A0-B8FA-6102BCC1B796}" dt="2022-04-11T04:46:48.170" v="2498" actId="478"/>
          <ac:spMkLst>
            <pc:docMk/>
            <pc:sldMk cId="390278063" sldId="259"/>
            <ac:spMk id="16" creationId="{20B3D095-055C-44A2-9708-B0BA97B3E475}"/>
          </ac:spMkLst>
        </pc:spChg>
        <pc:graphicFrameChg chg="mod modGraphic">
          <ac:chgData name="SUSAIYAH, ALLMIN (PGT)" userId="460cc1be-076d-407e-b189-755f2a7afbc2" providerId="ADAL" clId="{A0A78B71-F672-41A0-B8FA-6102BCC1B796}" dt="2022-04-11T04:50:34.948" v="2531" actId="1076"/>
          <ac:graphicFrameMkLst>
            <pc:docMk/>
            <pc:sldMk cId="390278063" sldId="259"/>
            <ac:graphicFrameMk id="4" creationId="{A16E9058-341C-4E45-AEB7-4A3173C26CB4}"/>
          </ac:graphicFrameMkLst>
        </pc:graphicFrameChg>
      </pc:sldChg>
      <pc:sldChg chg="del ord">
        <pc:chgData name="SUSAIYAH, ALLMIN (PGT)" userId="460cc1be-076d-407e-b189-755f2a7afbc2" providerId="ADAL" clId="{A0A78B71-F672-41A0-B8FA-6102BCC1B796}" dt="2022-04-11T04:24:04.885" v="1849" actId="47"/>
        <pc:sldMkLst>
          <pc:docMk/>
          <pc:sldMk cId="2295735324" sldId="269"/>
        </pc:sldMkLst>
      </pc:sldChg>
      <pc:sldChg chg="addSp delSp modSp add mod">
        <pc:chgData name="SUSAIYAH, ALLMIN (PGT)" userId="460cc1be-076d-407e-b189-755f2a7afbc2" providerId="ADAL" clId="{A0A78B71-F672-41A0-B8FA-6102BCC1B796}" dt="2022-04-11T04:49:52.488" v="2527" actId="1076"/>
        <pc:sldMkLst>
          <pc:docMk/>
          <pc:sldMk cId="363039905" sldId="270"/>
        </pc:sldMkLst>
        <pc:spChg chg="mod">
          <ac:chgData name="SUSAIYAH, ALLMIN (PGT)" userId="460cc1be-076d-407e-b189-755f2a7afbc2" providerId="ADAL" clId="{A0A78B71-F672-41A0-B8FA-6102BCC1B796}" dt="2022-04-11T04:18:04.759" v="1327" actId="20577"/>
          <ac:spMkLst>
            <pc:docMk/>
            <pc:sldMk cId="363039905" sldId="270"/>
            <ac:spMk id="3" creationId="{704DF909-668E-407A-8304-B9460C3E55FB}"/>
          </ac:spMkLst>
        </pc:spChg>
        <pc:spChg chg="add del mod">
          <ac:chgData name="SUSAIYAH, ALLMIN (PGT)" userId="460cc1be-076d-407e-b189-755f2a7afbc2" providerId="ADAL" clId="{A0A78B71-F672-41A0-B8FA-6102BCC1B796}" dt="2022-04-11T04:48:58.714" v="2516" actId="478"/>
          <ac:spMkLst>
            <pc:docMk/>
            <pc:sldMk cId="363039905" sldId="270"/>
            <ac:spMk id="6" creationId="{F9DDAC05-B91F-4FB1-9084-12DBBC414797}"/>
          </ac:spMkLst>
        </pc:spChg>
        <pc:spChg chg="add mod">
          <ac:chgData name="SUSAIYAH, ALLMIN (PGT)" userId="460cc1be-076d-407e-b189-755f2a7afbc2" providerId="ADAL" clId="{A0A78B71-F672-41A0-B8FA-6102BCC1B796}" dt="2022-04-11T04:49:37.795" v="2523" actId="14100"/>
          <ac:spMkLst>
            <pc:docMk/>
            <pc:sldMk cId="363039905" sldId="270"/>
            <ac:spMk id="7" creationId="{9FC92934-58C9-4E09-9DCB-EA3849E26302}"/>
          </ac:spMkLst>
        </pc:spChg>
        <pc:spChg chg="del">
          <ac:chgData name="SUSAIYAH, ALLMIN (PGT)" userId="460cc1be-076d-407e-b189-755f2a7afbc2" providerId="ADAL" clId="{A0A78B71-F672-41A0-B8FA-6102BCC1B796}" dt="2022-04-11T04:47:53.610" v="2506" actId="478"/>
          <ac:spMkLst>
            <pc:docMk/>
            <pc:sldMk cId="363039905" sldId="270"/>
            <ac:spMk id="12" creationId="{62610D46-75BF-43D5-AE1E-08342101E32B}"/>
          </ac:spMkLst>
        </pc:spChg>
        <pc:picChg chg="add del mod">
          <ac:chgData name="SUSAIYAH, ALLMIN (PGT)" userId="460cc1be-076d-407e-b189-755f2a7afbc2" providerId="ADAL" clId="{A0A78B71-F672-41A0-B8FA-6102BCC1B796}" dt="2022-04-11T04:49:40.032" v="2524" actId="478"/>
          <ac:picMkLst>
            <pc:docMk/>
            <pc:sldMk cId="363039905" sldId="270"/>
            <ac:picMk id="5" creationId="{A48A7CB5-6029-41E6-BAD3-98C6962F898A}"/>
          </ac:picMkLst>
        </pc:picChg>
        <pc:picChg chg="del">
          <ac:chgData name="SUSAIYAH, ALLMIN (PGT)" userId="460cc1be-076d-407e-b189-755f2a7afbc2" providerId="ADAL" clId="{A0A78B71-F672-41A0-B8FA-6102BCC1B796}" dt="2022-04-11T04:47:53.610" v="2506" actId="478"/>
          <ac:picMkLst>
            <pc:docMk/>
            <pc:sldMk cId="363039905" sldId="270"/>
            <ac:picMk id="13" creationId="{5DECF3BD-EBD5-440A-9A40-1536A314787D}"/>
          </ac:picMkLst>
        </pc:picChg>
        <pc:picChg chg="mod">
          <ac:chgData name="SUSAIYAH, ALLMIN (PGT)" userId="460cc1be-076d-407e-b189-755f2a7afbc2" providerId="ADAL" clId="{A0A78B71-F672-41A0-B8FA-6102BCC1B796}" dt="2022-04-11T04:49:52.488" v="2527" actId="1076"/>
          <ac:picMkLst>
            <pc:docMk/>
            <pc:sldMk cId="363039905" sldId="270"/>
            <ac:picMk id="1026" creationId="{30E42979-0B1D-4340-A995-56D18361CF4C}"/>
          </ac:picMkLst>
        </pc:picChg>
      </pc:sldChg>
      <pc:sldChg chg="addSp delSp modSp mod">
        <pc:chgData name="SUSAIYAH, ALLMIN (PGT)" userId="460cc1be-076d-407e-b189-755f2a7afbc2" providerId="ADAL" clId="{A0A78B71-F672-41A0-B8FA-6102BCC1B796}" dt="2022-04-14T10:09:10.168" v="2949" actId="1038"/>
        <pc:sldMkLst>
          <pc:docMk/>
          <pc:sldMk cId="1849923995" sldId="273"/>
        </pc:sldMkLst>
        <pc:spChg chg="mod">
          <ac:chgData name="SUSAIYAH, ALLMIN (PGT)" userId="460cc1be-076d-407e-b189-755f2a7afbc2" providerId="ADAL" clId="{A0A78B71-F672-41A0-B8FA-6102BCC1B796}" dt="2022-04-11T04:25:05.068" v="1890" actId="20577"/>
          <ac:spMkLst>
            <pc:docMk/>
            <pc:sldMk cId="1849923995" sldId="273"/>
            <ac:spMk id="2" creationId="{CC83E775-597B-4619-B9B4-1A3E2A5F6F68}"/>
          </ac:spMkLst>
        </pc:spChg>
        <pc:spChg chg="add del mod">
          <ac:chgData name="SUSAIYAH, ALLMIN (PGT)" userId="460cc1be-076d-407e-b189-755f2a7afbc2" providerId="ADAL" clId="{A0A78B71-F672-41A0-B8FA-6102BCC1B796}" dt="2022-04-11T04:36:15.547" v="2156" actId="478"/>
          <ac:spMkLst>
            <pc:docMk/>
            <pc:sldMk cId="1849923995" sldId="273"/>
            <ac:spMk id="3" creationId="{1477293A-9288-4163-83E2-1558A3F8EC7A}"/>
          </ac:spMkLst>
        </pc:spChg>
        <pc:spChg chg="add mod">
          <ac:chgData name="SUSAIYAH, ALLMIN (PGT)" userId="460cc1be-076d-407e-b189-755f2a7afbc2" providerId="ADAL" clId="{A0A78B71-F672-41A0-B8FA-6102BCC1B796}" dt="2022-04-11T04:42:41.543" v="2347" actId="1076"/>
          <ac:spMkLst>
            <pc:docMk/>
            <pc:sldMk cId="1849923995" sldId="273"/>
            <ac:spMk id="7" creationId="{F5E67506-9940-4228-A5FB-647654C2ABE2}"/>
          </ac:spMkLst>
        </pc:spChg>
        <pc:spChg chg="mod">
          <ac:chgData name="SUSAIYAH, ALLMIN (PGT)" userId="460cc1be-076d-407e-b189-755f2a7afbc2" providerId="ADAL" clId="{A0A78B71-F672-41A0-B8FA-6102BCC1B796}" dt="2022-04-11T04:27:50.184" v="1902" actId="207"/>
          <ac:spMkLst>
            <pc:docMk/>
            <pc:sldMk cId="1849923995" sldId="273"/>
            <ac:spMk id="11" creationId="{09C75C1C-2144-4346-AC2D-15A4302EE9AF}"/>
          </ac:spMkLst>
        </pc:spChg>
        <pc:spChg chg="mod">
          <ac:chgData name="SUSAIYAH, ALLMIN (PGT)" userId="460cc1be-076d-407e-b189-755f2a7afbc2" providerId="ADAL" clId="{A0A78B71-F672-41A0-B8FA-6102BCC1B796}" dt="2022-04-11T04:27:50.184" v="1902" actId="207"/>
          <ac:spMkLst>
            <pc:docMk/>
            <pc:sldMk cId="1849923995" sldId="273"/>
            <ac:spMk id="13" creationId="{68D55600-DEBA-47C6-BFB5-0E7A78B5C5FF}"/>
          </ac:spMkLst>
        </pc:spChg>
        <pc:spChg chg="add del mod">
          <ac:chgData name="SUSAIYAH, ALLMIN (PGT)" userId="460cc1be-076d-407e-b189-755f2a7afbc2" providerId="ADAL" clId="{A0A78B71-F672-41A0-B8FA-6102BCC1B796}" dt="2022-04-06T13:38:10.616" v="62" actId="478"/>
          <ac:spMkLst>
            <pc:docMk/>
            <pc:sldMk cId="1849923995" sldId="273"/>
            <ac:spMk id="14" creationId="{BE5B9F3A-30F8-4EEF-A489-EFD21CFA6936}"/>
          </ac:spMkLst>
        </pc:spChg>
        <pc:spChg chg="mod">
          <ac:chgData name="SUSAIYAH, ALLMIN (PGT)" userId="460cc1be-076d-407e-b189-755f2a7afbc2" providerId="ADAL" clId="{A0A78B71-F672-41A0-B8FA-6102BCC1B796}" dt="2022-04-11T04:27:50.184" v="1902" actId="207"/>
          <ac:spMkLst>
            <pc:docMk/>
            <pc:sldMk cId="1849923995" sldId="273"/>
            <ac:spMk id="15" creationId="{F4229793-D5DA-484B-833B-F099E948FCD4}"/>
          </ac:spMkLst>
        </pc:spChg>
        <pc:spChg chg="mod">
          <ac:chgData name="SUSAIYAH, ALLMIN (PGT)" userId="460cc1be-076d-407e-b189-755f2a7afbc2" providerId="ADAL" clId="{A0A78B71-F672-41A0-B8FA-6102BCC1B796}" dt="2022-04-11T04:27:50.184" v="1902" actId="207"/>
          <ac:spMkLst>
            <pc:docMk/>
            <pc:sldMk cId="1849923995" sldId="273"/>
            <ac:spMk id="16" creationId="{6F40CA2D-FED8-45D4-920B-DC4594CDF351}"/>
          </ac:spMkLst>
        </pc:spChg>
        <pc:spChg chg="mod">
          <ac:chgData name="SUSAIYAH, ALLMIN (PGT)" userId="460cc1be-076d-407e-b189-755f2a7afbc2" providerId="ADAL" clId="{A0A78B71-F672-41A0-B8FA-6102BCC1B796}" dt="2022-04-11T04:27:50.184" v="1902" actId="207"/>
          <ac:spMkLst>
            <pc:docMk/>
            <pc:sldMk cId="1849923995" sldId="273"/>
            <ac:spMk id="19" creationId="{4129ECC8-4988-42EF-8AD3-2A5F955CE31F}"/>
          </ac:spMkLst>
        </pc:spChg>
        <pc:spChg chg="del">
          <ac:chgData name="SUSAIYAH, ALLMIN (PGT)" userId="460cc1be-076d-407e-b189-755f2a7afbc2" providerId="ADAL" clId="{A0A78B71-F672-41A0-B8FA-6102BCC1B796}" dt="2022-04-11T04:37:39.998" v="2166" actId="478"/>
          <ac:spMkLst>
            <pc:docMk/>
            <pc:sldMk cId="1849923995" sldId="273"/>
            <ac:spMk id="20" creationId="{DDC078F0-2FFD-4EFA-A930-7BBC917F1338}"/>
          </ac:spMkLst>
        </pc:spChg>
        <pc:spChg chg="mod">
          <ac:chgData name="SUSAIYAH, ALLMIN (PGT)" userId="460cc1be-076d-407e-b189-755f2a7afbc2" providerId="ADAL" clId="{A0A78B71-F672-41A0-B8FA-6102BCC1B796}" dt="2022-04-11T04:27:50.184" v="1902" actId="207"/>
          <ac:spMkLst>
            <pc:docMk/>
            <pc:sldMk cId="1849923995" sldId="273"/>
            <ac:spMk id="23" creationId="{2CEE3D50-37CD-47D6-88AC-59C4520D04EE}"/>
          </ac:spMkLst>
        </pc:spChg>
        <pc:spChg chg="mod">
          <ac:chgData name="SUSAIYAH, ALLMIN (PGT)" userId="460cc1be-076d-407e-b189-755f2a7afbc2" providerId="ADAL" clId="{A0A78B71-F672-41A0-B8FA-6102BCC1B796}" dt="2022-04-11T04:27:50.184" v="1902" actId="207"/>
          <ac:spMkLst>
            <pc:docMk/>
            <pc:sldMk cId="1849923995" sldId="273"/>
            <ac:spMk id="27" creationId="{8AFD5CA4-81F6-4E4D-BD92-9F92201BE204}"/>
          </ac:spMkLst>
        </pc:spChg>
        <pc:spChg chg="mod">
          <ac:chgData name="SUSAIYAH, ALLMIN (PGT)" userId="460cc1be-076d-407e-b189-755f2a7afbc2" providerId="ADAL" clId="{A0A78B71-F672-41A0-B8FA-6102BCC1B796}" dt="2022-04-11T04:27:50.184" v="1902" actId="207"/>
          <ac:spMkLst>
            <pc:docMk/>
            <pc:sldMk cId="1849923995" sldId="273"/>
            <ac:spMk id="28" creationId="{E9DA292E-22EF-444B-8EEA-3C3962DD5187}"/>
          </ac:spMkLst>
        </pc:spChg>
        <pc:spChg chg="mod">
          <ac:chgData name="SUSAIYAH, ALLMIN (PGT)" userId="460cc1be-076d-407e-b189-755f2a7afbc2" providerId="ADAL" clId="{A0A78B71-F672-41A0-B8FA-6102BCC1B796}" dt="2022-04-11T04:27:50.184" v="1902" actId="207"/>
          <ac:spMkLst>
            <pc:docMk/>
            <pc:sldMk cId="1849923995" sldId="273"/>
            <ac:spMk id="29" creationId="{A47CCE97-6024-4E99-91BC-74B85A0CBC1C}"/>
          </ac:spMkLst>
        </pc:spChg>
        <pc:spChg chg="mod">
          <ac:chgData name="SUSAIYAH, ALLMIN (PGT)" userId="460cc1be-076d-407e-b189-755f2a7afbc2" providerId="ADAL" clId="{A0A78B71-F672-41A0-B8FA-6102BCC1B796}" dt="2022-04-11T04:27:50.184" v="1902" actId="207"/>
          <ac:spMkLst>
            <pc:docMk/>
            <pc:sldMk cId="1849923995" sldId="273"/>
            <ac:spMk id="30" creationId="{C659099C-2109-410A-AF53-C890EA600722}"/>
          </ac:spMkLst>
        </pc:spChg>
        <pc:spChg chg="mod">
          <ac:chgData name="SUSAIYAH, ALLMIN (PGT)" userId="460cc1be-076d-407e-b189-755f2a7afbc2" providerId="ADAL" clId="{A0A78B71-F672-41A0-B8FA-6102BCC1B796}" dt="2022-04-11T04:27:50.184" v="1902" actId="207"/>
          <ac:spMkLst>
            <pc:docMk/>
            <pc:sldMk cId="1849923995" sldId="273"/>
            <ac:spMk id="32" creationId="{38233AD6-813F-47FC-89F6-EA421CD01239}"/>
          </ac:spMkLst>
        </pc:spChg>
        <pc:spChg chg="add del mod">
          <ac:chgData name="SUSAIYAH, ALLMIN (PGT)" userId="460cc1be-076d-407e-b189-755f2a7afbc2" providerId="ADAL" clId="{A0A78B71-F672-41A0-B8FA-6102BCC1B796}" dt="2022-04-11T04:36:15.547" v="2156" actId="478"/>
          <ac:spMkLst>
            <pc:docMk/>
            <pc:sldMk cId="1849923995" sldId="273"/>
            <ac:spMk id="34" creationId="{29EECBAF-C63F-498D-BC03-D148C9D78CF1}"/>
          </ac:spMkLst>
        </pc:spChg>
        <pc:spChg chg="add del mod">
          <ac:chgData name="SUSAIYAH, ALLMIN (PGT)" userId="460cc1be-076d-407e-b189-755f2a7afbc2" providerId="ADAL" clId="{A0A78B71-F672-41A0-B8FA-6102BCC1B796}" dt="2022-04-11T04:36:15.547" v="2156" actId="478"/>
          <ac:spMkLst>
            <pc:docMk/>
            <pc:sldMk cId="1849923995" sldId="273"/>
            <ac:spMk id="36" creationId="{6D3A7510-2D5B-42BC-96F7-B0F634E56B91}"/>
          </ac:spMkLst>
        </pc:spChg>
        <pc:spChg chg="mod">
          <ac:chgData name="SUSAIYAH, ALLMIN (PGT)" userId="460cc1be-076d-407e-b189-755f2a7afbc2" providerId="ADAL" clId="{A0A78B71-F672-41A0-B8FA-6102BCC1B796}" dt="2022-04-11T04:27:50.184" v="1902" actId="207"/>
          <ac:spMkLst>
            <pc:docMk/>
            <pc:sldMk cId="1849923995" sldId="273"/>
            <ac:spMk id="37" creationId="{B232376C-244B-4035-87EE-D258337BC17B}"/>
          </ac:spMkLst>
        </pc:spChg>
        <pc:grpChg chg="mod">
          <ac:chgData name="SUSAIYAH, ALLMIN (PGT)" userId="460cc1be-076d-407e-b189-755f2a7afbc2" providerId="ADAL" clId="{A0A78B71-F672-41A0-B8FA-6102BCC1B796}" dt="2022-04-11T04:27:50.184" v="1902" actId="207"/>
          <ac:grpSpMkLst>
            <pc:docMk/>
            <pc:sldMk cId="1849923995" sldId="273"/>
            <ac:grpSpMk id="21" creationId="{73D25022-DFA7-415B-8828-2AD9E767068B}"/>
          </ac:grpSpMkLst>
        </pc:grpChg>
        <pc:grpChg chg="mod">
          <ac:chgData name="SUSAIYAH, ALLMIN (PGT)" userId="460cc1be-076d-407e-b189-755f2a7afbc2" providerId="ADAL" clId="{A0A78B71-F672-41A0-B8FA-6102BCC1B796}" dt="2022-04-11T04:27:50.184" v="1902" actId="207"/>
          <ac:grpSpMkLst>
            <pc:docMk/>
            <pc:sldMk cId="1849923995" sldId="273"/>
            <ac:grpSpMk id="26" creationId="{704E7C53-B952-46C0-839A-01960E230D16}"/>
          </ac:grpSpMkLst>
        </pc:grpChg>
        <pc:grpChg chg="del mod">
          <ac:chgData name="SUSAIYAH, ALLMIN (PGT)" userId="460cc1be-076d-407e-b189-755f2a7afbc2" providerId="ADAL" clId="{A0A78B71-F672-41A0-B8FA-6102BCC1B796}" dt="2022-04-11T04:36:09.228" v="2155" actId="478"/>
          <ac:grpSpMkLst>
            <pc:docMk/>
            <pc:sldMk cId="1849923995" sldId="273"/>
            <ac:grpSpMk id="38" creationId="{73D32377-9D46-4EF8-A1C1-5FB09C79711D}"/>
          </ac:grpSpMkLst>
        </pc:grpChg>
        <pc:graphicFrameChg chg="add mod">
          <ac:chgData name="SUSAIYAH, ALLMIN (PGT)" userId="460cc1be-076d-407e-b189-755f2a7afbc2" providerId="ADAL" clId="{A0A78B71-F672-41A0-B8FA-6102BCC1B796}" dt="2022-04-14T10:09:10.168" v="2949" actId="1038"/>
          <ac:graphicFrameMkLst>
            <pc:docMk/>
            <pc:sldMk cId="1849923995" sldId="273"/>
            <ac:graphicFrameMk id="4" creationId="{6F14695D-A7F2-43FF-B0FB-947B99939E07}"/>
          </ac:graphicFrameMkLst>
        </pc:graphicFrameChg>
        <pc:picChg chg="mod modCrop">
          <ac:chgData name="SUSAIYAH, ALLMIN (PGT)" userId="460cc1be-076d-407e-b189-755f2a7afbc2" providerId="ADAL" clId="{A0A78B71-F672-41A0-B8FA-6102BCC1B796}" dt="2022-04-11T04:30:36.563" v="1970" actId="14100"/>
          <ac:picMkLst>
            <pc:docMk/>
            <pc:sldMk cId="1849923995" sldId="273"/>
            <ac:picMk id="5" creationId="{41DC483D-4698-4014-A3D3-BB7CC3A235CF}"/>
          </ac:picMkLst>
        </pc:picChg>
        <pc:picChg chg="add del">
          <ac:chgData name="SUSAIYAH, ALLMIN (PGT)" userId="460cc1be-076d-407e-b189-755f2a7afbc2" providerId="ADAL" clId="{A0A78B71-F672-41A0-B8FA-6102BCC1B796}" dt="2022-04-11T04:27:13.160" v="1897" actId="21"/>
          <ac:picMkLst>
            <pc:docMk/>
            <pc:sldMk cId="1849923995" sldId="273"/>
            <ac:picMk id="6" creationId="{CD357900-9DAF-47D3-A0FC-842077998257}"/>
          </ac:picMkLst>
        </pc:picChg>
        <pc:picChg chg="mod">
          <ac:chgData name="SUSAIYAH, ALLMIN (PGT)" userId="460cc1be-076d-407e-b189-755f2a7afbc2" providerId="ADAL" clId="{A0A78B71-F672-41A0-B8FA-6102BCC1B796}" dt="2022-04-11T04:27:50.184" v="1902" actId="207"/>
          <ac:picMkLst>
            <pc:docMk/>
            <pc:sldMk cId="1849923995" sldId="273"/>
            <ac:picMk id="8" creationId="{A6E234E0-E6F4-48AC-8D0C-4FC1C66E3A37}"/>
          </ac:picMkLst>
        </pc:picChg>
        <pc:picChg chg="del">
          <ac:chgData name="SUSAIYAH, ALLMIN (PGT)" userId="460cc1be-076d-407e-b189-755f2a7afbc2" providerId="ADAL" clId="{A0A78B71-F672-41A0-B8FA-6102BCC1B796}" dt="2022-04-06T13:35:44.059" v="48" actId="478"/>
          <ac:picMkLst>
            <pc:docMk/>
            <pc:sldMk cId="1849923995" sldId="273"/>
            <ac:picMk id="22" creationId="{FA1E9D80-3B91-4576-903B-BB1653648DBC}"/>
          </ac:picMkLst>
        </pc:picChg>
        <pc:picChg chg="add mod">
          <ac:chgData name="SUSAIYAH, ALLMIN (PGT)" userId="460cc1be-076d-407e-b189-755f2a7afbc2" providerId="ADAL" clId="{A0A78B71-F672-41A0-B8FA-6102BCC1B796}" dt="2022-04-11T04:27:50.184" v="1902" actId="207"/>
          <ac:picMkLst>
            <pc:docMk/>
            <pc:sldMk cId="1849923995" sldId="273"/>
            <ac:picMk id="31" creationId="{87DE4EAE-07BF-4023-A9B5-1361F2F3858C}"/>
          </ac:picMkLst>
        </pc:picChg>
        <pc:picChg chg="mod">
          <ac:chgData name="SUSAIYAH, ALLMIN (PGT)" userId="460cc1be-076d-407e-b189-755f2a7afbc2" providerId="ADAL" clId="{A0A78B71-F672-41A0-B8FA-6102BCC1B796}" dt="2022-04-11T04:27:50.184" v="1902" actId="207"/>
          <ac:picMkLst>
            <pc:docMk/>
            <pc:sldMk cId="1849923995" sldId="273"/>
            <ac:picMk id="35" creationId="{75200935-0132-4473-99A4-34F452F2EDCE}"/>
          </ac:picMkLst>
        </pc:picChg>
        <pc:picChg chg="del mod">
          <ac:chgData name="SUSAIYAH, ALLMIN (PGT)" userId="460cc1be-076d-407e-b189-755f2a7afbc2" providerId="ADAL" clId="{A0A78B71-F672-41A0-B8FA-6102BCC1B796}" dt="2022-04-11T04:37:24.824" v="2164" actId="478"/>
          <ac:picMkLst>
            <pc:docMk/>
            <pc:sldMk cId="1849923995" sldId="273"/>
            <ac:picMk id="43" creationId="{3B2A544A-FF59-49EC-964F-4FB5C6AFDE4C}"/>
          </ac:picMkLst>
        </pc:picChg>
        <pc:picChg chg="del mod">
          <ac:chgData name="SUSAIYAH, ALLMIN (PGT)" userId="460cc1be-076d-407e-b189-755f2a7afbc2" providerId="ADAL" clId="{A0A78B71-F672-41A0-B8FA-6102BCC1B796}" dt="2022-04-11T04:37:27.618" v="2165" actId="478"/>
          <ac:picMkLst>
            <pc:docMk/>
            <pc:sldMk cId="1849923995" sldId="273"/>
            <ac:picMk id="44" creationId="{430C4BA0-6B71-465E-B981-E5BD49EC2788}"/>
          </ac:picMkLst>
        </pc:picChg>
        <pc:picChg chg="mod">
          <ac:chgData name="SUSAIYAH, ALLMIN (PGT)" userId="460cc1be-076d-407e-b189-755f2a7afbc2" providerId="ADAL" clId="{A0A78B71-F672-41A0-B8FA-6102BCC1B796}" dt="2022-04-11T04:27:50.184" v="1902" actId="207"/>
          <ac:picMkLst>
            <pc:docMk/>
            <pc:sldMk cId="1849923995" sldId="273"/>
            <ac:picMk id="1026" creationId="{3AABFB8E-BBA1-40F9-88DC-B978AB2CC633}"/>
          </ac:picMkLst>
        </pc:picChg>
        <pc:picChg chg="mod">
          <ac:chgData name="SUSAIYAH, ALLMIN (PGT)" userId="460cc1be-076d-407e-b189-755f2a7afbc2" providerId="ADAL" clId="{A0A78B71-F672-41A0-B8FA-6102BCC1B796}" dt="2022-04-11T04:27:50.184" v="1902" actId="207"/>
          <ac:picMkLst>
            <pc:docMk/>
            <pc:sldMk cId="1849923995" sldId="273"/>
            <ac:picMk id="1028" creationId="{2F1414A1-1CF7-4185-9386-D57625FB84DD}"/>
          </ac:picMkLst>
        </pc:picChg>
      </pc:sldChg>
      <pc:sldChg chg="del ord">
        <pc:chgData name="SUSAIYAH, ALLMIN (PGT)" userId="460cc1be-076d-407e-b189-755f2a7afbc2" providerId="ADAL" clId="{A0A78B71-F672-41A0-B8FA-6102BCC1B796}" dt="2022-04-11T04:24:04.885" v="1849" actId="47"/>
        <pc:sldMkLst>
          <pc:docMk/>
          <pc:sldMk cId="1456630979" sldId="309"/>
        </pc:sldMkLst>
      </pc:sldChg>
      <pc:sldChg chg="new del">
        <pc:chgData name="SUSAIYAH, ALLMIN (PGT)" userId="460cc1be-076d-407e-b189-755f2a7afbc2" providerId="ADAL" clId="{A0A78B71-F672-41A0-B8FA-6102BCC1B796}" dt="2022-04-11T03:43:53.815" v="106" actId="47"/>
        <pc:sldMkLst>
          <pc:docMk/>
          <pc:sldMk cId="1766617379" sldId="310"/>
        </pc:sldMkLst>
      </pc:sldChg>
      <pc:sldChg chg="addSp delSp modSp new mod addCm delCm">
        <pc:chgData name="SUSAIYAH, ALLMIN (PGT)" userId="460cc1be-076d-407e-b189-755f2a7afbc2" providerId="ADAL" clId="{A0A78B71-F672-41A0-B8FA-6102BCC1B796}" dt="2022-04-20T18:45:48.972" v="3869" actId="1076"/>
        <pc:sldMkLst>
          <pc:docMk/>
          <pc:sldMk cId="2953284840" sldId="310"/>
        </pc:sldMkLst>
        <pc:spChg chg="mod">
          <ac:chgData name="SUSAIYAH, ALLMIN (PGT)" userId="460cc1be-076d-407e-b189-755f2a7afbc2" providerId="ADAL" clId="{A0A78B71-F672-41A0-B8FA-6102BCC1B796}" dt="2022-04-11T03:46:53.146" v="126" actId="20577"/>
          <ac:spMkLst>
            <pc:docMk/>
            <pc:sldMk cId="2953284840" sldId="310"/>
            <ac:spMk id="2" creationId="{B50887FB-2A14-46A5-B54C-EBA46E90AB0A}"/>
          </ac:spMkLst>
        </pc:spChg>
        <pc:spChg chg="del">
          <ac:chgData name="SUSAIYAH, ALLMIN (PGT)" userId="460cc1be-076d-407e-b189-755f2a7afbc2" providerId="ADAL" clId="{A0A78B71-F672-41A0-B8FA-6102BCC1B796}" dt="2022-04-11T03:46:42.731" v="108"/>
          <ac:spMkLst>
            <pc:docMk/>
            <pc:sldMk cId="2953284840" sldId="310"/>
            <ac:spMk id="3" creationId="{D6FFA901-B676-40DA-B691-2F090BC4D9C7}"/>
          </ac:spMkLst>
        </pc:spChg>
        <pc:spChg chg="add mod">
          <ac:chgData name="SUSAIYAH, ALLMIN (PGT)" userId="460cc1be-076d-407e-b189-755f2a7afbc2" providerId="ADAL" clId="{A0A78B71-F672-41A0-B8FA-6102BCC1B796}" dt="2022-04-11T04:13:33.372" v="1161" actId="571"/>
          <ac:spMkLst>
            <pc:docMk/>
            <pc:sldMk cId="2953284840" sldId="310"/>
            <ac:spMk id="6" creationId="{D68F7D49-56AC-4927-BF3F-E9ECA2629C16}"/>
          </ac:spMkLst>
        </pc:spChg>
        <pc:spChg chg="add del mod">
          <ac:chgData name="SUSAIYAH, ALLMIN (PGT)" userId="460cc1be-076d-407e-b189-755f2a7afbc2" providerId="ADAL" clId="{A0A78B71-F672-41A0-B8FA-6102BCC1B796}" dt="2022-04-11T04:13:17.019" v="1159" actId="478"/>
          <ac:spMkLst>
            <pc:docMk/>
            <pc:sldMk cId="2953284840" sldId="310"/>
            <ac:spMk id="7" creationId="{F7383B5C-43D3-402E-8AE7-DD49ABC97A48}"/>
          </ac:spMkLst>
        </pc:spChg>
        <pc:spChg chg="add del mod">
          <ac:chgData name="SUSAIYAH, ALLMIN (PGT)" userId="460cc1be-076d-407e-b189-755f2a7afbc2" providerId="ADAL" clId="{A0A78B71-F672-41A0-B8FA-6102BCC1B796}" dt="2022-04-11T04:13:11.867" v="1158" actId="478"/>
          <ac:spMkLst>
            <pc:docMk/>
            <pc:sldMk cId="2953284840" sldId="310"/>
            <ac:spMk id="10" creationId="{BA2CE9EC-6871-42D6-983B-48C4F3BBA9C0}"/>
          </ac:spMkLst>
        </pc:spChg>
        <pc:spChg chg="add del mod">
          <ac:chgData name="SUSAIYAH, ALLMIN (PGT)" userId="460cc1be-076d-407e-b189-755f2a7afbc2" providerId="ADAL" clId="{A0A78B71-F672-41A0-B8FA-6102BCC1B796}" dt="2022-04-11T04:13:44.811" v="1163" actId="21"/>
          <ac:spMkLst>
            <pc:docMk/>
            <pc:sldMk cId="2953284840" sldId="310"/>
            <ac:spMk id="12" creationId="{11565C12-2D21-4673-9035-552612778E2A}"/>
          </ac:spMkLst>
        </pc:spChg>
        <pc:spChg chg="add mod">
          <ac:chgData name="SUSAIYAH, ALLMIN (PGT)" userId="460cc1be-076d-407e-b189-755f2a7afbc2" providerId="ADAL" clId="{A0A78B71-F672-41A0-B8FA-6102BCC1B796}" dt="2022-04-11T04:14:15.403" v="1173" actId="164"/>
          <ac:spMkLst>
            <pc:docMk/>
            <pc:sldMk cId="2953284840" sldId="310"/>
            <ac:spMk id="13" creationId="{505B2301-E5D5-4CA9-9AD3-69719B1E76E2}"/>
          </ac:spMkLst>
        </pc:spChg>
        <pc:spChg chg="add del mod">
          <ac:chgData name="SUSAIYAH, ALLMIN (PGT)" userId="460cc1be-076d-407e-b189-755f2a7afbc2" providerId="ADAL" clId="{A0A78B71-F672-41A0-B8FA-6102BCC1B796}" dt="2022-04-11T04:14:09.658" v="1172" actId="478"/>
          <ac:spMkLst>
            <pc:docMk/>
            <pc:sldMk cId="2953284840" sldId="310"/>
            <ac:spMk id="15" creationId="{9F0049E8-35ED-40AC-8601-8904A2EA92A5}"/>
          </ac:spMkLst>
        </pc:spChg>
        <pc:spChg chg="add del mod">
          <ac:chgData name="SUSAIYAH, ALLMIN (PGT)" userId="460cc1be-076d-407e-b189-755f2a7afbc2" providerId="ADAL" clId="{A0A78B71-F672-41A0-B8FA-6102BCC1B796}" dt="2022-04-20T18:45:46.838" v="3868" actId="478"/>
          <ac:spMkLst>
            <pc:docMk/>
            <pc:sldMk cId="2953284840" sldId="310"/>
            <ac:spMk id="20" creationId="{AC8E9992-E714-426F-ADD9-A6342893BB39}"/>
          </ac:spMkLst>
        </pc:spChg>
        <pc:grpChg chg="add mod">
          <ac:chgData name="SUSAIYAH, ALLMIN (PGT)" userId="460cc1be-076d-407e-b189-755f2a7afbc2" providerId="ADAL" clId="{A0A78B71-F672-41A0-B8FA-6102BCC1B796}" dt="2022-04-11T04:14:17.829" v="1174" actId="164"/>
          <ac:grpSpMkLst>
            <pc:docMk/>
            <pc:sldMk cId="2953284840" sldId="310"/>
            <ac:grpSpMk id="8" creationId="{10B35733-97AB-4014-BC82-0B2D1FFD11AA}"/>
          </ac:grpSpMkLst>
        </pc:grpChg>
        <pc:grpChg chg="add mod">
          <ac:chgData name="SUSAIYAH, ALLMIN (PGT)" userId="460cc1be-076d-407e-b189-755f2a7afbc2" providerId="ADAL" clId="{A0A78B71-F672-41A0-B8FA-6102BCC1B796}" dt="2022-04-11T04:14:17.829" v="1174" actId="164"/>
          <ac:grpSpMkLst>
            <pc:docMk/>
            <pc:sldMk cId="2953284840" sldId="310"/>
            <ac:grpSpMk id="18" creationId="{4A6F0C42-899F-4EE6-8AEB-FD8B70C65340}"/>
          </ac:grpSpMkLst>
        </pc:grpChg>
        <pc:grpChg chg="add del mod">
          <ac:chgData name="SUSAIYAH, ALLMIN (PGT)" userId="460cc1be-076d-407e-b189-755f2a7afbc2" providerId="ADAL" clId="{A0A78B71-F672-41A0-B8FA-6102BCC1B796}" dt="2022-04-20T18:45:41.065" v="3866" actId="478"/>
          <ac:grpSpMkLst>
            <pc:docMk/>
            <pc:sldMk cId="2953284840" sldId="310"/>
            <ac:grpSpMk id="19" creationId="{97901FAA-ABB0-4DC2-8F09-DFA4F1D0F8F3}"/>
          </ac:grpSpMkLst>
        </pc:grpChg>
        <pc:picChg chg="add mod">
          <ac:chgData name="SUSAIYAH, ALLMIN (PGT)" userId="460cc1be-076d-407e-b189-755f2a7afbc2" providerId="ADAL" clId="{A0A78B71-F672-41A0-B8FA-6102BCC1B796}" dt="2022-04-20T18:45:48.972" v="3869" actId="1076"/>
          <ac:picMkLst>
            <pc:docMk/>
            <pc:sldMk cId="2953284840" sldId="310"/>
            <ac:picMk id="3" creationId="{C510F8FE-1DE6-4723-84F5-A9A7F1A4C38D}"/>
          </ac:picMkLst>
        </pc:picChg>
        <pc:picChg chg="add del mod">
          <ac:chgData name="SUSAIYAH, ALLMIN (PGT)" userId="460cc1be-076d-407e-b189-755f2a7afbc2" providerId="ADAL" clId="{A0A78B71-F672-41A0-B8FA-6102BCC1B796}" dt="2022-04-11T04:13:56.833" v="1166" actId="21"/>
          <ac:picMkLst>
            <pc:docMk/>
            <pc:sldMk cId="2953284840" sldId="310"/>
            <ac:picMk id="4" creationId="{2E9C72B5-3FD9-4F66-8520-E77AC306861A}"/>
          </ac:picMkLst>
        </pc:picChg>
        <pc:picChg chg="add mod">
          <ac:chgData name="SUSAIYAH, ALLMIN (PGT)" userId="460cc1be-076d-407e-b189-755f2a7afbc2" providerId="ADAL" clId="{A0A78B71-F672-41A0-B8FA-6102BCC1B796}" dt="2022-04-11T04:13:33.372" v="1161" actId="571"/>
          <ac:picMkLst>
            <pc:docMk/>
            <pc:sldMk cId="2953284840" sldId="310"/>
            <ac:picMk id="5" creationId="{153C2840-C2DA-4D6F-89DE-D008BDC9FDF3}"/>
          </ac:picMkLst>
        </pc:picChg>
        <pc:picChg chg="add del mod">
          <ac:chgData name="SUSAIYAH, ALLMIN (PGT)" userId="460cc1be-076d-407e-b189-755f2a7afbc2" providerId="ADAL" clId="{A0A78B71-F672-41A0-B8FA-6102BCC1B796}" dt="2022-04-11T04:13:37.454" v="1162" actId="478"/>
          <ac:picMkLst>
            <pc:docMk/>
            <pc:sldMk cId="2953284840" sldId="310"/>
            <ac:picMk id="11" creationId="{BF474AD1-C978-42B6-8C24-B086EE8D7D59}"/>
          </ac:picMkLst>
        </pc:picChg>
        <pc:picChg chg="add del mod">
          <ac:chgData name="SUSAIYAH, ALLMIN (PGT)" userId="460cc1be-076d-407e-b189-755f2a7afbc2" providerId="ADAL" clId="{A0A78B71-F672-41A0-B8FA-6102BCC1B796}" dt="2022-04-11T04:14:00.885" v="1168"/>
          <ac:picMkLst>
            <pc:docMk/>
            <pc:sldMk cId="2953284840" sldId="310"/>
            <ac:picMk id="16" creationId="{F89EB5E3-7639-405E-88ED-CE8F9A8516B4}"/>
          </ac:picMkLst>
        </pc:picChg>
        <pc:picChg chg="add mod ord">
          <ac:chgData name="SUSAIYAH, ALLMIN (PGT)" userId="460cc1be-076d-407e-b189-755f2a7afbc2" providerId="ADAL" clId="{A0A78B71-F672-41A0-B8FA-6102BCC1B796}" dt="2022-04-11T04:14:15.403" v="1173" actId="164"/>
          <ac:picMkLst>
            <pc:docMk/>
            <pc:sldMk cId="2953284840" sldId="310"/>
            <ac:picMk id="17" creationId="{5E1F786C-49F2-4423-8698-17DC426F883F}"/>
          </ac:picMkLst>
        </pc:picChg>
      </pc:sldChg>
      <pc:sldChg chg="addSp delSp modSp new mod">
        <pc:chgData name="SUSAIYAH, ALLMIN (PGT)" userId="460cc1be-076d-407e-b189-755f2a7afbc2" providerId="ADAL" clId="{A0A78B71-F672-41A0-B8FA-6102BCC1B796}" dt="2022-04-20T18:47:32.325" v="3929" actId="20577"/>
        <pc:sldMkLst>
          <pc:docMk/>
          <pc:sldMk cId="1820634473" sldId="311"/>
        </pc:sldMkLst>
        <pc:spChg chg="mod">
          <ac:chgData name="SUSAIYAH, ALLMIN (PGT)" userId="460cc1be-076d-407e-b189-755f2a7afbc2" providerId="ADAL" clId="{A0A78B71-F672-41A0-B8FA-6102BCC1B796}" dt="2022-04-11T03:49:50.089" v="175" actId="20577"/>
          <ac:spMkLst>
            <pc:docMk/>
            <pc:sldMk cId="1820634473" sldId="311"/>
            <ac:spMk id="2" creationId="{12F134E8-11C2-427A-9891-6B72BD82F322}"/>
          </ac:spMkLst>
        </pc:spChg>
        <pc:spChg chg="del">
          <ac:chgData name="SUSAIYAH, ALLMIN (PGT)" userId="460cc1be-076d-407e-b189-755f2a7afbc2" providerId="ADAL" clId="{A0A78B71-F672-41A0-B8FA-6102BCC1B796}" dt="2022-04-11T03:51:17.159" v="176"/>
          <ac:spMkLst>
            <pc:docMk/>
            <pc:sldMk cId="1820634473" sldId="311"/>
            <ac:spMk id="3" creationId="{8675A5B7-D0AF-4F35-9248-16FF3061903E}"/>
          </ac:spMkLst>
        </pc:spChg>
        <pc:spChg chg="add del mod">
          <ac:chgData name="SUSAIYAH, ALLMIN (PGT)" userId="460cc1be-076d-407e-b189-755f2a7afbc2" providerId="ADAL" clId="{A0A78B71-F672-41A0-B8FA-6102BCC1B796}" dt="2022-04-20T18:46:41.656" v="3873" actId="478"/>
          <ac:spMkLst>
            <pc:docMk/>
            <pc:sldMk cId="1820634473" sldId="311"/>
            <ac:spMk id="5" creationId="{EBE22AF3-315E-4355-8E12-C1E7D28E1A67}"/>
          </ac:spMkLst>
        </pc:spChg>
        <pc:spChg chg="add mod">
          <ac:chgData name="SUSAIYAH, ALLMIN (PGT)" userId="460cc1be-076d-407e-b189-755f2a7afbc2" providerId="ADAL" clId="{A0A78B71-F672-41A0-B8FA-6102BCC1B796}" dt="2022-04-20T18:47:32.325" v="3929" actId="20577"/>
          <ac:spMkLst>
            <pc:docMk/>
            <pc:sldMk cId="1820634473" sldId="311"/>
            <ac:spMk id="7" creationId="{9AB33E12-7724-46F5-9F51-AD9790A55C4E}"/>
          </ac:spMkLst>
        </pc:spChg>
        <pc:picChg chg="add del mod">
          <ac:chgData name="SUSAIYAH, ALLMIN (PGT)" userId="460cc1be-076d-407e-b189-755f2a7afbc2" providerId="ADAL" clId="{A0A78B71-F672-41A0-B8FA-6102BCC1B796}" dt="2022-04-20T18:46:38.536" v="3872" actId="478"/>
          <ac:picMkLst>
            <pc:docMk/>
            <pc:sldMk cId="1820634473" sldId="311"/>
            <ac:picMk id="4" creationId="{4839C2CA-F9A1-49E7-A872-7FBA20FAFC23}"/>
          </ac:picMkLst>
        </pc:picChg>
        <pc:picChg chg="add mod">
          <ac:chgData name="SUSAIYAH, ALLMIN (PGT)" userId="460cc1be-076d-407e-b189-755f2a7afbc2" providerId="ADAL" clId="{A0A78B71-F672-41A0-B8FA-6102BCC1B796}" dt="2022-04-20T18:46:49.560" v="3878" actId="1076"/>
          <ac:picMkLst>
            <pc:docMk/>
            <pc:sldMk cId="1820634473" sldId="311"/>
            <ac:picMk id="6" creationId="{488DA10A-4766-4FA6-B5CA-412FB941D584}"/>
          </ac:picMkLst>
        </pc:picChg>
      </pc:sldChg>
      <pc:sldChg chg="addSp delSp modSp new mod">
        <pc:chgData name="SUSAIYAH, ALLMIN (PGT)" userId="460cc1be-076d-407e-b189-755f2a7afbc2" providerId="ADAL" clId="{A0A78B71-F672-41A0-B8FA-6102BCC1B796}" dt="2022-04-20T18:42:28.809" v="3862" actId="1076"/>
        <pc:sldMkLst>
          <pc:docMk/>
          <pc:sldMk cId="2106681611" sldId="312"/>
        </pc:sldMkLst>
        <pc:spChg chg="mod">
          <ac:chgData name="SUSAIYAH, ALLMIN (PGT)" userId="460cc1be-076d-407e-b189-755f2a7afbc2" providerId="ADAL" clId="{A0A78B71-F672-41A0-B8FA-6102BCC1B796}" dt="2022-04-11T03:54:33.920" v="267" actId="20577"/>
          <ac:spMkLst>
            <pc:docMk/>
            <pc:sldMk cId="2106681611" sldId="312"/>
            <ac:spMk id="2" creationId="{4B5EEA5E-4AB8-454F-8D14-5D32CA26FD3C}"/>
          </ac:spMkLst>
        </pc:spChg>
        <pc:spChg chg="del">
          <ac:chgData name="SUSAIYAH, ALLMIN (PGT)" userId="460cc1be-076d-407e-b189-755f2a7afbc2" providerId="ADAL" clId="{A0A78B71-F672-41A0-B8FA-6102BCC1B796}" dt="2022-04-11T03:52:23.263" v="208"/>
          <ac:spMkLst>
            <pc:docMk/>
            <pc:sldMk cId="2106681611" sldId="312"/>
            <ac:spMk id="3" creationId="{7064A8E1-4E4C-45D8-8A89-690C11485150}"/>
          </ac:spMkLst>
        </pc:spChg>
        <pc:spChg chg="add mod">
          <ac:chgData name="SUSAIYAH, ALLMIN (PGT)" userId="460cc1be-076d-407e-b189-755f2a7afbc2" providerId="ADAL" clId="{A0A78B71-F672-41A0-B8FA-6102BCC1B796}" dt="2022-04-11T03:53:02.520" v="259" actId="1076"/>
          <ac:spMkLst>
            <pc:docMk/>
            <pc:sldMk cId="2106681611" sldId="312"/>
            <ac:spMk id="7" creationId="{656D54AB-FE78-4E83-A77B-ED14F1CB1EC8}"/>
          </ac:spMkLst>
        </pc:spChg>
        <pc:spChg chg="add mod">
          <ac:chgData name="SUSAIYAH, ALLMIN (PGT)" userId="460cc1be-076d-407e-b189-755f2a7afbc2" providerId="ADAL" clId="{A0A78B71-F672-41A0-B8FA-6102BCC1B796}" dt="2022-04-11T03:52:58.647" v="258" actId="1076"/>
          <ac:spMkLst>
            <pc:docMk/>
            <pc:sldMk cId="2106681611" sldId="312"/>
            <ac:spMk id="8" creationId="{A74BCA8C-36FB-43CE-90C4-9999D06CDC09}"/>
          </ac:spMkLst>
        </pc:spChg>
        <pc:picChg chg="add mod">
          <ac:chgData name="SUSAIYAH, ALLMIN (PGT)" userId="460cc1be-076d-407e-b189-755f2a7afbc2" providerId="ADAL" clId="{A0A78B71-F672-41A0-B8FA-6102BCC1B796}" dt="2022-04-20T18:42:28.809" v="3862" actId="1076"/>
          <ac:picMkLst>
            <pc:docMk/>
            <pc:sldMk cId="2106681611" sldId="312"/>
            <ac:picMk id="3" creationId="{FE3BE356-E8A7-45B0-B0C0-EB941F1E2DE5}"/>
          </ac:picMkLst>
        </pc:picChg>
        <pc:picChg chg="add mod">
          <ac:chgData name="SUSAIYAH, ALLMIN (PGT)" userId="460cc1be-076d-407e-b189-755f2a7afbc2" providerId="ADAL" clId="{A0A78B71-F672-41A0-B8FA-6102BCC1B796}" dt="2022-04-11T03:52:44.773" v="256" actId="1076"/>
          <ac:picMkLst>
            <pc:docMk/>
            <pc:sldMk cId="2106681611" sldId="312"/>
            <ac:picMk id="4" creationId="{4C912794-D5F8-4972-AF6A-01A14002615B}"/>
          </ac:picMkLst>
        </pc:picChg>
        <pc:picChg chg="add mod">
          <ac:chgData name="SUSAIYAH, ALLMIN (PGT)" userId="460cc1be-076d-407e-b189-755f2a7afbc2" providerId="ADAL" clId="{A0A78B71-F672-41A0-B8FA-6102BCC1B796}" dt="2022-04-11T03:52:58.647" v="258" actId="1076"/>
          <ac:picMkLst>
            <pc:docMk/>
            <pc:sldMk cId="2106681611" sldId="312"/>
            <ac:picMk id="5" creationId="{F34E7DB0-670B-4898-957D-5FB0725E3684}"/>
          </ac:picMkLst>
        </pc:picChg>
        <pc:picChg chg="add mod">
          <ac:chgData name="SUSAIYAH, ALLMIN (PGT)" userId="460cc1be-076d-407e-b189-755f2a7afbc2" providerId="ADAL" clId="{A0A78B71-F672-41A0-B8FA-6102BCC1B796}" dt="2022-04-11T03:53:02.520" v="259" actId="1076"/>
          <ac:picMkLst>
            <pc:docMk/>
            <pc:sldMk cId="2106681611" sldId="312"/>
            <ac:picMk id="6" creationId="{680DEF08-3822-46A3-9AE5-73434492F934}"/>
          </ac:picMkLst>
        </pc:picChg>
        <pc:picChg chg="add del mod">
          <ac:chgData name="SUSAIYAH, ALLMIN (PGT)" userId="460cc1be-076d-407e-b189-755f2a7afbc2" providerId="ADAL" clId="{A0A78B71-F672-41A0-B8FA-6102BCC1B796}" dt="2022-04-20T18:42:21.613" v="3858" actId="478"/>
          <ac:picMkLst>
            <pc:docMk/>
            <pc:sldMk cId="2106681611" sldId="312"/>
            <ac:picMk id="14" creationId="{04728BE5-B099-4D6D-9CBE-3C59B611C745}"/>
          </ac:picMkLst>
        </pc:picChg>
        <pc:picChg chg="add mod">
          <ac:chgData name="SUSAIYAH, ALLMIN (PGT)" userId="460cc1be-076d-407e-b189-755f2a7afbc2" providerId="ADAL" clId="{A0A78B71-F672-41A0-B8FA-6102BCC1B796}" dt="2022-04-11T03:55:19.386" v="272" actId="692"/>
          <ac:picMkLst>
            <pc:docMk/>
            <pc:sldMk cId="2106681611" sldId="312"/>
            <ac:picMk id="2050" creationId="{F7B864A6-7E4A-4659-B87D-1E67A3403B40}"/>
          </ac:picMkLst>
        </pc:picChg>
        <pc:cxnChg chg="add mod">
          <ac:chgData name="SUSAIYAH, ALLMIN (PGT)" userId="460cc1be-076d-407e-b189-755f2a7afbc2" providerId="ADAL" clId="{A0A78B71-F672-41A0-B8FA-6102BCC1B796}" dt="2022-04-11T03:53:11.614" v="261" actId="13822"/>
          <ac:cxnSpMkLst>
            <pc:docMk/>
            <pc:sldMk cId="2106681611" sldId="312"/>
            <ac:cxnSpMk id="10" creationId="{5711320F-2365-4B53-888F-E612D3D46014}"/>
          </ac:cxnSpMkLst>
        </pc:cxnChg>
        <pc:cxnChg chg="add mod">
          <ac:chgData name="SUSAIYAH, ALLMIN (PGT)" userId="460cc1be-076d-407e-b189-755f2a7afbc2" providerId="ADAL" clId="{A0A78B71-F672-41A0-B8FA-6102BCC1B796}" dt="2022-04-11T03:55:25.067" v="273" actId="14100"/>
          <ac:cxnSpMkLst>
            <pc:docMk/>
            <pc:sldMk cId="2106681611" sldId="312"/>
            <ac:cxnSpMk id="12" creationId="{CFBFBEF0-F760-4F8E-9207-A084DAA1BCCF}"/>
          </ac:cxnSpMkLst>
        </pc:cxnChg>
      </pc:sldChg>
      <pc:sldChg chg="addSp modSp new mod">
        <pc:chgData name="SUSAIYAH, ALLMIN (PGT)" userId="460cc1be-076d-407e-b189-755f2a7afbc2" providerId="ADAL" clId="{A0A78B71-F672-41A0-B8FA-6102BCC1B796}" dt="2022-04-13T14:33:41.885" v="2948" actId="20577"/>
        <pc:sldMkLst>
          <pc:docMk/>
          <pc:sldMk cId="238485684" sldId="313"/>
        </pc:sldMkLst>
        <pc:spChg chg="mod">
          <ac:chgData name="SUSAIYAH, ALLMIN (PGT)" userId="460cc1be-076d-407e-b189-755f2a7afbc2" providerId="ADAL" clId="{A0A78B71-F672-41A0-B8FA-6102BCC1B796}" dt="2022-04-11T04:05:20.170" v="570" actId="20577"/>
          <ac:spMkLst>
            <pc:docMk/>
            <pc:sldMk cId="238485684" sldId="313"/>
            <ac:spMk id="2" creationId="{0D643726-FF81-4D9E-83CD-05B71BE66E85}"/>
          </ac:spMkLst>
        </pc:spChg>
        <pc:spChg chg="mod">
          <ac:chgData name="SUSAIYAH, ALLMIN (PGT)" userId="460cc1be-076d-407e-b189-755f2a7afbc2" providerId="ADAL" clId="{A0A78B71-F672-41A0-B8FA-6102BCC1B796}" dt="2022-04-13T14:33:41.885" v="2948" actId="20577"/>
          <ac:spMkLst>
            <pc:docMk/>
            <pc:sldMk cId="238485684" sldId="313"/>
            <ac:spMk id="3" creationId="{47D7F41E-D4DA-4845-88F5-CF996B511376}"/>
          </ac:spMkLst>
        </pc:spChg>
        <pc:spChg chg="add mod">
          <ac:chgData name="SUSAIYAH, ALLMIN (PGT)" userId="460cc1be-076d-407e-b189-755f2a7afbc2" providerId="ADAL" clId="{A0A78B71-F672-41A0-B8FA-6102BCC1B796}" dt="2022-04-11T03:56:52.773" v="292" actId="1076"/>
          <ac:spMkLst>
            <pc:docMk/>
            <pc:sldMk cId="238485684" sldId="313"/>
            <ac:spMk id="5" creationId="{EEE04518-8538-4C98-8FFE-762BFA5FCCC3}"/>
          </ac:spMkLst>
        </pc:spChg>
        <pc:picChg chg="add mod">
          <ac:chgData name="SUSAIYAH, ALLMIN (PGT)" userId="460cc1be-076d-407e-b189-755f2a7afbc2" providerId="ADAL" clId="{A0A78B71-F672-41A0-B8FA-6102BCC1B796}" dt="2022-04-11T03:56:52.773" v="292" actId="1076"/>
          <ac:picMkLst>
            <pc:docMk/>
            <pc:sldMk cId="238485684" sldId="313"/>
            <ac:picMk id="4" creationId="{3C3F5C45-2FE5-4E07-B667-E1C4AFA3BB10}"/>
          </ac:picMkLst>
        </pc:picChg>
      </pc:sldChg>
      <pc:sldChg chg="addSp delSp modSp new mod ord">
        <pc:chgData name="SUSAIYAH, ALLMIN (PGT)" userId="460cc1be-076d-407e-b189-755f2a7afbc2" providerId="ADAL" clId="{A0A78B71-F672-41A0-B8FA-6102BCC1B796}" dt="2022-04-11T04:52:24.094" v="2542"/>
        <pc:sldMkLst>
          <pc:docMk/>
          <pc:sldMk cId="826094499" sldId="314"/>
        </pc:sldMkLst>
        <pc:spChg chg="mod">
          <ac:chgData name="SUSAIYAH, ALLMIN (PGT)" userId="460cc1be-076d-407e-b189-755f2a7afbc2" providerId="ADAL" clId="{A0A78B71-F672-41A0-B8FA-6102BCC1B796}" dt="2022-04-11T04:51:28.415" v="2538" actId="20577"/>
          <ac:spMkLst>
            <pc:docMk/>
            <pc:sldMk cId="826094499" sldId="314"/>
            <ac:spMk id="2" creationId="{DF10CB04-95D9-403D-B7BA-D9A6A4B1EE09}"/>
          </ac:spMkLst>
        </pc:spChg>
        <pc:spChg chg="mod">
          <ac:chgData name="SUSAIYAH, ALLMIN (PGT)" userId="460cc1be-076d-407e-b189-755f2a7afbc2" providerId="ADAL" clId="{A0A78B71-F672-41A0-B8FA-6102BCC1B796}" dt="2022-04-11T04:52:24.094" v="2542"/>
          <ac:spMkLst>
            <pc:docMk/>
            <pc:sldMk cId="826094499" sldId="314"/>
            <ac:spMk id="3" creationId="{A6EBF19B-6075-4E55-BBE5-F2C24A4A0ADA}"/>
          </ac:spMkLst>
        </pc:spChg>
        <pc:spChg chg="add mod">
          <ac:chgData name="SUSAIYAH, ALLMIN (PGT)" userId="460cc1be-076d-407e-b189-755f2a7afbc2" providerId="ADAL" clId="{A0A78B71-F672-41A0-B8FA-6102BCC1B796}" dt="2022-04-11T04:05:46.871" v="586" actId="1076"/>
          <ac:spMkLst>
            <pc:docMk/>
            <pc:sldMk cId="826094499" sldId="314"/>
            <ac:spMk id="5" creationId="{3D04ECE2-333E-4878-A73A-7CFBEC3C04B3}"/>
          </ac:spMkLst>
        </pc:spChg>
        <pc:picChg chg="add mod">
          <ac:chgData name="SUSAIYAH, ALLMIN (PGT)" userId="460cc1be-076d-407e-b189-755f2a7afbc2" providerId="ADAL" clId="{A0A78B71-F672-41A0-B8FA-6102BCC1B796}" dt="2022-04-11T04:05:46.871" v="586" actId="1076"/>
          <ac:picMkLst>
            <pc:docMk/>
            <pc:sldMk cId="826094499" sldId="314"/>
            <ac:picMk id="4" creationId="{9EDB62F0-3079-4318-AEBB-D4E5B1CAF61C}"/>
          </ac:picMkLst>
        </pc:picChg>
        <pc:picChg chg="add del mod">
          <ac:chgData name="SUSAIYAH, ALLMIN (PGT)" userId="460cc1be-076d-407e-b189-755f2a7afbc2" providerId="ADAL" clId="{A0A78B71-F672-41A0-B8FA-6102BCC1B796}" dt="2022-04-11T04:52:08.811" v="2541"/>
          <ac:picMkLst>
            <pc:docMk/>
            <pc:sldMk cId="826094499" sldId="314"/>
            <ac:picMk id="6" creationId="{E21A5982-4304-48EF-807E-2EAAACB06CD6}"/>
          </ac:picMkLst>
        </pc:picChg>
      </pc:sldChg>
      <pc:sldChg chg="addSp modSp new mod">
        <pc:chgData name="SUSAIYAH, ALLMIN (PGT)" userId="460cc1be-076d-407e-b189-755f2a7afbc2" providerId="ADAL" clId="{A0A78B71-F672-41A0-B8FA-6102BCC1B796}" dt="2022-04-11T04:54:53.228" v="2715" actId="1076"/>
        <pc:sldMkLst>
          <pc:docMk/>
          <pc:sldMk cId="4217870366" sldId="315"/>
        </pc:sldMkLst>
        <pc:spChg chg="mod">
          <ac:chgData name="SUSAIYAH, ALLMIN (PGT)" userId="460cc1be-076d-407e-b189-755f2a7afbc2" providerId="ADAL" clId="{A0A78B71-F672-41A0-B8FA-6102BCC1B796}" dt="2022-04-11T04:10:42.716" v="1011" actId="20577"/>
          <ac:spMkLst>
            <pc:docMk/>
            <pc:sldMk cId="4217870366" sldId="315"/>
            <ac:spMk id="2" creationId="{DE371967-A856-4453-87F5-6FD379FD5F6D}"/>
          </ac:spMkLst>
        </pc:spChg>
        <pc:spChg chg="mod">
          <ac:chgData name="SUSAIYAH, ALLMIN (PGT)" userId="460cc1be-076d-407e-b189-755f2a7afbc2" providerId="ADAL" clId="{A0A78B71-F672-41A0-B8FA-6102BCC1B796}" dt="2022-04-11T04:52:46.715" v="2544"/>
          <ac:spMkLst>
            <pc:docMk/>
            <pc:sldMk cId="4217870366" sldId="315"/>
            <ac:spMk id="3" creationId="{A8D10ED4-8964-4DF4-BB87-82768B28401D}"/>
          </ac:spMkLst>
        </pc:spChg>
        <pc:picChg chg="add mod">
          <ac:chgData name="SUSAIYAH, ALLMIN (PGT)" userId="460cc1be-076d-407e-b189-755f2a7afbc2" providerId="ADAL" clId="{A0A78B71-F672-41A0-B8FA-6102BCC1B796}" dt="2022-04-11T04:54:53.228" v="2715" actId="1076"/>
          <ac:picMkLst>
            <pc:docMk/>
            <pc:sldMk cId="4217870366" sldId="315"/>
            <ac:picMk id="4" creationId="{791E0791-72BB-4D1E-BCAD-71886664BBA1}"/>
          </ac:picMkLst>
        </pc:picChg>
        <pc:picChg chg="add mod">
          <ac:chgData name="SUSAIYAH, ALLMIN (PGT)" userId="460cc1be-076d-407e-b189-755f2a7afbc2" providerId="ADAL" clId="{A0A78B71-F672-41A0-B8FA-6102BCC1B796}" dt="2022-04-11T04:11:24.666" v="1031" actId="1076"/>
          <ac:picMkLst>
            <pc:docMk/>
            <pc:sldMk cId="4217870366" sldId="315"/>
            <ac:picMk id="5" creationId="{7A8ABBBB-E2CF-4187-9D43-2E366E7E6A7A}"/>
          </ac:picMkLst>
        </pc:picChg>
      </pc:sldChg>
      <pc:sldChg chg="addSp delSp modSp new mod">
        <pc:chgData name="SUSAIYAH, ALLMIN (PGT)" userId="460cc1be-076d-407e-b189-755f2a7afbc2" providerId="ADAL" clId="{A0A78B71-F672-41A0-B8FA-6102BCC1B796}" dt="2022-04-11T04:17:01.535" v="1311" actId="1076"/>
        <pc:sldMkLst>
          <pc:docMk/>
          <pc:sldMk cId="3585160298" sldId="316"/>
        </pc:sldMkLst>
        <pc:spChg chg="mod">
          <ac:chgData name="SUSAIYAH, ALLMIN (PGT)" userId="460cc1be-076d-407e-b189-755f2a7afbc2" providerId="ADAL" clId="{A0A78B71-F672-41A0-B8FA-6102BCC1B796}" dt="2022-04-11T04:16:04.595" v="1307" actId="20577"/>
          <ac:spMkLst>
            <pc:docMk/>
            <pc:sldMk cId="3585160298" sldId="316"/>
            <ac:spMk id="2" creationId="{ACE0988C-C70A-4E67-AA93-759D622C42F1}"/>
          </ac:spMkLst>
        </pc:spChg>
        <pc:spChg chg="del">
          <ac:chgData name="SUSAIYAH, ALLMIN (PGT)" userId="460cc1be-076d-407e-b189-755f2a7afbc2" providerId="ADAL" clId="{A0A78B71-F672-41A0-B8FA-6102BCC1B796}" dt="2022-04-11T04:16:54.254" v="1308"/>
          <ac:spMkLst>
            <pc:docMk/>
            <pc:sldMk cId="3585160298" sldId="316"/>
            <ac:spMk id="3" creationId="{B17DEDE3-E289-40B8-97B2-C1772D82F328}"/>
          </ac:spMkLst>
        </pc:spChg>
        <pc:picChg chg="add mod">
          <ac:chgData name="SUSAIYAH, ALLMIN (PGT)" userId="460cc1be-076d-407e-b189-755f2a7afbc2" providerId="ADAL" clId="{A0A78B71-F672-41A0-B8FA-6102BCC1B796}" dt="2022-04-11T04:17:01.535" v="1311" actId="1076"/>
          <ac:picMkLst>
            <pc:docMk/>
            <pc:sldMk cId="3585160298" sldId="316"/>
            <ac:picMk id="4" creationId="{4ACBE0F1-F961-4B38-94D1-F1B0D5789419}"/>
          </ac:picMkLst>
        </pc:picChg>
      </pc:sldChg>
      <pc:sldChg chg="addSp delSp modSp new mod">
        <pc:chgData name="SUSAIYAH, ALLMIN (PGT)" userId="460cc1be-076d-407e-b189-755f2a7afbc2" providerId="ADAL" clId="{A0A78B71-F672-41A0-B8FA-6102BCC1B796}" dt="2022-04-11T04:20:54.395" v="1418"/>
        <pc:sldMkLst>
          <pc:docMk/>
          <pc:sldMk cId="4045224847" sldId="317"/>
        </pc:sldMkLst>
        <pc:spChg chg="mod">
          <ac:chgData name="SUSAIYAH, ALLMIN (PGT)" userId="460cc1be-076d-407e-b189-755f2a7afbc2" providerId="ADAL" clId="{A0A78B71-F672-41A0-B8FA-6102BCC1B796}" dt="2022-04-11T04:20:20.651" v="1417" actId="20577"/>
          <ac:spMkLst>
            <pc:docMk/>
            <pc:sldMk cId="4045224847" sldId="317"/>
            <ac:spMk id="2" creationId="{3CA07B20-5D6B-4FD0-AC0D-957342BE534B}"/>
          </ac:spMkLst>
        </pc:spChg>
        <pc:spChg chg="del">
          <ac:chgData name="SUSAIYAH, ALLMIN (PGT)" userId="460cc1be-076d-407e-b189-755f2a7afbc2" providerId="ADAL" clId="{A0A78B71-F672-41A0-B8FA-6102BCC1B796}" dt="2022-04-11T04:20:54.395" v="1418"/>
          <ac:spMkLst>
            <pc:docMk/>
            <pc:sldMk cId="4045224847" sldId="317"/>
            <ac:spMk id="3" creationId="{1DC230F5-2BB3-400F-A712-3FCA9155E434}"/>
          </ac:spMkLst>
        </pc:spChg>
        <pc:picChg chg="add mod">
          <ac:chgData name="SUSAIYAH, ALLMIN (PGT)" userId="460cc1be-076d-407e-b189-755f2a7afbc2" providerId="ADAL" clId="{A0A78B71-F672-41A0-B8FA-6102BCC1B796}" dt="2022-04-11T04:20:54.395" v="1418"/>
          <ac:picMkLst>
            <pc:docMk/>
            <pc:sldMk cId="4045224847" sldId="317"/>
            <ac:picMk id="4" creationId="{448AD588-9448-48C8-AB01-B7AD196F02C3}"/>
          </ac:picMkLst>
        </pc:picChg>
      </pc:sldChg>
      <pc:sldChg chg="modSp new mod">
        <pc:chgData name="SUSAIYAH, ALLMIN (PGT)" userId="460cc1be-076d-407e-b189-755f2a7afbc2" providerId="ADAL" clId="{A0A78B71-F672-41A0-B8FA-6102BCC1B796}" dt="2022-04-13T13:40:09.521" v="2908" actId="20577"/>
        <pc:sldMkLst>
          <pc:docMk/>
          <pc:sldMk cId="572291471" sldId="318"/>
        </pc:sldMkLst>
        <pc:spChg chg="mod">
          <ac:chgData name="SUSAIYAH, ALLMIN (PGT)" userId="460cc1be-076d-407e-b189-755f2a7afbc2" providerId="ADAL" clId="{A0A78B71-F672-41A0-B8FA-6102BCC1B796}" dt="2022-04-11T04:21:45.371" v="1507" actId="20577"/>
          <ac:spMkLst>
            <pc:docMk/>
            <pc:sldMk cId="572291471" sldId="318"/>
            <ac:spMk id="2" creationId="{82866D19-BA26-4597-839E-8A35C6C5175F}"/>
          </ac:spMkLst>
        </pc:spChg>
        <pc:spChg chg="mod">
          <ac:chgData name="SUSAIYAH, ALLMIN (PGT)" userId="460cc1be-076d-407e-b189-755f2a7afbc2" providerId="ADAL" clId="{A0A78B71-F672-41A0-B8FA-6102BCC1B796}" dt="2022-04-13T13:40:09.521" v="2908" actId="20577"/>
          <ac:spMkLst>
            <pc:docMk/>
            <pc:sldMk cId="572291471" sldId="318"/>
            <ac:spMk id="3" creationId="{3E83A514-808D-43F5-BC1B-9F527862A1F3}"/>
          </ac:spMkLst>
        </pc:spChg>
      </pc:sldChg>
      <pc:sldChg chg="add del ord">
        <pc:chgData name="SUSAIYAH, ALLMIN (PGT)" userId="460cc1be-076d-407e-b189-755f2a7afbc2" providerId="ADAL" clId="{A0A78B71-F672-41A0-B8FA-6102BCC1B796}" dt="2022-04-14T17:10:59.291" v="2952" actId="47"/>
        <pc:sldMkLst>
          <pc:docMk/>
          <pc:sldMk cId="1301090070" sldId="319"/>
        </pc:sldMkLst>
      </pc:sldChg>
      <pc:sldChg chg="addSp delSp modSp new del mod">
        <pc:chgData name="SUSAIYAH, ALLMIN (PGT)" userId="460cc1be-076d-407e-b189-755f2a7afbc2" providerId="ADAL" clId="{A0A78B71-F672-41A0-B8FA-6102BCC1B796}" dt="2022-04-14T17:10:51.744" v="2951" actId="47"/>
        <pc:sldMkLst>
          <pc:docMk/>
          <pc:sldMk cId="2893654208" sldId="320"/>
        </pc:sldMkLst>
        <pc:spChg chg="del">
          <ac:chgData name="SUSAIYAH, ALLMIN (PGT)" userId="460cc1be-076d-407e-b189-755f2a7afbc2" providerId="ADAL" clId="{A0A78B71-F672-41A0-B8FA-6102BCC1B796}" dt="2022-04-11T04:39:20.996" v="2177" actId="478"/>
          <ac:spMkLst>
            <pc:docMk/>
            <pc:sldMk cId="2893654208" sldId="320"/>
            <ac:spMk id="3" creationId="{39C11F66-EE43-4DDC-8056-A6363F2E7403}"/>
          </ac:spMkLst>
        </pc:spChg>
        <pc:spChg chg="add del mod">
          <ac:chgData name="SUSAIYAH, ALLMIN (PGT)" userId="460cc1be-076d-407e-b189-755f2a7afbc2" providerId="ADAL" clId="{A0A78B71-F672-41A0-B8FA-6102BCC1B796}" dt="2022-04-11T04:38:47.477" v="2173" actId="478"/>
          <ac:spMkLst>
            <pc:docMk/>
            <pc:sldMk cId="2893654208" sldId="320"/>
            <ac:spMk id="6" creationId="{2A27B569-C6F5-4BFE-AD27-BF26D6ED4E2B}"/>
          </ac:spMkLst>
        </pc:spChg>
        <pc:spChg chg="add del mod">
          <ac:chgData name="SUSAIYAH, ALLMIN (PGT)" userId="460cc1be-076d-407e-b189-755f2a7afbc2" providerId="ADAL" clId="{A0A78B71-F672-41A0-B8FA-6102BCC1B796}" dt="2022-04-11T04:38:47.477" v="2173" actId="478"/>
          <ac:spMkLst>
            <pc:docMk/>
            <pc:sldMk cId="2893654208" sldId="320"/>
            <ac:spMk id="7" creationId="{BA00816A-31E9-40FC-84C6-A1A84881DF5A}"/>
          </ac:spMkLst>
        </pc:spChg>
        <pc:spChg chg="add mod">
          <ac:chgData name="SUSAIYAH, ALLMIN (PGT)" userId="460cc1be-076d-407e-b189-755f2a7afbc2" providerId="ADAL" clId="{A0A78B71-F672-41A0-B8FA-6102BCC1B796}" dt="2022-04-11T04:39:45.466" v="2191" actId="14100"/>
          <ac:spMkLst>
            <pc:docMk/>
            <pc:sldMk cId="2893654208" sldId="320"/>
            <ac:spMk id="8" creationId="{ACC74CF5-1ED2-415D-9148-7DA0F205CDD7}"/>
          </ac:spMkLst>
        </pc:spChg>
        <pc:picChg chg="add mod">
          <ac:chgData name="SUSAIYAH, ALLMIN (PGT)" userId="460cc1be-076d-407e-b189-755f2a7afbc2" providerId="ADAL" clId="{A0A78B71-F672-41A0-B8FA-6102BCC1B796}" dt="2022-04-11T04:39:40.366" v="2190" actId="1035"/>
          <ac:picMkLst>
            <pc:docMk/>
            <pc:sldMk cId="2893654208" sldId="320"/>
            <ac:picMk id="4" creationId="{645159A6-FCD6-4937-B578-9AE3A38D3EE6}"/>
          </ac:picMkLst>
        </pc:picChg>
        <pc:picChg chg="add mod">
          <ac:chgData name="SUSAIYAH, ALLMIN (PGT)" userId="460cc1be-076d-407e-b189-755f2a7afbc2" providerId="ADAL" clId="{A0A78B71-F672-41A0-B8FA-6102BCC1B796}" dt="2022-04-11T04:39:40.366" v="2190" actId="1035"/>
          <ac:picMkLst>
            <pc:docMk/>
            <pc:sldMk cId="2893654208" sldId="320"/>
            <ac:picMk id="5" creationId="{4C5C23A9-E3E3-4557-9630-830B0E7495AF}"/>
          </ac:picMkLst>
        </pc:picChg>
        <pc:picChg chg="add mod modCrop">
          <ac:chgData name="SUSAIYAH, ALLMIN (PGT)" userId="460cc1be-076d-407e-b189-755f2a7afbc2" providerId="ADAL" clId="{A0A78B71-F672-41A0-B8FA-6102BCC1B796}" dt="2022-04-11T04:40:54.355" v="2200" actId="732"/>
          <ac:picMkLst>
            <pc:docMk/>
            <pc:sldMk cId="2893654208" sldId="320"/>
            <ac:picMk id="9" creationId="{D7C256AD-170C-46E4-A7C9-F2B598099E69}"/>
          </ac:picMkLst>
        </pc:picChg>
      </pc:sldChg>
      <pc:sldChg chg="delSp modSp new del mod">
        <pc:chgData name="SUSAIYAH, ALLMIN (PGT)" userId="460cc1be-076d-407e-b189-755f2a7afbc2" providerId="ADAL" clId="{A0A78B71-F672-41A0-B8FA-6102BCC1B796}" dt="2022-04-11T04:44:59.435" v="2468" actId="47"/>
        <pc:sldMkLst>
          <pc:docMk/>
          <pc:sldMk cId="844382603" sldId="321"/>
        </pc:sldMkLst>
        <pc:spChg chg="mod">
          <ac:chgData name="SUSAIYAH, ALLMIN (PGT)" userId="460cc1be-076d-407e-b189-755f2a7afbc2" providerId="ADAL" clId="{A0A78B71-F672-41A0-B8FA-6102BCC1B796}" dt="2022-04-11T04:44:29.439" v="2465" actId="20577"/>
          <ac:spMkLst>
            <pc:docMk/>
            <pc:sldMk cId="844382603" sldId="321"/>
            <ac:spMk id="2" creationId="{C95701F7-9D55-48E1-B6DA-89D9C14D8AB5}"/>
          </ac:spMkLst>
        </pc:spChg>
        <pc:spChg chg="del">
          <ac:chgData name="SUSAIYAH, ALLMIN (PGT)" userId="460cc1be-076d-407e-b189-755f2a7afbc2" providerId="ADAL" clId="{A0A78B71-F672-41A0-B8FA-6102BCC1B796}" dt="2022-04-11T04:44:42.122" v="2466" actId="478"/>
          <ac:spMkLst>
            <pc:docMk/>
            <pc:sldMk cId="844382603" sldId="321"/>
            <ac:spMk id="3" creationId="{BDFAEB42-7872-4D0D-9607-5E0456116531}"/>
          </ac:spMkLst>
        </pc:spChg>
      </pc:sldChg>
      <pc:sldChg chg="modSp new mod">
        <pc:chgData name="SUSAIYAH, ALLMIN (PGT)" userId="460cc1be-076d-407e-b189-755f2a7afbc2" providerId="ADAL" clId="{A0A78B71-F672-41A0-B8FA-6102BCC1B796}" dt="2022-04-14T17:17:10.532" v="3857" actId="20577"/>
        <pc:sldMkLst>
          <pc:docMk/>
          <pc:sldMk cId="2810077544" sldId="321"/>
        </pc:sldMkLst>
        <pc:spChg chg="mod">
          <ac:chgData name="SUSAIYAH, ALLMIN (PGT)" userId="460cc1be-076d-407e-b189-755f2a7afbc2" providerId="ADAL" clId="{A0A78B71-F672-41A0-B8FA-6102BCC1B796}" dt="2022-04-11T04:53:05.632" v="2568" actId="20577"/>
          <ac:spMkLst>
            <pc:docMk/>
            <pc:sldMk cId="2810077544" sldId="321"/>
            <ac:spMk id="2" creationId="{79501B31-125A-4853-8D77-A0C2C1EA27F4}"/>
          </ac:spMkLst>
        </pc:spChg>
        <pc:spChg chg="mod">
          <ac:chgData name="SUSAIYAH, ALLMIN (PGT)" userId="460cc1be-076d-407e-b189-755f2a7afbc2" providerId="ADAL" clId="{A0A78B71-F672-41A0-B8FA-6102BCC1B796}" dt="2022-04-14T17:17:10.532" v="3857" actId="20577"/>
          <ac:spMkLst>
            <pc:docMk/>
            <pc:sldMk cId="2810077544" sldId="321"/>
            <ac:spMk id="3" creationId="{F9AD3C28-8D66-4050-ABCA-C414A7C4CF8C}"/>
          </ac:spMkLst>
        </pc:spChg>
      </pc:sldChg>
      <pc:sldChg chg="modSp new mod ord">
        <pc:chgData name="SUSAIYAH, ALLMIN (PGT)" userId="460cc1be-076d-407e-b189-755f2a7afbc2" providerId="ADAL" clId="{A0A78B71-F672-41A0-B8FA-6102BCC1B796}" dt="2022-04-20T18:45:55.461" v="3871"/>
        <pc:sldMkLst>
          <pc:docMk/>
          <pc:sldMk cId="325743242" sldId="322"/>
        </pc:sldMkLst>
        <pc:spChg chg="mod">
          <ac:chgData name="SUSAIYAH, ALLMIN (PGT)" userId="460cc1be-076d-407e-b189-755f2a7afbc2" providerId="ADAL" clId="{A0A78B71-F672-41A0-B8FA-6102BCC1B796}" dt="2022-04-13T13:02:22.686" v="2887" actId="20577"/>
          <ac:spMkLst>
            <pc:docMk/>
            <pc:sldMk cId="325743242" sldId="322"/>
            <ac:spMk id="2" creationId="{BB85E82B-A83D-4AC2-B1E1-1C0584BCBC1F}"/>
          </ac:spMkLst>
        </pc:spChg>
        <pc:spChg chg="mod">
          <ac:chgData name="SUSAIYAH, ALLMIN (PGT)" userId="460cc1be-076d-407e-b189-755f2a7afbc2" providerId="ADAL" clId="{A0A78B71-F672-41A0-B8FA-6102BCC1B796}" dt="2022-04-14T17:15:42.158" v="3645" actId="20577"/>
          <ac:spMkLst>
            <pc:docMk/>
            <pc:sldMk cId="325743242" sldId="322"/>
            <ac:spMk id="3" creationId="{C3310408-311C-4FB2-8950-35BD44A7C327}"/>
          </ac:spMkLst>
        </pc:spChg>
      </pc:sldChg>
      <pc:sldChg chg="addSp delSp modSp new del mod ord setBg">
        <pc:chgData name="SUSAIYAH, ALLMIN (PGT)" userId="460cc1be-076d-407e-b189-755f2a7afbc2" providerId="ADAL" clId="{A0A78B71-F672-41A0-B8FA-6102BCC1B796}" dt="2022-04-14T17:10:49.183" v="2950" actId="47"/>
        <pc:sldMkLst>
          <pc:docMk/>
          <pc:sldMk cId="2073099600" sldId="323"/>
        </pc:sldMkLst>
        <pc:spChg chg="del">
          <ac:chgData name="SUSAIYAH, ALLMIN (PGT)" userId="460cc1be-076d-407e-b189-755f2a7afbc2" providerId="ADAL" clId="{A0A78B71-F672-41A0-B8FA-6102BCC1B796}" dt="2022-04-13T13:06:04.397" v="2890" actId="26606"/>
          <ac:spMkLst>
            <pc:docMk/>
            <pc:sldMk cId="2073099600" sldId="323"/>
            <ac:spMk id="2" creationId="{1AD19A0C-444A-4564-8DEC-C0E09E119520}"/>
          </ac:spMkLst>
        </pc:spChg>
        <pc:spChg chg="del">
          <ac:chgData name="SUSAIYAH, ALLMIN (PGT)" userId="460cc1be-076d-407e-b189-755f2a7afbc2" providerId="ADAL" clId="{A0A78B71-F672-41A0-B8FA-6102BCC1B796}" dt="2022-04-13T13:05:58.815" v="2889"/>
          <ac:spMkLst>
            <pc:docMk/>
            <pc:sldMk cId="2073099600" sldId="323"/>
            <ac:spMk id="3" creationId="{D4A5F8C7-AA55-4931-890A-E56D092F922B}"/>
          </ac:spMkLst>
        </pc:spChg>
        <pc:graphicFrameChg chg="add mod">
          <ac:chgData name="SUSAIYAH, ALLMIN (PGT)" userId="460cc1be-076d-407e-b189-755f2a7afbc2" providerId="ADAL" clId="{A0A78B71-F672-41A0-B8FA-6102BCC1B796}" dt="2022-04-13T13:06:04.397" v="2890" actId="26606"/>
          <ac:graphicFrameMkLst>
            <pc:docMk/>
            <pc:sldMk cId="2073099600" sldId="323"/>
            <ac:graphicFrameMk id="4" creationId="{580174F1-B727-4C00-A015-06FED740C0E3}"/>
          </ac:graphicFrameMkLst>
        </pc:graphicFrameChg>
      </pc:sldChg>
      <pc:sldChg chg="addSp delSp modSp new mod">
        <pc:chgData name="SUSAIYAH, ALLMIN (PGT)" userId="460cc1be-076d-407e-b189-755f2a7afbc2" providerId="ADAL" clId="{A0A78B71-F672-41A0-B8FA-6102BCC1B796}" dt="2022-04-13T13:33:22.319" v="2907" actId="1076"/>
        <pc:sldMkLst>
          <pc:docMk/>
          <pc:sldMk cId="1865427099" sldId="324"/>
        </pc:sldMkLst>
        <pc:spChg chg="mod">
          <ac:chgData name="SUSAIYAH, ALLMIN (PGT)" userId="460cc1be-076d-407e-b189-755f2a7afbc2" providerId="ADAL" clId="{A0A78B71-F672-41A0-B8FA-6102BCC1B796}" dt="2022-04-13T13:32:30.265" v="2903" actId="20577"/>
          <ac:spMkLst>
            <pc:docMk/>
            <pc:sldMk cId="1865427099" sldId="324"/>
            <ac:spMk id="2" creationId="{CCDE49A5-BCB3-44AE-AB64-5DACC1E03E57}"/>
          </ac:spMkLst>
        </pc:spChg>
        <pc:spChg chg="del">
          <ac:chgData name="SUSAIYAH, ALLMIN (PGT)" userId="460cc1be-076d-407e-b189-755f2a7afbc2" providerId="ADAL" clId="{A0A78B71-F672-41A0-B8FA-6102BCC1B796}" dt="2022-04-13T13:33:12.962" v="2904"/>
          <ac:spMkLst>
            <pc:docMk/>
            <pc:sldMk cId="1865427099" sldId="324"/>
            <ac:spMk id="3" creationId="{1B24C40E-36BC-4894-8201-081A35BCBA1A}"/>
          </ac:spMkLst>
        </pc:spChg>
        <pc:picChg chg="add mod">
          <ac:chgData name="SUSAIYAH, ALLMIN (PGT)" userId="460cc1be-076d-407e-b189-755f2a7afbc2" providerId="ADAL" clId="{A0A78B71-F672-41A0-B8FA-6102BCC1B796}" dt="2022-04-13T13:33:22.319" v="2907" actId="1076"/>
          <ac:picMkLst>
            <pc:docMk/>
            <pc:sldMk cId="1865427099" sldId="324"/>
            <ac:picMk id="4" creationId="{1AD42B9C-3CCB-4063-A9D1-0230F107D27E}"/>
          </ac:picMkLst>
        </pc:picChg>
      </pc:sldChg>
      <pc:sldMasterChg chg="delSldLayout">
        <pc:chgData name="SUSAIYAH, ALLMIN (PGT)" userId="460cc1be-076d-407e-b189-755f2a7afbc2" providerId="ADAL" clId="{A0A78B71-F672-41A0-B8FA-6102BCC1B796}" dt="2022-04-11T04:24:04.885" v="1849" actId="47"/>
        <pc:sldMasterMkLst>
          <pc:docMk/>
          <pc:sldMasterMk cId="3800087190" sldId="2147483648"/>
        </pc:sldMasterMkLst>
        <pc:sldLayoutChg chg="del">
          <pc:chgData name="SUSAIYAH, ALLMIN (PGT)" userId="460cc1be-076d-407e-b189-755f2a7afbc2" providerId="ADAL" clId="{A0A78B71-F672-41A0-B8FA-6102BCC1B796}" dt="2022-04-11T04:24:04.885" v="1849" actId="47"/>
          <pc:sldLayoutMkLst>
            <pc:docMk/>
            <pc:sldMasterMk cId="3800087190" sldId="2147483648"/>
            <pc:sldLayoutMk cId="529539640" sldId="2147483660"/>
          </pc:sldLayoutMkLst>
        </pc:sldLayoutChg>
      </pc:sldMasterChg>
    </pc:docChg>
  </pc:docChgLst>
  <pc:docChgLst>
    <pc:chgData name="SUSAIYAH, ALLMIN (PGT)" userId="460cc1be-076d-407e-b189-755f2a7afbc2" providerId="ADAL" clId="{E9CC226D-2B67-4C6E-A288-235A3038420C}"/>
    <pc:docChg chg="custSel delSld modSld">
      <pc:chgData name="SUSAIYAH, ALLMIN (PGT)" userId="460cc1be-076d-407e-b189-755f2a7afbc2" providerId="ADAL" clId="{E9CC226D-2B67-4C6E-A288-235A3038420C}" dt="2022-04-06T09:08:34.222" v="123" actId="20577"/>
      <pc:docMkLst>
        <pc:docMk/>
      </pc:docMkLst>
      <pc:sldChg chg="modSp mod">
        <pc:chgData name="SUSAIYAH, ALLMIN (PGT)" userId="460cc1be-076d-407e-b189-755f2a7afbc2" providerId="ADAL" clId="{E9CC226D-2B67-4C6E-A288-235A3038420C}" dt="2022-04-06T09:07:45.303" v="105" actId="20577"/>
        <pc:sldMkLst>
          <pc:docMk/>
          <pc:sldMk cId="570351180" sldId="256"/>
        </pc:sldMkLst>
        <pc:spChg chg="mod">
          <ac:chgData name="SUSAIYAH, ALLMIN (PGT)" userId="460cc1be-076d-407e-b189-755f2a7afbc2" providerId="ADAL" clId="{E9CC226D-2B67-4C6E-A288-235A3038420C}" dt="2022-04-06T09:06:52.533" v="50" actId="20577"/>
          <ac:spMkLst>
            <pc:docMk/>
            <pc:sldMk cId="570351180" sldId="256"/>
            <ac:spMk id="2" creationId="{3684FC6B-B0FE-442B-84FE-5A3D1E8A8ACC}"/>
          </ac:spMkLst>
        </pc:spChg>
        <pc:spChg chg="mod">
          <ac:chgData name="SUSAIYAH, ALLMIN (PGT)" userId="460cc1be-076d-407e-b189-755f2a7afbc2" providerId="ADAL" clId="{E9CC226D-2B67-4C6E-A288-235A3038420C}" dt="2022-04-06T09:07:45.303" v="105" actId="20577"/>
          <ac:spMkLst>
            <pc:docMk/>
            <pc:sldMk cId="570351180" sldId="256"/>
            <ac:spMk id="3" creationId="{F6164665-3D54-486D-81A5-2D80546BD104}"/>
          </ac:spMkLst>
        </pc:spChg>
      </pc:sldChg>
      <pc:sldChg chg="del">
        <pc:chgData name="SUSAIYAH, ALLMIN (PGT)" userId="460cc1be-076d-407e-b189-755f2a7afbc2" providerId="ADAL" clId="{E9CC226D-2B67-4C6E-A288-235A3038420C}" dt="2022-04-06T09:06:14.393" v="1" actId="47"/>
        <pc:sldMkLst>
          <pc:docMk/>
          <pc:sldMk cId="540586373" sldId="257"/>
        </pc:sldMkLst>
      </pc:sldChg>
      <pc:sldChg chg="del">
        <pc:chgData name="SUSAIYAH, ALLMIN (PGT)" userId="460cc1be-076d-407e-b189-755f2a7afbc2" providerId="ADAL" clId="{E9CC226D-2B67-4C6E-A288-235A3038420C}" dt="2022-04-06T09:06:14.393" v="1" actId="47"/>
        <pc:sldMkLst>
          <pc:docMk/>
          <pc:sldMk cId="1919489869" sldId="258"/>
        </pc:sldMkLst>
      </pc:sldChg>
      <pc:sldChg chg="del">
        <pc:chgData name="SUSAIYAH, ALLMIN (PGT)" userId="460cc1be-076d-407e-b189-755f2a7afbc2" providerId="ADAL" clId="{E9CC226D-2B67-4C6E-A288-235A3038420C}" dt="2022-04-06T09:06:08.726" v="0" actId="47"/>
        <pc:sldMkLst>
          <pc:docMk/>
          <pc:sldMk cId="390278063" sldId="259"/>
        </pc:sldMkLst>
      </pc:sldChg>
      <pc:sldChg chg="del">
        <pc:chgData name="SUSAIYAH, ALLMIN (PGT)" userId="460cc1be-076d-407e-b189-755f2a7afbc2" providerId="ADAL" clId="{E9CC226D-2B67-4C6E-A288-235A3038420C}" dt="2022-04-06T09:06:08.726" v="0" actId="47"/>
        <pc:sldMkLst>
          <pc:docMk/>
          <pc:sldMk cId="4223742185" sldId="261"/>
        </pc:sldMkLst>
      </pc:sldChg>
      <pc:sldChg chg="del">
        <pc:chgData name="SUSAIYAH, ALLMIN (PGT)" userId="460cc1be-076d-407e-b189-755f2a7afbc2" providerId="ADAL" clId="{E9CC226D-2B67-4C6E-A288-235A3038420C}" dt="2022-04-06T09:06:08.726" v="0" actId="47"/>
        <pc:sldMkLst>
          <pc:docMk/>
          <pc:sldMk cId="1012537299" sldId="262"/>
        </pc:sldMkLst>
      </pc:sldChg>
      <pc:sldChg chg="del">
        <pc:chgData name="SUSAIYAH, ALLMIN (PGT)" userId="460cc1be-076d-407e-b189-755f2a7afbc2" providerId="ADAL" clId="{E9CC226D-2B67-4C6E-A288-235A3038420C}" dt="2022-04-06T09:06:14.393" v="1" actId="47"/>
        <pc:sldMkLst>
          <pc:docMk/>
          <pc:sldMk cId="897949370" sldId="263"/>
        </pc:sldMkLst>
      </pc:sldChg>
      <pc:sldChg chg="del">
        <pc:chgData name="SUSAIYAH, ALLMIN (PGT)" userId="460cc1be-076d-407e-b189-755f2a7afbc2" providerId="ADAL" clId="{E9CC226D-2B67-4C6E-A288-235A3038420C}" dt="2022-04-06T09:06:14.393" v="1" actId="47"/>
        <pc:sldMkLst>
          <pc:docMk/>
          <pc:sldMk cId="203858130" sldId="264"/>
        </pc:sldMkLst>
      </pc:sldChg>
      <pc:sldChg chg="del">
        <pc:chgData name="SUSAIYAH, ALLMIN (PGT)" userId="460cc1be-076d-407e-b189-755f2a7afbc2" providerId="ADAL" clId="{E9CC226D-2B67-4C6E-A288-235A3038420C}" dt="2022-04-06T09:06:14.393" v="1" actId="47"/>
        <pc:sldMkLst>
          <pc:docMk/>
          <pc:sldMk cId="2619156253" sldId="266"/>
        </pc:sldMkLst>
      </pc:sldChg>
      <pc:sldChg chg="del">
        <pc:chgData name="SUSAIYAH, ALLMIN (PGT)" userId="460cc1be-076d-407e-b189-755f2a7afbc2" providerId="ADAL" clId="{E9CC226D-2B67-4C6E-A288-235A3038420C}" dt="2022-04-06T09:06:08.726" v="0" actId="47"/>
        <pc:sldMkLst>
          <pc:docMk/>
          <pc:sldMk cId="1795613226" sldId="267"/>
        </pc:sldMkLst>
      </pc:sldChg>
      <pc:sldChg chg="del">
        <pc:chgData name="SUSAIYAH, ALLMIN (PGT)" userId="460cc1be-076d-407e-b189-755f2a7afbc2" providerId="ADAL" clId="{E9CC226D-2B67-4C6E-A288-235A3038420C}" dt="2022-04-06T09:06:08.726" v="0" actId="47"/>
        <pc:sldMkLst>
          <pc:docMk/>
          <pc:sldMk cId="3660193083" sldId="268"/>
        </pc:sldMkLst>
      </pc:sldChg>
      <pc:sldChg chg="del">
        <pc:chgData name="SUSAIYAH, ALLMIN (PGT)" userId="460cc1be-076d-407e-b189-755f2a7afbc2" providerId="ADAL" clId="{E9CC226D-2B67-4C6E-A288-235A3038420C}" dt="2022-04-06T09:06:08.726" v="0" actId="47"/>
        <pc:sldMkLst>
          <pc:docMk/>
          <pc:sldMk cId="363039905" sldId="270"/>
        </pc:sldMkLst>
      </pc:sldChg>
      <pc:sldChg chg="del">
        <pc:chgData name="SUSAIYAH, ALLMIN (PGT)" userId="460cc1be-076d-407e-b189-755f2a7afbc2" providerId="ADAL" clId="{E9CC226D-2B67-4C6E-A288-235A3038420C}" dt="2022-04-06T09:06:08.726" v="0" actId="47"/>
        <pc:sldMkLst>
          <pc:docMk/>
          <pc:sldMk cId="1240802537" sldId="272"/>
        </pc:sldMkLst>
      </pc:sldChg>
      <pc:sldChg chg="del">
        <pc:chgData name="SUSAIYAH, ALLMIN (PGT)" userId="460cc1be-076d-407e-b189-755f2a7afbc2" providerId="ADAL" clId="{E9CC226D-2B67-4C6E-A288-235A3038420C}" dt="2022-04-06T09:06:14.393" v="1" actId="47"/>
        <pc:sldMkLst>
          <pc:docMk/>
          <pc:sldMk cId="327586359" sldId="307"/>
        </pc:sldMkLst>
      </pc:sldChg>
      <pc:sldChg chg="modSp mod">
        <pc:chgData name="SUSAIYAH, ALLMIN (PGT)" userId="460cc1be-076d-407e-b189-755f2a7afbc2" providerId="ADAL" clId="{E9CC226D-2B67-4C6E-A288-235A3038420C}" dt="2022-04-06T09:08:34.222" v="123" actId="20577"/>
        <pc:sldMkLst>
          <pc:docMk/>
          <pc:sldMk cId="1456630979" sldId="309"/>
        </pc:sldMkLst>
        <pc:spChg chg="mod">
          <ac:chgData name="SUSAIYAH, ALLMIN (PGT)" userId="460cc1be-076d-407e-b189-755f2a7afbc2" providerId="ADAL" clId="{E9CC226D-2B67-4C6E-A288-235A3038420C}" dt="2022-04-06T09:08:34.222" v="123" actId="20577"/>
          <ac:spMkLst>
            <pc:docMk/>
            <pc:sldMk cId="1456630979" sldId="309"/>
            <ac:spMk id="13" creationId="{14EB4F46-92AE-4FF0-A258-04AC4A780D72}"/>
          </ac:spMkLst>
        </pc:spChg>
      </pc:sldChg>
      <pc:sldChg chg="del">
        <pc:chgData name="SUSAIYAH, ALLMIN (PGT)" userId="460cc1be-076d-407e-b189-755f2a7afbc2" providerId="ADAL" clId="{E9CC226D-2B67-4C6E-A288-235A3038420C}" dt="2022-04-06T09:06:14.393" v="1" actId="47"/>
        <pc:sldMkLst>
          <pc:docMk/>
          <pc:sldMk cId="2092330850" sldId="31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93EFD-18E7-41CE-8EDB-04A86A33BB6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F14E66-9A4C-4FF3-8D91-556B7CA87C8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>
              <a:solidFill>
                <a:schemeClr val="bg1"/>
              </a:solidFill>
            </a:rPr>
            <a:t>Mi Band ^</a:t>
          </a:r>
          <a:endParaRPr lang="en-US" dirty="0"/>
        </a:p>
      </dgm:t>
    </dgm:pt>
    <dgm:pt modelId="{B33B2FD3-37CD-4B5A-BD35-F5171CED679D}" type="parTrans" cxnId="{D2299C63-503E-4F55-903A-CFE4ABC54CD7}">
      <dgm:prSet/>
      <dgm:spPr/>
      <dgm:t>
        <a:bodyPr/>
        <a:lstStyle/>
        <a:p>
          <a:endParaRPr lang="en-US"/>
        </a:p>
      </dgm:t>
    </dgm:pt>
    <dgm:pt modelId="{F0A82C92-F54E-47D8-BAA4-02F8758F49C3}" type="sibTrans" cxnId="{D2299C63-503E-4F55-903A-CFE4ABC54CD7}">
      <dgm:prSet/>
      <dgm:spPr/>
      <dgm:t>
        <a:bodyPr/>
        <a:lstStyle/>
        <a:p>
          <a:endParaRPr lang="en-US"/>
        </a:p>
      </dgm:t>
    </dgm:pt>
    <dgm:pt modelId="{8EB065DE-D26B-48A4-8847-7F8E6B915919}">
      <dgm:prSet phldrT="[Text]"/>
      <dgm:spPr/>
      <dgm:t>
        <a:bodyPr/>
        <a:lstStyle/>
        <a:p>
          <a:r>
            <a:rPr lang="en-US" dirty="0" err="1"/>
            <a:t>UoA</a:t>
          </a:r>
          <a:r>
            <a:rPr lang="en-US" dirty="0"/>
            <a:t> Server</a:t>
          </a:r>
        </a:p>
      </dgm:t>
    </dgm:pt>
    <dgm:pt modelId="{65ABC428-55BB-4C6E-BC9F-EFF314EBF41F}" type="parTrans" cxnId="{56EBBEFD-4CD9-4FB7-8729-FF690F7B6435}">
      <dgm:prSet/>
      <dgm:spPr/>
      <dgm:t>
        <a:bodyPr/>
        <a:lstStyle/>
        <a:p>
          <a:endParaRPr lang="en-US"/>
        </a:p>
      </dgm:t>
    </dgm:pt>
    <dgm:pt modelId="{02488DAB-0439-4646-AFCA-37CD62C1417C}" type="sibTrans" cxnId="{56EBBEFD-4CD9-4FB7-8729-FF690F7B6435}">
      <dgm:prSet/>
      <dgm:spPr/>
      <dgm:t>
        <a:bodyPr/>
        <a:lstStyle/>
        <a:p>
          <a:endParaRPr lang="en-US"/>
        </a:p>
      </dgm:t>
    </dgm:pt>
    <dgm:pt modelId="{B56264E7-3DFD-4649-BD99-714FCD2E779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>
              <a:solidFill>
                <a:schemeClr val="bg1"/>
              </a:solidFill>
            </a:rPr>
            <a:t>Generation of Insights</a:t>
          </a:r>
          <a:endParaRPr lang="en-US" dirty="0"/>
        </a:p>
      </dgm:t>
    </dgm:pt>
    <dgm:pt modelId="{5CD9D3C2-979B-4BCB-94A2-766DD8956FCA}" type="parTrans" cxnId="{F02AB14A-8762-409F-8CB3-B16E437EE831}">
      <dgm:prSet/>
      <dgm:spPr/>
      <dgm:t>
        <a:bodyPr/>
        <a:lstStyle/>
        <a:p>
          <a:endParaRPr lang="en-US"/>
        </a:p>
      </dgm:t>
    </dgm:pt>
    <dgm:pt modelId="{D782EE92-AD51-47FA-865B-828376D1A2FF}" type="sibTrans" cxnId="{F02AB14A-8762-409F-8CB3-B16E437EE831}">
      <dgm:prSet/>
      <dgm:spPr/>
      <dgm:t>
        <a:bodyPr/>
        <a:lstStyle/>
        <a:p>
          <a:endParaRPr lang="en-US"/>
        </a:p>
      </dgm:t>
    </dgm:pt>
    <dgm:pt modelId="{569F4EE7-7F6F-4564-B41F-4004E5BAD63D}">
      <dgm:prSet phldrT="[Text]"/>
      <dgm:spPr/>
      <dgm:t>
        <a:bodyPr/>
        <a:lstStyle/>
        <a:p>
          <a:r>
            <a:rPr lang="en-US" dirty="0"/>
            <a:t>Host the Chatbot</a:t>
          </a:r>
        </a:p>
      </dgm:t>
    </dgm:pt>
    <dgm:pt modelId="{0160FF03-D035-43C6-B21B-C16C18681514}" type="parTrans" cxnId="{2CC09B1B-078D-4577-BD32-3F0129A58AD5}">
      <dgm:prSet/>
      <dgm:spPr/>
      <dgm:t>
        <a:bodyPr/>
        <a:lstStyle/>
        <a:p>
          <a:endParaRPr lang="en-US"/>
        </a:p>
      </dgm:t>
    </dgm:pt>
    <dgm:pt modelId="{7ED09337-A506-45EB-AF46-359E511310F5}" type="sibTrans" cxnId="{2CC09B1B-078D-4577-BD32-3F0129A58AD5}">
      <dgm:prSet/>
      <dgm:spPr/>
      <dgm:t>
        <a:bodyPr/>
        <a:lstStyle/>
        <a:p>
          <a:endParaRPr lang="en-US"/>
        </a:p>
      </dgm:t>
    </dgm:pt>
    <dgm:pt modelId="{58AF78A7-6184-425F-89F7-BF2E468EB635}">
      <dgm:prSet phldrT="[Text]"/>
      <dgm:spPr/>
      <dgm:t>
        <a:bodyPr/>
        <a:lstStyle/>
        <a:p>
          <a:r>
            <a:rPr lang="en-US" dirty="0"/>
            <a:t>Telegram: @iphilbot</a:t>
          </a:r>
        </a:p>
      </dgm:t>
    </dgm:pt>
    <dgm:pt modelId="{29944A60-DEEB-4ED9-9F1F-6974EC5D3562}" type="parTrans" cxnId="{EAA3A766-7ACD-41F7-9191-3F60DA21BD7B}">
      <dgm:prSet/>
      <dgm:spPr/>
      <dgm:t>
        <a:bodyPr/>
        <a:lstStyle/>
        <a:p>
          <a:endParaRPr lang="en-US"/>
        </a:p>
      </dgm:t>
    </dgm:pt>
    <dgm:pt modelId="{D4729A46-BFE4-4606-B3B0-FD587A2D8DB8}" type="sibTrans" cxnId="{EAA3A766-7ACD-41F7-9191-3F60DA21BD7B}">
      <dgm:prSet/>
      <dgm:spPr/>
      <dgm:t>
        <a:bodyPr/>
        <a:lstStyle/>
        <a:p>
          <a:endParaRPr lang="en-US"/>
        </a:p>
      </dgm:t>
    </dgm:pt>
    <dgm:pt modelId="{4F87D878-1801-474A-B035-0A1006390A43}">
      <dgm:prSet phldrT="[Text]"/>
      <dgm:spPr/>
      <dgm:t>
        <a:bodyPr/>
        <a:lstStyle/>
        <a:p>
          <a:r>
            <a:rPr lang="en-US" dirty="0"/>
            <a:t>User interface</a:t>
          </a:r>
        </a:p>
      </dgm:t>
    </dgm:pt>
    <dgm:pt modelId="{70134C02-982E-4F99-8EF4-FE8F1E253F04}" type="parTrans" cxnId="{3CD59416-7F89-4888-A992-516DE10F69D1}">
      <dgm:prSet/>
      <dgm:spPr/>
      <dgm:t>
        <a:bodyPr/>
        <a:lstStyle/>
        <a:p>
          <a:endParaRPr lang="en-US"/>
        </a:p>
      </dgm:t>
    </dgm:pt>
    <dgm:pt modelId="{45D809F5-0154-49A0-AAC6-63DB343B4B6C}" type="sibTrans" cxnId="{3CD59416-7F89-4888-A992-516DE10F69D1}">
      <dgm:prSet/>
      <dgm:spPr/>
      <dgm:t>
        <a:bodyPr/>
        <a:lstStyle/>
        <a:p>
          <a:endParaRPr lang="en-US"/>
        </a:p>
      </dgm:t>
    </dgm:pt>
    <dgm:pt modelId="{F76FD631-D53F-475F-A57C-3622089AB63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>
              <a:solidFill>
                <a:schemeClr val="bg1"/>
              </a:solidFill>
            </a:rPr>
            <a:t>Mi fit &amp; Google Fit</a:t>
          </a:r>
          <a:endParaRPr lang="en-US" dirty="0"/>
        </a:p>
      </dgm:t>
    </dgm:pt>
    <dgm:pt modelId="{F5AB510B-1652-4424-AC45-448D6228A046}" type="parTrans" cxnId="{259E98FF-9EBA-4C0D-951E-DD12E8E98080}">
      <dgm:prSet/>
      <dgm:spPr/>
      <dgm:t>
        <a:bodyPr/>
        <a:lstStyle/>
        <a:p>
          <a:endParaRPr lang="en-US"/>
        </a:p>
      </dgm:t>
    </dgm:pt>
    <dgm:pt modelId="{72B7C7B5-2D9B-43B8-8581-2DCAB3B141BD}" type="sibTrans" cxnId="{259E98FF-9EBA-4C0D-951E-DD12E8E98080}">
      <dgm:prSet/>
      <dgm:spPr/>
      <dgm:t>
        <a:bodyPr/>
        <a:lstStyle/>
        <a:p>
          <a:endParaRPr lang="en-US"/>
        </a:p>
      </dgm:t>
    </dgm:pt>
    <dgm:pt modelId="{456A3640-0514-4A15-9B54-3E791620CAF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>
              <a:solidFill>
                <a:schemeClr val="bg1"/>
              </a:solidFill>
            </a:rPr>
            <a:t>Heart Rate</a:t>
          </a:r>
          <a:endParaRPr lang="en-US" dirty="0"/>
        </a:p>
      </dgm:t>
    </dgm:pt>
    <dgm:pt modelId="{42437841-8827-4568-847D-68CF51379782}" type="parTrans" cxnId="{A0687BE0-D8C7-44B9-82E8-BFDD52935982}">
      <dgm:prSet/>
      <dgm:spPr/>
      <dgm:t>
        <a:bodyPr/>
        <a:lstStyle/>
        <a:p>
          <a:endParaRPr lang="en-US"/>
        </a:p>
      </dgm:t>
    </dgm:pt>
    <dgm:pt modelId="{6B34B571-8B9D-48EA-A9A7-CB80FD799B66}" type="sibTrans" cxnId="{A0687BE0-D8C7-44B9-82E8-BFDD52935982}">
      <dgm:prSet/>
      <dgm:spPr/>
      <dgm:t>
        <a:bodyPr/>
        <a:lstStyle/>
        <a:p>
          <a:endParaRPr lang="en-US"/>
        </a:p>
      </dgm:t>
    </dgm:pt>
    <dgm:pt modelId="{A0BDF1A3-2274-4315-B819-3C6BA1AB6E9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>
              <a:solidFill>
                <a:schemeClr val="bg1"/>
              </a:solidFill>
            </a:rPr>
            <a:t>Calories</a:t>
          </a:r>
          <a:endParaRPr lang="en-US" dirty="0"/>
        </a:p>
      </dgm:t>
    </dgm:pt>
    <dgm:pt modelId="{045FD7A8-BABE-47B6-A334-660CC94005B4}" type="parTrans" cxnId="{42E0C31C-1209-4B1D-A913-C319C7D7C622}">
      <dgm:prSet/>
      <dgm:spPr/>
      <dgm:t>
        <a:bodyPr/>
        <a:lstStyle/>
        <a:p>
          <a:endParaRPr lang="en-US"/>
        </a:p>
      </dgm:t>
    </dgm:pt>
    <dgm:pt modelId="{9C8BFCBB-6E20-4935-9A08-4F7C59ACEEAD}" type="sibTrans" cxnId="{42E0C31C-1209-4B1D-A913-C319C7D7C622}">
      <dgm:prSet/>
      <dgm:spPr/>
      <dgm:t>
        <a:bodyPr/>
        <a:lstStyle/>
        <a:p>
          <a:endParaRPr lang="en-US"/>
        </a:p>
      </dgm:t>
    </dgm:pt>
    <dgm:pt modelId="{E38B2B5C-6378-418C-809D-DB6B40F9EDA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>
              <a:solidFill>
                <a:schemeClr val="bg1"/>
              </a:solidFill>
            </a:rPr>
            <a:t>Sleep Stages</a:t>
          </a:r>
          <a:endParaRPr lang="en-US" dirty="0"/>
        </a:p>
      </dgm:t>
    </dgm:pt>
    <dgm:pt modelId="{4A810CEE-D58B-4E41-B453-25D4DFDEB9A2}" type="parTrans" cxnId="{F9E67D34-B4FE-4F22-A197-4C8E829A8616}">
      <dgm:prSet/>
      <dgm:spPr/>
      <dgm:t>
        <a:bodyPr/>
        <a:lstStyle/>
        <a:p>
          <a:endParaRPr lang="en-US"/>
        </a:p>
      </dgm:t>
    </dgm:pt>
    <dgm:pt modelId="{ABBCB781-459B-4C91-BDCA-4B774E6D7F4F}" type="sibTrans" cxnId="{F9E67D34-B4FE-4F22-A197-4C8E829A8616}">
      <dgm:prSet/>
      <dgm:spPr/>
      <dgm:t>
        <a:bodyPr/>
        <a:lstStyle/>
        <a:p>
          <a:endParaRPr lang="en-US"/>
        </a:p>
      </dgm:t>
    </dgm:pt>
    <dgm:pt modelId="{93BE4545-AAEE-4D8C-B96E-812A2975BD9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>
              <a:solidFill>
                <a:schemeClr val="bg1"/>
              </a:solidFill>
            </a:rPr>
            <a:t>Activity Minutes</a:t>
          </a:r>
          <a:endParaRPr lang="en-US" dirty="0"/>
        </a:p>
      </dgm:t>
    </dgm:pt>
    <dgm:pt modelId="{0849DF1C-B907-4ABD-9435-D40B3DA6147F}" type="parTrans" cxnId="{560EE858-59C3-46B8-96FA-E2A41157E088}">
      <dgm:prSet/>
      <dgm:spPr/>
      <dgm:t>
        <a:bodyPr/>
        <a:lstStyle/>
        <a:p>
          <a:endParaRPr lang="en-US"/>
        </a:p>
      </dgm:t>
    </dgm:pt>
    <dgm:pt modelId="{683042A7-CAA9-45DF-AEF6-5A2F8BC52E17}" type="sibTrans" cxnId="{560EE858-59C3-46B8-96FA-E2A41157E088}">
      <dgm:prSet/>
      <dgm:spPr/>
      <dgm:t>
        <a:bodyPr/>
        <a:lstStyle/>
        <a:p>
          <a:endParaRPr lang="en-US"/>
        </a:p>
      </dgm:t>
    </dgm:pt>
    <dgm:pt modelId="{E6D4E5EF-9EFE-4685-AFD7-26785ED59F5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>
              <a:solidFill>
                <a:schemeClr val="bg1"/>
              </a:solidFill>
            </a:rPr>
            <a:t>Step Count</a:t>
          </a:r>
          <a:endParaRPr lang="en-US" dirty="0"/>
        </a:p>
      </dgm:t>
    </dgm:pt>
    <dgm:pt modelId="{A6B528D2-DE9D-493A-BE7F-1147E769014D}" type="parTrans" cxnId="{1703243E-BEB1-4BBD-A6E0-E8DF41A1A62E}">
      <dgm:prSet/>
      <dgm:spPr/>
      <dgm:t>
        <a:bodyPr/>
        <a:lstStyle/>
        <a:p>
          <a:endParaRPr lang="en-US"/>
        </a:p>
      </dgm:t>
    </dgm:pt>
    <dgm:pt modelId="{F173CF2A-6EFD-4B58-8512-B602A4BC4C23}" type="sibTrans" cxnId="{1703243E-BEB1-4BBD-A6E0-E8DF41A1A62E}">
      <dgm:prSet/>
      <dgm:spPr/>
      <dgm:t>
        <a:bodyPr/>
        <a:lstStyle/>
        <a:p>
          <a:endParaRPr lang="en-US"/>
        </a:p>
      </dgm:t>
    </dgm:pt>
    <dgm:pt modelId="{D840B0BB-AD30-4FCE-A709-4CD29A7EA29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>
              <a:solidFill>
                <a:schemeClr val="bg1"/>
              </a:solidFill>
            </a:rPr>
            <a:t>Voluntary daily sync</a:t>
          </a:r>
          <a:endParaRPr lang="en-US" dirty="0"/>
        </a:p>
      </dgm:t>
    </dgm:pt>
    <dgm:pt modelId="{E421F51A-5C92-44BF-BC24-8C8AFC444B33}" type="parTrans" cxnId="{3D11AA76-FBE6-4765-A02A-8E7BFB475004}">
      <dgm:prSet/>
      <dgm:spPr/>
      <dgm:t>
        <a:bodyPr/>
        <a:lstStyle/>
        <a:p>
          <a:endParaRPr lang="en-US"/>
        </a:p>
      </dgm:t>
    </dgm:pt>
    <dgm:pt modelId="{DDE7092A-CB10-46FF-97CF-730B208ED546}" type="sibTrans" cxnId="{3D11AA76-FBE6-4765-A02A-8E7BFB475004}">
      <dgm:prSet/>
      <dgm:spPr/>
      <dgm:t>
        <a:bodyPr/>
        <a:lstStyle/>
        <a:p>
          <a:endParaRPr lang="en-US"/>
        </a:p>
      </dgm:t>
    </dgm:pt>
    <dgm:pt modelId="{45BD28F9-7F0C-4763-BF52-50E9D457EBF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>
              <a:solidFill>
                <a:schemeClr val="bg1"/>
              </a:solidFill>
            </a:rPr>
            <a:t>Android only</a:t>
          </a:r>
          <a:endParaRPr lang="en-US" dirty="0">
            <a:solidFill>
              <a:schemeClr val="bg1"/>
            </a:solidFill>
          </a:endParaRPr>
        </a:p>
      </dgm:t>
    </dgm:pt>
    <dgm:pt modelId="{9BAF0C73-D16E-447A-A5B1-84626D349B30}" type="parTrans" cxnId="{364B3C6D-9465-4104-B4E3-CFC7D18CF9A5}">
      <dgm:prSet/>
      <dgm:spPr/>
      <dgm:t>
        <a:bodyPr/>
        <a:lstStyle/>
        <a:p>
          <a:endParaRPr lang="en-US"/>
        </a:p>
      </dgm:t>
    </dgm:pt>
    <dgm:pt modelId="{4F35A47A-8788-45EA-909E-774014A0063E}" type="sibTrans" cxnId="{364B3C6D-9465-4104-B4E3-CFC7D18CF9A5}">
      <dgm:prSet/>
      <dgm:spPr/>
      <dgm:t>
        <a:bodyPr/>
        <a:lstStyle/>
        <a:p>
          <a:endParaRPr lang="en-US"/>
        </a:p>
      </dgm:t>
    </dgm:pt>
    <dgm:pt modelId="{8324B39D-C85E-4A9D-B8EC-CE6F4DE3B3F1}">
      <dgm:prSet phldrT="[Text]"/>
      <dgm:spPr/>
      <dgm:t>
        <a:bodyPr/>
        <a:lstStyle/>
        <a:p>
          <a:r>
            <a:rPr lang="en-US" dirty="0"/>
            <a:t>Send Notifications</a:t>
          </a:r>
        </a:p>
      </dgm:t>
    </dgm:pt>
    <dgm:pt modelId="{1330D3E7-08BB-4081-91D0-4EF86182F980}" type="parTrans" cxnId="{1A41A287-648B-48AC-9478-0A710F3D5187}">
      <dgm:prSet/>
      <dgm:spPr/>
      <dgm:t>
        <a:bodyPr/>
        <a:lstStyle/>
        <a:p>
          <a:endParaRPr lang="en-US"/>
        </a:p>
      </dgm:t>
    </dgm:pt>
    <dgm:pt modelId="{EF9E868E-2DCC-4985-9710-E0AEEB2553D9}" type="sibTrans" cxnId="{1A41A287-648B-48AC-9478-0A710F3D5187}">
      <dgm:prSet/>
      <dgm:spPr/>
      <dgm:t>
        <a:bodyPr/>
        <a:lstStyle/>
        <a:p>
          <a:endParaRPr lang="en-US"/>
        </a:p>
      </dgm:t>
    </dgm:pt>
    <dgm:pt modelId="{2D2683A6-88D4-4646-9142-E081856853F1}">
      <dgm:prSet phldrT="[Text]"/>
      <dgm:spPr/>
      <dgm:t>
        <a:bodyPr/>
        <a:lstStyle/>
        <a:p>
          <a:r>
            <a:rPr lang="en-US" dirty="0"/>
            <a:t>Get Insights</a:t>
          </a:r>
        </a:p>
      </dgm:t>
    </dgm:pt>
    <dgm:pt modelId="{39E1391D-3172-42DC-B0B7-F746AF201630}" type="parTrans" cxnId="{68B1F2C5-A6E6-4D9B-A353-B8F70391A1B9}">
      <dgm:prSet/>
      <dgm:spPr/>
      <dgm:t>
        <a:bodyPr/>
        <a:lstStyle/>
        <a:p>
          <a:endParaRPr lang="en-US"/>
        </a:p>
      </dgm:t>
    </dgm:pt>
    <dgm:pt modelId="{97FAF896-CEAA-4962-84ED-0B3367C43697}" type="sibTrans" cxnId="{68B1F2C5-A6E6-4D9B-A353-B8F70391A1B9}">
      <dgm:prSet/>
      <dgm:spPr/>
      <dgm:t>
        <a:bodyPr/>
        <a:lstStyle/>
        <a:p>
          <a:endParaRPr lang="en-US"/>
        </a:p>
      </dgm:t>
    </dgm:pt>
    <dgm:pt modelId="{F1304CF8-3B93-4066-BFD6-57D0CB17B68F}">
      <dgm:prSet phldrT="[Text]"/>
      <dgm:spPr/>
      <dgm:t>
        <a:bodyPr/>
        <a:lstStyle/>
        <a:p>
          <a:r>
            <a:rPr lang="en-US" dirty="0"/>
            <a:t>Give Feedbacks</a:t>
          </a:r>
        </a:p>
      </dgm:t>
    </dgm:pt>
    <dgm:pt modelId="{85518A95-A838-48F6-A129-1F3C93CA0C70}" type="parTrans" cxnId="{3BDFEDFF-F5CC-446E-A1F2-FE8547DD7E5B}">
      <dgm:prSet/>
      <dgm:spPr/>
      <dgm:t>
        <a:bodyPr/>
        <a:lstStyle/>
        <a:p>
          <a:endParaRPr lang="en-US"/>
        </a:p>
      </dgm:t>
    </dgm:pt>
    <dgm:pt modelId="{8834A6E1-9907-45B7-B24B-8413127E5BA7}" type="sibTrans" cxnId="{3BDFEDFF-F5CC-446E-A1F2-FE8547DD7E5B}">
      <dgm:prSet/>
      <dgm:spPr/>
      <dgm:t>
        <a:bodyPr/>
        <a:lstStyle/>
        <a:p>
          <a:endParaRPr lang="en-US"/>
        </a:p>
      </dgm:t>
    </dgm:pt>
    <dgm:pt modelId="{173EE432-963F-463F-8195-F43EF08E8CCE}" type="pres">
      <dgm:prSet presAssocID="{66193EFD-18E7-41CE-8EDB-04A86A33BB6A}" presName="Name0" presStyleCnt="0">
        <dgm:presLayoutVars>
          <dgm:dir/>
          <dgm:resizeHandles val="exact"/>
        </dgm:presLayoutVars>
      </dgm:prSet>
      <dgm:spPr/>
    </dgm:pt>
    <dgm:pt modelId="{8DC94E60-F257-4144-9036-837CDF3F6DD9}" type="pres">
      <dgm:prSet presAssocID="{DEF14E66-9A4C-4FF3-8D91-556B7CA87C8E}" presName="composite" presStyleCnt="0"/>
      <dgm:spPr/>
    </dgm:pt>
    <dgm:pt modelId="{C239B51F-49F6-4432-B9A9-F5824AF71F71}" type="pres">
      <dgm:prSet presAssocID="{DEF14E66-9A4C-4FF3-8D91-556B7CA87C8E}" presName="imagSh" presStyleLbl="b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3000" b="-3000"/>
          </a:stretch>
        </a:blipFill>
      </dgm:spPr>
    </dgm:pt>
    <dgm:pt modelId="{2CA10A6D-CCE7-454F-AF0C-7A1104277D7D}" type="pres">
      <dgm:prSet presAssocID="{DEF14E66-9A4C-4FF3-8D91-556B7CA87C8E}" presName="txNode" presStyleLbl="node1" presStyleIdx="0" presStyleCnt="4">
        <dgm:presLayoutVars>
          <dgm:bulletEnabled val="1"/>
        </dgm:presLayoutVars>
      </dgm:prSet>
      <dgm:spPr/>
    </dgm:pt>
    <dgm:pt modelId="{4C231388-130E-4497-9795-4C5242DD0DD5}" type="pres">
      <dgm:prSet presAssocID="{F0A82C92-F54E-47D8-BAA4-02F8758F49C3}" presName="sibTrans" presStyleLbl="sibTrans2D1" presStyleIdx="0" presStyleCnt="3"/>
      <dgm:spPr/>
    </dgm:pt>
    <dgm:pt modelId="{753C60FB-4095-43A5-B2EA-8ECDFCF416A2}" type="pres">
      <dgm:prSet presAssocID="{F0A82C92-F54E-47D8-BAA4-02F8758F49C3}" presName="connTx" presStyleLbl="sibTrans2D1" presStyleIdx="0" presStyleCnt="3"/>
      <dgm:spPr/>
    </dgm:pt>
    <dgm:pt modelId="{91C6E50E-2778-42C4-AD9E-D292B6ED1C8E}" type="pres">
      <dgm:prSet presAssocID="{F76FD631-D53F-475F-A57C-3622089AB637}" presName="composite" presStyleCnt="0"/>
      <dgm:spPr/>
    </dgm:pt>
    <dgm:pt modelId="{76708F9F-7D9D-4FD8-8531-E9368F787AB1}" type="pres">
      <dgm:prSet presAssocID="{F76FD631-D53F-475F-A57C-3622089AB637}" presName="imagSh" presStyleLbl="b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</dgm:spPr>
    </dgm:pt>
    <dgm:pt modelId="{228888ED-5CAF-4D75-8CA1-99953CF2F1E9}" type="pres">
      <dgm:prSet presAssocID="{F76FD631-D53F-475F-A57C-3622089AB637}" presName="txNode" presStyleLbl="node1" presStyleIdx="1" presStyleCnt="4">
        <dgm:presLayoutVars>
          <dgm:bulletEnabled val="1"/>
        </dgm:presLayoutVars>
      </dgm:prSet>
      <dgm:spPr/>
    </dgm:pt>
    <dgm:pt modelId="{01E9C31C-0729-4AE9-B910-5A23B955729B}" type="pres">
      <dgm:prSet presAssocID="{72B7C7B5-2D9B-43B8-8581-2DCAB3B141BD}" presName="sibTrans" presStyleLbl="sibTrans2D1" presStyleIdx="1" presStyleCnt="3"/>
      <dgm:spPr/>
    </dgm:pt>
    <dgm:pt modelId="{DB06760B-3845-41B1-9946-6539BD4FE837}" type="pres">
      <dgm:prSet presAssocID="{72B7C7B5-2D9B-43B8-8581-2DCAB3B141BD}" presName="connTx" presStyleLbl="sibTrans2D1" presStyleIdx="1" presStyleCnt="3"/>
      <dgm:spPr/>
    </dgm:pt>
    <dgm:pt modelId="{034AA95D-C12D-49BF-84F0-10778A9D89DF}" type="pres">
      <dgm:prSet presAssocID="{8EB065DE-D26B-48A4-8847-7F8E6B915919}" presName="composite" presStyleCnt="0"/>
      <dgm:spPr/>
    </dgm:pt>
    <dgm:pt modelId="{1F59558C-344D-4B4E-A841-72A9A3968F7D}" type="pres">
      <dgm:prSet presAssocID="{8EB065DE-D26B-48A4-8847-7F8E6B915919}" presName="imagSh" presStyleLbl="b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18000" r="-18000"/>
          </a:stretch>
        </a:blipFill>
      </dgm:spPr>
    </dgm:pt>
    <dgm:pt modelId="{B5958535-45CD-4997-8DCB-168BF14B1F6E}" type="pres">
      <dgm:prSet presAssocID="{8EB065DE-D26B-48A4-8847-7F8E6B915919}" presName="txNode" presStyleLbl="node1" presStyleIdx="2" presStyleCnt="4">
        <dgm:presLayoutVars>
          <dgm:bulletEnabled val="1"/>
        </dgm:presLayoutVars>
      </dgm:prSet>
      <dgm:spPr/>
    </dgm:pt>
    <dgm:pt modelId="{E6EEE97A-5BC7-49E2-920E-881D7C71A8E8}" type="pres">
      <dgm:prSet presAssocID="{02488DAB-0439-4646-AFCA-37CD62C1417C}" presName="sibTrans" presStyleLbl="sibTrans2D1" presStyleIdx="2" presStyleCnt="3"/>
      <dgm:spPr/>
    </dgm:pt>
    <dgm:pt modelId="{0DA79CA0-D850-4F97-8B0B-581634E2D6C2}" type="pres">
      <dgm:prSet presAssocID="{02488DAB-0439-4646-AFCA-37CD62C1417C}" presName="connTx" presStyleLbl="sibTrans2D1" presStyleIdx="2" presStyleCnt="3"/>
      <dgm:spPr/>
    </dgm:pt>
    <dgm:pt modelId="{B6062082-D12A-470B-B324-DE21C9F01F9C}" type="pres">
      <dgm:prSet presAssocID="{58AF78A7-6184-425F-89F7-BF2E468EB635}" presName="composite" presStyleCnt="0"/>
      <dgm:spPr/>
    </dgm:pt>
    <dgm:pt modelId="{562FBBC7-AC79-4801-9A21-DB18CF0ACD60}" type="pres">
      <dgm:prSet presAssocID="{58AF78A7-6184-425F-89F7-BF2E468EB635}" presName="imagSh" presStyleLbl="b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1919230B-E721-474D-8CFC-F095C39E9B69}" type="pres">
      <dgm:prSet presAssocID="{58AF78A7-6184-425F-89F7-BF2E468EB635}" presName="txNode" presStyleLbl="node1" presStyleIdx="3" presStyleCnt="4">
        <dgm:presLayoutVars>
          <dgm:bulletEnabled val="1"/>
        </dgm:presLayoutVars>
      </dgm:prSet>
      <dgm:spPr/>
    </dgm:pt>
  </dgm:ptLst>
  <dgm:cxnLst>
    <dgm:cxn modelId="{947A2201-F807-4667-B9FB-12AAA77F5016}" type="presOf" srcId="{F1304CF8-3B93-4066-BFD6-57D0CB17B68F}" destId="{1919230B-E721-474D-8CFC-F095C39E9B69}" srcOrd="0" destOrd="3" presId="urn:microsoft.com/office/officeart/2005/8/layout/hProcess10"/>
    <dgm:cxn modelId="{13457503-486C-46B7-8460-4D7F85AA349E}" type="presOf" srcId="{8EB065DE-D26B-48A4-8847-7F8E6B915919}" destId="{B5958535-45CD-4997-8DCB-168BF14B1F6E}" srcOrd="0" destOrd="0" presId="urn:microsoft.com/office/officeart/2005/8/layout/hProcess10"/>
    <dgm:cxn modelId="{EB230307-1442-41BD-BA2D-DA3A40B6A3C0}" type="presOf" srcId="{58AF78A7-6184-425F-89F7-BF2E468EB635}" destId="{1919230B-E721-474D-8CFC-F095C39E9B69}" srcOrd="0" destOrd="0" presId="urn:microsoft.com/office/officeart/2005/8/layout/hProcess10"/>
    <dgm:cxn modelId="{3CD59416-7F89-4888-A992-516DE10F69D1}" srcId="{58AF78A7-6184-425F-89F7-BF2E468EB635}" destId="{4F87D878-1801-474A-B035-0A1006390A43}" srcOrd="0" destOrd="0" parTransId="{70134C02-982E-4F99-8EF4-FE8F1E253F04}" sibTransId="{45D809F5-0154-49A0-AAC6-63DB343B4B6C}"/>
    <dgm:cxn modelId="{2CC09B1B-078D-4577-BD32-3F0129A58AD5}" srcId="{8EB065DE-D26B-48A4-8847-7F8E6B915919}" destId="{569F4EE7-7F6F-4564-B41F-4004E5BAD63D}" srcOrd="1" destOrd="0" parTransId="{0160FF03-D035-43C6-B21B-C16C18681514}" sibTransId="{7ED09337-A506-45EB-AF46-359E511310F5}"/>
    <dgm:cxn modelId="{42E0C31C-1209-4B1D-A913-C319C7D7C622}" srcId="{DEF14E66-9A4C-4FF3-8D91-556B7CA87C8E}" destId="{A0BDF1A3-2274-4315-B819-3C6BA1AB6E95}" srcOrd="1" destOrd="0" parTransId="{045FD7A8-BABE-47B6-A334-660CC94005B4}" sibTransId="{9C8BFCBB-6E20-4935-9A08-4F7C59ACEEAD}"/>
    <dgm:cxn modelId="{FFA2F225-B318-4D8E-86C7-4C2248BF5D91}" type="presOf" srcId="{456A3640-0514-4A15-9B54-3E791620CAFB}" destId="{2CA10A6D-CCE7-454F-AF0C-7A1104277D7D}" srcOrd="0" destOrd="1" presId="urn:microsoft.com/office/officeart/2005/8/layout/hProcess10"/>
    <dgm:cxn modelId="{5D379327-1ED5-4E5E-AD68-8F76B0594080}" type="presOf" srcId="{66193EFD-18E7-41CE-8EDB-04A86A33BB6A}" destId="{173EE432-963F-463F-8195-F43EF08E8CCE}" srcOrd="0" destOrd="0" presId="urn:microsoft.com/office/officeart/2005/8/layout/hProcess10"/>
    <dgm:cxn modelId="{F9E67D34-B4FE-4F22-A197-4C8E829A8616}" srcId="{DEF14E66-9A4C-4FF3-8D91-556B7CA87C8E}" destId="{E38B2B5C-6378-418C-809D-DB6B40F9EDAD}" srcOrd="2" destOrd="0" parTransId="{4A810CEE-D58B-4E41-B453-25D4DFDEB9A2}" sibTransId="{ABBCB781-459B-4C91-BDCA-4B774E6D7F4F}"/>
    <dgm:cxn modelId="{1703243E-BEB1-4BBD-A6E0-E8DF41A1A62E}" srcId="{DEF14E66-9A4C-4FF3-8D91-556B7CA87C8E}" destId="{E6D4E5EF-9EFE-4685-AFD7-26785ED59F50}" srcOrd="4" destOrd="0" parTransId="{A6B528D2-DE9D-493A-BE7F-1147E769014D}" sibTransId="{F173CF2A-6EFD-4B58-8512-B602A4BC4C23}"/>
    <dgm:cxn modelId="{0621395D-F7B1-4AE0-98BB-2B4EC505B615}" type="presOf" srcId="{93BE4545-AAEE-4D8C-B96E-812A2975BD90}" destId="{2CA10A6D-CCE7-454F-AF0C-7A1104277D7D}" srcOrd="0" destOrd="4" presId="urn:microsoft.com/office/officeart/2005/8/layout/hProcess10"/>
    <dgm:cxn modelId="{D2299C63-503E-4F55-903A-CFE4ABC54CD7}" srcId="{66193EFD-18E7-41CE-8EDB-04A86A33BB6A}" destId="{DEF14E66-9A4C-4FF3-8D91-556B7CA87C8E}" srcOrd="0" destOrd="0" parTransId="{B33B2FD3-37CD-4B5A-BD35-F5171CED679D}" sibTransId="{F0A82C92-F54E-47D8-BAA4-02F8758F49C3}"/>
    <dgm:cxn modelId="{EAA3A766-7ACD-41F7-9191-3F60DA21BD7B}" srcId="{66193EFD-18E7-41CE-8EDB-04A86A33BB6A}" destId="{58AF78A7-6184-425F-89F7-BF2E468EB635}" srcOrd="3" destOrd="0" parTransId="{29944A60-DEEB-4ED9-9F1F-6974EC5D3562}" sibTransId="{D4729A46-BFE4-4606-B3B0-FD587A2D8DB8}"/>
    <dgm:cxn modelId="{F02AB14A-8762-409F-8CB3-B16E437EE831}" srcId="{8EB065DE-D26B-48A4-8847-7F8E6B915919}" destId="{B56264E7-3DFD-4649-BD99-714FCD2E779D}" srcOrd="0" destOrd="0" parTransId="{5CD9D3C2-979B-4BCB-94A2-766DD8956FCA}" sibTransId="{D782EE92-AD51-47FA-865B-828376D1A2FF}"/>
    <dgm:cxn modelId="{364B3C6D-9465-4104-B4E3-CFC7D18CF9A5}" srcId="{F76FD631-D53F-475F-A57C-3622089AB637}" destId="{45BD28F9-7F0C-4763-BF52-50E9D457EBF9}" srcOrd="1" destOrd="0" parTransId="{9BAF0C73-D16E-447A-A5B1-84626D349B30}" sibTransId="{4F35A47A-8788-45EA-909E-774014A0063E}"/>
    <dgm:cxn modelId="{00B4DF6E-A4EA-4A49-ADE7-4935C6FB9491}" type="presOf" srcId="{72B7C7B5-2D9B-43B8-8581-2DCAB3B141BD}" destId="{01E9C31C-0729-4AE9-B910-5A23B955729B}" srcOrd="0" destOrd="0" presId="urn:microsoft.com/office/officeart/2005/8/layout/hProcess10"/>
    <dgm:cxn modelId="{9EDF9770-5276-4B55-84DD-C097FDBF6BC4}" type="presOf" srcId="{F76FD631-D53F-475F-A57C-3622089AB637}" destId="{228888ED-5CAF-4D75-8CA1-99953CF2F1E9}" srcOrd="0" destOrd="0" presId="urn:microsoft.com/office/officeart/2005/8/layout/hProcess10"/>
    <dgm:cxn modelId="{68357452-CFA3-41C6-B00F-DE2C7A92B390}" type="presOf" srcId="{569F4EE7-7F6F-4564-B41F-4004E5BAD63D}" destId="{B5958535-45CD-4997-8DCB-168BF14B1F6E}" srcOrd="0" destOrd="2" presId="urn:microsoft.com/office/officeart/2005/8/layout/hProcess10"/>
    <dgm:cxn modelId="{EA12ED54-277E-4094-A91C-0C1F2B79E3AC}" type="presOf" srcId="{DEF14E66-9A4C-4FF3-8D91-556B7CA87C8E}" destId="{2CA10A6D-CCE7-454F-AF0C-7A1104277D7D}" srcOrd="0" destOrd="0" presId="urn:microsoft.com/office/officeart/2005/8/layout/hProcess10"/>
    <dgm:cxn modelId="{24B60B55-D844-400B-8DFF-BCA8C1187265}" type="presOf" srcId="{72B7C7B5-2D9B-43B8-8581-2DCAB3B141BD}" destId="{DB06760B-3845-41B1-9946-6539BD4FE837}" srcOrd="1" destOrd="0" presId="urn:microsoft.com/office/officeart/2005/8/layout/hProcess10"/>
    <dgm:cxn modelId="{3D11AA76-FBE6-4765-A02A-8E7BFB475004}" srcId="{F76FD631-D53F-475F-A57C-3622089AB637}" destId="{D840B0BB-AD30-4FCE-A709-4CD29A7EA29B}" srcOrd="0" destOrd="0" parTransId="{E421F51A-5C92-44BF-BC24-8C8AFC444B33}" sibTransId="{DDE7092A-CB10-46FF-97CF-730B208ED546}"/>
    <dgm:cxn modelId="{B677A678-74B6-4DB8-B310-EC11E821418E}" type="presOf" srcId="{8324B39D-C85E-4A9D-B8EC-CE6F4DE3B3F1}" destId="{B5958535-45CD-4997-8DCB-168BF14B1F6E}" srcOrd="0" destOrd="3" presId="urn:microsoft.com/office/officeart/2005/8/layout/hProcess10"/>
    <dgm:cxn modelId="{560EE858-59C3-46B8-96FA-E2A41157E088}" srcId="{DEF14E66-9A4C-4FF3-8D91-556B7CA87C8E}" destId="{93BE4545-AAEE-4D8C-B96E-812A2975BD90}" srcOrd="3" destOrd="0" parTransId="{0849DF1C-B907-4ABD-9435-D40B3DA6147F}" sibTransId="{683042A7-CAA9-45DF-AEF6-5A2F8BC52E17}"/>
    <dgm:cxn modelId="{FBDE095A-0BA5-43E2-944B-CAA6479E6957}" type="presOf" srcId="{2D2683A6-88D4-4646-9142-E081856853F1}" destId="{1919230B-E721-474D-8CFC-F095C39E9B69}" srcOrd="0" destOrd="2" presId="urn:microsoft.com/office/officeart/2005/8/layout/hProcess10"/>
    <dgm:cxn modelId="{45C25580-EAE3-444C-9DD6-F7137C24BF42}" type="presOf" srcId="{E38B2B5C-6378-418C-809D-DB6B40F9EDAD}" destId="{2CA10A6D-CCE7-454F-AF0C-7A1104277D7D}" srcOrd="0" destOrd="3" presId="urn:microsoft.com/office/officeart/2005/8/layout/hProcess10"/>
    <dgm:cxn modelId="{1A41A287-648B-48AC-9478-0A710F3D5187}" srcId="{8EB065DE-D26B-48A4-8847-7F8E6B915919}" destId="{8324B39D-C85E-4A9D-B8EC-CE6F4DE3B3F1}" srcOrd="2" destOrd="0" parTransId="{1330D3E7-08BB-4081-91D0-4EF86182F980}" sibTransId="{EF9E868E-2DCC-4985-9710-E0AEEB2553D9}"/>
    <dgm:cxn modelId="{1D93FD9F-A397-4E5D-991C-A6E0BE360B5C}" type="presOf" srcId="{02488DAB-0439-4646-AFCA-37CD62C1417C}" destId="{0DA79CA0-D850-4F97-8B0B-581634E2D6C2}" srcOrd="1" destOrd="0" presId="urn:microsoft.com/office/officeart/2005/8/layout/hProcess10"/>
    <dgm:cxn modelId="{B7227BA5-4258-400C-852B-F77C10B47B3E}" type="presOf" srcId="{B56264E7-3DFD-4649-BD99-714FCD2E779D}" destId="{B5958535-45CD-4997-8DCB-168BF14B1F6E}" srcOrd="0" destOrd="1" presId="urn:microsoft.com/office/officeart/2005/8/layout/hProcess10"/>
    <dgm:cxn modelId="{6C177CA9-B038-4F21-9F1F-0D3863CE1FD4}" type="presOf" srcId="{02488DAB-0439-4646-AFCA-37CD62C1417C}" destId="{E6EEE97A-5BC7-49E2-920E-881D7C71A8E8}" srcOrd="0" destOrd="0" presId="urn:microsoft.com/office/officeart/2005/8/layout/hProcess10"/>
    <dgm:cxn modelId="{B5D631AB-5C09-4A22-BDDB-B713B2D657EE}" type="presOf" srcId="{45BD28F9-7F0C-4763-BF52-50E9D457EBF9}" destId="{228888ED-5CAF-4D75-8CA1-99953CF2F1E9}" srcOrd="0" destOrd="2" presId="urn:microsoft.com/office/officeart/2005/8/layout/hProcess10"/>
    <dgm:cxn modelId="{0B0999AE-0D51-4B01-9C27-88D0728BDC85}" type="presOf" srcId="{F0A82C92-F54E-47D8-BAA4-02F8758F49C3}" destId="{753C60FB-4095-43A5-B2EA-8ECDFCF416A2}" srcOrd="1" destOrd="0" presId="urn:microsoft.com/office/officeart/2005/8/layout/hProcess10"/>
    <dgm:cxn modelId="{68B1F2C5-A6E6-4D9B-A353-B8F70391A1B9}" srcId="{58AF78A7-6184-425F-89F7-BF2E468EB635}" destId="{2D2683A6-88D4-4646-9142-E081856853F1}" srcOrd="1" destOrd="0" parTransId="{39E1391D-3172-42DC-B0B7-F746AF201630}" sibTransId="{97FAF896-CEAA-4962-84ED-0B3367C43697}"/>
    <dgm:cxn modelId="{A0687BE0-D8C7-44B9-82E8-BFDD52935982}" srcId="{DEF14E66-9A4C-4FF3-8D91-556B7CA87C8E}" destId="{456A3640-0514-4A15-9B54-3E791620CAFB}" srcOrd="0" destOrd="0" parTransId="{42437841-8827-4568-847D-68CF51379782}" sibTransId="{6B34B571-8B9D-48EA-A9A7-CB80FD799B66}"/>
    <dgm:cxn modelId="{B03CD7E2-4478-4823-BC09-2F2EDA15D366}" type="presOf" srcId="{F0A82C92-F54E-47D8-BAA4-02F8758F49C3}" destId="{4C231388-130E-4497-9795-4C5242DD0DD5}" srcOrd="0" destOrd="0" presId="urn:microsoft.com/office/officeart/2005/8/layout/hProcess10"/>
    <dgm:cxn modelId="{106A37EB-EF51-4C3B-9038-620A284EC259}" type="presOf" srcId="{A0BDF1A3-2274-4315-B819-3C6BA1AB6E95}" destId="{2CA10A6D-CCE7-454F-AF0C-7A1104277D7D}" srcOrd="0" destOrd="2" presId="urn:microsoft.com/office/officeart/2005/8/layout/hProcess10"/>
    <dgm:cxn modelId="{2F8AF5EB-D0C6-499F-8816-C21BFDDEA96E}" type="presOf" srcId="{E6D4E5EF-9EFE-4685-AFD7-26785ED59F50}" destId="{2CA10A6D-CCE7-454F-AF0C-7A1104277D7D}" srcOrd="0" destOrd="5" presId="urn:microsoft.com/office/officeart/2005/8/layout/hProcess10"/>
    <dgm:cxn modelId="{EAD915F7-A179-4FF1-A06C-70C496771A1E}" type="presOf" srcId="{4F87D878-1801-474A-B035-0A1006390A43}" destId="{1919230B-E721-474D-8CFC-F095C39E9B69}" srcOrd="0" destOrd="1" presId="urn:microsoft.com/office/officeart/2005/8/layout/hProcess10"/>
    <dgm:cxn modelId="{1C2E29F7-F437-4CD8-B616-2B7179E9B879}" type="presOf" srcId="{D840B0BB-AD30-4FCE-A709-4CD29A7EA29B}" destId="{228888ED-5CAF-4D75-8CA1-99953CF2F1E9}" srcOrd="0" destOrd="1" presId="urn:microsoft.com/office/officeart/2005/8/layout/hProcess10"/>
    <dgm:cxn modelId="{56EBBEFD-4CD9-4FB7-8729-FF690F7B6435}" srcId="{66193EFD-18E7-41CE-8EDB-04A86A33BB6A}" destId="{8EB065DE-D26B-48A4-8847-7F8E6B915919}" srcOrd="2" destOrd="0" parTransId="{65ABC428-55BB-4C6E-BC9F-EFF314EBF41F}" sibTransId="{02488DAB-0439-4646-AFCA-37CD62C1417C}"/>
    <dgm:cxn modelId="{259E98FF-9EBA-4C0D-951E-DD12E8E98080}" srcId="{66193EFD-18E7-41CE-8EDB-04A86A33BB6A}" destId="{F76FD631-D53F-475F-A57C-3622089AB637}" srcOrd="1" destOrd="0" parTransId="{F5AB510B-1652-4424-AC45-448D6228A046}" sibTransId="{72B7C7B5-2D9B-43B8-8581-2DCAB3B141BD}"/>
    <dgm:cxn modelId="{3BDFEDFF-F5CC-446E-A1F2-FE8547DD7E5B}" srcId="{58AF78A7-6184-425F-89F7-BF2E468EB635}" destId="{F1304CF8-3B93-4066-BFD6-57D0CB17B68F}" srcOrd="2" destOrd="0" parTransId="{85518A95-A838-48F6-A129-1F3C93CA0C70}" sibTransId="{8834A6E1-9907-45B7-B24B-8413127E5BA7}"/>
    <dgm:cxn modelId="{C7D2069A-A650-4FD6-9E3A-28918BBD3CF8}" type="presParOf" srcId="{173EE432-963F-463F-8195-F43EF08E8CCE}" destId="{8DC94E60-F257-4144-9036-837CDF3F6DD9}" srcOrd="0" destOrd="0" presId="urn:microsoft.com/office/officeart/2005/8/layout/hProcess10"/>
    <dgm:cxn modelId="{CB546D33-3E53-4725-A8E6-E9ECBA527FF8}" type="presParOf" srcId="{8DC94E60-F257-4144-9036-837CDF3F6DD9}" destId="{C239B51F-49F6-4432-B9A9-F5824AF71F71}" srcOrd="0" destOrd="0" presId="urn:microsoft.com/office/officeart/2005/8/layout/hProcess10"/>
    <dgm:cxn modelId="{CDE14A09-FE0B-4D1F-AF8C-31BBB7DB020B}" type="presParOf" srcId="{8DC94E60-F257-4144-9036-837CDF3F6DD9}" destId="{2CA10A6D-CCE7-454F-AF0C-7A1104277D7D}" srcOrd="1" destOrd="0" presId="urn:microsoft.com/office/officeart/2005/8/layout/hProcess10"/>
    <dgm:cxn modelId="{B8749096-A490-4A4B-8C08-B39251F0038D}" type="presParOf" srcId="{173EE432-963F-463F-8195-F43EF08E8CCE}" destId="{4C231388-130E-4497-9795-4C5242DD0DD5}" srcOrd="1" destOrd="0" presId="urn:microsoft.com/office/officeart/2005/8/layout/hProcess10"/>
    <dgm:cxn modelId="{BBE2D1E0-4220-48AA-AF98-5DE429BD0EED}" type="presParOf" srcId="{4C231388-130E-4497-9795-4C5242DD0DD5}" destId="{753C60FB-4095-43A5-B2EA-8ECDFCF416A2}" srcOrd="0" destOrd="0" presId="urn:microsoft.com/office/officeart/2005/8/layout/hProcess10"/>
    <dgm:cxn modelId="{38CAA182-44B4-418C-AB34-11D3E72BC2D3}" type="presParOf" srcId="{173EE432-963F-463F-8195-F43EF08E8CCE}" destId="{91C6E50E-2778-42C4-AD9E-D292B6ED1C8E}" srcOrd="2" destOrd="0" presId="urn:microsoft.com/office/officeart/2005/8/layout/hProcess10"/>
    <dgm:cxn modelId="{1CE19D40-DDE5-40D9-A35F-DD2253AA23A4}" type="presParOf" srcId="{91C6E50E-2778-42C4-AD9E-D292B6ED1C8E}" destId="{76708F9F-7D9D-4FD8-8531-E9368F787AB1}" srcOrd="0" destOrd="0" presId="urn:microsoft.com/office/officeart/2005/8/layout/hProcess10"/>
    <dgm:cxn modelId="{986D58A6-D97B-48F3-85EA-C4A67AC12E0D}" type="presParOf" srcId="{91C6E50E-2778-42C4-AD9E-D292B6ED1C8E}" destId="{228888ED-5CAF-4D75-8CA1-99953CF2F1E9}" srcOrd="1" destOrd="0" presId="urn:microsoft.com/office/officeart/2005/8/layout/hProcess10"/>
    <dgm:cxn modelId="{6E2504D9-ACE6-47E6-872B-12141976362F}" type="presParOf" srcId="{173EE432-963F-463F-8195-F43EF08E8CCE}" destId="{01E9C31C-0729-4AE9-B910-5A23B955729B}" srcOrd="3" destOrd="0" presId="urn:microsoft.com/office/officeart/2005/8/layout/hProcess10"/>
    <dgm:cxn modelId="{387EC619-FADD-4A08-8BCD-A341BB51BE53}" type="presParOf" srcId="{01E9C31C-0729-4AE9-B910-5A23B955729B}" destId="{DB06760B-3845-41B1-9946-6539BD4FE837}" srcOrd="0" destOrd="0" presId="urn:microsoft.com/office/officeart/2005/8/layout/hProcess10"/>
    <dgm:cxn modelId="{E026ABA3-35FF-406C-A126-DB3F49FC017D}" type="presParOf" srcId="{173EE432-963F-463F-8195-F43EF08E8CCE}" destId="{034AA95D-C12D-49BF-84F0-10778A9D89DF}" srcOrd="4" destOrd="0" presId="urn:microsoft.com/office/officeart/2005/8/layout/hProcess10"/>
    <dgm:cxn modelId="{6A6111B6-06A2-479F-AAAA-D7723271D667}" type="presParOf" srcId="{034AA95D-C12D-49BF-84F0-10778A9D89DF}" destId="{1F59558C-344D-4B4E-A841-72A9A3968F7D}" srcOrd="0" destOrd="0" presId="urn:microsoft.com/office/officeart/2005/8/layout/hProcess10"/>
    <dgm:cxn modelId="{FE79F29B-A8D4-442B-9F13-9C17305135EB}" type="presParOf" srcId="{034AA95D-C12D-49BF-84F0-10778A9D89DF}" destId="{B5958535-45CD-4997-8DCB-168BF14B1F6E}" srcOrd="1" destOrd="0" presId="urn:microsoft.com/office/officeart/2005/8/layout/hProcess10"/>
    <dgm:cxn modelId="{5E116179-5BAB-41EE-A3AE-29B0A9C35C91}" type="presParOf" srcId="{173EE432-963F-463F-8195-F43EF08E8CCE}" destId="{E6EEE97A-5BC7-49E2-920E-881D7C71A8E8}" srcOrd="5" destOrd="0" presId="urn:microsoft.com/office/officeart/2005/8/layout/hProcess10"/>
    <dgm:cxn modelId="{A7D3E1F5-8E28-4345-8736-6C3723AF36E0}" type="presParOf" srcId="{E6EEE97A-5BC7-49E2-920E-881D7C71A8E8}" destId="{0DA79CA0-D850-4F97-8B0B-581634E2D6C2}" srcOrd="0" destOrd="0" presId="urn:microsoft.com/office/officeart/2005/8/layout/hProcess10"/>
    <dgm:cxn modelId="{5A488583-9D23-4F50-A837-96E01C4D28F9}" type="presParOf" srcId="{173EE432-963F-463F-8195-F43EF08E8CCE}" destId="{B6062082-D12A-470B-B324-DE21C9F01F9C}" srcOrd="6" destOrd="0" presId="urn:microsoft.com/office/officeart/2005/8/layout/hProcess10"/>
    <dgm:cxn modelId="{731F55F1-4EA7-4FB4-AB0D-2958A22CF94C}" type="presParOf" srcId="{B6062082-D12A-470B-B324-DE21C9F01F9C}" destId="{562FBBC7-AC79-4801-9A21-DB18CF0ACD60}" srcOrd="0" destOrd="0" presId="urn:microsoft.com/office/officeart/2005/8/layout/hProcess10"/>
    <dgm:cxn modelId="{D0FC5F60-FBB5-46BC-926F-4A557085044E}" type="presParOf" srcId="{B6062082-D12A-470B-B324-DE21C9F01F9C}" destId="{1919230B-E721-474D-8CFC-F095C39E9B6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9B51F-49F6-4432-B9A9-F5824AF71F71}">
      <dsp:nvSpPr>
        <dsp:cNvPr id="0" name=""/>
        <dsp:cNvSpPr/>
      </dsp:nvSpPr>
      <dsp:spPr>
        <a:xfrm>
          <a:off x="1323" y="1961717"/>
          <a:ext cx="1723135" cy="172313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10A6D-CCE7-454F-AF0C-7A1104277D7D}">
      <dsp:nvSpPr>
        <dsp:cNvPr id="0" name=""/>
        <dsp:cNvSpPr/>
      </dsp:nvSpPr>
      <dsp:spPr>
        <a:xfrm>
          <a:off x="281833" y="2995598"/>
          <a:ext cx="1723135" cy="172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kern="1200" dirty="0">
              <a:solidFill>
                <a:schemeClr val="bg1"/>
              </a:solidFill>
            </a:rPr>
            <a:t>Mi Band ^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chemeClr val="bg1"/>
              </a:solidFill>
            </a:rPr>
            <a:t>Heart Rate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chemeClr val="bg1"/>
              </a:solidFill>
            </a:rPr>
            <a:t>Calories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chemeClr val="bg1"/>
              </a:solidFill>
            </a:rPr>
            <a:t>Sleep Stages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chemeClr val="bg1"/>
              </a:solidFill>
            </a:rPr>
            <a:t>Activity Minutes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chemeClr val="bg1"/>
              </a:solidFill>
            </a:rPr>
            <a:t>Step Count</a:t>
          </a:r>
          <a:endParaRPr lang="en-US" sz="1400" kern="1200" dirty="0"/>
        </a:p>
      </dsp:txBody>
      <dsp:txXfrm>
        <a:off x="332302" y="3046067"/>
        <a:ext cx="1622197" cy="1622197"/>
      </dsp:txXfrm>
    </dsp:sp>
    <dsp:sp modelId="{4C231388-130E-4497-9795-4C5242DD0DD5}">
      <dsp:nvSpPr>
        <dsp:cNvPr id="0" name=""/>
        <dsp:cNvSpPr/>
      </dsp:nvSpPr>
      <dsp:spPr>
        <a:xfrm>
          <a:off x="2056372" y="2616262"/>
          <a:ext cx="331913" cy="414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056372" y="2699071"/>
        <a:ext cx="232339" cy="248427"/>
      </dsp:txXfrm>
    </dsp:sp>
    <dsp:sp modelId="{76708F9F-7D9D-4FD8-8531-E9368F787AB1}">
      <dsp:nvSpPr>
        <dsp:cNvPr id="0" name=""/>
        <dsp:cNvSpPr/>
      </dsp:nvSpPr>
      <dsp:spPr>
        <a:xfrm>
          <a:off x="2672784" y="1961717"/>
          <a:ext cx="1723135" cy="172313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888ED-5CAF-4D75-8CA1-99953CF2F1E9}">
      <dsp:nvSpPr>
        <dsp:cNvPr id="0" name=""/>
        <dsp:cNvSpPr/>
      </dsp:nvSpPr>
      <dsp:spPr>
        <a:xfrm>
          <a:off x="2953294" y="2995598"/>
          <a:ext cx="1723135" cy="172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kern="1200" dirty="0">
              <a:solidFill>
                <a:schemeClr val="bg1"/>
              </a:solidFill>
            </a:rPr>
            <a:t>Mi fit &amp; Google Fit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>
              <a:solidFill>
                <a:schemeClr val="bg1"/>
              </a:solidFill>
            </a:rPr>
            <a:t>Voluntary daily sync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chemeClr val="bg1"/>
              </a:solidFill>
            </a:rPr>
            <a:t>Android only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003763" y="3046067"/>
        <a:ext cx="1622197" cy="1622197"/>
      </dsp:txXfrm>
    </dsp:sp>
    <dsp:sp modelId="{01E9C31C-0729-4AE9-B910-5A23B955729B}">
      <dsp:nvSpPr>
        <dsp:cNvPr id="0" name=""/>
        <dsp:cNvSpPr/>
      </dsp:nvSpPr>
      <dsp:spPr>
        <a:xfrm>
          <a:off x="4727833" y="2616262"/>
          <a:ext cx="331913" cy="414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727833" y="2699071"/>
        <a:ext cx="232339" cy="248427"/>
      </dsp:txXfrm>
    </dsp:sp>
    <dsp:sp modelId="{1F59558C-344D-4B4E-A841-72A9A3968F7D}">
      <dsp:nvSpPr>
        <dsp:cNvPr id="0" name=""/>
        <dsp:cNvSpPr/>
      </dsp:nvSpPr>
      <dsp:spPr>
        <a:xfrm>
          <a:off x="5344245" y="1961717"/>
          <a:ext cx="1723135" cy="172313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58535-45CD-4997-8DCB-168BF14B1F6E}">
      <dsp:nvSpPr>
        <dsp:cNvPr id="0" name=""/>
        <dsp:cNvSpPr/>
      </dsp:nvSpPr>
      <dsp:spPr>
        <a:xfrm>
          <a:off x="5624756" y="2995598"/>
          <a:ext cx="1723135" cy="172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UoA</a:t>
          </a:r>
          <a:r>
            <a:rPr lang="en-US" sz="1800" kern="1200" dirty="0"/>
            <a:t> Server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solidFill>
                <a:schemeClr val="bg1"/>
              </a:solidFill>
            </a:rPr>
            <a:t>Generation of Insights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Host the Chatbot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Send Notifications</a:t>
          </a:r>
        </a:p>
      </dsp:txBody>
      <dsp:txXfrm>
        <a:off x="5675225" y="3046067"/>
        <a:ext cx="1622197" cy="1622197"/>
      </dsp:txXfrm>
    </dsp:sp>
    <dsp:sp modelId="{E6EEE97A-5BC7-49E2-920E-881D7C71A8E8}">
      <dsp:nvSpPr>
        <dsp:cNvPr id="0" name=""/>
        <dsp:cNvSpPr/>
      </dsp:nvSpPr>
      <dsp:spPr>
        <a:xfrm>
          <a:off x="7399295" y="2616262"/>
          <a:ext cx="331913" cy="414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399295" y="2699071"/>
        <a:ext cx="232339" cy="248427"/>
      </dsp:txXfrm>
    </dsp:sp>
    <dsp:sp modelId="{562FBBC7-AC79-4801-9A21-DB18CF0ACD60}">
      <dsp:nvSpPr>
        <dsp:cNvPr id="0" name=""/>
        <dsp:cNvSpPr/>
      </dsp:nvSpPr>
      <dsp:spPr>
        <a:xfrm>
          <a:off x="8015706" y="1961717"/>
          <a:ext cx="1723135" cy="172313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9230B-E721-474D-8CFC-F095C39E9B69}">
      <dsp:nvSpPr>
        <dsp:cNvPr id="0" name=""/>
        <dsp:cNvSpPr/>
      </dsp:nvSpPr>
      <dsp:spPr>
        <a:xfrm>
          <a:off x="8296217" y="2995598"/>
          <a:ext cx="1723135" cy="172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Telegram: @iphilbot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interface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Get Insights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Give Feedbacks</a:t>
          </a:r>
        </a:p>
      </dsp:txBody>
      <dsp:txXfrm>
        <a:off x="8346686" y="3046067"/>
        <a:ext cx="1622197" cy="1622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484D6CE-12FA-4FE5-B3EE-15F239B7D2F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7FDD822-5005-475D-93DB-13A7E1B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DD822-5005-475D-93DB-13A7E1BCBE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DD822-5005-475D-93DB-13A7E1BCBE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6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6643-2473-457D-ADA9-0F00B55FB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89E0D-D2E7-4922-B326-1497092BB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67F4-184C-43D9-9398-6B8E24D3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500-90CC-4CEC-A2BB-98E3B3A031E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A963-EFC5-4311-9EB7-04F9E897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9566-3C95-41B2-B126-107EE0C3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3DF-93E6-418C-B380-CC452E23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D1E4-5A6C-4D33-9C91-5929C3FE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1572C-3532-46AE-A32C-DBF96AF84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33D90-D8B5-49CB-9F7F-231546AC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500-90CC-4CEC-A2BB-98E3B3A031E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9F04-9A64-48D1-91D8-44FAACDC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828EB-8552-49BE-A8B0-594C58FB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3DF-93E6-418C-B380-CC452E23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C3ABA-682C-4C8B-AACB-340C43CC7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26D7E-9C9A-42A1-9F3E-0EC47631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5C37-81FD-4FC1-A383-0B0C1BD7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500-90CC-4CEC-A2BB-98E3B3A031E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57E6-DD36-4EB0-9747-C3BE48CC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4E95-3B82-4077-A2C2-C9F4A2B9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3DF-93E6-418C-B380-CC452E23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7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D867-0717-4BAD-8760-C570EF61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9998-72BF-4D4C-AAFC-A765F661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57B3-2840-4D69-B602-E7344E26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500-90CC-4CEC-A2BB-98E3B3A031E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CED5-09FA-49F0-99A9-36542E2F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F7F6-D981-4D13-8021-9EF6099B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3DF-93E6-418C-B380-CC452E23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3099-5E1A-4008-8AB3-A1BB1D84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DEA19-6488-45F7-AD4D-F28B5B0A0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1603-FED7-4B2A-B218-A45AA1FC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500-90CC-4CEC-A2BB-98E3B3A031E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D283-FA45-43ED-943D-77619675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BE1F-371F-43B9-A1D3-006A08FA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3DF-93E6-418C-B380-CC452E23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9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BDFD-861D-4F26-A018-40A55149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7EF0-8853-4B93-9304-185AD7015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6708A-58B7-4006-B49C-246E492D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20661-44AB-4C70-8115-3A8EE9D3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500-90CC-4CEC-A2BB-98E3B3A031E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2CBA8-4CD1-4C3A-9D4C-4A4333D7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0DBA6-39CC-4DF3-BB92-B672FEC7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3DF-93E6-418C-B380-CC452E23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8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DF4-4870-44D4-8B07-2B0A954E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604F3-5052-4770-9B63-5B807584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6CC0F-9EF3-4728-B72D-386C8E2E2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28D10-9C0E-4AE6-8EA0-6A3042C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8DB09-30EC-4B9C-B135-58F9D5433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F3827-F07D-4030-9FEC-47307DF6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500-90CC-4CEC-A2BB-98E3B3A031E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DB44C-06E3-456E-86A8-8A55120B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EACE5-6CCC-4584-8166-A8B29275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3DF-93E6-418C-B380-CC452E23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407F-317E-4B9D-8F05-69E09A7B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5D6D5-CE44-4A01-9AE0-CC1993DC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500-90CC-4CEC-A2BB-98E3B3A031E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E75C3-BCD2-4705-AFAA-BAD2141D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0AE7-1402-431A-805E-5A6E5C12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3DF-93E6-418C-B380-CC452E23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B4414-630C-4316-8561-2B7AD821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500-90CC-4CEC-A2BB-98E3B3A031E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0AADB-C368-419E-806D-498B0462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0C258-CA26-4D6A-9A69-B444EEEA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3DF-93E6-418C-B380-CC452E23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22E0-29E4-4AB2-AC82-4D769151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9672-6EB7-491F-886E-9BCD6B3F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97DBF-4B8B-4CC5-AF3A-B5CF04BC3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D257F-AC90-4F37-BB05-0A0E35CD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500-90CC-4CEC-A2BB-98E3B3A031E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583E7-2A66-40B2-A0F1-A1FFAE37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E85C8-0A1E-4D41-866A-40FCC143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3DF-93E6-418C-B380-CC452E23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EB46-63B6-4BD1-8255-49A4E37D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12B84-284D-4EEC-87C2-A6CF34D0D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26545-A818-4CCD-9BA9-BACCE683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63387-190E-4F51-A528-9DC44A77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500-90CC-4CEC-A2BB-98E3B3A031E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1B57-8568-43A0-B5CB-6307ABAF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B62AE-6F23-418E-B14A-AE49DEFE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3DF-93E6-418C-B380-CC452E23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7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015BC-961C-4A2F-8DC6-C25BA2FA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95076-C132-49C1-A467-6EF9738B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D466-7CA5-4655-BBA6-DCF0A61A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7500-90CC-4CEC-A2BB-98E3B3A031E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9F179-299F-49B9-A83A-8A8AED116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5F81C-E26D-467F-90E2-ACF09A216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53DF-93E6-418C-B380-CC452E23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clipset.com/xiaomi-mi-smart-band-5-probamos-la-pulsera-de-actividad-mas-buscada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reativecommons.org/licenses/by-nc-sa/3.0/" TargetMode="External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lay.google.com/store/apps/details?id=com.google.android.apps.fitness&amp;gl=US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lay.google.com/store/apps/details?id=com.xiaomi.hm.health&amp;gl=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lay.google.com/store/apps/details?id=org.telegram.messenger&amp;gl=U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ile:Telegram_logo.svg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FC6B-B0FE-442B-84FE-5A3D1E8A8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Sleep and Activity Insights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64665-3D54-486D-81A5-2D80546BD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9753600" cy="2120900"/>
          </a:xfrm>
        </p:spPr>
        <p:txBody>
          <a:bodyPr>
            <a:noAutofit/>
          </a:bodyPr>
          <a:lstStyle/>
          <a:p>
            <a:r>
              <a:rPr lang="en-GB" sz="1800" dirty="0"/>
              <a:t>Allmin Susaiyah (ESR1), </a:t>
            </a:r>
          </a:p>
          <a:p>
            <a:r>
              <a:rPr lang="en-GB" sz="1800" dirty="0"/>
              <a:t>Supervised by: Prof. Ehud Reiter and </a:t>
            </a:r>
            <a:r>
              <a:rPr lang="en-GB" sz="1800" dirty="0" err="1"/>
              <a:t>Dr.</a:t>
            </a:r>
            <a:r>
              <a:rPr lang="en-GB" sz="1800" dirty="0"/>
              <a:t> Aki H</a:t>
            </a:r>
            <a:r>
              <a:rPr lang="en-US" sz="1800" dirty="0"/>
              <a:t>ä</a:t>
            </a:r>
            <a:r>
              <a:rPr lang="en-GB" sz="1800" dirty="0"/>
              <a:t>rm</a:t>
            </a:r>
            <a:r>
              <a:rPr lang="en-US" sz="1800" dirty="0"/>
              <a:t>ä</a:t>
            </a:r>
            <a:r>
              <a:rPr lang="en-GB" sz="1800" dirty="0"/>
              <a:t>, </a:t>
            </a:r>
            <a:endParaRPr lang="en-US" sz="1800" dirty="0"/>
          </a:p>
          <a:p>
            <a:endParaRPr lang="en-GB" sz="1800" dirty="0"/>
          </a:p>
          <a:p>
            <a:r>
              <a:rPr lang="en-GB" sz="1800" dirty="0"/>
              <a:t>In collaboration with:</a:t>
            </a:r>
          </a:p>
          <a:p>
            <a:r>
              <a:rPr lang="en-GB" sz="1800" dirty="0"/>
              <a:t>Simone Balloccu</a:t>
            </a:r>
            <a:br>
              <a:rPr lang="en-GB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0351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7FB-2A14-46A5-B54C-EBA46E90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Demand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0F8FE-1DE6-4723-84F5-A9A7F1A4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57" y="887185"/>
            <a:ext cx="4534547" cy="50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8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E82B-A83D-4AC2-B1E1-1C0584BC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useful insight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0408-311C-4FB2-8950-35BD44A7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following conditions:</a:t>
            </a:r>
          </a:p>
          <a:p>
            <a:r>
              <a:rPr lang="en-US" dirty="0"/>
              <a:t>Actionable (It allows you to infer what situations let to the insight)</a:t>
            </a:r>
          </a:p>
          <a:p>
            <a:r>
              <a:rPr lang="en-US" dirty="0"/>
              <a:t>Measurable/Informative (It tells you measurable information about your current </a:t>
            </a:r>
            <a:r>
              <a:rPr lang="en-US" dirty="0" err="1"/>
              <a:t>behaviour</a:t>
            </a:r>
            <a:r>
              <a:rPr lang="en-US" dirty="0"/>
              <a:t>)</a:t>
            </a:r>
          </a:p>
          <a:p>
            <a:r>
              <a:rPr lang="en-US" dirty="0"/>
              <a:t>Can use to improve your lifestyle with the insight?</a:t>
            </a:r>
          </a:p>
          <a:p>
            <a:r>
              <a:rPr lang="en-US" dirty="0"/>
              <a:t>You can relate the insight to your lifestyle?</a:t>
            </a:r>
          </a:p>
        </p:txBody>
      </p:sp>
    </p:spTree>
    <p:extLst>
      <p:ext uri="{BB962C8B-B14F-4D97-AF65-F5344CB8AC3E}">
        <p14:creationId xmlns:p14="http://schemas.microsoft.com/office/powerpoint/2010/main" val="32574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7B20-5D6B-4FD0-AC0D-957342BE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Insights to show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8AD588-9448-48C8-AB01-B7AD196F0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562" y="2658269"/>
            <a:ext cx="70008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34E8-11C2-427A-9891-6B72BD8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On Time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DA10A-4766-4FA6-B5CA-412FB941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4" y="1498372"/>
            <a:ext cx="4440547" cy="5125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B33E12-7724-46F5-9F51-AD9790A55C4E}"/>
              </a:ext>
            </a:extLst>
          </p:cNvPr>
          <p:cNvSpPr txBox="1"/>
          <p:nvPr/>
        </p:nvSpPr>
        <p:spPr>
          <a:xfrm>
            <a:off x="6520543" y="1926771"/>
            <a:ext cx="1910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times a day:</a:t>
            </a:r>
          </a:p>
          <a:p>
            <a:pPr marL="342900" indent="-342900">
              <a:buAutoNum type="arabicParenR"/>
            </a:pPr>
            <a:r>
              <a:rPr lang="en-US" dirty="0"/>
              <a:t>Morning</a:t>
            </a:r>
          </a:p>
          <a:p>
            <a:pPr marL="342900" indent="-342900">
              <a:buAutoNum type="arabicParenR"/>
            </a:pPr>
            <a:r>
              <a:rPr lang="en-US" dirty="0"/>
              <a:t>Afternoon</a:t>
            </a:r>
          </a:p>
          <a:p>
            <a:pPr marL="342900" indent="-342900">
              <a:buAutoNum type="arabicParenR"/>
            </a:pPr>
            <a:r>
              <a:rPr lang="en-US" dirty="0"/>
              <a:t>Evening</a:t>
            </a:r>
          </a:p>
        </p:txBody>
      </p:sp>
    </p:spTree>
    <p:extLst>
      <p:ext uri="{BB962C8B-B14F-4D97-AF65-F5344CB8AC3E}">
        <p14:creationId xmlns:p14="http://schemas.microsoft.com/office/powerpoint/2010/main" val="182063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EA5E-4AB8-454F-8D14-5D32CA26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Notification: data sync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912794-D5F8-4972-AF6A-01A140026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225" y="1638300"/>
            <a:ext cx="691515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4E7DB0-670B-4898-957D-5FB0725E3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398" y="3718481"/>
            <a:ext cx="838079" cy="828235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680DEF08-3822-46A3-9AE5-73434492F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801" b="79102" l="13379" r="85547">
                        <a14:foregroundMark x1="49512" y1="79199" x2="49512" y2="79199"/>
                        <a14:foregroundMark x1="77930" y1="46973" x2="77930" y2="46973"/>
                        <a14:foregroundMark x1="51758" y1="39258" x2="51758" y2="39258"/>
                        <a14:foregroundMark x1="60254" y1="33105" x2="60254" y2="33105"/>
                        <a14:foregroundMark x1="66406" y1="26172" x2="66406" y2="26172"/>
                        <a14:foregroundMark x1="77148" y1="26172" x2="77148" y2="26172"/>
                        <a14:foregroundMark x1="78711" y1="34668" x2="78711" y2="34668"/>
                        <a14:foregroundMark x1="80957" y1="45410" x2="80957" y2="45410"/>
                        <a14:foregroundMark x1="19531" y1="35449" x2="19531" y2="35449"/>
                        <a14:foregroundMark x1="28711" y1="26953" x2="28711" y2="26953"/>
                        <a14:foregroundMark x1="41797" y1="31543" x2="41797" y2="31543"/>
                        <a14:foregroundMark x1="24121" y1="48438" x2="24121" y2="48438"/>
                        <a14:foregroundMark x1="67188" y1="25391" x2="67188" y2="25391"/>
                        <a14:foregroundMark x1="81738" y1="31543" x2="81738" y2="31543"/>
                        <a14:foregroundMark x1="81738" y1="38477" x2="81738" y2="38477"/>
                        <a14:foregroundMark x1="81738" y1="43848" x2="81738" y2="43848"/>
                        <a14:foregroundMark x1="81738" y1="46191" x2="81738" y2="46191"/>
                        <a14:foregroundMark x1="62922" y1="34423" x2="51953" y2="33594"/>
                        <a14:foregroundMark x1="71027" y1="35036" x2="69339" y2="34908"/>
                        <a14:foregroundMark x1="85547" y1="36133" x2="72373" y2="35137"/>
                        <a14:foregroundMark x1="51953" y1="33594" x2="48730" y2="38477"/>
                        <a14:foregroundMark x1="46387" y1="36133" x2="32617" y2="52344"/>
                        <a14:foregroundMark x1="64642" y1="33226" x2="60547" y2="23535"/>
                        <a14:foregroundMark x1="67311" y1="39542" x2="67118" y2="39085"/>
                        <a14:foregroundMark x1="73340" y1="53809" x2="70259" y2="46520"/>
                        <a14:foregroundMark x1="60547" y1="23535" x2="50977" y2="40820"/>
                        <a14:foregroundMark x1="17969" y1="46191" x2="17188" y2="46191"/>
                        <a14:foregroundMark x1="40234" y1="22363" x2="25684" y2="22363"/>
                        <a14:foregroundMark x1="66406" y1="23926" x2="70215" y2="21582"/>
                        <a14:foregroundMark x1="13379" y1="37695" x2="17969" y2="37695"/>
                        <a14:foregroundMark x1="31055" y1="20801" x2="33398" y2="23145"/>
                        <a14:backgroundMark x1="73340" y1="83789" x2="73340" y2="83789"/>
                        <a14:backgroundMark x1="76367" y1="81543" x2="76367" y2="81543"/>
                        <a14:backgroundMark x1="76367" y1="81543" x2="76367" y2="81543"/>
                        <a14:backgroundMark x1="76367" y1="85352" x2="76367" y2="85352"/>
                        <a14:backgroundMark x1="76367" y1="88379" x2="76367" y2="88379"/>
                        <a14:backgroundMark x1="76367" y1="85352" x2="76367" y2="85352"/>
                        <a14:backgroundMark x1="63281" y1="43848" x2="69434" y2="34668"/>
                        <a14:backgroundMark x1="67969" y1="33887" x2="60254" y2="39258"/>
                        <a14:backgroundMark x1="66406" y1="36133" x2="67188" y2="38477"/>
                        <a14:backgroundMark x1="60254" y1="52344" x2="72559" y2="34668"/>
                        <a14:backgroundMark x1="73340" y1="36133" x2="51758" y2="62305"/>
                        <a14:backgroundMark x1="51758" y1="62305" x2="51758" y2="62305"/>
                        <a14:backgroundMark x1="70996" y1="42285" x2="65625" y2="4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49" t="18875" r="11698" b="17004"/>
          <a:stretch/>
        </p:blipFill>
        <p:spPr bwMode="auto">
          <a:xfrm>
            <a:off x="3213159" y="3718481"/>
            <a:ext cx="995648" cy="82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D54AB-FE78-4E83-A77B-ED14F1CB1EC8}"/>
              </a:ext>
            </a:extLst>
          </p:cNvPr>
          <p:cNvSpPr txBox="1"/>
          <p:nvPr/>
        </p:nvSpPr>
        <p:spPr>
          <a:xfrm>
            <a:off x="3346752" y="4713092"/>
            <a:ext cx="822661" cy="24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Google Fit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BCA8C-36FB-43CE-90C4-9999D06CDC09}"/>
              </a:ext>
            </a:extLst>
          </p:cNvPr>
          <p:cNvSpPr txBox="1"/>
          <p:nvPr/>
        </p:nvSpPr>
        <p:spPr>
          <a:xfrm>
            <a:off x="1753499" y="4699785"/>
            <a:ext cx="745974" cy="41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Mi Fit/</a:t>
            </a:r>
            <a:br>
              <a:rPr lang="en-GB" sz="1200" dirty="0"/>
            </a:br>
            <a:r>
              <a:rPr lang="en-GB" sz="1200" dirty="0" err="1"/>
              <a:t>Zepp</a:t>
            </a:r>
            <a:r>
              <a:rPr lang="en-GB" sz="1200" dirty="0"/>
              <a:t> Life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11320F-2365-4B53-888F-E612D3D4601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79477" y="4132599"/>
            <a:ext cx="63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7B864A6-7E4A-4659-B87D-1E67A3403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b="9206"/>
          <a:stretch/>
        </p:blipFill>
        <p:spPr bwMode="auto">
          <a:xfrm>
            <a:off x="8754496" y="365125"/>
            <a:ext cx="3163887" cy="5921829"/>
          </a:xfrm>
          <a:prstGeom prst="rect">
            <a:avLst/>
          </a:prstGeom>
          <a:noFill/>
          <a:ln>
            <a:solidFill>
              <a:srgbClr val="0C051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BFBEF0-F760-4F8E-9207-A084DAA1BCC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08807" y="4132599"/>
            <a:ext cx="4545689" cy="0"/>
          </a:xfrm>
          <a:prstGeom prst="straightConnector1">
            <a:avLst/>
          </a:prstGeom>
          <a:ln>
            <a:solidFill>
              <a:srgbClr val="0C051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E3BE356-E8A7-45B0-B0C0-EB941F1E2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548" y="5219700"/>
            <a:ext cx="6320518" cy="15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6D19-BA26-4597-839E-8A35C6C5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Compliant participation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A514-808D-43F5-BC1B-9F527862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wear the band as much as possible (except unavoidable reasons)</a:t>
            </a:r>
          </a:p>
          <a:p>
            <a:r>
              <a:rPr lang="en-US" dirty="0"/>
              <a:t>Synch up the mobile app before sleep  / 8PM every day</a:t>
            </a:r>
          </a:p>
          <a:p>
            <a:pPr lvl="1"/>
            <a:r>
              <a:rPr lang="en-US" dirty="0"/>
              <a:t>Or let the apps run in the background</a:t>
            </a:r>
          </a:p>
          <a:p>
            <a:r>
              <a:rPr lang="en-US" dirty="0"/>
              <a:t>Respond to the Right-on-time insights as much as possible</a:t>
            </a:r>
          </a:p>
          <a:p>
            <a:r>
              <a:rPr lang="en-US" dirty="0"/>
              <a:t>Try to give feedback at least once a day</a:t>
            </a:r>
          </a:p>
          <a:p>
            <a:r>
              <a:rPr lang="en-US" dirty="0"/>
              <a:t>Any doubts. complains/bugs, please contact @Allmin123</a:t>
            </a:r>
          </a:p>
        </p:txBody>
      </p:sp>
    </p:spTree>
    <p:extLst>
      <p:ext uri="{BB962C8B-B14F-4D97-AF65-F5344CB8AC3E}">
        <p14:creationId xmlns:p14="http://schemas.microsoft.com/office/powerpoint/2010/main" val="57229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1B31-125A-4853-8D77-A0C2C1EA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of Appreciation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3C28-8D66-4050-ABCA-C414A7C4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days of data in one month of time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/>
              <a:t>&gt; Wear </a:t>
            </a:r>
            <a:r>
              <a:rPr lang="en-US" dirty="0"/>
              <a:t>the watch + give feedback + 15 Pounds Amazon Voucher</a:t>
            </a:r>
          </a:p>
          <a:p>
            <a:r>
              <a:rPr lang="en-US" dirty="0"/>
              <a:t>Additional 20 days of data -&gt; 15 Pounds Voucher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withdraw at any time without questions. But your eligibility to keep the gift depends on when you withdraw.</a:t>
            </a:r>
          </a:p>
        </p:txBody>
      </p:sp>
    </p:spTree>
    <p:extLst>
      <p:ext uri="{BB962C8B-B14F-4D97-AF65-F5344CB8AC3E}">
        <p14:creationId xmlns:p14="http://schemas.microsoft.com/office/powerpoint/2010/main" val="281007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5012-86F7-4DEF-9607-E8E7EDA4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877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7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0E42979-0B1D-4340-A995-56D18361C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572" y="3565979"/>
            <a:ext cx="3902528" cy="292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108DB3-189C-431C-959D-FF399684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F909-668E-407A-8304-B9460C3E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72301" cy="4351338"/>
          </a:xfrm>
        </p:spPr>
        <p:txBody>
          <a:bodyPr>
            <a:normAutofit/>
          </a:bodyPr>
          <a:lstStyle/>
          <a:p>
            <a:r>
              <a:rPr lang="en-GB" dirty="0"/>
              <a:t>What are Insights?</a:t>
            </a:r>
          </a:p>
          <a:p>
            <a:pPr lvl="1"/>
            <a:r>
              <a:rPr lang="en-US" dirty="0"/>
              <a:t>“An </a:t>
            </a:r>
            <a:r>
              <a:rPr lang="en-GB" dirty="0"/>
              <a:t>accurate and deep understanding”</a:t>
            </a:r>
          </a:p>
          <a:p>
            <a:r>
              <a:rPr lang="en-GB" dirty="0"/>
              <a:t>Insights need to be ‘mined’ from data as they are of low volume and have no fixed occurrence.</a:t>
            </a:r>
          </a:p>
          <a:p>
            <a:pPr lvl="1"/>
            <a:r>
              <a:rPr lang="en-GB" dirty="0"/>
              <a:t>Apples are bigger than grapes.</a:t>
            </a:r>
          </a:p>
          <a:p>
            <a:pPr lvl="1"/>
            <a:r>
              <a:rPr lang="en-GB" dirty="0"/>
              <a:t>On Mondays, you sleep less than on other days.</a:t>
            </a:r>
          </a:p>
          <a:p>
            <a:pPr lvl="1"/>
            <a:r>
              <a:rPr lang="en-GB" dirty="0"/>
              <a:t>On Fridays you burn more calories than other days.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9FC92934-58C9-4E09-9DCB-EA3849E26302}"/>
              </a:ext>
            </a:extLst>
          </p:cNvPr>
          <p:cNvSpPr/>
          <p:nvPr/>
        </p:nvSpPr>
        <p:spPr>
          <a:xfrm>
            <a:off x="8207829" y="0"/>
            <a:ext cx="3984171" cy="3050361"/>
          </a:xfrm>
          <a:prstGeom prst="teardrop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3798-4207-4EE0-9236-58330F21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generate the Insights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6E9058-341C-4E45-AEB7-4A3173C26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90325"/>
              </p:ext>
            </p:extLst>
          </p:nvPr>
        </p:nvGraphicFramePr>
        <p:xfrm>
          <a:off x="630553" y="2051885"/>
          <a:ext cx="2814256" cy="25492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33961">
                  <a:extLst>
                    <a:ext uri="{9D8B030D-6E8A-4147-A177-3AD203B41FA5}">
                      <a16:colId xmlns:a16="http://schemas.microsoft.com/office/drawing/2014/main" val="3166127029"/>
                    </a:ext>
                  </a:extLst>
                </a:gridCol>
                <a:gridCol w="917497">
                  <a:extLst>
                    <a:ext uri="{9D8B030D-6E8A-4147-A177-3AD203B41FA5}">
                      <a16:colId xmlns:a16="http://schemas.microsoft.com/office/drawing/2014/main" val="2901805815"/>
                    </a:ext>
                  </a:extLst>
                </a:gridCol>
                <a:gridCol w="962798">
                  <a:extLst>
                    <a:ext uri="{9D8B030D-6E8A-4147-A177-3AD203B41FA5}">
                      <a16:colId xmlns:a16="http://schemas.microsoft.com/office/drawing/2014/main" val="2789990967"/>
                    </a:ext>
                  </a:extLst>
                </a:gridCol>
              </a:tblGrid>
              <a:tr h="550413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Activity​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(A)​</a:t>
                      </a:r>
                      <a:endParaRPr lang="en-US" sz="3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Calories</a:t>
                      </a:r>
                      <a:endParaRPr lang="en-US" sz="300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Burnt (C)​</a:t>
                      </a:r>
                      <a:endParaRPr lang="en-US" sz="3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Duration</a:t>
                      </a:r>
                      <a:endParaRPr lang="en-US" sz="300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(minute)​</a:t>
                      </a:r>
                      <a:endParaRPr lang="en-US" sz="3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5876" marR="115876" marT="57939" marB="57939"/>
                </a:tc>
                <a:extLst>
                  <a:ext uri="{0D108BD9-81ED-4DB2-BD59-A6C34878D82A}">
                    <a16:rowId xmlns:a16="http://schemas.microsoft.com/office/drawing/2014/main" val="852669582"/>
                  </a:ext>
                </a:extLst>
              </a:tr>
              <a:tr h="33314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Running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300​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55​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extLst>
                  <a:ext uri="{0D108BD9-81ED-4DB2-BD59-A6C34878D82A}">
                    <a16:rowId xmlns:a16="http://schemas.microsoft.com/office/drawing/2014/main" val="2499260280"/>
                  </a:ext>
                </a:extLst>
              </a:tr>
              <a:tr h="33314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Running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310​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59​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extLst>
                  <a:ext uri="{0D108BD9-81ED-4DB2-BD59-A6C34878D82A}">
                    <a16:rowId xmlns:a16="http://schemas.microsoft.com/office/drawing/2014/main" val="2937477545"/>
                  </a:ext>
                </a:extLst>
              </a:tr>
              <a:tr h="33314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Walking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150​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58​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extLst>
                  <a:ext uri="{0D108BD9-81ED-4DB2-BD59-A6C34878D82A}">
                    <a16:rowId xmlns:a16="http://schemas.microsoft.com/office/drawing/2014/main" val="1317561322"/>
                  </a:ext>
                </a:extLst>
              </a:tr>
              <a:tr h="33314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Walking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140​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60​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extLst>
                  <a:ext uri="{0D108BD9-81ED-4DB2-BD59-A6C34878D82A}">
                    <a16:rowId xmlns:a16="http://schemas.microsoft.com/office/drawing/2014/main" val="1904443787"/>
                  </a:ext>
                </a:extLst>
              </a:tr>
              <a:tr h="33314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Rowing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280​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58​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extLst>
                  <a:ext uri="{0D108BD9-81ED-4DB2-BD59-A6C34878D82A}">
                    <a16:rowId xmlns:a16="http://schemas.microsoft.com/office/drawing/2014/main" val="3863346378"/>
                  </a:ext>
                </a:extLst>
              </a:tr>
              <a:tr h="33314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Rowing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290​</a:t>
                      </a:r>
                      <a:endParaRPr lang="en-US" sz="3000">
                        <a:effectLst/>
                      </a:endParaRPr>
                    </a:p>
                  </a:txBody>
                  <a:tcPr marL="115876" marR="115876" marT="57939" marB="5793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66​</a:t>
                      </a:r>
                      <a:endParaRPr lang="en-US" sz="3000" dirty="0">
                        <a:effectLst/>
                      </a:endParaRPr>
                    </a:p>
                  </a:txBody>
                  <a:tcPr marL="115876" marR="115876" marT="57939" marB="57939"/>
                </a:tc>
                <a:extLst>
                  <a:ext uri="{0D108BD9-81ED-4DB2-BD59-A6C34878D82A}">
                    <a16:rowId xmlns:a16="http://schemas.microsoft.com/office/drawing/2014/main" val="2883385237"/>
                  </a:ext>
                </a:extLst>
              </a:tr>
            </a:tbl>
          </a:graphicData>
        </a:graphic>
      </p:graphicFrame>
      <p:sp>
        <p:nvSpPr>
          <p:cNvPr id="5" name="Right Arrow 31">
            <a:extLst>
              <a:ext uri="{FF2B5EF4-FFF2-40B4-BE49-F238E27FC236}">
                <a16:creationId xmlns:a16="http://schemas.microsoft.com/office/drawing/2014/main" id="{A77235AF-7F7C-4950-BE19-1D224D7D8003}"/>
              </a:ext>
            </a:extLst>
          </p:cNvPr>
          <p:cNvSpPr/>
          <p:nvPr/>
        </p:nvSpPr>
        <p:spPr>
          <a:xfrm>
            <a:off x="3757937" y="3124192"/>
            <a:ext cx="855948" cy="385878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9AB62D1-09B9-4BA2-AE02-BB2949F80254}"/>
              </a:ext>
            </a:extLst>
          </p:cNvPr>
          <p:cNvSpPr txBox="1"/>
          <p:nvPr/>
        </p:nvSpPr>
        <p:spPr>
          <a:xfrm>
            <a:off x="4844013" y="2958230"/>
            <a:ext cx="205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Decide the schematic template</a:t>
            </a:r>
          </a:p>
        </p:txBody>
      </p:sp>
      <p:sp>
        <p:nvSpPr>
          <p:cNvPr id="7" name="Right Arrow 31">
            <a:extLst>
              <a:ext uri="{FF2B5EF4-FFF2-40B4-BE49-F238E27FC236}">
                <a16:creationId xmlns:a16="http://schemas.microsoft.com/office/drawing/2014/main" id="{5D8D1E35-7203-4A06-BAF1-05C5AA872679}"/>
              </a:ext>
            </a:extLst>
          </p:cNvPr>
          <p:cNvSpPr/>
          <p:nvPr/>
        </p:nvSpPr>
        <p:spPr>
          <a:xfrm>
            <a:off x="7021855" y="3124192"/>
            <a:ext cx="855948" cy="385878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10433C7-93A1-4618-8BA3-D6803BC936FE}"/>
              </a:ext>
            </a:extLst>
          </p:cNvPr>
          <p:cNvSpPr txBox="1"/>
          <p:nvPr/>
        </p:nvSpPr>
        <p:spPr>
          <a:xfrm>
            <a:off x="8128694" y="2234767"/>
            <a:ext cx="3635215" cy="615553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21920" tIns="60960" rIns="121920" bIns="6096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While running you burnt &lt;blank&gt; calories than while walking.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ADE0DE9E-E47B-4B41-A196-4367808C4C11}"/>
              </a:ext>
            </a:extLst>
          </p:cNvPr>
          <p:cNvSpPr txBox="1"/>
          <p:nvPr/>
        </p:nvSpPr>
        <p:spPr>
          <a:xfrm>
            <a:off x="8128693" y="3326527"/>
            <a:ext cx="3635217" cy="615553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21920" tIns="60960" rIns="121920" bIns="6096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While running you burnt </a:t>
            </a:r>
            <a:r>
              <a:rPr lang="en-US" sz="1600" b="1" dirty="0">
                <a:solidFill>
                  <a:schemeClr val="tx1"/>
                </a:solidFill>
              </a:rPr>
              <a:t>more</a:t>
            </a:r>
            <a:r>
              <a:rPr lang="en-US" sz="1600" dirty="0">
                <a:solidFill>
                  <a:schemeClr val="tx1"/>
                </a:solidFill>
              </a:rPr>
              <a:t> calories than while walking 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b="1" i="1" dirty="0">
                <a:solidFill>
                  <a:schemeClr val="tx1"/>
                </a:solidFill>
              </a:rPr>
              <a:t>score = 0.96</a:t>
            </a:r>
            <a:r>
              <a:rPr lang="en-US" sz="1600" i="1" dirty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FC3ADA8-2FED-42D6-B5DD-2B7749585070}"/>
              </a:ext>
            </a:extLst>
          </p:cNvPr>
          <p:cNvSpPr txBox="1"/>
          <p:nvPr/>
        </p:nvSpPr>
        <p:spPr>
          <a:xfrm>
            <a:off x="7998974" y="1849842"/>
            <a:ext cx="318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1: Statement Generation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3AFE9E15-675F-46B8-B470-FFBF1B9F01FC}"/>
              </a:ext>
            </a:extLst>
          </p:cNvPr>
          <p:cNvSpPr txBox="1"/>
          <p:nvPr/>
        </p:nvSpPr>
        <p:spPr>
          <a:xfrm>
            <a:off x="8065047" y="2973691"/>
            <a:ext cx="30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2: Statement Scoring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8BA49BCF-A87A-4CB6-BD00-E5150B3EC388}"/>
              </a:ext>
            </a:extLst>
          </p:cNvPr>
          <p:cNvSpPr txBox="1"/>
          <p:nvPr/>
        </p:nvSpPr>
        <p:spPr>
          <a:xfrm>
            <a:off x="8128693" y="4018175"/>
            <a:ext cx="3635217" cy="615553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21920" tIns="60960" rIns="121920" bIns="6096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While running you burnt </a:t>
            </a:r>
            <a:r>
              <a:rPr lang="en-US" sz="1600" b="1" dirty="0">
                <a:solidFill>
                  <a:schemeClr val="tx1"/>
                </a:solidFill>
              </a:rPr>
              <a:t>more</a:t>
            </a:r>
            <a:r>
              <a:rPr lang="en-US" sz="1600" dirty="0">
                <a:solidFill>
                  <a:schemeClr val="tx1"/>
                </a:solidFill>
              </a:rPr>
              <a:t> calories than while rowing 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b="1" i="1" dirty="0">
                <a:solidFill>
                  <a:schemeClr val="tx1"/>
                </a:solidFill>
              </a:rPr>
              <a:t>score = 0.05</a:t>
            </a:r>
            <a:r>
              <a:rPr lang="en-US" sz="1600" i="1" dirty="0">
                <a:solidFill>
                  <a:schemeClr val="tx1"/>
                </a:solidFill>
              </a:rPr>
              <a:t>)</a:t>
            </a:r>
            <a:endParaRPr lang="en-US" sz="1600" i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3ED5D4D9-E96C-414B-975B-84BE215D8A57}"/>
              </a:ext>
            </a:extLst>
          </p:cNvPr>
          <p:cNvSpPr txBox="1"/>
          <p:nvPr/>
        </p:nvSpPr>
        <p:spPr>
          <a:xfrm>
            <a:off x="4383756" y="3604561"/>
            <a:ext cx="3013637" cy="307777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{{Activity:1}}{{measurement</a:t>
            </a:r>
            <a:r>
              <a:rPr lang="en-US" sz="1200" b="1" dirty="0"/>
              <a:t>}}</a:t>
            </a:r>
            <a:r>
              <a:rPr lang="en-US" sz="1200" dirty="0"/>
              <a:t>{{Actiity:2}}</a:t>
            </a:r>
            <a:endParaRPr lang="en-US" sz="1200" b="1" dirty="0"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60B2CE-5B3E-4B88-B523-1E06EBC265C7}"/>
              </a:ext>
            </a:extLst>
          </p:cNvPr>
          <p:cNvSpPr/>
          <p:nvPr/>
        </p:nvSpPr>
        <p:spPr>
          <a:xfrm>
            <a:off x="1679134" y="5676839"/>
            <a:ext cx="8833731" cy="665827"/>
          </a:xfrm>
          <a:prstGeom prst="roundRect">
            <a:avLst/>
          </a:prstGeom>
          <a:solidFill>
            <a:srgbClr val="FFE8CB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u="sng" dirty="0">
                <a:solidFill>
                  <a:schemeClr val="tx1"/>
                </a:solidFill>
                <a:cs typeface="Calibri"/>
              </a:rPr>
              <a:t>Automatically</a:t>
            </a:r>
            <a:r>
              <a:rPr lang="en-GB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n-GB" sz="2000" dirty="0">
                <a:solidFill>
                  <a:schemeClr val="tx1"/>
                </a:solidFill>
                <a:cs typeface="Calibri"/>
              </a:rPr>
              <a:t>generate </a:t>
            </a:r>
            <a:r>
              <a:rPr lang="en-GB" sz="2000" b="1" u="sng" dirty="0">
                <a:solidFill>
                  <a:schemeClr val="tx1"/>
                </a:solidFill>
                <a:cs typeface="Calibri"/>
              </a:rPr>
              <a:t>significant</a:t>
            </a:r>
            <a:r>
              <a:rPr lang="en-GB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n-GB" sz="2000" dirty="0">
                <a:solidFill>
                  <a:schemeClr val="tx1"/>
                </a:solidFill>
                <a:cs typeface="Calibri"/>
              </a:rPr>
              <a:t>insights that help to optimize campaigns</a:t>
            </a:r>
          </a:p>
        </p:txBody>
      </p:sp>
    </p:spTree>
    <p:extLst>
      <p:ext uri="{BB962C8B-B14F-4D97-AF65-F5344CB8AC3E}">
        <p14:creationId xmlns:p14="http://schemas.microsoft.com/office/powerpoint/2010/main" val="39027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E775-597B-4619-B9B4-1A3E2A5F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Sleep and Activity IG - Overview</a:t>
            </a:r>
            <a:endParaRPr lang="en-US" sz="4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38DF97-E534-447A-B469-01399B7B87B0}"/>
              </a:ext>
            </a:extLst>
          </p:cNvPr>
          <p:cNvSpPr/>
          <p:nvPr/>
        </p:nvSpPr>
        <p:spPr>
          <a:xfrm>
            <a:off x="2344701" y="1854329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Fitness Band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0EDF82-26E3-4737-A04C-0DE53DB0C175}"/>
              </a:ext>
            </a:extLst>
          </p:cNvPr>
          <p:cNvSpPr txBox="1"/>
          <p:nvPr/>
        </p:nvSpPr>
        <p:spPr>
          <a:xfrm>
            <a:off x="10353595" y="6446708"/>
            <a:ext cx="217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lipset.com/xiaomi-mi-smart-band-5-probamos-la-pulsera-de-actividad-mas-buscad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^ 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9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14695D-A7F2-43FF-B0FB-947B99939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718669"/>
              </p:ext>
            </p:extLst>
          </p:nvPr>
        </p:nvGraphicFramePr>
        <p:xfrm>
          <a:off x="1014918" y="108829"/>
          <a:ext cx="10020676" cy="668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E67506-9940-4228-A5FB-647654C2ABE2}"/>
              </a:ext>
            </a:extLst>
          </p:cNvPr>
          <p:cNvSpPr txBox="1"/>
          <p:nvPr/>
        </p:nvSpPr>
        <p:spPr>
          <a:xfrm>
            <a:off x="1981200" y="5236029"/>
            <a:ext cx="873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Hypothesis: AI based Recommendation system can help to deliver useful insights to the user</a:t>
            </a:r>
          </a:p>
        </p:txBody>
      </p:sp>
    </p:spTree>
    <p:extLst>
      <p:ext uri="{BB962C8B-B14F-4D97-AF65-F5344CB8AC3E}">
        <p14:creationId xmlns:p14="http://schemas.microsoft.com/office/powerpoint/2010/main" val="184992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CB04-95D9-403D-B7BA-D9A6A4B1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Setup: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F19B-6075-4E55-BBE5-F2C24A4A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Google Fit: Activity Tracking – Apps on Google Play</a:t>
            </a:r>
            <a:endParaRPr lang="en-US" dirty="0"/>
          </a:p>
          <a:p>
            <a:r>
              <a:rPr lang="en-US" dirty="0"/>
              <a:t>Add google account in settings -&gt; google -&gt; Add another account</a:t>
            </a:r>
          </a:p>
          <a:p>
            <a:r>
              <a:rPr lang="en-US" dirty="0"/>
              <a:t>Google Fit: credentials provided</a:t>
            </a:r>
          </a:p>
          <a:p>
            <a:r>
              <a:rPr lang="en-US" dirty="0"/>
              <a:t>Open Google fit and choose the new user credential</a:t>
            </a:r>
          </a:p>
          <a:p>
            <a:r>
              <a:rPr lang="en-US" dirty="0"/>
              <a:t>Set height/weight </a:t>
            </a:r>
            <a:r>
              <a:rPr lang="en-US" dirty="0" err="1"/>
              <a:t>etc</a:t>
            </a:r>
            <a:r>
              <a:rPr lang="en-US" dirty="0"/>
              <a:t> as per your wish. DOB need not be very accurate.</a:t>
            </a:r>
          </a:p>
          <a:p>
            <a:endParaRPr lang="en-US" dirty="0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EDB62F0-3079-4318-AEBB-D4E5B1CAF6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801" b="79102" l="13379" r="85547">
                        <a14:foregroundMark x1="49512" y1="79199" x2="49512" y2="79199"/>
                        <a14:foregroundMark x1="77930" y1="46973" x2="77930" y2="46973"/>
                        <a14:foregroundMark x1="51758" y1="39258" x2="51758" y2="39258"/>
                        <a14:foregroundMark x1="60254" y1="33105" x2="60254" y2="33105"/>
                        <a14:foregroundMark x1="66406" y1="26172" x2="66406" y2="26172"/>
                        <a14:foregroundMark x1="77148" y1="26172" x2="77148" y2="26172"/>
                        <a14:foregroundMark x1="78711" y1="34668" x2="78711" y2="34668"/>
                        <a14:foregroundMark x1="80957" y1="45410" x2="80957" y2="45410"/>
                        <a14:foregroundMark x1="19531" y1="35449" x2="19531" y2="35449"/>
                        <a14:foregroundMark x1="28711" y1="26953" x2="28711" y2="26953"/>
                        <a14:foregroundMark x1="41797" y1="31543" x2="41797" y2="31543"/>
                        <a14:foregroundMark x1="24121" y1="48438" x2="24121" y2="48438"/>
                        <a14:foregroundMark x1="67188" y1="25391" x2="67188" y2="25391"/>
                        <a14:foregroundMark x1="81738" y1="31543" x2="81738" y2="31543"/>
                        <a14:foregroundMark x1="81738" y1="38477" x2="81738" y2="38477"/>
                        <a14:foregroundMark x1="81738" y1="43848" x2="81738" y2="43848"/>
                        <a14:foregroundMark x1="81738" y1="46191" x2="81738" y2="46191"/>
                        <a14:foregroundMark x1="62922" y1="34423" x2="51953" y2="33594"/>
                        <a14:foregroundMark x1="71027" y1="35036" x2="69339" y2="34908"/>
                        <a14:foregroundMark x1="85547" y1="36133" x2="72373" y2="35137"/>
                        <a14:foregroundMark x1="51953" y1="33594" x2="48730" y2="38477"/>
                        <a14:foregroundMark x1="46387" y1="36133" x2="32617" y2="52344"/>
                        <a14:foregroundMark x1="64642" y1="33226" x2="60547" y2="23535"/>
                        <a14:foregroundMark x1="67311" y1="39542" x2="67118" y2="39085"/>
                        <a14:foregroundMark x1="73340" y1="53809" x2="70259" y2="46520"/>
                        <a14:foregroundMark x1="60547" y1="23535" x2="50977" y2="40820"/>
                        <a14:foregroundMark x1="17969" y1="46191" x2="17188" y2="46191"/>
                        <a14:foregroundMark x1="40234" y1="22363" x2="25684" y2="22363"/>
                        <a14:foregroundMark x1="66406" y1="23926" x2="70215" y2="21582"/>
                        <a14:foregroundMark x1="13379" y1="37695" x2="17969" y2="37695"/>
                        <a14:foregroundMark x1="31055" y1="20801" x2="33398" y2="23145"/>
                        <a14:backgroundMark x1="73340" y1="83789" x2="73340" y2="83789"/>
                        <a14:backgroundMark x1="76367" y1="81543" x2="76367" y2="81543"/>
                        <a14:backgroundMark x1="76367" y1="81543" x2="76367" y2="81543"/>
                        <a14:backgroundMark x1="76367" y1="85352" x2="76367" y2="85352"/>
                        <a14:backgroundMark x1="76367" y1="88379" x2="76367" y2="88379"/>
                        <a14:backgroundMark x1="76367" y1="85352" x2="76367" y2="85352"/>
                        <a14:backgroundMark x1="63281" y1="43848" x2="69434" y2="34668"/>
                        <a14:backgroundMark x1="67969" y1="33887" x2="60254" y2="39258"/>
                        <a14:backgroundMark x1="66406" y1="36133" x2="67188" y2="38477"/>
                        <a14:backgroundMark x1="60254" y1="52344" x2="72559" y2="34668"/>
                        <a14:backgroundMark x1="73340" y1="36133" x2="51758" y2="62305"/>
                        <a14:backgroundMark x1="51758" y1="62305" x2="51758" y2="62305"/>
                        <a14:backgroundMark x1="70996" y1="42285" x2="65625" y2="4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49" t="18875" r="11698" b="17004"/>
          <a:stretch/>
        </p:blipFill>
        <p:spPr bwMode="auto">
          <a:xfrm>
            <a:off x="3550618" y="449610"/>
            <a:ext cx="995648" cy="82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04ECE2-333E-4878-A73A-7CFBEC3C04B3}"/>
              </a:ext>
            </a:extLst>
          </p:cNvPr>
          <p:cNvSpPr txBox="1"/>
          <p:nvPr/>
        </p:nvSpPr>
        <p:spPr>
          <a:xfrm>
            <a:off x="3684211" y="1444221"/>
            <a:ext cx="822661" cy="24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Google Fit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609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3726-FF81-4D9E-83CD-05B71BE6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Setup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F41E-D4DA-4845-88F5-CF996B51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>
                <a:hlinkClick r:id="rId2"/>
              </a:rPr>
              <a:t>mi fit – Android Apps on Google Play</a:t>
            </a:r>
            <a:endParaRPr lang="en-US" u="sng" dirty="0"/>
          </a:p>
          <a:p>
            <a:r>
              <a:rPr lang="en-US" dirty="0"/>
              <a:t>Credentials shared personally: create a new account using the provided google id</a:t>
            </a:r>
          </a:p>
          <a:p>
            <a:r>
              <a:rPr lang="en-US" dirty="0"/>
              <a:t>Pair the device using “+ add device”, tap on the tick mark on the device</a:t>
            </a:r>
          </a:p>
          <a:p>
            <a:pPr lvl="1"/>
            <a:r>
              <a:rPr lang="en-US" dirty="0"/>
              <a:t>While-in use access</a:t>
            </a:r>
          </a:p>
          <a:p>
            <a:r>
              <a:rPr lang="en-US" dirty="0"/>
              <a:t>Personal Info need not be accurate, but to some </a:t>
            </a:r>
          </a:p>
          <a:p>
            <a:r>
              <a:rPr lang="en-US" dirty="0"/>
              <a:t>Important Settings:</a:t>
            </a:r>
          </a:p>
          <a:p>
            <a:pPr lvl="1"/>
            <a:r>
              <a:rPr lang="en-US" dirty="0"/>
              <a:t>Profile -&gt; add accounts -&gt; google fit -&gt; login shared earlier</a:t>
            </a:r>
          </a:p>
          <a:p>
            <a:pPr lvl="1"/>
            <a:r>
              <a:rPr lang="en-US" dirty="0"/>
              <a:t>Profile -&gt; My devices -&gt; Mi Band -&gt;Heart rate monitoring -&gt; detection frequency : 1min</a:t>
            </a:r>
          </a:p>
          <a:p>
            <a:pPr lvl="1"/>
            <a:r>
              <a:rPr lang="en-US" dirty="0"/>
              <a:t>Profile -&gt; My devices -&gt; Mi Band -&gt;Heart rate monitoring -&gt; activity monitoring: on</a:t>
            </a:r>
          </a:p>
          <a:p>
            <a:pPr lvl="1"/>
            <a:r>
              <a:rPr lang="en-US" dirty="0"/>
              <a:t>Optional : background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F5C45-2FE5-4E07-B667-E1C4AFA3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56" y="230188"/>
            <a:ext cx="838079" cy="828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E04518-8538-4C98-8FFE-762BFA5FCCC3}"/>
              </a:ext>
            </a:extLst>
          </p:cNvPr>
          <p:cNvSpPr txBox="1"/>
          <p:nvPr/>
        </p:nvSpPr>
        <p:spPr>
          <a:xfrm>
            <a:off x="4224557" y="1211492"/>
            <a:ext cx="745974" cy="41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Mi Fit/</a:t>
            </a:r>
            <a:br>
              <a:rPr lang="en-GB" sz="1200" dirty="0"/>
            </a:br>
            <a:r>
              <a:rPr lang="en-GB" sz="1200" dirty="0" err="1"/>
              <a:t>Zepp</a:t>
            </a:r>
            <a:r>
              <a:rPr lang="en-GB" sz="1200" dirty="0"/>
              <a:t> Life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48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967-A856-4453-87F5-6FD379FD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10ED4-8964-4DF4-BB87-82768B284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7029" cy="4351338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telegram – Android Apps on Google Play</a:t>
            </a:r>
            <a:endParaRPr lang="en-US" dirty="0"/>
          </a:p>
          <a:p>
            <a:r>
              <a:rPr lang="en-US" dirty="0"/>
              <a:t>Any account username to be shared</a:t>
            </a:r>
          </a:p>
          <a:p>
            <a:r>
              <a:rPr lang="en-US" dirty="0"/>
              <a:t>Remember to not include contacts if you don’t want to be broadcasted</a:t>
            </a:r>
          </a:p>
          <a:p>
            <a:r>
              <a:rPr lang="en-US" dirty="0"/>
              <a:t>@iphilbot opens the chat bot</a:t>
            </a:r>
          </a:p>
          <a:p>
            <a:r>
              <a:rPr lang="en-US" dirty="0"/>
              <a:t>Say hi to get started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E0791-72BB-4D1E-BCAD-71886664B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72" y="530742"/>
            <a:ext cx="4702629" cy="470262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A8ABBBB-E2CF-4187-9D43-2E366E7E6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21795" y="530742"/>
            <a:ext cx="989544" cy="9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7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988C-C70A-4E67-AA93-759D622C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CBE0F1-F961-4B38-94D1-F1B0D5789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609" y="650692"/>
            <a:ext cx="5914706" cy="58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6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49A5-BCB3-44AE-AB64-5DACC1E0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D42B9C-3CCB-4063-A9D1-0230F107D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823" y="1392847"/>
            <a:ext cx="9311089" cy="48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2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713</Words>
  <Application>Microsoft Office PowerPoint</Application>
  <PresentationFormat>Widescreen</PresentationFormat>
  <Paragraphs>127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Automated Sleep and Activity Insights Generation</vt:lpstr>
      <vt:lpstr>Introduction</vt:lpstr>
      <vt:lpstr>How we generate the Insights</vt:lpstr>
      <vt:lpstr>Sleep and Activity IG - Overview</vt:lpstr>
      <vt:lpstr>App Setup: </vt:lpstr>
      <vt:lpstr>App Setup :</vt:lpstr>
      <vt:lpstr>Telegram</vt:lpstr>
      <vt:lpstr>Enrollment</vt:lpstr>
      <vt:lpstr>Help</vt:lpstr>
      <vt:lpstr>On Demand Insights</vt:lpstr>
      <vt:lpstr>What’s a useful insight </vt:lpstr>
      <vt:lpstr>No Insights to show</vt:lpstr>
      <vt:lpstr>Right On Time Insights</vt:lpstr>
      <vt:lpstr>Notification: data sync</vt:lpstr>
      <vt:lpstr>Compliant participation instruction</vt:lpstr>
      <vt:lpstr>Token of Appreciation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Mining and Insight Generator Tool</dc:title>
  <dc:creator>SUSAIYAH, ALLMIN (PGT)</dc:creator>
  <cp:lastModifiedBy>SUSAIYAH, ALLMIN (PGT)</cp:lastModifiedBy>
  <cp:revision>55</cp:revision>
  <cp:lastPrinted>2022-04-13T13:11:25Z</cp:lastPrinted>
  <dcterms:created xsi:type="dcterms:W3CDTF">2022-03-18T04:15:16Z</dcterms:created>
  <dcterms:modified xsi:type="dcterms:W3CDTF">2022-04-20T18:47:35Z</dcterms:modified>
</cp:coreProperties>
</file>