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7B677-37BB-499B-B30C-2F262FB2A8C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A88C3-FE8A-46D3-BD2E-E8871E0B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3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F6F6-79AE-4304-9D4A-39FEF6F3DDA3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17F5-C27D-4BF2-A254-D88E5F993625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5CB7-A222-4059-A70F-BB15CFED2068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36C3-DCD5-46AC-9647-BFD262AF655A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C925-C9BC-4890-A22C-A85E0B9BBE55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3FF5-EF79-4F3D-88E9-2364ED5AA657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328C-4D9C-491A-8641-211B002591F3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4D09-50BE-4E2E-A9D8-65EA4E8235DD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BA22-A6C7-44ED-806D-E4CF598DB5E9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5ADB-FCAB-4C23-9BDF-86575056FCCF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8BC0-3231-4176-90BB-EA9AE38CA980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A4CF-D322-40BC-A28D-B840CC21E704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1CBA-988C-4854-B73B-1786072C6700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2982-26EB-4E3D-BCCB-E16944A03F55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466-2271-48CB-9A81-8566773B208D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E61F-8DF6-4A3D-8203-8D38A3E84F01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6E3BD-783A-41AD-A1CE-E6314A858BCA}" type="datetime1">
              <a:rPr lang="en-US" smtClean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6865" y="511233"/>
            <a:ext cx="10548647" cy="2262781"/>
          </a:xfrm>
        </p:spPr>
        <p:txBody>
          <a:bodyPr>
            <a:normAutofit/>
          </a:bodyPr>
          <a:lstStyle/>
          <a:p>
            <a:r>
              <a:rPr lang="uk-UA" sz="4400" dirty="0" smtClean="0"/>
              <a:t>Атестаційна робота бакалавра</a:t>
            </a:r>
            <a:r>
              <a:rPr lang="uk-UA" sz="4000" dirty="0" smtClean="0"/>
              <a:t/>
            </a:r>
            <a:br>
              <a:rPr lang="uk-UA" sz="40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6865" y="2458129"/>
            <a:ext cx="10157950" cy="1126283"/>
          </a:xfrm>
        </p:spPr>
        <p:txBody>
          <a:bodyPr>
            <a:noAutofit/>
          </a:bodyPr>
          <a:lstStyle/>
          <a:p>
            <a:r>
              <a:rPr lang="ru-RU" sz="2800" dirty="0"/>
              <a:t>Бібліотека визначення мови коротких повідомлень, що складаються з літер кириличного алфавіту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66552" y="3990441"/>
            <a:ext cx="1996642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Виконала:</a:t>
            </a:r>
          </a:p>
          <a:p>
            <a:r>
              <a:rPr lang="ru-RU" sz="2000" dirty="0" smtClean="0"/>
              <a:t>Ст.гр. ПІ-13-2</a:t>
            </a:r>
          </a:p>
          <a:p>
            <a:r>
              <a:rPr lang="ru-RU" sz="2000" dirty="0" smtClean="0"/>
              <a:t>Сердюк Д.О.</a:t>
            </a:r>
            <a:endParaRPr lang="en-US" sz="2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313911" y="4051401"/>
            <a:ext cx="26006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Керівник роботи:</a:t>
            </a:r>
          </a:p>
          <a:p>
            <a:r>
              <a:rPr lang="ru-RU" sz="2000" dirty="0" smtClean="0"/>
              <a:t>Ст.викл. Бабій А.С.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 розпізнавання мови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uk-UA" dirty="0" smtClean="0"/>
              <a:t>Сервіси миттєвих перекладів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E-mail </a:t>
            </a:r>
            <a:r>
              <a:rPr lang="uk-UA" dirty="0" smtClean="0"/>
              <a:t>розсилка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Огляд існуючих рішень</a:t>
            </a:r>
            <a:endParaRPr lang="en-US" dirty="0"/>
          </a:p>
        </p:txBody>
      </p:sp>
      <p:pic>
        <p:nvPicPr>
          <p:cNvPr id="1026" name="Picture 2" descr="Image result for google transla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2" y="1651462"/>
            <a:ext cx="3959516" cy="192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яндекс перево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7" y="3991494"/>
            <a:ext cx="3861956" cy="154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15200" y="2244436"/>
            <a:ext cx="253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TextCat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51716" y="3700548"/>
            <a:ext cx="279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</a:t>
            </a:r>
            <a:r>
              <a:rPr lang="en-US" sz="3200" b="1" dirty="0" smtClean="0"/>
              <a:t>angid.py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66560" y="5156660"/>
            <a:ext cx="4339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</a:t>
            </a:r>
            <a:r>
              <a:rPr lang="en-US" sz="3200" b="1" dirty="0" smtClean="0"/>
              <a:t>uess-language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0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dirty="0" smtClean="0"/>
              <a:t>Засоби розробки</a:t>
            </a:r>
            <a:endParaRPr lang="en-US" sz="4400" dirty="0"/>
          </a:p>
        </p:txBody>
      </p:sp>
      <p:pic>
        <p:nvPicPr>
          <p:cNvPr id="2050" name="Picture 2" descr="Image result for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16" y="1552796"/>
            <a:ext cx="4578398" cy="154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flask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87" y="2865592"/>
            <a:ext cx="3745442" cy="146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klea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154" y="3416533"/>
            <a:ext cx="2124294" cy="212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9" y="2865592"/>
            <a:ext cx="1530189" cy="153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qli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544" y="5291900"/>
            <a:ext cx="2716870" cy="128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pychar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045" y="4703616"/>
            <a:ext cx="2536757" cy="133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swagger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52" y="5268951"/>
            <a:ext cx="3142211" cy="117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tdd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56" y="3291587"/>
            <a:ext cx="3340289" cy="181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Image result for twitt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887" y="1765067"/>
            <a:ext cx="1991724" cy="65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Модулі системи</a:t>
            </a:r>
            <a:endParaRPr lang="en-US" dirty="0"/>
          </a:p>
        </p:txBody>
      </p:sp>
      <p:pic>
        <p:nvPicPr>
          <p:cNvPr id="4" name="Рисунок 3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16" y="1739033"/>
            <a:ext cx="8553796" cy="48529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5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послідовності</a:t>
            </a:r>
            <a:endParaRPr lang="en-US" dirty="0"/>
          </a:p>
        </p:txBody>
      </p:sp>
      <p:pic>
        <p:nvPicPr>
          <p:cNvPr id="4" name="Рисунок 3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5" b="3742"/>
          <a:stretch/>
        </p:blipFill>
        <p:spPr>
          <a:xfrm>
            <a:off x="3133899" y="2053244"/>
            <a:ext cx="6402328" cy="44971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3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Методи класифікації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uk-UA" dirty="0" smtClean="0"/>
              <a:t>Метод опорних векторів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 smtClean="0"/>
              <a:t>Байесівська класифікація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Random forest (</a:t>
            </a:r>
            <a:r>
              <a:rPr lang="uk-UA" dirty="0" smtClean="0"/>
              <a:t>випадковий ліс)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uk-UA" dirty="0" smtClean="0"/>
              <a:t>Система легковажна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 smtClean="0"/>
              <a:t>Не потребує багато зусиль для встановлення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 smtClean="0"/>
              <a:t>Може працювати з будь-якою мовою, яку підтримує </a:t>
            </a:r>
            <a:r>
              <a:rPr lang="en-US" dirty="0" smtClean="0"/>
              <a:t>Twitter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92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Атестаційна робота бакалавра </vt:lpstr>
      <vt:lpstr>Актуальність розпізнавання мови</vt:lpstr>
      <vt:lpstr>Огляд існуючих рішень</vt:lpstr>
      <vt:lpstr>Засоби розробки</vt:lpstr>
      <vt:lpstr>Модулі системи</vt:lpstr>
      <vt:lpstr>Діаграма послідовності</vt:lpstr>
      <vt:lpstr>Методи класифікації</vt:lpstr>
      <vt:lpstr>Висновки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Атестаційна робота бакалавра</dc:title>
  <dc:creator>Daria Serdiuk</dc:creator>
  <cp:lastModifiedBy>Daria Serdiuk</cp:lastModifiedBy>
  <cp:revision>6</cp:revision>
  <dcterms:created xsi:type="dcterms:W3CDTF">2017-06-13T15:44:44Z</dcterms:created>
  <dcterms:modified xsi:type="dcterms:W3CDTF">2017-06-13T16:18:48Z</dcterms:modified>
</cp:coreProperties>
</file>