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0801350" cy="5715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561"/>
    <a:srgbClr val="587A2A"/>
    <a:srgbClr val="8BCD43"/>
    <a:srgbClr val="6BA42C"/>
    <a:srgbClr val="7CBF33"/>
    <a:srgbClr val="9BD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81" autoAdjust="0"/>
  </p:normalViewPr>
  <p:slideViewPr>
    <p:cSldViewPr>
      <p:cViewPr>
        <p:scale>
          <a:sx n="120" d="100"/>
          <a:sy n="120" d="100"/>
        </p:scale>
        <p:origin x="-630" y="-42"/>
      </p:cViewPr>
      <p:guideLst>
        <p:guide orient="horz" pos="180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A6B-3115-4770-8C4B-E7A8C0670B63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913" y="685800"/>
            <a:ext cx="6480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58354-C536-428C-84C1-E1FCEEFA4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6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mytables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views.tableListView</a:t>
            </a:r>
            <a:r>
              <a:rPr lang="en-US" altLang="ko-KR" dirty="0" smtClean="0"/>
              <a:t>),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8354-C536-428C-84C1-E1FCEEFA40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6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mytables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views.tableDetailView</a:t>
            </a:r>
            <a:r>
              <a:rPr lang="en-US" altLang="ko-KR" dirty="0" smtClean="0"/>
              <a:t>),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mytables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&gt;[0-9]+/delete/$'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views.tableDeleteView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8354-C536-428C-84C1-E1FCEEFA40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effectLst/>
              </a:rPr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mytables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&gt;[0-9]+/item/?P&lt;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views.itemDetailView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deleteitem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views.itemDeleteView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8354-C536-428C-84C1-E1FCEEFA40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views.tableUpdateView</a:t>
            </a:r>
            <a:r>
              <a:rPr lang="en-US" altLang="ko-KR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mytables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&gt;[0-9]+/delete/$'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views.tableDeleteView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8354-C536-428C-84C1-E1FCEEFA40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3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updateitem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views.itemUpdateView</a:t>
            </a:r>
            <a:r>
              <a:rPr lang="en-US" altLang="ko-KR" dirty="0" smtClean="0"/>
              <a:t>),</a:t>
            </a:r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(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r'^/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updatetable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deleteitem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/?P&lt;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item_no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&gt;[0-9]+/$'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views.itemDeleteView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58354-C536-428C-84C1-E1FCEEFA40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1775355"/>
            <a:ext cx="9181148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238500"/>
            <a:ext cx="7560945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50532" y="190500"/>
            <a:ext cx="2870983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7579" y="190500"/>
            <a:ext cx="843293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0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3672417"/>
            <a:ext cx="9181148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422261"/>
            <a:ext cx="9181148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4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7580" y="1111250"/>
            <a:ext cx="5651956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9559" y="1111250"/>
            <a:ext cx="5651956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28865"/>
            <a:ext cx="9721215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279261"/>
            <a:ext cx="4772472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1812396"/>
            <a:ext cx="4772472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6" y="1279261"/>
            <a:ext cx="4774347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6" y="1812396"/>
            <a:ext cx="4774347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8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68" y="227542"/>
            <a:ext cx="3553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27542"/>
            <a:ext cx="6038255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68" y="1195917"/>
            <a:ext cx="3553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000500"/>
            <a:ext cx="648081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510646"/>
            <a:ext cx="648081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4472782"/>
            <a:ext cx="648081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28865"/>
            <a:ext cx="9721215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333500"/>
            <a:ext cx="972121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5296959"/>
            <a:ext cx="252031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1118-1412-41BD-A1D1-F337EC7C2277}" type="datetimeFigureOut">
              <a:rPr lang="ko-KR" altLang="en-US" smtClean="0"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5296959"/>
            <a:ext cx="342042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5296959"/>
            <a:ext cx="252031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0BE-66B9-418E-BA3D-91AF49E24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965" y="-22820"/>
            <a:ext cx="11430000" cy="57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9"/>
          <a:stretch/>
        </p:blipFill>
        <p:spPr>
          <a:xfrm>
            <a:off x="-1656109" y="1456"/>
            <a:ext cx="6282713" cy="120350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0"/>
            <a:ext cx="10945291" cy="1203503"/>
          </a:xfrm>
        </p:spPr>
      </p:pic>
      <p:sp>
        <p:nvSpPr>
          <p:cNvPr id="5" name="TextBox 4"/>
          <p:cNvSpPr txBox="1"/>
          <p:nvPr/>
        </p:nvSpPr>
        <p:spPr>
          <a:xfrm>
            <a:off x="654361" y="1273324"/>
            <a:ext cx="381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welcome back, </a:t>
            </a:r>
            <a:r>
              <a:rPr lang="en-US" altLang="ko-KR" sz="3600" dirty="0" err="1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allkinds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.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Bebas Neue Book" pitchFamily="50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4251" y="2137420"/>
            <a:ext cx="1728192" cy="1512168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Bebas Neue Bold" pitchFamily="34" charset="0"/>
              </a:rPr>
              <a:t>places </a:t>
            </a:r>
            <a:r>
              <a:rPr lang="en-US" altLang="ko-KR" sz="2800" dirty="0" err="1" smtClean="0">
                <a:latin typeface="Bebas Neue Bold" pitchFamily="34" charset="0"/>
              </a:rPr>
              <a:t>i’ve</a:t>
            </a:r>
            <a:r>
              <a:rPr lang="en-US" altLang="ko-KR" sz="2800" dirty="0" smtClean="0">
                <a:latin typeface="Bebas Neue Bold" pitchFamily="34" charset="0"/>
              </a:rPr>
              <a:t> been in 2016</a:t>
            </a:r>
            <a:endParaRPr lang="ko-KR" altLang="en-US" sz="2800" dirty="0">
              <a:latin typeface="Bebas Neue Bold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28627" y="2137420"/>
            <a:ext cx="1728192" cy="1512168"/>
          </a:xfrm>
          <a:prstGeom prst="rect">
            <a:avLst/>
          </a:prstGeom>
          <a:solidFill>
            <a:srgbClr val="7CB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Bebas Neue Bold" pitchFamily="34" charset="0"/>
              </a:rPr>
              <a:t>all records that I own</a:t>
            </a:r>
            <a:endParaRPr lang="ko-KR" altLang="en-US" sz="2800" dirty="0">
              <a:latin typeface="Bebas Neue Bold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71369" y="2137128"/>
            <a:ext cx="1728192" cy="1512168"/>
          </a:xfrm>
          <a:prstGeom prst="rect">
            <a:avLst/>
          </a:prstGeom>
          <a:solidFill>
            <a:srgbClr val="6BA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Bebas Neue Bold" pitchFamily="34" charset="0"/>
              </a:rPr>
              <a:t>best movies of all time</a:t>
            </a:r>
            <a:endParaRPr lang="ko-KR" altLang="en-US" sz="2800" dirty="0">
              <a:latin typeface="Bebas Neue Bold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84251" y="3649588"/>
            <a:ext cx="1728192" cy="151216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200" dirty="0" smtClean="0">
                <a:latin typeface="Bebas Neue Bold" pitchFamily="34" charset="0"/>
              </a:rPr>
              <a:t>+</a:t>
            </a:r>
            <a:endParaRPr lang="ko-KR" altLang="en-US" sz="7200" dirty="0">
              <a:latin typeface="Bebas Neue Bold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09287" y="2137420"/>
            <a:ext cx="1728192" cy="1512168"/>
          </a:xfrm>
          <a:prstGeom prst="rect">
            <a:avLst/>
          </a:prstGeom>
          <a:solidFill>
            <a:srgbClr val="587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Bebas Neue Bold" pitchFamily="34" charset="0"/>
              </a:rPr>
              <a:t>MY running log 2017</a:t>
            </a:r>
            <a:endParaRPr lang="ko-KR" altLang="en-US" sz="2800" dirty="0">
              <a:latin typeface="Bebas Neue Bold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9217099" y="1417340"/>
            <a:ext cx="1080120" cy="1044408"/>
            <a:chOff x="9217099" y="1993404"/>
            <a:chExt cx="1080120" cy="1044408"/>
          </a:xfrm>
        </p:grpSpPr>
        <p:sp>
          <p:nvSpPr>
            <p:cNvPr id="15" name="타원 14"/>
            <p:cNvSpPr/>
            <p:nvPr/>
          </p:nvSpPr>
          <p:spPr>
            <a:xfrm>
              <a:off x="9217099" y="1993404"/>
              <a:ext cx="1080120" cy="1044408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go watch other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9518095" y="2905232"/>
              <a:ext cx="475728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9217099" y="2425452"/>
            <a:ext cx="1080120" cy="1080120"/>
            <a:chOff x="9217099" y="3073524"/>
            <a:chExt cx="1080120" cy="1080120"/>
          </a:xfrm>
        </p:grpSpPr>
        <p:sp>
          <p:nvSpPr>
            <p:cNvPr id="18" name="타원 17"/>
            <p:cNvSpPr/>
            <p:nvPr/>
          </p:nvSpPr>
          <p:spPr>
            <a:xfrm>
              <a:off x="9217099" y="3073524"/>
              <a:ext cx="1080120" cy="1080120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log out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9616779" y="3865612"/>
              <a:ext cx="288032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7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9"/>
          <a:stretch/>
        </p:blipFill>
        <p:spPr>
          <a:xfrm>
            <a:off x="-1656109" y="1456"/>
            <a:ext cx="6282713" cy="120350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0"/>
            <a:ext cx="10945291" cy="1203503"/>
          </a:xfrm>
        </p:spPr>
      </p:pic>
      <p:sp>
        <p:nvSpPr>
          <p:cNvPr id="6" name="TextBox 5"/>
          <p:cNvSpPr txBox="1"/>
          <p:nvPr/>
        </p:nvSpPr>
        <p:spPr>
          <a:xfrm>
            <a:off x="654361" y="1273324"/>
            <a:ext cx="600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What is the name of your new archive?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Bebas Neue Book" pitchFamily="50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12443" y="2425452"/>
            <a:ext cx="5544616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361" y="3577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9"/>
          <a:stretch/>
        </p:blipFill>
        <p:spPr>
          <a:xfrm>
            <a:off x="-1656109" y="1456"/>
            <a:ext cx="6282713" cy="120350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0"/>
            <a:ext cx="10945291" cy="1203503"/>
          </a:xfrm>
        </p:spPr>
      </p:pic>
      <p:sp>
        <p:nvSpPr>
          <p:cNvPr id="6" name="직사각형 5"/>
          <p:cNvSpPr/>
          <p:nvPr/>
        </p:nvSpPr>
        <p:spPr>
          <a:xfrm>
            <a:off x="0" y="913284"/>
            <a:ext cx="10801350" cy="648072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Bebas Neue Bold" pitchFamily="34" charset="0"/>
              </a:rPr>
              <a:t>place’s I’ve been in 2016 </a:t>
            </a:r>
            <a:r>
              <a:rPr lang="en-US" altLang="ko-KR" sz="4400" dirty="0" smtClean="0">
                <a:latin typeface="Bebas Neue Light" pitchFamily="50" charset="0"/>
              </a:rPr>
              <a:t>by </a:t>
            </a:r>
            <a:r>
              <a:rPr lang="en-US" altLang="ko-KR" sz="4400" dirty="0" err="1" smtClean="0">
                <a:latin typeface="Bebas Neue Bold" pitchFamily="34" charset="0"/>
              </a:rPr>
              <a:t>allkinds</a:t>
            </a:r>
            <a:endParaRPr lang="ko-KR" altLang="en-US" sz="4400" dirty="0">
              <a:latin typeface="Bebas Neue Bold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08187" y="2129469"/>
            <a:ext cx="8064896" cy="1800200"/>
            <a:chOff x="1080195" y="2425452"/>
            <a:chExt cx="8064896" cy="1800200"/>
          </a:xfrm>
        </p:grpSpPr>
        <p:sp>
          <p:nvSpPr>
            <p:cNvPr id="8" name="직사각형 7"/>
            <p:cNvSpPr/>
            <p:nvPr/>
          </p:nvSpPr>
          <p:spPr>
            <a:xfrm>
              <a:off x="1656259" y="2497460"/>
              <a:ext cx="1763703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May 3</a:t>
              </a:r>
              <a:r>
                <a:rPr lang="en-US" altLang="ko-KR" sz="3200" baseline="30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rd</a:t>
              </a:r>
              <a:r>
                <a:rPr lang="en-US" altLang="ko-KR" sz="3200" dirty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</a:t>
              </a:r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~ June 23</a:t>
              </a:r>
              <a:r>
                <a:rPr lang="en-US" altLang="ko-KR" sz="3200" baseline="30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th</a:t>
              </a:r>
              <a:endParaRPr lang="ko-KR" altLang="en-US" sz="3200" baseline="30000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68426" y="2497460"/>
              <a:ext cx="345638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08848" y="2497460"/>
              <a:ext cx="2536243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Very damp and full of freshmen I don’t already know. Might consider living somewhere else next semester</a:t>
              </a: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... </a:t>
              </a: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[see more]</a:t>
              </a:r>
              <a:endPara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0435" y="2809299"/>
              <a:ext cx="1712412" cy="923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KAIST, </a:t>
              </a:r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Areum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Dormitory, Daejeon, Republic of Korea</a:t>
              </a:r>
              <a:endParaRPr lang="ko-KR" altLang="en-US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2847" y="2569468"/>
              <a:ext cx="1440160" cy="13681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GOOGLE MAPS API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80195" y="2425452"/>
              <a:ext cx="324528" cy="1800200"/>
            </a:xfrm>
            <a:prstGeom prst="rect">
              <a:avLst/>
            </a:prstGeom>
            <a:solidFill>
              <a:srgbClr val="9ED5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Bebas Neue Bold" pitchFamily="34" charset="0"/>
                </a:rPr>
                <a:t>1</a:t>
              </a:r>
              <a:endParaRPr lang="ko-KR" altLang="en-US" sz="3200" dirty="0">
                <a:latin typeface="Bebas Neue Bold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08187" y="3937620"/>
            <a:ext cx="8136904" cy="1800200"/>
            <a:chOff x="1080195" y="2425452"/>
            <a:chExt cx="8136904" cy="1800200"/>
          </a:xfrm>
        </p:grpSpPr>
        <p:sp>
          <p:nvSpPr>
            <p:cNvPr id="17" name="직사각형 16"/>
            <p:cNvSpPr/>
            <p:nvPr/>
          </p:nvSpPr>
          <p:spPr>
            <a:xfrm>
              <a:off x="1656259" y="2497460"/>
              <a:ext cx="1763703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July 17</a:t>
              </a:r>
              <a:r>
                <a:rPr lang="en-US" altLang="ko-KR" sz="3200" baseline="30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th</a:t>
              </a:r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~ July 30</a:t>
              </a:r>
              <a:r>
                <a:rPr lang="en-US" altLang="ko-KR" sz="3200" baseline="30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th</a:t>
              </a:r>
              <a:endParaRPr lang="ko-KR" altLang="en-US" sz="3200" baseline="30000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68426" y="2497460"/>
              <a:ext cx="345638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08848" y="2497460"/>
              <a:ext cx="2608251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i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still don’t enjoy my brother running around in panties but </a:t>
              </a:r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i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guess that’s the payload for watching </a:t>
              </a:r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animes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all day eating </a:t>
              </a:r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doritos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... 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[see more]</a:t>
              </a:r>
              <a:endParaRPr lang="en-US" altLang="ko-KR" sz="199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40435" y="2633525"/>
              <a:ext cx="1712412" cy="147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eungubinam-ro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55,</a:t>
              </a:r>
            </a:p>
            <a:p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yuseong-gu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,</a:t>
              </a:r>
            </a:p>
            <a:p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daejeon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,</a:t>
              </a:r>
            </a:p>
            <a:p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republic of </a:t>
              </a:r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korea</a:t>
              </a:r>
              <a:endParaRPr lang="ko-KR" altLang="en-US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  <a:p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52847" y="2569468"/>
              <a:ext cx="1440160" cy="13681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GOOGLE MAPS API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0195" y="2425452"/>
              <a:ext cx="324528" cy="1800200"/>
            </a:xfrm>
            <a:prstGeom prst="rect">
              <a:avLst/>
            </a:prstGeom>
            <a:solidFill>
              <a:srgbClr val="9ED5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Bebas Neue Bold" pitchFamily="34" charset="0"/>
                </a:rPr>
                <a:t>2</a:t>
              </a:r>
              <a:endParaRPr lang="ko-KR" altLang="en-US" sz="3200" dirty="0">
                <a:latin typeface="Bebas Neue Bold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72283" y="1705372"/>
            <a:ext cx="72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Date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7714" y="1702559"/>
            <a:ext cx="121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location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8034" y="1705372"/>
            <a:ext cx="146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how it was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445274" y="3649588"/>
            <a:ext cx="1080120" cy="912251"/>
            <a:chOff x="9217099" y="3145532"/>
            <a:chExt cx="1080120" cy="912251"/>
          </a:xfrm>
        </p:grpSpPr>
        <p:sp>
          <p:nvSpPr>
            <p:cNvPr id="30" name="타원 29"/>
            <p:cNvSpPr/>
            <p:nvPr/>
          </p:nvSpPr>
          <p:spPr>
            <a:xfrm>
              <a:off x="9217099" y="3145532"/>
              <a:ext cx="1080120" cy="912251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go back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571338" y="3857661"/>
              <a:ext cx="360040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9337262" y="1921396"/>
            <a:ext cx="1296144" cy="864096"/>
            <a:chOff x="9217099" y="3159194"/>
            <a:chExt cx="1296144" cy="925817"/>
          </a:xfrm>
        </p:grpSpPr>
        <p:sp>
          <p:nvSpPr>
            <p:cNvPr id="33" name="타원 32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update archive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568739" y="3905151"/>
              <a:ext cx="592415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9336813" y="2810892"/>
            <a:ext cx="1296144" cy="864096"/>
            <a:chOff x="9217099" y="3159194"/>
            <a:chExt cx="1296144" cy="925817"/>
          </a:xfrm>
        </p:grpSpPr>
        <p:sp>
          <p:nvSpPr>
            <p:cNvPr id="45" name="타원 44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delete archive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9561686" y="3905151"/>
              <a:ext cx="591966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9433123" y="4513684"/>
            <a:ext cx="1080120" cy="1080120"/>
            <a:chOff x="9217099" y="3073524"/>
            <a:chExt cx="1080120" cy="1080120"/>
          </a:xfrm>
        </p:grpSpPr>
        <p:sp>
          <p:nvSpPr>
            <p:cNvPr id="53" name="타원 52"/>
            <p:cNvSpPr/>
            <p:nvPr/>
          </p:nvSpPr>
          <p:spPr>
            <a:xfrm>
              <a:off x="9217099" y="3073524"/>
              <a:ext cx="1080120" cy="1080120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log out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9616779" y="3865612"/>
              <a:ext cx="288032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9336813" y="1921396"/>
            <a:ext cx="1296144" cy="864096"/>
            <a:chOff x="9217099" y="3159194"/>
            <a:chExt cx="1296144" cy="925817"/>
          </a:xfrm>
        </p:grpSpPr>
        <p:sp>
          <p:nvSpPr>
            <p:cNvPr id="51" name="타원 50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delete item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697302" y="3905151"/>
              <a:ext cx="342537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9"/>
          <a:stretch/>
        </p:blipFill>
        <p:spPr>
          <a:xfrm>
            <a:off x="-1656109" y="1456"/>
            <a:ext cx="6282713" cy="120350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0"/>
            <a:ext cx="10945291" cy="1203503"/>
          </a:xfrm>
        </p:spPr>
      </p:pic>
      <p:sp>
        <p:nvSpPr>
          <p:cNvPr id="6" name="직사각형 5"/>
          <p:cNvSpPr/>
          <p:nvPr/>
        </p:nvSpPr>
        <p:spPr>
          <a:xfrm>
            <a:off x="0" y="913284"/>
            <a:ext cx="10801350" cy="648072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Bebas Neue Bold" pitchFamily="34" charset="0"/>
              </a:rPr>
              <a:t>place’s I’ve been in 2016 </a:t>
            </a:r>
            <a:r>
              <a:rPr lang="en-US" altLang="ko-KR" sz="4400" dirty="0" smtClean="0">
                <a:latin typeface="Bebas Neue Light" pitchFamily="50" charset="0"/>
              </a:rPr>
              <a:t>by </a:t>
            </a:r>
            <a:r>
              <a:rPr lang="en-US" altLang="ko-KR" sz="4400" dirty="0" err="1" smtClean="0">
                <a:latin typeface="Bebas Neue Bold" pitchFamily="34" charset="0"/>
              </a:rPr>
              <a:t>allkinds</a:t>
            </a:r>
            <a:endParaRPr lang="ko-KR" altLang="en-US" sz="4400" dirty="0">
              <a:latin typeface="Bebas Neue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4611" y="1742314"/>
            <a:ext cx="121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location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2323" y="2928838"/>
            <a:ext cx="3312368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KAIST, </a:t>
            </a:r>
            <a:r>
              <a:rPr lang="en-US" altLang="ko-KR" sz="3600" dirty="0" err="1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Areum</a:t>
            </a:r>
            <a:r>
              <a:rPr lang="en-US" altLang="ko-KR" sz="3600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 Dormitory, Daejeon, Republic of Korea</a:t>
            </a:r>
            <a:endParaRPr lang="ko-KR" altLang="en-US" sz="3600" dirty="0" smtClean="0">
              <a:solidFill>
                <a:schemeClr val="accent3">
                  <a:lumMod val="50000"/>
                </a:schemeClr>
              </a:solidFill>
              <a:latin typeface="Bebas Neue Book" pitchFamily="50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76739" y="2497460"/>
            <a:ext cx="2808312" cy="261614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GOOGLE MAPS API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Bebas Neue Book" pitchFamily="50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7755" y="2281437"/>
            <a:ext cx="316496" cy="3096344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Bebas Neue Bold" pitchFamily="34" charset="0"/>
              </a:rPr>
              <a:t>1</a:t>
            </a:r>
            <a:endParaRPr lang="ko-KR" altLang="en-US" sz="3200" dirty="0">
              <a:latin typeface="Bebas Neue Bold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445274" y="2721435"/>
            <a:ext cx="1080120" cy="912251"/>
            <a:chOff x="9217099" y="3145532"/>
            <a:chExt cx="1080120" cy="912251"/>
          </a:xfrm>
        </p:grpSpPr>
        <p:sp>
          <p:nvSpPr>
            <p:cNvPr id="48" name="타원 47"/>
            <p:cNvSpPr/>
            <p:nvPr/>
          </p:nvSpPr>
          <p:spPr>
            <a:xfrm>
              <a:off x="9217099" y="3145532"/>
              <a:ext cx="1080120" cy="912251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go back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571338" y="3857661"/>
              <a:ext cx="360040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9433123" y="3585531"/>
            <a:ext cx="1080120" cy="1080120"/>
            <a:chOff x="9217099" y="3073524"/>
            <a:chExt cx="1080120" cy="1080120"/>
          </a:xfrm>
        </p:grpSpPr>
        <p:sp>
          <p:nvSpPr>
            <p:cNvPr id="54" name="타원 53"/>
            <p:cNvSpPr/>
            <p:nvPr/>
          </p:nvSpPr>
          <p:spPr>
            <a:xfrm>
              <a:off x="9217099" y="3073524"/>
              <a:ext cx="1080120" cy="1080120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log out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9616779" y="3865612"/>
              <a:ext cx="288032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9"/>
          <a:stretch/>
        </p:blipFill>
        <p:spPr>
          <a:xfrm>
            <a:off x="-1656109" y="1456"/>
            <a:ext cx="6282713" cy="120350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0"/>
            <a:ext cx="10945291" cy="1203503"/>
          </a:xfrm>
        </p:spPr>
      </p:pic>
      <p:sp>
        <p:nvSpPr>
          <p:cNvPr id="6" name="직사각형 5"/>
          <p:cNvSpPr/>
          <p:nvPr/>
        </p:nvSpPr>
        <p:spPr>
          <a:xfrm>
            <a:off x="0" y="913284"/>
            <a:ext cx="10801350" cy="648072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Bebas Neue Bold" pitchFamily="34" charset="0"/>
              </a:rPr>
              <a:t>place’s I’ve been in 2016 </a:t>
            </a:r>
            <a:r>
              <a:rPr lang="en-US" altLang="ko-KR" sz="4400" dirty="0" smtClean="0">
                <a:latin typeface="Bebas Neue Light" pitchFamily="50" charset="0"/>
              </a:rPr>
              <a:t>by </a:t>
            </a:r>
            <a:r>
              <a:rPr lang="en-US" altLang="ko-KR" sz="4400" dirty="0" err="1" smtClean="0">
                <a:latin typeface="Bebas Neue Bold" pitchFamily="34" charset="0"/>
              </a:rPr>
              <a:t>allkinds</a:t>
            </a:r>
            <a:endParaRPr lang="ko-KR" altLang="en-US" sz="4400" dirty="0">
              <a:latin typeface="Bebas Neue Bold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08187" y="2120111"/>
            <a:ext cx="8136904" cy="1856163"/>
            <a:chOff x="1080195" y="2297481"/>
            <a:chExt cx="8136904" cy="1856163"/>
          </a:xfrm>
        </p:grpSpPr>
        <p:sp>
          <p:nvSpPr>
            <p:cNvPr id="17" name="직사각형 16"/>
            <p:cNvSpPr/>
            <p:nvPr/>
          </p:nvSpPr>
          <p:spPr>
            <a:xfrm>
              <a:off x="1656259" y="2497460"/>
              <a:ext cx="1763703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July 17</a:t>
              </a:r>
              <a:r>
                <a:rPr lang="en-US" altLang="ko-KR" sz="3200" baseline="30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th</a:t>
              </a:r>
              <a:r>
                <a:rPr lang="en-US" altLang="ko-KR" sz="32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~ July 30</a:t>
              </a:r>
              <a:r>
                <a:rPr lang="en-US" altLang="ko-KR" sz="3200" baseline="3000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th</a:t>
              </a:r>
              <a:endParaRPr lang="ko-KR" altLang="en-US" sz="3200" baseline="30000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68426" y="2497460"/>
              <a:ext cx="345638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08848" y="2497460"/>
              <a:ext cx="2608251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i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still don’t enjoy my brother running around in panties but </a:t>
              </a:r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i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guess that’s the payload for watching </a:t>
              </a:r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animes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all day eating </a:t>
              </a:r>
              <a:r>
                <a:rPr lang="en-US" altLang="ko-KR" sz="1990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doritos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... </a:t>
              </a:r>
              <a:r>
                <a:rPr lang="en-US" altLang="ko-KR" sz="199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[see more]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40435" y="2633525"/>
              <a:ext cx="1712412" cy="147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eungubinam-ro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 55,</a:t>
              </a:r>
            </a:p>
            <a:p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yuseong-gu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,</a:t>
              </a:r>
            </a:p>
            <a:p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daejeon</a:t>
              </a:r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,</a:t>
              </a:r>
            </a:p>
            <a:p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republic of </a:t>
              </a:r>
              <a:r>
                <a:rPr lang="en-US" altLang="ko-KR" dirty="0" err="1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korea</a:t>
              </a:r>
              <a:endParaRPr lang="ko-KR" altLang="en-US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  <a:p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52847" y="2569468"/>
              <a:ext cx="1440160" cy="136815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3">
                      <a:lumMod val="50000"/>
                    </a:schemeClr>
                  </a:solidFill>
                  <a:latin typeface="Bebas Neue Book" pitchFamily="50" charset="0"/>
                </a:rPr>
                <a:t>GOOGLE MAPS API</a:t>
              </a:r>
              <a:endParaRPr lang="ko-KR" altLang="en-US" dirty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0195" y="2297481"/>
              <a:ext cx="324528" cy="1856163"/>
            </a:xfrm>
            <a:prstGeom prst="rect">
              <a:avLst/>
            </a:prstGeom>
            <a:solidFill>
              <a:srgbClr val="9ED5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latin typeface="Bebas Neue Bold" pitchFamily="34" charset="0"/>
                </a:rPr>
                <a:t>2</a:t>
              </a:r>
              <a:endParaRPr lang="ko-KR" altLang="en-US" sz="3200" dirty="0">
                <a:latin typeface="Bebas Neue Bold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72283" y="1705372"/>
            <a:ext cx="72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Date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87714" y="1702559"/>
            <a:ext cx="121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location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8034" y="1705372"/>
            <a:ext cx="1469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how it was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337262" y="1921396"/>
            <a:ext cx="1296144" cy="864096"/>
            <a:chOff x="9217099" y="3159194"/>
            <a:chExt cx="1296144" cy="925817"/>
          </a:xfrm>
        </p:grpSpPr>
        <p:sp>
          <p:nvSpPr>
            <p:cNvPr id="33" name="타원 32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save change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9568739" y="3905151"/>
              <a:ext cx="592415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9336813" y="2810892"/>
            <a:ext cx="1296144" cy="864096"/>
            <a:chOff x="9217099" y="3159194"/>
            <a:chExt cx="1296144" cy="925817"/>
          </a:xfrm>
        </p:grpSpPr>
        <p:sp>
          <p:nvSpPr>
            <p:cNvPr id="45" name="타원 44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delete archive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9561686" y="3905151"/>
              <a:ext cx="591966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896619" y="3937620"/>
            <a:ext cx="489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Bebas Neue Bold" pitchFamily="34" charset="0"/>
              </a:rPr>
              <a:t>+</a:t>
            </a:r>
            <a:endParaRPr lang="ko-KR" altLang="en-US" sz="6000" dirty="0">
              <a:latin typeface="Bebas Neue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9336813" y="2849549"/>
            <a:ext cx="1296144" cy="864096"/>
            <a:chOff x="9217099" y="3159194"/>
            <a:chExt cx="1296144" cy="925817"/>
          </a:xfrm>
        </p:grpSpPr>
        <p:sp>
          <p:nvSpPr>
            <p:cNvPr id="51" name="타원 50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delete item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697302" y="3905151"/>
              <a:ext cx="342537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9"/>
          <a:stretch/>
        </p:blipFill>
        <p:spPr>
          <a:xfrm>
            <a:off x="-1656109" y="1456"/>
            <a:ext cx="6282713" cy="1203503"/>
          </a:xfrm>
          <a:prstGeom prst="rect">
            <a:avLst/>
          </a:prstGeom>
        </p:spPr>
      </p:pic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5" y="0"/>
            <a:ext cx="10945291" cy="1203503"/>
          </a:xfrm>
        </p:spPr>
      </p:pic>
      <p:sp>
        <p:nvSpPr>
          <p:cNvPr id="6" name="직사각형 5"/>
          <p:cNvSpPr/>
          <p:nvPr/>
        </p:nvSpPr>
        <p:spPr>
          <a:xfrm>
            <a:off x="0" y="913284"/>
            <a:ext cx="10801350" cy="648072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latin typeface="Bebas Neue Bold" pitchFamily="34" charset="0"/>
              </a:rPr>
              <a:t>place’s I’ve been in 2016 </a:t>
            </a:r>
            <a:r>
              <a:rPr lang="en-US" altLang="ko-KR" sz="4400" dirty="0" smtClean="0">
                <a:latin typeface="Bebas Neue Light" pitchFamily="50" charset="0"/>
              </a:rPr>
              <a:t>by </a:t>
            </a:r>
            <a:r>
              <a:rPr lang="en-US" altLang="ko-KR" sz="4400" dirty="0" err="1" smtClean="0">
                <a:latin typeface="Bebas Neue Bold" pitchFamily="34" charset="0"/>
              </a:rPr>
              <a:t>allkinds</a:t>
            </a:r>
            <a:endParaRPr lang="ko-KR" altLang="en-US" sz="4400" dirty="0">
              <a:latin typeface="Bebas Neue Bold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4611" y="1742314"/>
            <a:ext cx="121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>
                    <a:lumMod val="50000"/>
                  </a:schemeClr>
                </a:solidFill>
                <a:latin typeface="Bebas Neue Bold" pitchFamily="34" charset="0"/>
              </a:rPr>
              <a:t>location</a:t>
            </a:r>
            <a:endParaRPr lang="ko-KR" altLang="en-US" sz="2800" dirty="0">
              <a:solidFill>
                <a:schemeClr val="accent3">
                  <a:lumMod val="50000"/>
                </a:schemeClr>
              </a:solidFill>
              <a:latin typeface="Bebas Neue Bold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2323" y="2497460"/>
            <a:ext cx="6768752" cy="26642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GOOGLE MAPS API</a:t>
            </a:r>
          </a:p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Bebas Neue Book" pitchFamily="50" charset="0"/>
              </a:rPr>
              <a:t>search mode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Bebas Neue Book" pitchFamily="50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67755" y="2281437"/>
            <a:ext cx="316496" cy="3096344"/>
          </a:xfrm>
          <a:prstGeom prst="rect">
            <a:avLst/>
          </a:prstGeom>
          <a:solidFill>
            <a:srgbClr val="9ED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Bebas Neue Bold" pitchFamily="34" charset="0"/>
              </a:rPr>
              <a:t>1</a:t>
            </a:r>
            <a:endParaRPr lang="ko-KR" altLang="en-US" sz="3200" dirty="0">
              <a:latin typeface="Bebas Neue Bold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445274" y="3649588"/>
            <a:ext cx="1080120" cy="912251"/>
            <a:chOff x="9217099" y="3145532"/>
            <a:chExt cx="1080120" cy="912251"/>
          </a:xfrm>
        </p:grpSpPr>
        <p:sp>
          <p:nvSpPr>
            <p:cNvPr id="48" name="타원 47"/>
            <p:cNvSpPr/>
            <p:nvPr/>
          </p:nvSpPr>
          <p:spPr>
            <a:xfrm>
              <a:off x="9217099" y="3145532"/>
              <a:ext cx="1080120" cy="912251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go back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571338" y="3857661"/>
              <a:ext cx="360040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9337262" y="1921396"/>
            <a:ext cx="1296144" cy="864096"/>
            <a:chOff x="9217099" y="3159194"/>
            <a:chExt cx="1296144" cy="925817"/>
          </a:xfrm>
        </p:grpSpPr>
        <p:sp>
          <p:nvSpPr>
            <p:cNvPr id="22" name="타원 21"/>
            <p:cNvSpPr/>
            <p:nvPr/>
          </p:nvSpPr>
          <p:spPr>
            <a:xfrm>
              <a:off x="9217099" y="3159194"/>
              <a:ext cx="1296144" cy="925817"/>
            </a:xfrm>
            <a:prstGeom prst="ellipse">
              <a:avLst/>
            </a:prstGeom>
            <a:ln w="9525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00"/>
                </a:lnSpc>
              </a:pPr>
              <a:r>
                <a:rPr lang="en-US" altLang="ko-KR" sz="2000" dirty="0" smtClean="0">
                  <a:solidFill>
                    <a:schemeClr val="accent3">
                      <a:lumMod val="50000"/>
                    </a:schemeClr>
                  </a:solidFill>
                  <a:latin typeface="Bebas Neue Regular" pitchFamily="50" charset="0"/>
                </a:rPr>
                <a:t>save change</a:t>
              </a:r>
              <a:endParaRPr lang="ko-KR" altLang="en-US" sz="2000" dirty="0">
                <a:solidFill>
                  <a:schemeClr val="accent3">
                    <a:lumMod val="50000"/>
                  </a:schemeClr>
                </a:solidFill>
                <a:latin typeface="Bebas Neue Regular" pitchFamily="50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9568739" y="3905151"/>
              <a:ext cx="592415" cy="0"/>
            </a:xfrm>
            <a:prstGeom prst="line">
              <a:avLst/>
            </a:prstGeom>
            <a:ln w="952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936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380</Words>
  <Application>Microsoft Office PowerPoint</Application>
  <PresentationFormat>사용자 지정</PresentationFormat>
  <Paragraphs>76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2017-06-02T18:47:37Z</dcterms:created>
  <dcterms:modified xsi:type="dcterms:W3CDTF">2017-06-02T20:45:22Z</dcterms:modified>
</cp:coreProperties>
</file>