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62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2CB9-BFCA-4425-9ED4-95C11CFD7E7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907-A72C-42F1-85E2-C728BD381B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79219" y="4982548"/>
            <a:ext cx="46351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Copyright Cornell University</a:t>
            </a:r>
            <a:r>
              <a:rPr lang="en-US" sz="700" baseline="0" dirty="0" smtClean="0">
                <a:solidFill>
                  <a:schemeClr val="bg1">
                    <a:lumMod val="50000"/>
                  </a:schemeClr>
                </a:solidFill>
              </a:rPr>
              <a:t> Systems Engineering, Dr. David R. Schneider ,2016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5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2CB9-BFCA-4425-9ED4-95C11CFD7E7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907-A72C-42F1-85E2-C728BD38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2CB9-BFCA-4425-9ED4-95C11CFD7E7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907-A72C-42F1-85E2-C728BD38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2CB9-BFCA-4425-9ED4-95C11CFD7E7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907-A72C-42F1-85E2-C728BD38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1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2CB9-BFCA-4425-9ED4-95C11CFD7E7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907-A72C-42F1-85E2-C728BD38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2CB9-BFCA-4425-9ED4-95C11CFD7E7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907-A72C-42F1-85E2-C728BD38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5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2CB9-BFCA-4425-9ED4-95C11CFD7E7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907-A72C-42F1-85E2-C728BD38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1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2CB9-BFCA-4425-9ED4-95C11CFD7E7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907-A72C-42F1-85E2-C728BD38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2CB9-BFCA-4425-9ED4-95C11CFD7E7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907-A72C-42F1-85E2-C728BD38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7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2CB9-BFCA-4425-9ED4-95C11CFD7E7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907-A72C-42F1-85E2-C728BD38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2CB9-BFCA-4425-9ED4-95C11CFD7E7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907-A72C-42F1-85E2-C728BD38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2CB9-BFCA-4425-9ED4-95C11CFD7E7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8907-A72C-42F1-85E2-C728BD38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9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104014"/>
            <a:ext cx="1737240" cy="43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Your Mission</a:t>
            </a:r>
            <a:endParaRPr lang="en-US" sz="1050" b="1" dirty="0" smtClean="0"/>
          </a:p>
          <a:p>
            <a:pPr algn="ctr"/>
            <a:r>
              <a:rPr lang="en-US" sz="1000" dirty="0" smtClean="0"/>
              <a:t>(root node)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2368719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cxnSp>
        <p:nvCxnSpPr>
          <p:cNvPr id="10" name="Elbow Connector 9"/>
          <p:cNvCxnSpPr>
            <a:endCxn id="15" idx="0"/>
          </p:cNvCxnSpPr>
          <p:nvPr/>
        </p:nvCxnSpPr>
        <p:spPr>
          <a:xfrm>
            <a:off x="4602420" y="639506"/>
            <a:ext cx="2571849" cy="1297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4599" y="742950"/>
            <a:ext cx="87832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Primary Deliverable</a:t>
            </a:r>
            <a:endParaRPr lang="en-US" sz="1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638964" y="769263"/>
            <a:ext cx="10706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Primary Deliverable</a:t>
            </a:r>
            <a:endParaRPr lang="en-US" sz="1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1732782"/>
            <a:ext cx="869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447800" y="2845578"/>
            <a:ext cx="838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102117" y="1732782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8105044" y="1732782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8259139" y="2707079"/>
            <a:ext cx="74287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371600" y="1035337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321332" y="1732782"/>
            <a:ext cx="869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92578" y="2102114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2673519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4600" y="2845578"/>
            <a:ext cx="838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174795" y="3257550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63886" y="3613234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169163" y="3613233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200400" y="4324350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291560" y="3613232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62600" y="1135618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211161" y="2278618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62800" y="2050018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329430" y="3562350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02703" y="3116818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0637" y="3841709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185383" y="4502319"/>
            <a:ext cx="74287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(leaf)</a:t>
            </a:r>
            <a:endParaRPr lang="en-US" sz="7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331522" y="2681420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80597" y="4129151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34961" y="3409950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cxnSp>
        <p:nvCxnSpPr>
          <p:cNvPr id="66" name="Elbow Connector 65"/>
          <p:cNvCxnSpPr>
            <a:stCxn id="4" idx="2"/>
            <a:endCxn id="13" idx="0"/>
          </p:cNvCxnSpPr>
          <p:nvPr/>
        </p:nvCxnSpPr>
        <p:spPr>
          <a:xfrm rot="5400000">
            <a:off x="3677915" y="-181555"/>
            <a:ext cx="200354" cy="1648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3" idx="1"/>
            <a:endCxn id="44" idx="0"/>
          </p:cNvCxnSpPr>
          <p:nvPr/>
        </p:nvCxnSpPr>
        <p:spPr>
          <a:xfrm rot="10800000" flipV="1">
            <a:off x="1775411" y="958393"/>
            <a:ext cx="739188" cy="769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" idx="2"/>
            <a:endCxn id="45" idx="0"/>
          </p:cNvCxnSpPr>
          <p:nvPr/>
        </p:nvCxnSpPr>
        <p:spPr>
          <a:xfrm rot="16200000" flipH="1">
            <a:off x="3075493" y="1052108"/>
            <a:ext cx="558945" cy="802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2"/>
            <a:endCxn id="28" idx="0"/>
          </p:cNvCxnSpPr>
          <p:nvPr/>
        </p:nvCxnSpPr>
        <p:spPr>
          <a:xfrm rot="5400000">
            <a:off x="2291127" y="1070144"/>
            <a:ext cx="558945" cy="7663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1"/>
            <a:endCxn id="46" idx="0"/>
          </p:cNvCxnSpPr>
          <p:nvPr/>
        </p:nvCxnSpPr>
        <p:spPr>
          <a:xfrm rot="10800000" flipV="1">
            <a:off x="1196390" y="1917448"/>
            <a:ext cx="556211" cy="1846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6" idx="1"/>
            <a:endCxn id="47" idx="0"/>
          </p:cNvCxnSpPr>
          <p:nvPr/>
        </p:nvCxnSpPr>
        <p:spPr>
          <a:xfrm rot="10800000" flipV="1">
            <a:off x="664820" y="2286779"/>
            <a:ext cx="127758" cy="3867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8" idx="2"/>
            <a:endCxn id="36" idx="0"/>
          </p:cNvCxnSpPr>
          <p:nvPr/>
        </p:nvCxnSpPr>
        <p:spPr>
          <a:xfrm rot="5400000">
            <a:off x="1655435" y="2313579"/>
            <a:ext cx="743464" cy="3205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8" idx="2"/>
            <a:endCxn id="48" idx="0"/>
          </p:cNvCxnSpPr>
          <p:nvPr/>
        </p:nvCxnSpPr>
        <p:spPr>
          <a:xfrm rot="16200000" flipH="1">
            <a:off x="2188835" y="2100713"/>
            <a:ext cx="743464" cy="746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36" idx="2"/>
            <a:endCxn id="50" idx="0"/>
          </p:cNvCxnSpPr>
          <p:nvPr/>
        </p:nvCxnSpPr>
        <p:spPr>
          <a:xfrm rot="5400000">
            <a:off x="1102237" y="2848571"/>
            <a:ext cx="398324" cy="11310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2"/>
            <a:endCxn id="51" idx="0"/>
          </p:cNvCxnSpPr>
          <p:nvPr/>
        </p:nvCxnSpPr>
        <p:spPr>
          <a:xfrm rot="5400000">
            <a:off x="2538276" y="3217808"/>
            <a:ext cx="398323" cy="3925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8" idx="2"/>
            <a:endCxn id="53" idx="0"/>
          </p:cNvCxnSpPr>
          <p:nvPr/>
        </p:nvCxnSpPr>
        <p:spPr>
          <a:xfrm rot="16200000" flipH="1">
            <a:off x="3055379" y="3093231"/>
            <a:ext cx="398322" cy="641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3" idx="2"/>
            <a:endCxn id="52" idx="0"/>
          </p:cNvCxnSpPr>
          <p:nvPr/>
        </p:nvCxnSpPr>
        <p:spPr>
          <a:xfrm rot="5400000">
            <a:off x="3472253" y="4221222"/>
            <a:ext cx="203287" cy="2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5" idx="2"/>
            <a:endCxn id="48" idx="0"/>
          </p:cNvCxnSpPr>
          <p:nvPr/>
        </p:nvCxnSpPr>
        <p:spPr>
          <a:xfrm rot="5400000">
            <a:off x="2973201" y="2062613"/>
            <a:ext cx="743464" cy="8224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5" idx="3"/>
            <a:endCxn id="5" idx="0"/>
          </p:cNvCxnSpPr>
          <p:nvPr/>
        </p:nvCxnSpPr>
        <p:spPr>
          <a:xfrm>
            <a:off x="4190999" y="1917448"/>
            <a:ext cx="360021" cy="4512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" idx="2"/>
            <a:endCxn id="49" idx="0"/>
          </p:cNvCxnSpPr>
          <p:nvPr/>
        </p:nvCxnSpPr>
        <p:spPr>
          <a:xfrm rot="5400000">
            <a:off x="4358413" y="3064943"/>
            <a:ext cx="381000" cy="42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1"/>
            <a:endCxn id="54" idx="0"/>
          </p:cNvCxnSpPr>
          <p:nvPr/>
        </p:nvCxnSpPr>
        <p:spPr>
          <a:xfrm rot="10800000" flipV="1">
            <a:off x="5966412" y="984706"/>
            <a:ext cx="672553" cy="150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5" idx="2"/>
            <a:endCxn id="40" idx="0"/>
          </p:cNvCxnSpPr>
          <p:nvPr/>
        </p:nvCxnSpPr>
        <p:spPr>
          <a:xfrm rot="5400000">
            <a:off x="6599782" y="1158295"/>
            <a:ext cx="532632" cy="6163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40" idx="3"/>
            <a:endCxn id="56" idx="1"/>
          </p:cNvCxnSpPr>
          <p:nvPr/>
        </p:nvCxnSpPr>
        <p:spPr>
          <a:xfrm>
            <a:off x="7013737" y="1917448"/>
            <a:ext cx="149063" cy="317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0" idx="1"/>
            <a:endCxn id="55" idx="0"/>
          </p:cNvCxnSpPr>
          <p:nvPr/>
        </p:nvCxnSpPr>
        <p:spPr>
          <a:xfrm rot="10800000" flipV="1">
            <a:off x="5614973" y="1917448"/>
            <a:ext cx="487145" cy="3611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6" idx="3"/>
            <a:endCxn id="41" idx="1"/>
          </p:cNvCxnSpPr>
          <p:nvPr/>
        </p:nvCxnSpPr>
        <p:spPr>
          <a:xfrm flipV="1">
            <a:off x="7970422" y="1917448"/>
            <a:ext cx="134622" cy="317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6" idx="2"/>
            <a:endCxn id="61" idx="0"/>
          </p:cNvCxnSpPr>
          <p:nvPr/>
        </p:nvCxnSpPr>
        <p:spPr>
          <a:xfrm rot="16200000" flipH="1">
            <a:off x="7459941" y="2526019"/>
            <a:ext cx="262070" cy="487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41" idx="2"/>
            <a:endCxn id="42" idx="0"/>
          </p:cNvCxnSpPr>
          <p:nvPr/>
        </p:nvCxnSpPr>
        <p:spPr>
          <a:xfrm rot="16200000" flipH="1">
            <a:off x="8293232" y="2369735"/>
            <a:ext cx="604965" cy="697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58" idx="3"/>
            <a:endCxn id="57" idx="0"/>
          </p:cNvCxnSpPr>
          <p:nvPr/>
        </p:nvCxnSpPr>
        <p:spPr>
          <a:xfrm>
            <a:off x="7014323" y="3301484"/>
            <a:ext cx="598927" cy="2608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40" idx="2"/>
            <a:endCxn id="58" idx="0"/>
          </p:cNvCxnSpPr>
          <p:nvPr/>
        </p:nvCxnSpPr>
        <p:spPr>
          <a:xfrm rot="16200000" flipH="1">
            <a:off x="6050868" y="2609173"/>
            <a:ext cx="1014704" cy="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58" idx="1"/>
            <a:endCxn id="63" idx="0"/>
          </p:cNvCxnSpPr>
          <p:nvPr/>
        </p:nvCxnSpPr>
        <p:spPr>
          <a:xfrm rot="10800000" flipV="1">
            <a:off x="5538773" y="3301484"/>
            <a:ext cx="563931" cy="1084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58" idx="2"/>
            <a:endCxn id="59" idx="0"/>
          </p:cNvCxnSpPr>
          <p:nvPr/>
        </p:nvCxnSpPr>
        <p:spPr>
          <a:xfrm rot="5400000">
            <a:off x="6379701" y="3662896"/>
            <a:ext cx="355559" cy="20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59" idx="2"/>
            <a:endCxn id="60" idx="0"/>
          </p:cNvCxnSpPr>
          <p:nvPr/>
        </p:nvCxnSpPr>
        <p:spPr>
          <a:xfrm rot="16200000" flipH="1">
            <a:off x="6410994" y="4356494"/>
            <a:ext cx="291278" cy="3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59" idx="1"/>
            <a:endCxn id="62" idx="0"/>
          </p:cNvCxnSpPr>
          <p:nvPr/>
        </p:nvCxnSpPr>
        <p:spPr>
          <a:xfrm rot="10800000" flipV="1">
            <a:off x="5664417" y="4026375"/>
            <a:ext cx="436220" cy="1027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60" idx="1"/>
            <a:endCxn id="62" idx="2"/>
          </p:cNvCxnSpPr>
          <p:nvPr/>
        </p:nvCxnSpPr>
        <p:spPr>
          <a:xfrm rot="10800000">
            <a:off x="5664417" y="4636983"/>
            <a:ext cx="520966" cy="1192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50562" y="-27596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YourMission</a:t>
            </a:r>
            <a:endParaRPr lang="en-US" sz="900" dirty="0"/>
          </a:p>
        </p:txBody>
      </p:sp>
      <p:sp>
        <p:nvSpPr>
          <p:cNvPr id="132" name="TextBox 131"/>
          <p:cNvSpPr txBox="1"/>
          <p:nvPr/>
        </p:nvSpPr>
        <p:spPr>
          <a:xfrm>
            <a:off x="-8300" y="4265242"/>
            <a:ext cx="290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ndalus" panose="02020603050405020304" pitchFamily="18" charset="-78"/>
              </a:rPr>
              <a:t>Lines coming into the bottom or sides of a node are elements that are necessary to complete that node</a:t>
            </a:r>
            <a:endParaRPr lang="en-US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ndalus" panose="02020603050405020304" pitchFamily="18" charset="-78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141622" y="-95250"/>
            <a:ext cx="3046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ndalus" panose="02020603050405020304" pitchFamily="18" charset="-78"/>
              </a:rPr>
              <a:t>Example General Form of a Deliverable Tree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ndalus" panose="02020603050405020304" pitchFamily="18" charset="-78"/>
            </a:endParaRPr>
          </a:p>
        </p:txBody>
      </p:sp>
      <p:cxnSp>
        <p:nvCxnSpPr>
          <p:cNvPr id="67" name="Elbow Connector 66"/>
          <p:cNvCxnSpPr>
            <a:stCxn id="15" idx="2"/>
            <a:endCxn id="41" idx="0"/>
          </p:cNvCxnSpPr>
          <p:nvPr/>
        </p:nvCxnSpPr>
        <p:spPr>
          <a:xfrm rot="16200000" flipH="1">
            <a:off x="7601245" y="773173"/>
            <a:ext cx="532632" cy="13865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53163" y="3740388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cxnSp>
        <p:nvCxnSpPr>
          <p:cNvPr id="70" name="Elbow Connector 69"/>
          <p:cNvCxnSpPr>
            <a:stCxn id="36" idx="2"/>
            <a:endCxn id="68" idx="0"/>
          </p:cNvCxnSpPr>
          <p:nvPr/>
        </p:nvCxnSpPr>
        <p:spPr>
          <a:xfrm rot="5400000">
            <a:off x="1483298" y="3356786"/>
            <a:ext cx="525478" cy="241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6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104014"/>
            <a:ext cx="1737240" cy="43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Your Mission</a:t>
            </a:r>
            <a:endParaRPr lang="en-US" sz="1050" b="1" dirty="0" smtClean="0"/>
          </a:p>
          <a:p>
            <a:pPr algn="ctr"/>
            <a:r>
              <a:rPr lang="en-US" sz="1000" dirty="0" smtClean="0"/>
              <a:t>(root node)</a:t>
            </a:r>
            <a:endParaRPr lang="en-US" sz="1000" dirty="0"/>
          </a:p>
        </p:txBody>
      </p:sp>
      <p:cxnSp>
        <p:nvCxnSpPr>
          <p:cNvPr id="10" name="Elbow Connector 9"/>
          <p:cNvCxnSpPr>
            <a:endCxn id="15" idx="0"/>
          </p:cNvCxnSpPr>
          <p:nvPr/>
        </p:nvCxnSpPr>
        <p:spPr>
          <a:xfrm>
            <a:off x="4602420" y="639506"/>
            <a:ext cx="2571849" cy="1297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4599" y="742950"/>
            <a:ext cx="87832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Primary Deliverable</a:t>
            </a:r>
            <a:endParaRPr lang="en-US" sz="1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638964" y="769263"/>
            <a:ext cx="10706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Primary Deliverable</a:t>
            </a:r>
            <a:endParaRPr lang="en-US" sz="1000" b="1" dirty="0" smtClean="0"/>
          </a:p>
        </p:txBody>
      </p:sp>
      <p:cxnSp>
        <p:nvCxnSpPr>
          <p:cNvPr id="66" name="Elbow Connector 65"/>
          <p:cNvCxnSpPr>
            <a:stCxn id="4" idx="2"/>
            <a:endCxn id="13" idx="0"/>
          </p:cNvCxnSpPr>
          <p:nvPr/>
        </p:nvCxnSpPr>
        <p:spPr>
          <a:xfrm rot="5400000">
            <a:off x="3677915" y="-181555"/>
            <a:ext cx="200354" cy="1648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50562" y="-27596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YourMission</a:t>
            </a:r>
            <a:endParaRPr 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141622" y="-95250"/>
            <a:ext cx="3046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ndalus" panose="02020603050405020304" pitchFamily="18" charset="-78"/>
              </a:rPr>
              <a:t>Step 1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655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104014"/>
            <a:ext cx="1737240" cy="43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Your Mission</a:t>
            </a:r>
            <a:endParaRPr lang="en-US" sz="1050" b="1" dirty="0" smtClean="0"/>
          </a:p>
          <a:p>
            <a:pPr algn="ctr"/>
            <a:r>
              <a:rPr lang="en-US" sz="1000" dirty="0" smtClean="0"/>
              <a:t>(root node)</a:t>
            </a:r>
            <a:endParaRPr lang="en-US" sz="1000" dirty="0"/>
          </a:p>
        </p:txBody>
      </p:sp>
      <p:cxnSp>
        <p:nvCxnSpPr>
          <p:cNvPr id="10" name="Elbow Connector 9"/>
          <p:cNvCxnSpPr>
            <a:endCxn id="15" idx="0"/>
          </p:cNvCxnSpPr>
          <p:nvPr/>
        </p:nvCxnSpPr>
        <p:spPr>
          <a:xfrm>
            <a:off x="4602420" y="639506"/>
            <a:ext cx="2571849" cy="1297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4599" y="742950"/>
            <a:ext cx="87832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Primary Deliverable</a:t>
            </a:r>
            <a:endParaRPr lang="en-US" sz="1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638964" y="769263"/>
            <a:ext cx="10706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Primary Deliverable</a:t>
            </a:r>
            <a:endParaRPr lang="en-US" sz="1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1732782"/>
            <a:ext cx="869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224956" y="1732782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8105044" y="1732782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321332" y="1732782"/>
            <a:ext cx="869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cxnSp>
        <p:nvCxnSpPr>
          <p:cNvPr id="66" name="Elbow Connector 65"/>
          <p:cNvCxnSpPr>
            <a:stCxn id="4" idx="2"/>
            <a:endCxn id="13" idx="0"/>
          </p:cNvCxnSpPr>
          <p:nvPr/>
        </p:nvCxnSpPr>
        <p:spPr>
          <a:xfrm rot="5400000">
            <a:off x="3677915" y="-181555"/>
            <a:ext cx="200354" cy="1648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" idx="2"/>
            <a:endCxn id="45" idx="0"/>
          </p:cNvCxnSpPr>
          <p:nvPr/>
        </p:nvCxnSpPr>
        <p:spPr>
          <a:xfrm rot="16200000" flipH="1">
            <a:off x="3075493" y="1052108"/>
            <a:ext cx="558945" cy="802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2"/>
            <a:endCxn id="28" idx="0"/>
          </p:cNvCxnSpPr>
          <p:nvPr/>
        </p:nvCxnSpPr>
        <p:spPr>
          <a:xfrm rot="5400000">
            <a:off x="2291127" y="1070144"/>
            <a:ext cx="558945" cy="7663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2"/>
            <a:endCxn id="41" idx="0"/>
          </p:cNvCxnSpPr>
          <p:nvPr/>
        </p:nvCxnSpPr>
        <p:spPr>
          <a:xfrm rot="16200000" flipH="1">
            <a:off x="7601245" y="773173"/>
            <a:ext cx="532632" cy="13865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5" idx="2"/>
            <a:endCxn id="40" idx="0"/>
          </p:cNvCxnSpPr>
          <p:nvPr/>
        </p:nvCxnSpPr>
        <p:spPr>
          <a:xfrm rot="5400000">
            <a:off x="6661202" y="1219715"/>
            <a:ext cx="532632" cy="4935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50562" y="-27596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YourMission</a:t>
            </a:r>
            <a:endParaRPr 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141622" y="-95250"/>
            <a:ext cx="3046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ndalus" panose="02020603050405020304" pitchFamily="18" charset="-78"/>
              </a:rPr>
              <a:t>Step 2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629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104014"/>
            <a:ext cx="1737240" cy="43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Your Mission</a:t>
            </a:r>
            <a:endParaRPr lang="en-US" sz="1050" b="1" dirty="0" smtClean="0"/>
          </a:p>
          <a:p>
            <a:pPr algn="ctr"/>
            <a:r>
              <a:rPr lang="en-US" sz="1000" dirty="0" smtClean="0"/>
              <a:t>(root node)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2368719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cxnSp>
        <p:nvCxnSpPr>
          <p:cNvPr id="10" name="Elbow Connector 9"/>
          <p:cNvCxnSpPr>
            <a:endCxn id="15" idx="0"/>
          </p:cNvCxnSpPr>
          <p:nvPr/>
        </p:nvCxnSpPr>
        <p:spPr>
          <a:xfrm>
            <a:off x="4602420" y="639506"/>
            <a:ext cx="2571849" cy="1297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4599" y="742950"/>
            <a:ext cx="87832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Primary Deliverable</a:t>
            </a:r>
            <a:endParaRPr lang="en-US" sz="1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638964" y="769263"/>
            <a:ext cx="10706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Primary Deliverable</a:t>
            </a:r>
            <a:endParaRPr lang="en-US" sz="1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1732782"/>
            <a:ext cx="869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102117" y="1732782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8105044" y="1732782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371600" y="1035337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321332" y="1732782"/>
            <a:ext cx="869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92578" y="2102114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2673519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62600" y="1135618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211161" y="2278618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62800" y="2050018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331522" y="2681420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cxnSp>
        <p:nvCxnSpPr>
          <p:cNvPr id="66" name="Elbow Connector 65"/>
          <p:cNvCxnSpPr>
            <a:stCxn id="4" idx="2"/>
            <a:endCxn id="13" idx="0"/>
          </p:cNvCxnSpPr>
          <p:nvPr/>
        </p:nvCxnSpPr>
        <p:spPr>
          <a:xfrm rot="5400000">
            <a:off x="3677915" y="-181555"/>
            <a:ext cx="200354" cy="1648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3" idx="1"/>
            <a:endCxn id="44" idx="0"/>
          </p:cNvCxnSpPr>
          <p:nvPr/>
        </p:nvCxnSpPr>
        <p:spPr>
          <a:xfrm rot="10800000" flipV="1">
            <a:off x="1775411" y="958393"/>
            <a:ext cx="739188" cy="769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" idx="2"/>
            <a:endCxn id="45" idx="0"/>
          </p:cNvCxnSpPr>
          <p:nvPr/>
        </p:nvCxnSpPr>
        <p:spPr>
          <a:xfrm rot="16200000" flipH="1">
            <a:off x="3075493" y="1052108"/>
            <a:ext cx="558945" cy="802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2"/>
            <a:endCxn id="28" idx="0"/>
          </p:cNvCxnSpPr>
          <p:nvPr/>
        </p:nvCxnSpPr>
        <p:spPr>
          <a:xfrm rot="5400000">
            <a:off x="2291127" y="1070144"/>
            <a:ext cx="558945" cy="7663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1"/>
            <a:endCxn id="46" idx="0"/>
          </p:cNvCxnSpPr>
          <p:nvPr/>
        </p:nvCxnSpPr>
        <p:spPr>
          <a:xfrm rot="10800000" flipV="1">
            <a:off x="1196390" y="1917448"/>
            <a:ext cx="556211" cy="1846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6" idx="1"/>
            <a:endCxn id="47" idx="0"/>
          </p:cNvCxnSpPr>
          <p:nvPr/>
        </p:nvCxnSpPr>
        <p:spPr>
          <a:xfrm rot="10800000" flipV="1">
            <a:off x="664820" y="2286779"/>
            <a:ext cx="127758" cy="3867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5" idx="3"/>
            <a:endCxn id="5" idx="0"/>
          </p:cNvCxnSpPr>
          <p:nvPr/>
        </p:nvCxnSpPr>
        <p:spPr>
          <a:xfrm>
            <a:off x="4190999" y="1917448"/>
            <a:ext cx="360021" cy="4512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1"/>
            <a:endCxn id="54" idx="0"/>
          </p:cNvCxnSpPr>
          <p:nvPr/>
        </p:nvCxnSpPr>
        <p:spPr>
          <a:xfrm rot="10800000" flipV="1">
            <a:off x="5966412" y="984706"/>
            <a:ext cx="672553" cy="150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5" idx="2"/>
            <a:endCxn id="40" idx="0"/>
          </p:cNvCxnSpPr>
          <p:nvPr/>
        </p:nvCxnSpPr>
        <p:spPr>
          <a:xfrm rot="5400000">
            <a:off x="6599782" y="1158295"/>
            <a:ext cx="532632" cy="6163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40" idx="3"/>
            <a:endCxn id="56" idx="1"/>
          </p:cNvCxnSpPr>
          <p:nvPr/>
        </p:nvCxnSpPr>
        <p:spPr>
          <a:xfrm>
            <a:off x="7013737" y="1917448"/>
            <a:ext cx="149063" cy="317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0" idx="1"/>
            <a:endCxn id="55" idx="0"/>
          </p:cNvCxnSpPr>
          <p:nvPr/>
        </p:nvCxnSpPr>
        <p:spPr>
          <a:xfrm rot="10800000" flipV="1">
            <a:off x="5614973" y="1917448"/>
            <a:ext cx="487145" cy="3611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6" idx="3"/>
            <a:endCxn id="41" idx="1"/>
          </p:cNvCxnSpPr>
          <p:nvPr/>
        </p:nvCxnSpPr>
        <p:spPr>
          <a:xfrm flipV="1">
            <a:off x="7970422" y="1917448"/>
            <a:ext cx="134622" cy="317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6" idx="2"/>
            <a:endCxn id="61" idx="0"/>
          </p:cNvCxnSpPr>
          <p:nvPr/>
        </p:nvCxnSpPr>
        <p:spPr>
          <a:xfrm rot="16200000" flipH="1">
            <a:off x="7459941" y="2526019"/>
            <a:ext cx="262070" cy="487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50562" y="-27596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YourMission</a:t>
            </a:r>
            <a:endParaRPr 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141622" y="-95250"/>
            <a:ext cx="3046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ndalus" panose="02020603050405020304" pitchFamily="18" charset="-78"/>
              </a:rPr>
              <a:t>Step 2a &amp; b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ndalus" panose="02020603050405020304" pitchFamily="18" charset="-78"/>
            </a:endParaRPr>
          </a:p>
        </p:txBody>
      </p:sp>
      <p:cxnSp>
        <p:nvCxnSpPr>
          <p:cNvPr id="67" name="Elbow Connector 66"/>
          <p:cNvCxnSpPr>
            <a:stCxn id="15" idx="2"/>
            <a:endCxn id="41" idx="0"/>
          </p:cNvCxnSpPr>
          <p:nvPr/>
        </p:nvCxnSpPr>
        <p:spPr>
          <a:xfrm rot="16200000" flipH="1">
            <a:off x="7601245" y="773173"/>
            <a:ext cx="532632" cy="13865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104014"/>
            <a:ext cx="1737240" cy="43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Your Mission</a:t>
            </a:r>
            <a:endParaRPr lang="en-US" sz="1050" b="1" dirty="0" smtClean="0"/>
          </a:p>
          <a:p>
            <a:pPr algn="ctr"/>
            <a:r>
              <a:rPr lang="en-US" sz="1000" dirty="0" smtClean="0"/>
              <a:t>(root node)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2368719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cxnSp>
        <p:nvCxnSpPr>
          <p:cNvPr id="10" name="Elbow Connector 9"/>
          <p:cNvCxnSpPr>
            <a:endCxn id="15" idx="0"/>
          </p:cNvCxnSpPr>
          <p:nvPr/>
        </p:nvCxnSpPr>
        <p:spPr>
          <a:xfrm>
            <a:off x="4602420" y="639506"/>
            <a:ext cx="2571849" cy="1297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4599" y="742950"/>
            <a:ext cx="87832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Primary Deliverable</a:t>
            </a:r>
            <a:endParaRPr lang="en-US" sz="1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638964" y="769263"/>
            <a:ext cx="10706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Primary Deliverable</a:t>
            </a:r>
            <a:endParaRPr lang="en-US" sz="1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1732782"/>
            <a:ext cx="869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447800" y="2845578"/>
            <a:ext cx="838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102117" y="1732782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8105044" y="1732782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8259139" y="2707079"/>
            <a:ext cx="74287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371600" y="1035337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321332" y="1732782"/>
            <a:ext cx="869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92578" y="2102114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2673519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4600" y="2845578"/>
            <a:ext cx="838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174795" y="3257550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169163" y="3613233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200400" y="4324350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291560" y="3613232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62600" y="1135618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211161" y="2278618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62800" y="2050018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329430" y="3562350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02703" y="3116818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0637" y="3841709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185383" y="4502319"/>
            <a:ext cx="74287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(leaf)</a:t>
            </a:r>
            <a:endParaRPr lang="en-US" sz="7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331522" y="2681420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80597" y="4129151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34961" y="3409950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cxnSp>
        <p:nvCxnSpPr>
          <p:cNvPr id="66" name="Elbow Connector 65"/>
          <p:cNvCxnSpPr>
            <a:stCxn id="4" idx="2"/>
            <a:endCxn id="13" idx="0"/>
          </p:cNvCxnSpPr>
          <p:nvPr/>
        </p:nvCxnSpPr>
        <p:spPr>
          <a:xfrm rot="5400000">
            <a:off x="3677915" y="-181555"/>
            <a:ext cx="200354" cy="1648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3" idx="1"/>
            <a:endCxn id="44" idx="0"/>
          </p:cNvCxnSpPr>
          <p:nvPr/>
        </p:nvCxnSpPr>
        <p:spPr>
          <a:xfrm rot="10800000" flipV="1">
            <a:off x="1775411" y="958393"/>
            <a:ext cx="739188" cy="769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" idx="2"/>
            <a:endCxn id="45" idx="0"/>
          </p:cNvCxnSpPr>
          <p:nvPr/>
        </p:nvCxnSpPr>
        <p:spPr>
          <a:xfrm rot="16200000" flipH="1">
            <a:off x="3075493" y="1052108"/>
            <a:ext cx="558945" cy="802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2"/>
            <a:endCxn id="28" idx="0"/>
          </p:cNvCxnSpPr>
          <p:nvPr/>
        </p:nvCxnSpPr>
        <p:spPr>
          <a:xfrm rot="5400000">
            <a:off x="2291127" y="1070144"/>
            <a:ext cx="558945" cy="7663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1"/>
            <a:endCxn id="46" idx="0"/>
          </p:cNvCxnSpPr>
          <p:nvPr/>
        </p:nvCxnSpPr>
        <p:spPr>
          <a:xfrm rot="10800000" flipV="1">
            <a:off x="1196390" y="1917448"/>
            <a:ext cx="556211" cy="1846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6" idx="1"/>
            <a:endCxn id="47" idx="0"/>
          </p:cNvCxnSpPr>
          <p:nvPr/>
        </p:nvCxnSpPr>
        <p:spPr>
          <a:xfrm rot="10800000" flipV="1">
            <a:off x="664820" y="2286779"/>
            <a:ext cx="127758" cy="3867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8" idx="2"/>
            <a:endCxn id="36" idx="0"/>
          </p:cNvCxnSpPr>
          <p:nvPr/>
        </p:nvCxnSpPr>
        <p:spPr>
          <a:xfrm rot="5400000">
            <a:off x="1655435" y="2313579"/>
            <a:ext cx="743464" cy="3205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8" idx="2"/>
            <a:endCxn id="48" idx="0"/>
          </p:cNvCxnSpPr>
          <p:nvPr/>
        </p:nvCxnSpPr>
        <p:spPr>
          <a:xfrm rot="16200000" flipH="1">
            <a:off x="2188835" y="2100713"/>
            <a:ext cx="743464" cy="746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2"/>
            <a:endCxn id="51" idx="0"/>
          </p:cNvCxnSpPr>
          <p:nvPr/>
        </p:nvCxnSpPr>
        <p:spPr>
          <a:xfrm rot="5400000">
            <a:off x="2538276" y="3217808"/>
            <a:ext cx="398323" cy="3925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8" idx="2"/>
            <a:endCxn id="53" idx="0"/>
          </p:cNvCxnSpPr>
          <p:nvPr/>
        </p:nvCxnSpPr>
        <p:spPr>
          <a:xfrm rot="16200000" flipH="1">
            <a:off x="3055379" y="3093231"/>
            <a:ext cx="398322" cy="641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3" idx="2"/>
            <a:endCxn id="52" idx="0"/>
          </p:cNvCxnSpPr>
          <p:nvPr/>
        </p:nvCxnSpPr>
        <p:spPr>
          <a:xfrm rot="5400000">
            <a:off x="3472253" y="4221222"/>
            <a:ext cx="203287" cy="2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5" idx="2"/>
            <a:endCxn id="48" idx="0"/>
          </p:cNvCxnSpPr>
          <p:nvPr/>
        </p:nvCxnSpPr>
        <p:spPr>
          <a:xfrm rot="5400000">
            <a:off x="2973201" y="2062613"/>
            <a:ext cx="743464" cy="8224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5" idx="3"/>
            <a:endCxn id="5" idx="0"/>
          </p:cNvCxnSpPr>
          <p:nvPr/>
        </p:nvCxnSpPr>
        <p:spPr>
          <a:xfrm>
            <a:off x="4190999" y="1917448"/>
            <a:ext cx="360021" cy="4512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" idx="2"/>
            <a:endCxn id="49" idx="0"/>
          </p:cNvCxnSpPr>
          <p:nvPr/>
        </p:nvCxnSpPr>
        <p:spPr>
          <a:xfrm rot="5400000">
            <a:off x="4358413" y="3064943"/>
            <a:ext cx="381000" cy="42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1"/>
            <a:endCxn id="54" idx="0"/>
          </p:cNvCxnSpPr>
          <p:nvPr/>
        </p:nvCxnSpPr>
        <p:spPr>
          <a:xfrm rot="10800000" flipV="1">
            <a:off x="5966412" y="984706"/>
            <a:ext cx="672553" cy="150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5" idx="2"/>
            <a:endCxn id="40" idx="0"/>
          </p:cNvCxnSpPr>
          <p:nvPr/>
        </p:nvCxnSpPr>
        <p:spPr>
          <a:xfrm rot="5400000">
            <a:off x="6599782" y="1158295"/>
            <a:ext cx="532632" cy="6163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40" idx="3"/>
            <a:endCxn id="56" idx="1"/>
          </p:cNvCxnSpPr>
          <p:nvPr/>
        </p:nvCxnSpPr>
        <p:spPr>
          <a:xfrm>
            <a:off x="7013737" y="1917448"/>
            <a:ext cx="149063" cy="317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0" idx="1"/>
            <a:endCxn id="55" idx="0"/>
          </p:cNvCxnSpPr>
          <p:nvPr/>
        </p:nvCxnSpPr>
        <p:spPr>
          <a:xfrm rot="10800000" flipV="1">
            <a:off x="5614973" y="1917448"/>
            <a:ext cx="487145" cy="3611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6" idx="3"/>
            <a:endCxn id="41" idx="1"/>
          </p:cNvCxnSpPr>
          <p:nvPr/>
        </p:nvCxnSpPr>
        <p:spPr>
          <a:xfrm flipV="1">
            <a:off x="7970422" y="1917448"/>
            <a:ext cx="134622" cy="317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6" idx="2"/>
            <a:endCxn id="61" idx="0"/>
          </p:cNvCxnSpPr>
          <p:nvPr/>
        </p:nvCxnSpPr>
        <p:spPr>
          <a:xfrm rot="16200000" flipH="1">
            <a:off x="7459941" y="2526019"/>
            <a:ext cx="262070" cy="487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41" idx="2"/>
            <a:endCxn id="42" idx="0"/>
          </p:cNvCxnSpPr>
          <p:nvPr/>
        </p:nvCxnSpPr>
        <p:spPr>
          <a:xfrm rot="16200000" flipH="1">
            <a:off x="8293232" y="2369735"/>
            <a:ext cx="604965" cy="697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58" idx="3"/>
            <a:endCxn id="57" idx="0"/>
          </p:cNvCxnSpPr>
          <p:nvPr/>
        </p:nvCxnSpPr>
        <p:spPr>
          <a:xfrm>
            <a:off x="7014323" y="3301484"/>
            <a:ext cx="598927" cy="2608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40" idx="2"/>
            <a:endCxn id="58" idx="0"/>
          </p:cNvCxnSpPr>
          <p:nvPr/>
        </p:nvCxnSpPr>
        <p:spPr>
          <a:xfrm rot="16200000" flipH="1">
            <a:off x="6050868" y="2609173"/>
            <a:ext cx="1014704" cy="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58" idx="1"/>
            <a:endCxn id="63" idx="0"/>
          </p:cNvCxnSpPr>
          <p:nvPr/>
        </p:nvCxnSpPr>
        <p:spPr>
          <a:xfrm rot="10800000" flipV="1">
            <a:off x="5538773" y="3301484"/>
            <a:ext cx="563931" cy="1084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58" idx="2"/>
            <a:endCxn id="59" idx="0"/>
          </p:cNvCxnSpPr>
          <p:nvPr/>
        </p:nvCxnSpPr>
        <p:spPr>
          <a:xfrm rot="5400000">
            <a:off x="6379701" y="3662896"/>
            <a:ext cx="355559" cy="20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59" idx="2"/>
            <a:endCxn id="60" idx="0"/>
          </p:cNvCxnSpPr>
          <p:nvPr/>
        </p:nvCxnSpPr>
        <p:spPr>
          <a:xfrm rot="16200000" flipH="1">
            <a:off x="6410994" y="4356494"/>
            <a:ext cx="291278" cy="3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59" idx="1"/>
            <a:endCxn id="62" idx="0"/>
          </p:cNvCxnSpPr>
          <p:nvPr/>
        </p:nvCxnSpPr>
        <p:spPr>
          <a:xfrm rot="10800000" flipV="1">
            <a:off x="5664417" y="4026375"/>
            <a:ext cx="436220" cy="1027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60" idx="1"/>
            <a:endCxn id="62" idx="2"/>
          </p:cNvCxnSpPr>
          <p:nvPr/>
        </p:nvCxnSpPr>
        <p:spPr>
          <a:xfrm rot="10800000">
            <a:off x="5664417" y="4636983"/>
            <a:ext cx="520966" cy="1192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50562" y="-27596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YourMission</a:t>
            </a:r>
            <a:endParaRPr 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141622" y="-95250"/>
            <a:ext cx="3046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ndalus" panose="02020603050405020304" pitchFamily="18" charset="-78"/>
              </a:rPr>
              <a:t>Step 3 &amp; 5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ndalus" panose="02020603050405020304" pitchFamily="18" charset="-78"/>
            </a:endParaRPr>
          </a:p>
        </p:txBody>
      </p:sp>
      <p:cxnSp>
        <p:nvCxnSpPr>
          <p:cNvPr id="67" name="Elbow Connector 66"/>
          <p:cNvCxnSpPr>
            <a:stCxn id="15" idx="2"/>
            <a:endCxn id="41" idx="0"/>
          </p:cNvCxnSpPr>
          <p:nvPr/>
        </p:nvCxnSpPr>
        <p:spPr>
          <a:xfrm rot="16200000" flipH="1">
            <a:off x="7601245" y="773173"/>
            <a:ext cx="532632" cy="13865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3886" y="3613234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cxnSp>
        <p:nvCxnSpPr>
          <p:cNvPr id="68" name="Elbow Connector 67"/>
          <p:cNvCxnSpPr>
            <a:endCxn id="65" idx="0"/>
          </p:cNvCxnSpPr>
          <p:nvPr/>
        </p:nvCxnSpPr>
        <p:spPr>
          <a:xfrm rot="5400000">
            <a:off x="1102237" y="2848571"/>
            <a:ext cx="398324" cy="11310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53163" y="3864086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cxnSp>
        <p:nvCxnSpPr>
          <p:cNvPr id="71" name="Elbow Connector 70"/>
          <p:cNvCxnSpPr>
            <a:endCxn id="70" idx="0"/>
          </p:cNvCxnSpPr>
          <p:nvPr/>
        </p:nvCxnSpPr>
        <p:spPr>
          <a:xfrm rot="5400000">
            <a:off x="1421449" y="3418635"/>
            <a:ext cx="649176" cy="241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00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67934" y="33661"/>
            <a:ext cx="5856194" cy="4681176"/>
          </a:xfrm>
          <a:custGeom>
            <a:avLst/>
            <a:gdLst>
              <a:gd name="connsiteX0" fmla="*/ 4435314 w 5856194"/>
              <a:gd name="connsiteY0" fmla="*/ 28216 h 4681176"/>
              <a:gd name="connsiteX1" fmla="*/ 2702767 w 5856194"/>
              <a:gd name="connsiteY1" fmla="*/ 55716 h 4681176"/>
              <a:gd name="connsiteX2" fmla="*/ 1623362 w 5856194"/>
              <a:gd name="connsiteY2" fmla="*/ 502604 h 4681176"/>
              <a:gd name="connsiteX3" fmla="*/ 241449 w 5856194"/>
              <a:gd name="connsiteY3" fmla="*/ 2111398 h 4681176"/>
              <a:gd name="connsiteX4" fmla="*/ 152072 w 5856194"/>
              <a:gd name="connsiteY4" fmla="*/ 4325208 h 4681176"/>
              <a:gd name="connsiteX5" fmla="*/ 1808992 w 5856194"/>
              <a:gd name="connsiteY5" fmla="*/ 4620841 h 4681176"/>
              <a:gd name="connsiteX6" fmla="*/ 2022123 w 5856194"/>
              <a:gd name="connsiteY6" fmla="*/ 3733942 h 4681176"/>
              <a:gd name="connsiteX7" fmla="*/ 2104625 w 5856194"/>
              <a:gd name="connsiteY7" fmla="*/ 3417683 h 4681176"/>
              <a:gd name="connsiteX8" fmla="*/ 2331507 w 5856194"/>
              <a:gd name="connsiteY8" fmla="*/ 3211428 h 4681176"/>
              <a:gd name="connsiteX9" fmla="*/ 2420884 w 5856194"/>
              <a:gd name="connsiteY9" fmla="*/ 2338279 h 4681176"/>
              <a:gd name="connsiteX10" fmla="*/ 2750893 w 5856194"/>
              <a:gd name="connsiteY10" fmla="*/ 2132023 h 4681176"/>
              <a:gd name="connsiteX11" fmla="*/ 3005275 w 5856194"/>
              <a:gd name="connsiteY11" fmla="*/ 1513256 h 4681176"/>
              <a:gd name="connsiteX12" fmla="*/ 3871549 w 5856194"/>
              <a:gd name="connsiteY12" fmla="*/ 1135121 h 4681176"/>
              <a:gd name="connsiteX13" fmla="*/ 5583471 w 5856194"/>
              <a:gd name="connsiteY13" fmla="*/ 550730 h 4681176"/>
              <a:gd name="connsiteX14" fmla="*/ 5830977 w 5856194"/>
              <a:gd name="connsiteY14" fmla="*/ 158844 h 4681176"/>
              <a:gd name="connsiteX15" fmla="*/ 5356589 w 5856194"/>
              <a:gd name="connsiteY15" fmla="*/ 7590 h 4681176"/>
              <a:gd name="connsiteX16" fmla="*/ 4435314 w 5856194"/>
              <a:gd name="connsiteY16" fmla="*/ 28216 h 468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6194" h="4681176">
                <a:moveTo>
                  <a:pt x="4435314" y="28216"/>
                </a:moveTo>
                <a:cubicBezTo>
                  <a:pt x="3993010" y="36237"/>
                  <a:pt x="3171426" y="-23349"/>
                  <a:pt x="2702767" y="55716"/>
                </a:cubicBezTo>
                <a:cubicBezTo>
                  <a:pt x="2234108" y="134781"/>
                  <a:pt x="2033582" y="159990"/>
                  <a:pt x="1623362" y="502604"/>
                </a:cubicBezTo>
                <a:cubicBezTo>
                  <a:pt x="1213142" y="845218"/>
                  <a:pt x="486664" y="1474297"/>
                  <a:pt x="241449" y="2111398"/>
                </a:cubicBezTo>
                <a:cubicBezTo>
                  <a:pt x="-3766" y="2748499"/>
                  <a:pt x="-109185" y="3906968"/>
                  <a:pt x="152072" y="4325208"/>
                </a:cubicBezTo>
                <a:cubicBezTo>
                  <a:pt x="413329" y="4743448"/>
                  <a:pt x="1497317" y="4719385"/>
                  <a:pt x="1808992" y="4620841"/>
                </a:cubicBezTo>
                <a:cubicBezTo>
                  <a:pt x="2120667" y="4522297"/>
                  <a:pt x="1972851" y="3934468"/>
                  <a:pt x="2022123" y="3733942"/>
                </a:cubicBezTo>
                <a:cubicBezTo>
                  <a:pt x="2071395" y="3533416"/>
                  <a:pt x="2053061" y="3504769"/>
                  <a:pt x="2104625" y="3417683"/>
                </a:cubicBezTo>
                <a:cubicBezTo>
                  <a:pt x="2156189" y="3330597"/>
                  <a:pt x="2278797" y="3391329"/>
                  <a:pt x="2331507" y="3211428"/>
                </a:cubicBezTo>
                <a:cubicBezTo>
                  <a:pt x="2384217" y="3031527"/>
                  <a:pt x="2350986" y="2518180"/>
                  <a:pt x="2420884" y="2338279"/>
                </a:cubicBezTo>
                <a:cubicBezTo>
                  <a:pt x="2490782" y="2158378"/>
                  <a:pt x="2653494" y="2269527"/>
                  <a:pt x="2750893" y="2132023"/>
                </a:cubicBezTo>
                <a:cubicBezTo>
                  <a:pt x="2848292" y="1994519"/>
                  <a:pt x="2818499" y="1679406"/>
                  <a:pt x="3005275" y="1513256"/>
                </a:cubicBezTo>
                <a:cubicBezTo>
                  <a:pt x="3192051" y="1347106"/>
                  <a:pt x="3441850" y="1295542"/>
                  <a:pt x="3871549" y="1135121"/>
                </a:cubicBezTo>
                <a:cubicBezTo>
                  <a:pt x="4301248" y="974700"/>
                  <a:pt x="5256900" y="713443"/>
                  <a:pt x="5583471" y="550730"/>
                </a:cubicBezTo>
                <a:cubicBezTo>
                  <a:pt x="5910042" y="388017"/>
                  <a:pt x="5868791" y="249367"/>
                  <a:pt x="5830977" y="158844"/>
                </a:cubicBezTo>
                <a:cubicBezTo>
                  <a:pt x="5793163" y="68321"/>
                  <a:pt x="5592637" y="30507"/>
                  <a:pt x="5356589" y="7590"/>
                </a:cubicBezTo>
                <a:cubicBezTo>
                  <a:pt x="5120541" y="-15327"/>
                  <a:pt x="4877618" y="20195"/>
                  <a:pt x="4435314" y="2821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9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3800" y="104014"/>
            <a:ext cx="1737240" cy="438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Your Mission</a:t>
            </a:r>
            <a:endParaRPr lang="en-US" sz="1050" b="1" dirty="0" smtClean="0"/>
          </a:p>
          <a:p>
            <a:pPr algn="ctr"/>
            <a:r>
              <a:rPr lang="en-US" sz="1000" dirty="0" smtClean="0"/>
              <a:t>(root node)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2368719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cxnSp>
        <p:nvCxnSpPr>
          <p:cNvPr id="10" name="Elbow Connector 9"/>
          <p:cNvCxnSpPr>
            <a:endCxn id="15" idx="0"/>
          </p:cNvCxnSpPr>
          <p:nvPr/>
        </p:nvCxnSpPr>
        <p:spPr>
          <a:xfrm>
            <a:off x="4602420" y="639506"/>
            <a:ext cx="2571849" cy="1297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4599" y="742950"/>
            <a:ext cx="87832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Primary Deliverable</a:t>
            </a:r>
            <a:endParaRPr lang="en-US" sz="1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638964" y="769263"/>
            <a:ext cx="10706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Primary Deliverable</a:t>
            </a:r>
            <a:endParaRPr lang="en-US" sz="1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1732782"/>
            <a:ext cx="8696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447800" y="2845578"/>
            <a:ext cx="8381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102117" y="1732782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8105044" y="1732782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8259139" y="2707079"/>
            <a:ext cx="74287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371600" y="1035337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321332" y="1732782"/>
            <a:ext cx="869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92578" y="2102114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2673519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4600" y="2845578"/>
            <a:ext cx="838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174795" y="3257550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169163" y="3613233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200400" y="4324350"/>
            <a:ext cx="74402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291560" y="3613232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62600" y="1135618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211161" y="2278618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62800" y="2050018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329430" y="3562350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02703" y="3116818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0637" y="3841709"/>
            <a:ext cx="91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</a:t>
            </a:r>
            <a:r>
              <a:rPr lang="en-US" sz="900" b="1" dirty="0" smtClean="0"/>
              <a:t>ntermediate deliverable</a:t>
            </a:r>
            <a:endParaRPr lang="en-US" sz="7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185383" y="4502319"/>
            <a:ext cx="74287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(leaf)</a:t>
            </a:r>
            <a:endParaRPr lang="en-US" sz="7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331522" y="2681420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80597" y="4129151"/>
            <a:ext cx="567640" cy="507831"/>
          </a:xfrm>
          <a:prstGeom prst="rect">
            <a:avLst/>
          </a:prstGeom>
          <a:solidFill>
            <a:srgbClr val="C1E49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Data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34961" y="3409950"/>
            <a:ext cx="80762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Performance Criteria</a:t>
            </a:r>
            <a:endParaRPr lang="en-US" sz="900" b="1" dirty="0"/>
          </a:p>
        </p:txBody>
      </p:sp>
      <p:cxnSp>
        <p:nvCxnSpPr>
          <p:cNvPr id="66" name="Elbow Connector 65"/>
          <p:cNvCxnSpPr>
            <a:stCxn id="4" idx="2"/>
            <a:endCxn id="13" idx="0"/>
          </p:cNvCxnSpPr>
          <p:nvPr/>
        </p:nvCxnSpPr>
        <p:spPr>
          <a:xfrm rot="5400000">
            <a:off x="3677915" y="-181555"/>
            <a:ext cx="200354" cy="1648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3" idx="1"/>
            <a:endCxn id="44" idx="0"/>
          </p:cNvCxnSpPr>
          <p:nvPr/>
        </p:nvCxnSpPr>
        <p:spPr>
          <a:xfrm rot="10800000" flipV="1">
            <a:off x="1775411" y="958393"/>
            <a:ext cx="739188" cy="769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" idx="2"/>
            <a:endCxn id="45" idx="0"/>
          </p:cNvCxnSpPr>
          <p:nvPr/>
        </p:nvCxnSpPr>
        <p:spPr>
          <a:xfrm rot="16200000" flipH="1">
            <a:off x="3075493" y="1052108"/>
            <a:ext cx="558945" cy="802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2"/>
            <a:endCxn id="28" idx="0"/>
          </p:cNvCxnSpPr>
          <p:nvPr/>
        </p:nvCxnSpPr>
        <p:spPr>
          <a:xfrm rot="5400000">
            <a:off x="2291127" y="1070144"/>
            <a:ext cx="558945" cy="7663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1"/>
            <a:endCxn id="46" idx="0"/>
          </p:cNvCxnSpPr>
          <p:nvPr/>
        </p:nvCxnSpPr>
        <p:spPr>
          <a:xfrm rot="10800000" flipV="1">
            <a:off x="1196390" y="1917448"/>
            <a:ext cx="556211" cy="1846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6" idx="1"/>
            <a:endCxn id="47" idx="0"/>
          </p:cNvCxnSpPr>
          <p:nvPr/>
        </p:nvCxnSpPr>
        <p:spPr>
          <a:xfrm rot="10800000" flipV="1">
            <a:off x="664820" y="2286779"/>
            <a:ext cx="127758" cy="3867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8" idx="2"/>
            <a:endCxn id="36" idx="0"/>
          </p:cNvCxnSpPr>
          <p:nvPr/>
        </p:nvCxnSpPr>
        <p:spPr>
          <a:xfrm rot="5400000">
            <a:off x="1655435" y="2313579"/>
            <a:ext cx="743464" cy="3205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8" idx="2"/>
            <a:endCxn id="48" idx="0"/>
          </p:cNvCxnSpPr>
          <p:nvPr/>
        </p:nvCxnSpPr>
        <p:spPr>
          <a:xfrm rot="16200000" flipH="1">
            <a:off x="2188835" y="2100713"/>
            <a:ext cx="743464" cy="746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2"/>
            <a:endCxn id="51" idx="0"/>
          </p:cNvCxnSpPr>
          <p:nvPr/>
        </p:nvCxnSpPr>
        <p:spPr>
          <a:xfrm rot="5400000">
            <a:off x="2538276" y="3217808"/>
            <a:ext cx="398323" cy="3925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8" idx="2"/>
            <a:endCxn id="53" idx="0"/>
          </p:cNvCxnSpPr>
          <p:nvPr/>
        </p:nvCxnSpPr>
        <p:spPr>
          <a:xfrm rot="16200000" flipH="1">
            <a:off x="3055379" y="3093231"/>
            <a:ext cx="398322" cy="641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3" idx="2"/>
            <a:endCxn id="52" idx="0"/>
          </p:cNvCxnSpPr>
          <p:nvPr/>
        </p:nvCxnSpPr>
        <p:spPr>
          <a:xfrm rot="5400000">
            <a:off x="3472253" y="4221222"/>
            <a:ext cx="203287" cy="2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5" idx="2"/>
            <a:endCxn id="48" idx="0"/>
          </p:cNvCxnSpPr>
          <p:nvPr/>
        </p:nvCxnSpPr>
        <p:spPr>
          <a:xfrm rot="5400000">
            <a:off x="2973201" y="2062613"/>
            <a:ext cx="743464" cy="8224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5" idx="3"/>
            <a:endCxn id="5" idx="0"/>
          </p:cNvCxnSpPr>
          <p:nvPr/>
        </p:nvCxnSpPr>
        <p:spPr>
          <a:xfrm>
            <a:off x="4190999" y="1917448"/>
            <a:ext cx="360021" cy="4512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" idx="2"/>
            <a:endCxn id="49" idx="0"/>
          </p:cNvCxnSpPr>
          <p:nvPr/>
        </p:nvCxnSpPr>
        <p:spPr>
          <a:xfrm rot="5400000">
            <a:off x="4358413" y="3064943"/>
            <a:ext cx="381000" cy="42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1"/>
            <a:endCxn id="54" idx="0"/>
          </p:cNvCxnSpPr>
          <p:nvPr/>
        </p:nvCxnSpPr>
        <p:spPr>
          <a:xfrm rot="10800000" flipV="1">
            <a:off x="5966412" y="984706"/>
            <a:ext cx="672553" cy="150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5" idx="2"/>
            <a:endCxn id="40" idx="0"/>
          </p:cNvCxnSpPr>
          <p:nvPr/>
        </p:nvCxnSpPr>
        <p:spPr>
          <a:xfrm rot="5400000">
            <a:off x="6599782" y="1158295"/>
            <a:ext cx="532632" cy="6163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40" idx="3"/>
            <a:endCxn id="56" idx="1"/>
          </p:cNvCxnSpPr>
          <p:nvPr/>
        </p:nvCxnSpPr>
        <p:spPr>
          <a:xfrm>
            <a:off x="7013737" y="1917448"/>
            <a:ext cx="149063" cy="317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0" idx="1"/>
            <a:endCxn id="55" idx="0"/>
          </p:cNvCxnSpPr>
          <p:nvPr/>
        </p:nvCxnSpPr>
        <p:spPr>
          <a:xfrm rot="10800000" flipV="1">
            <a:off x="5614973" y="1917448"/>
            <a:ext cx="487145" cy="3611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6" idx="3"/>
            <a:endCxn id="41" idx="1"/>
          </p:cNvCxnSpPr>
          <p:nvPr/>
        </p:nvCxnSpPr>
        <p:spPr>
          <a:xfrm flipV="1">
            <a:off x="7970422" y="1917448"/>
            <a:ext cx="134622" cy="317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6" idx="2"/>
            <a:endCxn id="61" idx="0"/>
          </p:cNvCxnSpPr>
          <p:nvPr/>
        </p:nvCxnSpPr>
        <p:spPr>
          <a:xfrm rot="16200000" flipH="1">
            <a:off x="7459941" y="2526019"/>
            <a:ext cx="262070" cy="487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41" idx="2"/>
            <a:endCxn id="42" idx="0"/>
          </p:cNvCxnSpPr>
          <p:nvPr/>
        </p:nvCxnSpPr>
        <p:spPr>
          <a:xfrm rot="16200000" flipH="1">
            <a:off x="8293232" y="2369735"/>
            <a:ext cx="604965" cy="697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58" idx="3"/>
            <a:endCxn id="57" idx="0"/>
          </p:cNvCxnSpPr>
          <p:nvPr/>
        </p:nvCxnSpPr>
        <p:spPr>
          <a:xfrm>
            <a:off x="7014323" y="3301484"/>
            <a:ext cx="598927" cy="2608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40" idx="2"/>
            <a:endCxn id="58" idx="0"/>
          </p:cNvCxnSpPr>
          <p:nvPr/>
        </p:nvCxnSpPr>
        <p:spPr>
          <a:xfrm rot="16200000" flipH="1">
            <a:off x="6050868" y="2609173"/>
            <a:ext cx="1014704" cy="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58" idx="1"/>
            <a:endCxn id="63" idx="0"/>
          </p:cNvCxnSpPr>
          <p:nvPr/>
        </p:nvCxnSpPr>
        <p:spPr>
          <a:xfrm rot="10800000" flipV="1">
            <a:off x="5538773" y="3301484"/>
            <a:ext cx="563931" cy="1084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58" idx="2"/>
            <a:endCxn id="59" idx="0"/>
          </p:cNvCxnSpPr>
          <p:nvPr/>
        </p:nvCxnSpPr>
        <p:spPr>
          <a:xfrm rot="5400000">
            <a:off x="6379701" y="3662896"/>
            <a:ext cx="355559" cy="20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59" idx="2"/>
            <a:endCxn id="60" idx="0"/>
          </p:cNvCxnSpPr>
          <p:nvPr/>
        </p:nvCxnSpPr>
        <p:spPr>
          <a:xfrm rot="16200000" flipH="1">
            <a:off x="6410994" y="4356494"/>
            <a:ext cx="291278" cy="3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59" idx="1"/>
            <a:endCxn id="62" idx="0"/>
          </p:cNvCxnSpPr>
          <p:nvPr/>
        </p:nvCxnSpPr>
        <p:spPr>
          <a:xfrm rot="10800000" flipV="1">
            <a:off x="5664417" y="4026375"/>
            <a:ext cx="436220" cy="1027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60" idx="1"/>
            <a:endCxn id="62" idx="2"/>
          </p:cNvCxnSpPr>
          <p:nvPr/>
        </p:nvCxnSpPr>
        <p:spPr>
          <a:xfrm rot="10800000">
            <a:off x="5664417" y="4636983"/>
            <a:ext cx="520966" cy="1192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50562" y="-27596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YourMission</a:t>
            </a:r>
            <a:endParaRPr 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141622" y="-95250"/>
            <a:ext cx="3046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ndalus" panose="02020603050405020304" pitchFamily="18" charset="-78"/>
              </a:rPr>
              <a:t>Step 3 &amp; 5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ndalus" panose="02020603050405020304" pitchFamily="18" charset="-78"/>
            </a:endParaRPr>
          </a:p>
        </p:txBody>
      </p:sp>
      <p:cxnSp>
        <p:nvCxnSpPr>
          <p:cNvPr id="67" name="Elbow Connector 66"/>
          <p:cNvCxnSpPr>
            <a:stCxn id="15" idx="2"/>
            <a:endCxn id="41" idx="0"/>
          </p:cNvCxnSpPr>
          <p:nvPr/>
        </p:nvCxnSpPr>
        <p:spPr>
          <a:xfrm rot="16200000" flipH="1">
            <a:off x="7601245" y="773173"/>
            <a:ext cx="532632" cy="13865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3886" y="3613234"/>
            <a:ext cx="744021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cxnSp>
        <p:nvCxnSpPr>
          <p:cNvPr id="68" name="Elbow Connector 67"/>
          <p:cNvCxnSpPr>
            <a:endCxn id="65" idx="0"/>
          </p:cNvCxnSpPr>
          <p:nvPr/>
        </p:nvCxnSpPr>
        <p:spPr>
          <a:xfrm rot="5400000">
            <a:off x="1102237" y="2848571"/>
            <a:ext cx="398324" cy="11310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53163" y="3864086"/>
            <a:ext cx="744021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Starting deliverable / task </a:t>
            </a:r>
            <a:r>
              <a:rPr lang="en-US" sz="800" b="1" dirty="0" smtClean="0"/>
              <a:t>(leaf)</a:t>
            </a:r>
            <a:endParaRPr lang="en-US" sz="700" b="1" dirty="0" smtClean="0"/>
          </a:p>
        </p:txBody>
      </p:sp>
      <p:cxnSp>
        <p:nvCxnSpPr>
          <p:cNvPr id="71" name="Elbow Connector 70"/>
          <p:cNvCxnSpPr>
            <a:endCxn id="70" idx="0"/>
          </p:cNvCxnSpPr>
          <p:nvPr/>
        </p:nvCxnSpPr>
        <p:spPr>
          <a:xfrm rot="5400000">
            <a:off x="1421449" y="3418635"/>
            <a:ext cx="649176" cy="241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9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428</Words>
  <Application>Microsoft Office PowerPoint</Application>
  <PresentationFormat>On-screen Show (16:9)</PresentationFormat>
  <Paragraphs>176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Andalus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R. Schneider</dc:creator>
  <cp:lastModifiedBy>David R. Schneider</cp:lastModifiedBy>
  <cp:revision>16</cp:revision>
  <dcterms:created xsi:type="dcterms:W3CDTF">2016-03-08T21:09:40Z</dcterms:created>
  <dcterms:modified xsi:type="dcterms:W3CDTF">2018-06-16T00:51:53Z</dcterms:modified>
</cp:coreProperties>
</file>