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72D6-64BE-4122-98CE-1D235595DBDF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0293-3DBA-4EC9-B4CC-A82B1FD1D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1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72D6-64BE-4122-98CE-1D235595DBDF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0293-3DBA-4EC9-B4CC-A82B1FD1D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2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72D6-64BE-4122-98CE-1D235595DBDF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0293-3DBA-4EC9-B4CC-A82B1FD1D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8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72D6-64BE-4122-98CE-1D235595DBDF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0293-3DBA-4EC9-B4CC-A82B1FD1D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6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72D6-64BE-4122-98CE-1D235595DBDF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0293-3DBA-4EC9-B4CC-A82B1FD1D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7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72D6-64BE-4122-98CE-1D235595DBDF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0293-3DBA-4EC9-B4CC-A82B1FD1D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7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72D6-64BE-4122-98CE-1D235595DBDF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0293-3DBA-4EC9-B4CC-A82B1FD1D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1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72D6-64BE-4122-98CE-1D235595DBDF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0293-3DBA-4EC9-B4CC-A82B1FD1D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0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72D6-64BE-4122-98CE-1D235595DBDF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0293-3DBA-4EC9-B4CC-A82B1FD1D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7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72D6-64BE-4122-98CE-1D235595DBDF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0293-3DBA-4EC9-B4CC-A82B1FD1D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6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72D6-64BE-4122-98CE-1D235595DBDF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0293-3DBA-4EC9-B4CC-A82B1FD1D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4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572D6-64BE-4122-98CE-1D235595DBDF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E0293-3DBA-4EC9-B4CC-A82B1FD1D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3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11430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Achievements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11668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Challenges &amp; Next Steps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0" y="3440430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Metrics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3440430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Issues &amp; Questions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583430" y="304800"/>
            <a:ext cx="45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 smtClean="0"/>
              <a:t>Challenge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304800"/>
            <a:ext cx="45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 smtClean="0"/>
              <a:t>Achievement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583430" y="3685401"/>
            <a:ext cx="45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 smtClean="0"/>
              <a:t>Metric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3685401"/>
            <a:ext cx="45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 smtClean="0"/>
              <a:t>Issue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76600" y="14645"/>
            <a:ext cx="2613660" cy="150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4QU : Your Name : Date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0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11430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Achievements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11668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Challenges &amp; Next Steps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0" y="3440430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Metrics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3440430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Issues &amp; Questions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583430" y="304800"/>
            <a:ext cx="45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Challenge Ref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304800"/>
            <a:ext cx="45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Achievement Ref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583430" y="3685401"/>
            <a:ext cx="45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Metric Ref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3685401"/>
            <a:ext cx="45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Issue Ref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76600" y="14645"/>
            <a:ext cx="2613660" cy="150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4Ref : Your Name : Date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55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325977"/>
              </p:ext>
            </p:extLst>
          </p:nvPr>
        </p:nvGraphicFramePr>
        <p:xfrm>
          <a:off x="76200" y="228600"/>
          <a:ext cx="4457700" cy="4572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95400"/>
                <a:gridCol w="533400"/>
                <a:gridCol w="2628900"/>
              </a:tblGrid>
              <a:tr h="370840"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My Assessment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Score</a:t>
                      </a:r>
                      <a:endParaRPr lang="en-US" sz="1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Notes</a:t>
                      </a:r>
                      <a:endParaRPr lang="en-US" sz="1200" dirty="0"/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Achievement Completeness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Achievement Quality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Achievement Rigor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Issues Completeness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Issues Appropriateness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Task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Planning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Resource Planning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Metrics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Documentation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314825"/>
              </p:ext>
            </p:extLst>
          </p:nvPr>
        </p:nvGraphicFramePr>
        <p:xfrm>
          <a:off x="4648200" y="228600"/>
          <a:ext cx="4457700" cy="4572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95400"/>
                <a:gridCol w="533400"/>
                <a:gridCol w="2628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Team Lead Assessment</a:t>
                      </a:r>
                      <a:endParaRPr lang="en-US" sz="1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Score</a:t>
                      </a:r>
                      <a:endParaRPr lang="en-US" sz="1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Notes</a:t>
                      </a:r>
                      <a:endParaRPr lang="en-US" sz="1200" dirty="0"/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Achievement Completeness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Achievement Quality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Achievement Rigor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Issues Completeness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Issues Appropriateness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Task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Planning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Resource Planning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Metrics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Documentation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5612249"/>
            <a:ext cx="6477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5     Greatly </a:t>
            </a:r>
            <a:r>
              <a:rPr lang="en-US" sz="1400" dirty="0"/>
              <a:t>exceeds expectations on challenging work</a:t>
            </a:r>
          </a:p>
          <a:p>
            <a:r>
              <a:rPr lang="en-US" sz="1400" dirty="0" smtClean="0"/>
              <a:t>4     Consistently </a:t>
            </a:r>
            <a:r>
              <a:rPr lang="en-US" sz="1400" dirty="0"/>
              <a:t>accomplishes </a:t>
            </a:r>
            <a:r>
              <a:rPr lang="en-US" sz="1400" dirty="0" smtClean="0"/>
              <a:t>far more and/or performs far better than </a:t>
            </a:r>
            <a:r>
              <a:rPr lang="en-US" sz="1400" dirty="0"/>
              <a:t>expected</a:t>
            </a:r>
          </a:p>
          <a:p>
            <a:r>
              <a:rPr lang="en-US" sz="1400" dirty="0" smtClean="0"/>
              <a:t>3     Performs </a:t>
            </a:r>
            <a:r>
              <a:rPr lang="en-US" sz="1400" dirty="0"/>
              <a:t>to expectations, meets minimum requirements</a:t>
            </a:r>
          </a:p>
          <a:p>
            <a:r>
              <a:rPr lang="en-US" sz="1400" dirty="0" smtClean="0"/>
              <a:t>2     Sometimes </a:t>
            </a:r>
            <a:r>
              <a:rPr lang="en-US" sz="1400" dirty="0"/>
              <a:t>meets minimum but requires improvement</a:t>
            </a:r>
          </a:p>
          <a:p>
            <a:r>
              <a:rPr lang="en-US" sz="1400" dirty="0" smtClean="0"/>
              <a:t>1     Unsatisfactory performance and/or </a:t>
            </a:r>
            <a:r>
              <a:rPr lang="en-US" sz="1400" dirty="0"/>
              <a:t>notable deficiencies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276600" y="14645"/>
            <a:ext cx="2613660" cy="150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Feedback : Your Name : Date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82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33473"/>
              </p:ext>
            </p:extLst>
          </p:nvPr>
        </p:nvGraphicFramePr>
        <p:xfrm>
          <a:off x="76200" y="228600"/>
          <a:ext cx="4457700" cy="5486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95400"/>
                <a:gridCol w="533400"/>
                <a:gridCol w="2628900"/>
              </a:tblGrid>
              <a:tr h="370840"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My Assessment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Score</a:t>
                      </a:r>
                      <a:endParaRPr lang="en-US" sz="1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Notes</a:t>
                      </a:r>
                      <a:endParaRPr lang="en-US" sz="1200" dirty="0"/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Decision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Making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Time Management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Problem Solving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Technical Knowledge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Flexibility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Reliability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Teamwork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Written Communication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Oral Communication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Gets Results / Contributes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5715000"/>
            <a:ext cx="6477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5     Greatly </a:t>
            </a:r>
            <a:r>
              <a:rPr lang="en-US" sz="1400" dirty="0"/>
              <a:t>exceeds expectations on challenging work</a:t>
            </a:r>
          </a:p>
          <a:p>
            <a:r>
              <a:rPr lang="en-US" sz="1400" dirty="0" smtClean="0"/>
              <a:t>4     Consistently </a:t>
            </a:r>
            <a:r>
              <a:rPr lang="en-US" sz="1400" dirty="0"/>
              <a:t>accomplishes </a:t>
            </a:r>
            <a:r>
              <a:rPr lang="en-US" sz="1400" dirty="0" smtClean="0"/>
              <a:t>far more and/or performs far better than </a:t>
            </a:r>
            <a:r>
              <a:rPr lang="en-US" sz="1400" dirty="0"/>
              <a:t>expected</a:t>
            </a:r>
          </a:p>
          <a:p>
            <a:r>
              <a:rPr lang="en-US" sz="1400" dirty="0" smtClean="0"/>
              <a:t>3     Performs </a:t>
            </a:r>
            <a:r>
              <a:rPr lang="en-US" sz="1400" dirty="0"/>
              <a:t>to expectations, meets minimum requirements</a:t>
            </a:r>
          </a:p>
          <a:p>
            <a:r>
              <a:rPr lang="en-US" sz="1400" dirty="0" smtClean="0"/>
              <a:t>2     Sometimes </a:t>
            </a:r>
            <a:r>
              <a:rPr lang="en-US" sz="1400" dirty="0"/>
              <a:t>meets minimum but requires improvement</a:t>
            </a:r>
          </a:p>
          <a:p>
            <a:r>
              <a:rPr lang="en-US" sz="1400" dirty="0" smtClean="0"/>
              <a:t>1     Unsatisfactory performance and/or </a:t>
            </a:r>
            <a:r>
              <a:rPr lang="en-US" sz="1400" dirty="0"/>
              <a:t>notable deficiencies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276600" y="14645"/>
            <a:ext cx="2613660" cy="150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Feedback : Your Name : Date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167115"/>
              </p:ext>
            </p:extLst>
          </p:nvPr>
        </p:nvGraphicFramePr>
        <p:xfrm>
          <a:off x="4610100" y="228600"/>
          <a:ext cx="4457700" cy="5486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95400"/>
                <a:gridCol w="533400"/>
                <a:gridCol w="2628900"/>
              </a:tblGrid>
              <a:tr h="370840"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My Assessment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Score</a:t>
                      </a:r>
                      <a:endParaRPr lang="en-US" sz="1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Notes</a:t>
                      </a:r>
                      <a:endParaRPr lang="en-US" sz="1200" dirty="0"/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Decision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Making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Time Management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Problem Solving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Technical Knowledge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Flexibility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Reliability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Teamwork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Written Communication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Oral Communication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Gets Results / Contributes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15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221</Words>
  <Application>Microsoft Office PowerPoint</Application>
  <PresentationFormat>On-screen Show (4:3)</PresentationFormat>
  <Paragraphs>87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R. Schneider</dc:creator>
  <cp:lastModifiedBy>David R. Schneider</cp:lastModifiedBy>
  <cp:revision>12</cp:revision>
  <dcterms:created xsi:type="dcterms:W3CDTF">2014-07-17T17:29:05Z</dcterms:created>
  <dcterms:modified xsi:type="dcterms:W3CDTF">2014-08-09T04:59:36Z</dcterms:modified>
</cp:coreProperties>
</file>