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86" r:id="rId3"/>
    <p:sldId id="265" r:id="rId4"/>
    <p:sldId id="266" r:id="rId5"/>
    <p:sldId id="267" r:id="rId6"/>
    <p:sldId id="268" r:id="rId7"/>
    <p:sldId id="269" r:id="rId8"/>
    <p:sldId id="288" r:id="rId9"/>
    <p:sldId id="289" r:id="rId10"/>
    <p:sldId id="290" r:id="rId11"/>
    <p:sldId id="272" r:id="rId12"/>
    <p:sldId id="287" r:id="rId13"/>
    <p:sldId id="282" r:id="rId14"/>
    <p:sldId id="284" r:id="rId15"/>
    <p:sldId id="283" r:id="rId16"/>
    <p:sldId id="273" r:id="rId17"/>
    <p:sldId id="293" r:id="rId18"/>
    <p:sldId id="294" r:id="rId19"/>
    <p:sldId id="295" r:id="rId20"/>
    <p:sldId id="296" r:id="rId21"/>
    <p:sldId id="299" r:id="rId22"/>
    <p:sldId id="297" r:id="rId23"/>
    <p:sldId id="298" r:id="rId24"/>
    <p:sldId id="291" r:id="rId25"/>
    <p:sldId id="29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A7B8BD-732A-4526-9DD3-9FF743FDC6E6}">
          <p14:sldIdLst>
            <p14:sldId id="300"/>
            <p14:sldId id="286"/>
            <p14:sldId id="265"/>
            <p14:sldId id="266"/>
            <p14:sldId id="267"/>
            <p14:sldId id="268"/>
            <p14:sldId id="269"/>
            <p14:sldId id="288"/>
            <p14:sldId id="289"/>
            <p14:sldId id="290"/>
            <p14:sldId id="272"/>
            <p14:sldId id="287"/>
            <p14:sldId id="282"/>
            <p14:sldId id="284"/>
            <p14:sldId id="283"/>
            <p14:sldId id="273"/>
            <p14:sldId id="293"/>
            <p14:sldId id="294"/>
            <p14:sldId id="295"/>
            <p14:sldId id="296"/>
            <p14:sldId id="299"/>
            <p14:sldId id="297"/>
            <p14:sldId id="298"/>
            <p14:sldId id="291"/>
            <p14:sldId id="292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312E-8B3E-4748-9BAE-A66E5A6CC2C8}" type="datetimeFigureOut">
              <a:rPr lang="en-US" smtClean="0"/>
              <a:pPr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string/string/" TargetMode="Externa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vector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iterator/iterator/" TargetMode="External"/><Relationship Id="rId3" Type="http://schemas.openxmlformats.org/officeDocument/2006/relationships/hyperlink" Target="http://www.cplusplus.com/reference/iterator/iterator_trai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algorithm/" TargetMode="Externa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iostrea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fstrea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enacpp.blogspot.com/2007/04/blog-po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Инструменты процедурного программирования С/С++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57200" y="3352800"/>
            <a:ext cx="45720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4572000" cy="16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762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std</a:t>
            </a:r>
            <a:r>
              <a:rPr lang="en-US" dirty="0" smtClean="0">
                <a:sym typeface="Wingdings" pitchFamily="2" charset="2"/>
              </a:rPr>
              <a:t>::</a:t>
            </a:r>
            <a:r>
              <a:rPr lang="en-US" dirty="0" err="1" smtClean="0">
                <a:sym typeface="Wingdings" pitchFamily="2" charset="2"/>
              </a:rPr>
              <a:t>cout</a:t>
            </a:r>
            <a:r>
              <a:rPr lang="en-US" dirty="0" smtClean="0">
                <a:sym typeface="Wingdings" pitchFamily="2" charset="2"/>
              </a:rPr>
              <a:t> &lt;&lt; 4[“Hello!”] &lt;&lt; </a:t>
            </a:r>
            <a:r>
              <a:rPr lang="en-US" dirty="0" err="1" smtClean="0">
                <a:sym typeface="Wingdings" pitchFamily="2" charset="2"/>
              </a:rPr>
              <a:t>std</a:t>
            </a:r>
            <a:r>
              <a:rPr lang="en-US" dirty="0" smtClean="0">
                <a:sym typeface="Wingdings" pitchFamily="2" charset="2"/>
              </a:rPr>
              <a:t>::</a:t>
            </a:r>
            <a:r>
              <a:rPr lang="en-US" dirty="0" err="1" smtClean="0">
                <a:sym typeface="Wingdings" pitchFamily="2" charset="2"/>
              </a:rPr>
              <a:t>endl</a:t>
            </a:r>
            <a:r>
              <a:rPr lang="en-US" dirty="0" smtClean="0">
                <a:sym typeface="Wingdings" pitchFamily="2" charset="2"/>
              </a:rPr>
              <a:t>;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3505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delete [] d;</a:t>
            </a:r>
          </a:p>
        </p:txBody>
      </p: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4724400"/>
            <a:ext cx="1676400" cy="18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 a = “hello world”;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const 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acr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&amp;a;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#2</a:t>
            </a:r>
            <a:endParaRPr lang="en-US" dirty="0"/>
          </a:p>
        </p:txBody>
      </p:sp>
      <p:sp>
        <p:nvSpPr>
          <p:cNvPr id="6" name="AutoShape 4" descr="data:image/jpeg;base64,/9j/4AAQSkZJRgABAQAAAQABAAD/2wCEAAkGBxQSEhQUEBQVFRQUGBYaFxgYFhgWGBgWFxoYFxcXFRYYHCggGRomHBcYIT0jJSkrLy4uGB8zODMsOCgtLisBCgoKDg0OGxAQGiskICYvLSwsLCw0Ny8sLCwsLCwsLCwsNCwxLCwsLCwsLCwsLCwvLSwsLCwsLCwsLCwsLCwsLP/AABEIAMIBAwMBEQACEQEDEQH/xAAcAAACAgMBAQAAAAAAAAAAAAAABgUHAgMECAH/xABMEAABAwICBAcJDQgCAQUAAAABAAIDBBEFMQYSIVEHE0FUYXGBFRciNXOTotHSFDI0UnSRkqGxsrPB4QgjJDNCcoLCU2LTJUNEY/D/xAAbAQEAAgMBAQAAAAAAAAAAAAAAAwQBAgUHBv/EADoRAQABAwEEBgcHBAIDAAAAAAABAgMRBAUUIVESFjFSkaEVMzRBccHRBhMiMmFygbHC4fBTsiNi8f/aAAwDAQACEQMRAD8Ao9oQdMUV0HfDQ3QdbMLO5Bn3JO5AdyTuQHck7kB3JO5AdyTuQHck7kB3JO5AdyTuQHck7kB3JO5AdyTuQHck7kB3JO5AdyTuQHck7kB3JO5AdyTuQHck7kB3JO5AdyTuQHck7kB3JO5AdyTuQHck7kB3JO5Bg/CyORBxz0VkHBLFZBzlqDZE1BM4dTXQNVFQNa0ueQ1oFyTsAHSUEhBPR8tTB9NqDeJ6LnMHnGoPvH0XOYPON9aA4+i5zB5xvrQHH0XOYPON9aA4+i5zB5xvrQHH0XOYPON9aA4+i5zB5xvrQHH0XOYPON9aA4+i5zB5xvrQHH0XOYPON9aA4+i5zB5xvrQHH0XOYPON9aA4+i5zB5xvrQHH0XOYPON9aA4+i5zB5xvrQHH0XOYPON9aA4+i5zB5xvrQHH0XOYPON9aA4+i5zB5xvrQHH0XOYPON9aA4+i5zB5xvrQHH0XOYPON9aA4+i5zB5xvrQHH0XOYPON9aD4Z6LnMHnGoOeono+Soh+m1BHV+Hgt1m2IIuCNoIORCBUxCnsgiyEH2nG1A1YJFchA2Y1TWw+oO6P8wgRaDConRsc5tyRt2n1rmXdRcprmIl9voNj6O7pqK66MzMceM/Vv7jQ/E9J3rWm9Xea36C0Pc85+o7jQ/E9J3rTervM9BaHuec/Udxofiek71pvV3megtD3POfqO40PxPSd603q7zPQWh7nnP1HcaH4npO9ab1d5noLQ9zzn6juND8T0netN6u8z0Foe55z9U7h/BrPOwPipHlpyJdqXG8a7hcdKlpr1NUZj5KF7TbFtVdGvGfjVP9Jl1d6aq5m7zrf/Its6r/AHCLobD5/wDZ8dwT1Q/+G7zrT9QesZ1X+4Io2Hz86i/VaOsicWSxOY9ubXa7SOsEqKdTeicTPk6NvY2zrlPSopzHOKp+qarODGoijdJJSlrGDWceMabActg+6kmrUxGZ+SjbsbFuVxRRxmeEcai/3Gh+J6TvWot6u83R9BaHuec/Udxofiek71pvV3megtD3POfqYKvgynijdLJSlrGDWceMabNHLYPupZq1MRmfk51uxsW5XFFPGZ4dtQbwY1Bj40Up4ss19bjG+8trXtr3yTpanGfoTY2LFf3fvzjGau3sFDwZTzRtkipS5jxdp4xouN9i+6U1amqMx8i7Y2LarmivhMdvGpv701VzN3nW/wDkW2dV/uGnQ2Hz/wCw701VzN3nW/8AkTOq/wBwdDYfP/swm4KqpoLjRvsN0gcewNeSexYmdTH+wzTb2HVOImPGouOwSIEgsIIzBLth+dQ71d5ulGw9BMZijzn6vncaH4npO9ab1d5s+gtD3POfqO40PxPSd603q7zPQWh7nnP1HcaH4npO9ab1d5noLQ9zzn6juND8T0netN6u8z0Foe55z9R3Gh+J6TvWm9XeZ6C0Pc85+rnxDC4mxvc1tiBs2n1qSzqLlVcRMqe0Nj6O1pa7lFGJiOHGfqsCCm/g6c74mfdC6T4kk41HtKBdeNqD5TIG/ABtCByx5v8A6bU+T/NqBEwr+TH/AGhca/6yp6Vsv2O18IdaiXwgEAgEDbwYYQyprmiUazY2mTVORIIDQRyi5v2KxpaIqr4uPtzU12NLM0dszha+lml8OH8WJWvc6S9msA2AZkkkbwuhdv028ZfIbP2Zd1vSmiYiI5l3vuU3/BN6HtKHfaOUul1Zv9+nz+jqwzhRpppWRcVM3jHBocQ0gFxsL2de11mnV0VTjCK/9ntRatzX0qZxGfe18MGDsfS+6LASQuaL8pY8huqd+0g/OmroiaOlybfZ3VV0aj7n3VZ8Y4mHTbxdU+Rd9imvern4Odsz2y3+6HnZcZ6SEHojTLxdU+Rd9i7N71c/B5ts7223+6H2m8WN+SD8FI9V/HyK/b5/f/cRtHOEyCnpYYXwyl0bA0kaliRuuVUt6ummmKcO9rNgXr9+u7FUYmc+9Jd9ym/4JvQ9pSb7RylV6s3+/T5/RL4Bpx7sdq09LORyvOqGN63X+oXKkt6jpz+GmVPV7I3WnN27T8OOZ/g3Kw47zzwgTRPr6h0BBYXDaMi4AB5Fv+11x9RMTcnD0fZFNynR0Rc7fl7vIvKF0ggEAgEHJi38mTq/MKWx6ylztrexXfh81gwN/gabyMf3Quy83IWPDaUCu/MoMaZA4YBmEDnj/iyp8n+bUCFhX8mP+0LjX/WVPStl+x2vhDrUS+EAgEAgfuBj4bJ5F33mK3o/zz8Hz32k9lp/dH9JdvDd/Npv7H/aFtre2EH2Y9Xc+MK0VJ9Q79HvhVP5aL77Vtb/ADx8VbV+z3P2z/RdnCn4sn64vxGLqar1Uvhthe3Ufz/SXdpt4uqfIu+xb3vVz8EGzPbLf7oedlxnpIQeiNMvF1T5F32Ls3vVz8Hm2zvbbf7ofabxY35IPwUj1X8fIr9vn9/9zz9QUMk7wyFjpHnINBJ6zuHSVx6aZqnEPRLt63ap6dyYiP1WhotwWNbaSvdrHPimnwf83cvUPnKv2tHjjX4Pldd9opnNGmjH/tPb/BuxnSKkw6MNcWtsPBhjA1uxosAOk2Viu7RajHk42m0Oq11fSjM86p7PFVGlPCDU1d2MPEwn+lpOs4f938vULDrXPu6mqvhHCH1+h2JY02KqvxVc57P4goKu7IQCAQCAQcmLfyZOr8wpbHrKXO2t7Fd+HzWFB8BpvIx/dC7LzchY9mUCs/MoMaZA4YBmEDnj/iyp8n+bUCFhX8mP+0LjX/WVPStl+x2vhDrUS+EAgEAgceCnEWQ1wEhDRKxzATlrEtLRfptbtCs6WqKbnFxNv2Kruk/DGcTn+Fmaa6GNxAxuMpjdGHDY0OBBscrjbsV29Yi7ji+X2ZtWrRRVEU5iS9ScErGPa50+uGkEtdHscOUGzr7VFGiiJzl0rn2lrqpmmKMfrns8jQ3QehBa5kDWua5rg5pdcFpDhmehT7vb5OTO19ZMTFVeYmJjx4InhexJjKIwkjXmc3VHLZjg4u6tgHao9XVEUY5rn2esVV6r7yOymJ84wYGOjxCis13gTx2Jbm0kWI6weToU3C5R8XOmLmi1XGONM+/3/wD0j96BvOj5se0qu5Rzd7rPV/x+f+GUfBCy41qlxFxcCMC45RfW2JuUc2J+09WOFuPEzcI+IMgw+YOO2RvFsHKSfULlT6iqKbcuXsazXe1lMx7pzLrpvFjfkg/BW0eq/j5Ia/b5/f8A3OTg2oIo6CF0QGtI3We7lLidoJ6MrdC101MRbjCbbV65c1dcVzwicRH6JfG6OeVmrBOIL5uDNZ/+JJsPmupK6apjEThT012zbq6VyjpfpnEEObgl13Fz6t7nHMllyesl21VJ0We2p36ftL0YxTaiI+P+GHegbzo+bHtJuUc23Wer/j8/8EPS/AhRVJgD9ezWnWtq++F8rlVL1v7urovoNnaydXYi7MY4yhVEvBAIBAIOTFv5MnV+YUtj1lLnbW9iu/D5rCg+A03kY/uhdl5uQsezKBWfmUGNMgcMAzCBzx/xZU+T/NqBCwr+TH/aFxr/AKyp6Vsv2O18IdaiXwgEAgEACga8O4RK6FgYJA8DYNdocQBya2Z7bqxTqrlMYy5F7Yeju1dLo4+E4dffRrt8Xm/1Wd7uIer2j/XxMug3CM6aV0de6Nlxdj7BjbjNrrnlG3sU9jVdKcVuXtTYUWqIr00TPOO2fiieFmKCVzKmnnje6wY9rXhxsNrXAXyzB7FHq4pn8USufZ+q9bpmxcomI7YnHjBSwDSapoyfc8ha05tIDmnp1TkekWVe3dro/LLsavZ+n1Uf+WnM8/enu+jXb4vN/qpd7uOf1e0f6+L4eFCu3xeb/VN7uHV7R8p8SzjOMz1b9eokL3DYL2AA3NaNgUFdyquc1S6um0tnTU9G1TiE6zhDrBCIAY9QR8X7zbq6urnfOym3mvo9Fz52JpZu/e8c5z2+/OXDo/phVUbSyB41Cb6jgHNBOZHKOxaW79dEYhPq9l6bVVdK5Tx5xwTHfRrt8Xm/1Um93FPq9o/18R30a7fF5v8AVN7uHV7R/r4jvo12+Lzf6pvdw6vaP9fEs47jMlXKZp9XXIA8EWFhsGxQ3Lk1zmXU0ult6a393b7EetFkIBAIBByYt/Jk6vzClsespc7a3sV34fNYUHwGm8jH90LsvNyFj2ZQKz8ygxpkDhgGYQOeP+LKnyf5tQRuB8FeIy00EsU9OGSxse0HWuGvaHAHwc7FQVaa3VOZdaztrV2bcW6JjEcI4Q7e9DinOKb0vZWu6W+ST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CL0o4NMQpqSaeaandHG27g3W1iLgbLt6VtTprdM5hFe21q71ubdcxie3gn4R/A03kY/uhTuUQcezKBWfmUGNMgcMAzCBzx/xZU+T/NqC2dBfFtD8lp/wmIJmaUMa5ziA1oJJOQAFyT2IKfwfTSpxuvkp6Sq9xU0bS5uqxrp5gDa4Lx4Od9mQ38gRXCOcWwYxyxYjNNDIS272sJY4C4a5rgQ64ub25D2g28E3CZ3S1qeqa1lSxusC3Y2VozIH9Lhs2ct7jcgstAIBAIIzHq6WJsfERGR0kscZIFxG1xs6Vzbi7W7gRmgj9CdIn1rJ+MYGup55IS5t9STUt4bL7Rna1zYjNBNYhXxwRulne2ONgu5zjYDtQVXj3DxSxnVo4JKj/s48S3su0uPaAgX5uH2pB+BxN6C99/sCDqoP2gTccfRC3KY5do6mubt+cILJ0R4QaLEfBp5bS2uYnjVf02GTuwlA1IBAIBAIBBH43iYp49ci5Js0bz09GxBF1tZUNgFQySNzSAS0MsADuN7mxQd+j+MCpabjVe22sOTbkR8yCVQKXCx4orfJ/wCzUFexfAqfyMf3QgQcezKBWfmUGNMgcMAzCBzx/wAWVPk/zagtnQXxbQ/Jaf8ACYg7ceoDUU08IOqZYpGA7i9paD9aCheDzg0xKnxOGSaLio4HlzpNZpa4AEWZY3drXtlkdtkDz+0PK0YY1p986dmr2BxP1IKo4EIHuximLL2YJXP6GcW9u3tc0doQep0GL3AAk5AXPYgX8OxKSrMnFSCIN96NQOcRyOdf7Ag5MP0jkZMYqmzvC1dYC1je19mwhAxYvM9kEroozK9rHFsbSGueQNjQ45EoNGj9m0sOtD7ntG0uiuDxZtctJFgSN6DzHwoadSYnUnVcRSxEiFmV+QyOHK49OQ2b7hbH7P2F0ooOPY1jqlz3iV2wuZY+A0fFGrY9N0Fk4thMNTGY6mJkjHCxDgD8xzB6Qg8pcJOi3c2ukgabxkCSInPi3E2B6QQ5vYgWYZXMcHMcWuaQQ4EggjaCCNoKD01wN6eHEYHRVBBqoANY/wDJHkJLfGvsPYeVBYyAQaK6Ysje9rdYtaSBvIQLlbi80UUM2sTrnwo3NaPokC4Gz7EDRE/WAO8A/Og5MWwxlQwNfcWNwRmDl+aCKx9rKej4pt/Cs1t9pO25P2oPmh2GPia58g1S+1gcwBfad17oGNApcLHiit8n/s1BXsXwKn8jH90IEHHsygVn5lBjTIHDAMwgc8f8WVPk/wA2oLZ0F8W0PyWn/CYgnEAgo3hMpKrG8S9xUTf3VFskkcbRiSQAuLiMyAA0C17hyCxeD3QODCoiIzxkzwONlIsXWya0f0tF8vnQNqDF7QQQciLHqKCLwrA46ZzntLjcW8IjY3O31fUgVaekdVVTnMB1DISXcgaDv3kILAQLnCPO5mF1rmXDhA+xHJcWJ+YlB4/QPvApjklNikLGn93Uni5G8huCWHrDrbdxO9B6mQUT+0tTDXo5OUtlaeoFpH2n50FJIHngWrnRYvTauUuvG7pa5pP2tB7EHqStc8McYgC+3gg7BfpQcWHVUjppmO2sZq2da20i7mkjYbdCCTQR1Xh7ZpQZdrYwC1t9msb3Lh2BBIoBBxS0etO2R1iGMIaDmHEi7vmFkHagEClwseKK3yf+zUFexfAqfyMf3QgQcezKBWfmUGNMgcMAzCBzx/xZU+T/ADagtnQXxbQ/Jaf8JiCcQCBe0N0edRip13Ne6oqZZri/vXnwWm/KALIGFAIBBy4pC58T2M2Fwtu2HPb1XQbqeBrGhrAGtGQCDYg0VtK2aN8cg1mSNLXDe1wsQg8z6UcD9fTSuFPGamEk6j2Ea1uQPYbEHq2bEDfwR8FlRBUsrK9oj4q5jiuHPLyC3WfbYAAb2ve9srbQvBBQ37StWDLRxDMMkeepxa1v3XIKVQPnAlh7psXgLcoQ+R3QA0tHpOaO1B6nQcuGh+p+9a1rru2NNxYkm+3lQdSCKo8H1Kh82uTr38Hde2Z5ckEqgECUcPqvdmtZ/v769zq6l8r7rbLIHVAIFLhY8UVvk/8AZqCvYvgVP5GP7oQIOPZlArPzKDGmQOGAZhA54/4sqfJ/m1BbOgvi2h+S0/4TEE4gR+F/SqXDqHjKewlkeI2uIuGXBJdbK9hsvvQVPwZcJNd7vhhqJnzxTvDHB/hFpdsDmH+mxtsytfYg9IIBAIFjTSWYCPiy8M23LbjwuQEjkQSmjbpDAwzX1tttbMt5Cb8qCTQCAQCAQeTuFvHxW4nM9hvHFaJh3tjvcjoLi49qBTpKZ8r2xxNc97yA1rQSSTkABmg9QcEmgvcymLprGpmsZDnqNHvYwejM9PUEDtDVscdVrgTa9r7bbxvHSg3oBBW+kPCj/Fe4cKg911N9Um9omuHvto2u1bbTsA3oIbSPSTSOjidPLT0hibtdxbXSag5S4cZew5TyII3Rrh6JcG4hTtDTYGSG+zpMbibjqPYgurDq+OoiZLA8PjeAWuabgg//ALJBnVVLY26zzYXA7SbAfOUGFHWtkLg2+sw2cCLEHpQLfCx4orfJ/wCzUFexfAqfyMf3QgQcezKBWfmUGNMgcMAzCBzx/wAWVPk/zagtnQXxbQ/Jaf8ACYgnEEVpNo/BX07qepbrMdY7DZzXDJzTyEIEbR/g6w/Cahs2tLPP/wC012qS0nZcNaBt25nsQN9VpIYrcbTytByJsgkcMxWOcExnaM2nY4diDuQctViEcdw85AE7CbAmwJtkLoOlrgQCNoO0HoQfUCw6omfFUPeZInRk6n9LbDktbbln0oJHRqvdNCHSe+BIvle3KglkCRwwaTmgw95jNpp/3UZGYLgdZw6mg9pCDz7oVoDV4m79w3ViBs+Z9wwZXA5Xu6B22Qei9BuD2kwxoMbeMnIs6Z4GttzDPiN6B2koGx7QQQcjsPUUEZSYc0TB7SLRN4tjQb2GZ1jnfbayCVQK3Cdib6bC6qWIkPDNVpGbddwZrDpAddB5i0L0kfh1XHUxi+qbPb8aN3v29Bty7wEHsBpbLGDa7JG5Hla4ZEdRQeNNJaMQVlTC33sU8zB1Me5o+xBb/wCzfjTyamkcSWACVg+Kb6r7bgbtKC7qgN1TrgFo2m4uNm2/1IOPBomapkjOsZTrOdvO0WG4DaEEFwseKK3yf+zUFexfAqfyMf3QgQcezKBWfmUGNMgcMAzCBzx/xZU+T/NqC2dBfFtD8lp/wmIJxAIK5xOreyre/wDra/ZfcNgHVb7UDjpEwPpZNYWs0O6iLFAkYJOWTxlvxgD0hxsQgsxBGYtTxus15ax01mE7A5zRt1Qev7UEhFGGtDW7A0ADqGwIM0HFitIZmtj2hjj4ZBsdUAmw6yAg6KanbG0NYA1oyAQbUFC8PT3VGJ0NHchpay3908pYTboDAgvDC8Pjp4Y4YWhscbQ1oG4fn0oOpAINFPSMjLixoBebu6TvQb0HJi+Gx1MMkE7daOVpa4ZbDuPIeW/Qgqag4BIWTh8lU+SBrgeL1A1zgDfVc+9rclwB2ILhcQxt9ga0dgAHqQeMNIq0T1dTMMpZpXjqe9zvzQXJ+zhgL2iorHizXgRR/wDax1nkdFw0dYKC7SEHxjABZoAAyA2BAqcLHiit8n/s1BXsXwKn8jH90IEHHsygVn5lBjTIHDAMwgc8f8WVPk/zagtnQXxbQ/Jaf8JiDvrcRbGdWxc7Uc+wt71uZ29eSDfSVLZGNeza1wuEA+lYXBxY0uGRIFx2oIXTOtDIdT+qQ2/xBBP5DtQQWH0Ypo31tX4EUDS+xzNhsNvsHKbIK9kxPEMXJnkqZKSmcTxUURIOqDsLiCCes58lgpaLeYzKKu5jhD7DjNfhTmSySmupGEa7JBeSMZazHG5B6b23jlWK7c08WabkTwXjg+KR1UEc8DtaOVoc09B5COQjK3Qo0jtQQ2LYQ+WaORsmqGWuNvIb3b15IJGvrY4I3yzODI4wXOccgBmUFMYlp5iGJucMNPuSkBIEpAMklt18uofPyLem3NTSquKUHVaHzySNnfXyvqGWLZHNuWlpuLEuuLG5Un3P6o/vv0MuA8I1XQSshxm0sDzqtqmgAtPJxgaNot0X61HVRNKWmuKlyRSBwDmkEOAIIyIO0ELRsyQLb8ckdFLNHqgRPsWOadouBfWvntysg2YnpZDT0JrZ7tY0e9G0l99UMbvJd6ygqGavxLFf309S+kgdtjhhJB1eQlwIJ6z8wUtNrPGUVV3HCH2kx2uwaRkjqiSroi4NlZIbvYCffNcSTfttyEcqxXb6PFmi50uBz4YtLhDhrW0ztZ9eAyMjPintu9wGe1pDf8+hRpCRoBwKyTas2J3ijzEIP7x4zGu4HwB0e+6kF90dIyGNscTQyNgDWtaLANGQAQbkAgUuFjxRW+T/ANmoK9i+BU/kY/uhAg49mUCs/MoMaZA4YBmEDnj/AIsqfJ/m1BbOgvi2h+S0/wCExB24xMxrLSEgPIZsBJ8LMbMrjlQdkMQY0NaLNaLADkCDNBENoy6rfJI27WMYIycrm5cR0+tAocPk5bhLwP65YmnqvrfaAghKOIMjY1uTWtA6gAFdhTlnJGHAtcLhwII3g7CEYbOAyrdFJXUDjdsEnGR7cmP2ED5mnrcVUqjE4XKZzGVtLVkIKn4dK18hosPYbNqXl0pHxIy3VHzknrYFmmMzhiqcRlop4Wsa1jAGtaAGgZADIK4qM1lhzYnQtnifFILteCOo8hHSDtWJjMYZicTlPcBeKvloHwSm7qOV0QP/AEABb8x1h1AKlK5Cx0Efi1EZmiL3rHG7yM7Cxt1k229CCpuFgCavoMOaP3ETXTSN5Dnq62/3pH+ZW9EZqa1ziHaraoj9IYQ+lna7IxP+ppIPzha1dktqe2HLwfUEtXPgsskbnQ09PNZ2qSxr2SyNZd2QOxh7Aqa2vZB8KBVqqicUz5nl8UrX7BfwS0kCwblbb9SCfwepdLDG94s5w2/Zftz7UC9wseKK3yf+zUFexfAqfyMf3QgQcezKBWfmUGNMgcMAzCBzx/xZU+T/ADagtnQXxbQ/Jaf8JiCcQCDVV1AjY57smgk9iBUg0xdr+HGBGTyE6wG/cUGXCpgrqzC6iOMXeGiRgHKYzrWHWAR2oK70VxMVFLG8HaGhrxuc0WN/t7VbonMKlcYlLLdq0cEI4zFsSlb7xrGR35C64v8AcKqXJ/FK1RH4YWo3F4y5rdvhOc1rrbC5ubejtWjd3oKg4bWGGsw2rd/Ka6SN55Gl1iL9hd9FbUTirLWuMxhmrioEGM0oY0ucbNaCSdwG0lYHbwBU7jS1VQRZtRUvLOlrRn9Jzh/iqczmVyOELRWGUTW4bI+ojlbLqsba7dvTewyN+lBVfCAzitIIXu97PTarT/2brXH1D51Jan8SO7H4XcrSsXdPMSENI9t/DmHFtH93vj2C6juTilvbjNSe0Q4T8MoaWmpDJI4xsaHyNjJZrna+3KRrE7QFVWls0NZHNGyWF4fG8BzXNNwQciEG9BH4hAyV7GSFpAu7UJ2uItqm3KB4SDvAtkgU+FjxRW+T/wBmoK9i+BU/kY/uhAg49mUCs/MoMabNA34AdoQOePH/ANNqfJ/m1BbWgvi2h+S0/wCExBOIBBqq6cSMcx2TgQe1AqQaGu1/DkaYweQHWI3bgghuFfTGWAxUFAf4qoG13/FFlrdBNjt5AD0LMRmcMTOIyVNG9HmUbSGuc977F7iT4R6G5DPrVqmiKVaqqakpVRlzHNa4scQQHAAlpIzAO5bS1R/BVjwwud1BWta0VEmvFUC9nvNmhshPV2E7c7qpVTNM8VqmqJjgt0xxPnDbjWiGuGAWs52bzyE5LVsk0FQcLWmMNUyTDKSL3VM4jWcDZkLmm9w4ZuBHVmDfJZiJnsYmYjtRmjFHPDA1lS9r3N2Ai9w3kDnH31t6t0xMRxVapiZ4JZbNS1pzQVU8OpTFup/7jb2e+3IDlbo5VHciqY4JLcxE8VicFel1JUQMpIWGnmp2BroHnwrNsC5pO14udpO252qqsn1B8JtmgoTT7Gu7VZHHQgNho3H+K5S42uI97fBFt9r7BnvRTMzwaV1REcU+wWAubnfv6VbVUDpTowysbe5bK0WY651d9nNyt0jatK6Iqb0VzSp+tpXRvcx41XMJa4dI/JVZjHBZicvRn7PLZRhjuMvqGeTir/E1Wa2r0a+t23WGVnoI2fBmOnbOS7WbbZfYbZIJJApcLHiit8n/ALNQV5Ef4Kn8jH90IEHHjtKBXfmUGumO1A1YJLYhA2Y1U3w+oG+P8wgsfQ/TjDo6CjjkrIGvZTwNc0vALXNjaCCN4Isgl++BhnPqfzgQHfAwzn1P5wIDvgYZz6n84EB3wMM59T+cCCpcKqxWYniFYDrN1xHE7MajfBBb0FrGntU9mO2UN6fcZFOgCCL0lwdtVA6M7Hjwo3crXjLbu5FrVT0ow2pq6M5MfB1wj0zqNjcQnihqobxScY4Nc/U2Ndtz2Z9IKprbRwkcI0boG02EzslqKl2prRuvxbNmsbjIm9uq55FmIzOGJnEZQmj2CR0kQYwXcffv5XO6Tu3BW6aYphVqqmqcpNbNQgEC7pRhLrtq6QllVAQ9rm7C8N2lptmbfPlyqK5RmMpLdeJwsXRnhQoZ6aKSoqYYZXN/eRueAWvGx1geQkXHQQqyygOFHT6GWlFLhk7JZ6pwjJjdfUZ/VcjK+XVdZiM8GJnEZR2C4YymhZFHk0bTyudyuPardNOIwqTOZy7VswECZjNDSjFqR9cG+55gRLrOLGgsvZziOS+qq16OOVi1PDC5KPTfCYmNjiq6VjGANa1r2gNAyAAUSVt74GGc+p/OBAd8DDOfU/nAgO+BhnPqfzgQLXCTppQT4ZVxQ1cD5Hx2a1rwSTrN2AIEyOp/g4BuiZ90IEjGpLkoF152oNMTkE1h1TZA1Udc1zSx4DmnYQciOlB3QUlFy08P0UG8UdDzaH6P6oPvuOh5tD9H9UB7joebQ/R/VAe46Hm0P0f1QcnB2QDWMaLas1wNzTcN7NisWeyUF7tg5KZCEAgQH0kLMUnZNEyRkrBI0OF9Vxte3WbqrcjFS1bnNLborSRvxGokjY1jIGhrGtFgC4WJ69jvnW1mOOWt2eGD0rCuEAgEAgr3D6KnjrquGaFj23D2awvYO2kDo8IfMqdcYqlbonNLdg9LE/FSYY2sZBHcBosNdwAv8zvqC3tR+JrdngfFZVggECVpuGurKFjwHNu4uByLbi4PQbFQXvcns+93e46Hm0P0f1UCYe46Hm0P0f1QHuOh5tD9H9UHw0dDzaH6P6oOaopKLkp4h/j+qDhr8QAaGtsGgWAGQA5AgVMQqLoIolBpaUHTDNZBIQVxHKg62Yod6DZ3XO9Ad1zvQHdc70B3XO9B06LY22CrLnm0c4DXn4rh70no9ZUlurEo7lOYWoFaVggEFaaa1OriFx/TC0HrN/Wq138yza/K7uDSe8tWOV2o7s8L1hbWfe1ve4+qdAEAgEAgq3SistiMzmn3rWsPXZpKq3fzLVv8rv4PajWrJ75vjaR1AgFbWe2Wt7sWGrCuEHx7w0EuIAAuScgBylBU2MY0J6t8zfeNGpH0gf1dtye1VK6ulK1RTiGHdc71o3Hdc70B3XO9AHFjvQa34od6DjnrieVBHzS3QaC5Bgg+hyDMSIMuNQfeNQHGoYHGoDjUMPhl37UDRo7ptLTgMeOOjGQJs9o3NdyjoP1KWm5McEdVuJONLp9RuHhufGdzmE/W26li7Sim3UxxDT6lY08UXSv5AGlov0ucMlibtMEWqpVhX4g6WR8khu+Q3PRuA6ANnYq8zmcrERiMOvR3GjSztlFyBse34zDn2jPsWaaujOWK6elGFy4diEc7BJC4OafnHQ4chVuJieMKsxMdrpWWAgEENpLpDHRxkuIMhHgM5SeQnc3pWlVcUtqaZqU5UVTnuc9xu57i5x6TtVWZzxW4h0YPir6eZksfvm8hyc05tKzTM0zliqnMYWZSae0jgNdzo3crXMcbdrQbqxF2lXm3Uwq+ECkaP3fGSHcGEfW6yxN2ki1UStI9L5qrwDaOL4jTcu/vdy9SiquTUmptxBf41RtxxqA41DA41B841AGVBiXoMCUHxAIBAIBAIBAIBAIBBkHnegC870GKD6Cg6qLEJIna0T3MdvabX6xkVmJmOxiYie0w02n1W0Wc9j/7mWPztst4u1NPuqXUeEWpt72H5nfZdZ++lj7qEfWab1cgtxoYP/rYB9Z2/WsTdqlmLdMF6WcuJc4kuObibk9ZKjSNSAQZB53oAuO9BigEAgEAgEAgEAgEAgEAgEAgEAgEAgEAgEAgEAgEAgEAgEAgEAgEAgEAgEAgEAgE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37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color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smtClean="0">
                <a:solidFill>
                  <a:prstClr val="black"/>
                </a:solidFill>
                <a:latin typeface="Consolas"/>
              </a:rPr>
              <a:t>COLOR_WHITE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COLOR_RED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f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700" dirty="0" err="1" smtClean="0">
                <a:solidFill>
                  <a:prstClr val="black"/>
                </a:solidFill>
                <a:latin typeface="Consolas"/>
              </a:rPr>
              <a:t>constcolor</a:t>
            </a:r>
            <a:r>
              <a:rPr lang="en-US" sz="3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c)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"Color!"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f(</a:t>
            </a: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v)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3700" dirty="0" err="1">
                <a:solidFill>
                  <a:srgbClr val="A31515"/>
                </a:solidFill>
                <a:latin typeface="Consolas"/>
              </a:rPr>
              <a:t>Int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color c = COLOR_RED;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v = 1;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f(c);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f(v);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413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5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Читаем объявления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ru-RU" dirty="0" smtClean="0"/>
              <a:t>Основные типы (</a:t>
            </a:r>
            <a:r>
              <a:rPr lang="en-US" dirty="0" err="1" smtClean="0"/>
              <a:t>int</a:t>
            </a:r>
            <a:r>
              <a:rPr lang="en-US" dirty="0" smtClean="0"/>
              <a:t>, void, long, …)</a:t>
            </a:r>
          </a:p>
          <a:p>
            <a:r>
              <a:rPr lang="ru-RU" dirty="0" smtClean="0"/>
              <a:t>Производные типы:</a:t>
            </a:r>
          </a:p>
          <a:p>
            <a:pPr lvl="1"/>
            <a:r>
              <a:rPr lang="ru-RU" dirty="0" smtClean="0"/>
              <a:t>* - указатель на ... (</a:t>
            </a:r>
            <a:r>
              <a:rPr lang="en-US" dirty="0" smtClean="0"/>
              <a:t>pointer to …)</a:t>
            </a:r>
          </a:p>
          <a:p>
            <a:pPr lvl="1"/>
            <a:r>
              <a:rPr lang="en-US" dirty="0" smtClean="0"/>
              <a:t>[] – </a:t>
            </a:r>
            <a:r>
              <a:rPr lang="ru-RU" dirty="0" smtClean="0"/>
              <a:t>массив из ... (</a:t>
            </a:r>
            <a:r>
              <a:rPr lang="en-US" dirty="0" smtClean="0"/>
              <a:t>array of …)</a:t>
            </a:r>
          </a:p>
          <a:p>
            <a:pPr lvl="1"/>
            <a:r>
              <a:rPr lang="en-US" dirty="0" smtClean="0"/>
              <a:t>() – </a:t>
            </a:r>
            <a:r>
              <a:rPr lang="ru-RU" dirty="0" smtClean="0"/>
              <a:t>функция возвращающая ...(</a:t>
            </a:r>
            <a:r>
              <a:rPr lang="en-US" dirty="0"/>
              <a:t>function </a:t>
            </a:r>
            <a:r>
              <a:rPr lang="en-US" dirty="0" smtClean="0"/>
              <a:t>returning</a:t>
            </a:r>
            <a:r>
              <a:rPr lang="ru-RU" dirty="0" smtClean="0"/>
              <a:t>)</a:t>
            </a:r>
          </a:p>
          <a:p>
            <a:pPr lvl="1"/>
            <a:endParaRPr lang="ru-RU" dirty="0" smtClean="0"/>
          </a:p>
          <a:p>
            <a:pPr marL="457200" lvl="1" indent="0">
              <a:buNone/>
            </a:pPr>
            <a:r>
              <a:rPr lang="ru-RU" b="1" dirty="0"/>
              <a:t>двигайтесь вправо, если это возможно, и перемещайтесь </a:t>
            </a:r>
            <a:r>
              <a:rPr lang="ru-RU" b="1" dirty="0" smtClean="0"/>
              <a:t>влево, </a:t>
            </a:r>
            <a:r>
              <a:rPr lang="ru-RU" b="1" dirty="0"/>
              <a:t>если это необходимо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61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/>
                </a:solidFill>
              </a:rPr>
              <a:t>char *</a:t>
            </a:r>
            <a:r>
              <a:rPr lang="en-US" b="1" dirty="0" err="1" smtClean="0">
                <a:solidFill>
                  <a:schemeClr val="tx2"/>
                </a:solidFill>
              </a:rPr>
              <a:t>argv</a:t>
            </a:r>
            <a:r>
              <a:rPr lang="en-US" b="1" dirty="0" smtClean="0">
                <a:solidFill>
                  <a:schemeClr val="tx2"/>
                </a:solidFill>
              </a:rPr>
              <a:t>[]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*(*(**</a:t>
            </a:r>
            <a:r>
              <a:rPr lang="en-US" dirty="0" smtClean="0"/>
              <a:t>foo[2][</a:t>
            </a:r>
            <a:r>
              <a:rPr lang="en-US" dirty="0"/>
              <a:t>8])())[]; </a:t>
            </a:r>
            <a:endParaRPr lang="en-US" dirty="0" smtClean="0"/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– </a:t>
            </a:r>
            <a:r>
              <a:rPr lang="ru-RU" sz="2400" dirty="0" smtClean="0"/>
              <a:t>это массив из ...</a:t>
            </a:r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</a:t>
            </a:r>
            <a:r>
              <a:rPr lang="ru-RU" sz="2400" dirty="0" smtClean="0"/>
              <a:t>массивов из...</a:t>
            </a:r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</a:t>
            </a:r>
            <a:r>
              <a:rPr lang="ru-RU" sz="2400" dirty="0" smtClean="0"/>
              <a:t>из указателей на...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из указателей </a:t>
            </a:r>
            <a:r>
              <a:rPr lang="ru-RU" sz="2400" dirty="0" smtClean="0"/>
              <a:t>на указатели на...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из указателей на указатели </a:t>
            </a:r>
            <a:r>
              <a:rPr lang="ru-RU" sz="2400" dirty="0" smtClean="0"/>
              <a:t>на функцию возвращающую...</a:t>
            </a:r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из указателей на указатели на функцию </a:t>
            </a:r>
            <a:r>
              <a:rPr lang="ru-RU" sz="2400" dirty="0" smtClean="0"/>
              <a:t>возвращающую указатель на массив из указателей на тип </a:t>
            </a:r>
            <a:r>
              <a:rPr lang="en-US" sz="2400" dirty="0" smtClean="0"/>
              <a:t>char</a:t>
            </a:r>
            <a:endParaRPr lang="ru-R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29400" y="60960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http://cdecl.org</a:t>
            </a:r>
            <a:r>
              <a:rPr lang="en-US" b="1" dirty="0" smtClean="0">
                <a:solidFill>
                  <a:schemeClr val="accent1"/>
                </a:solidFill>
              </a:rPr>
              <a:t>/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8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abrastorage.org/storage/habraeffect/7e/c6/7ec6526b2a6fa85a30736912c357c5b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8366"/>
            <a:ext cx="44196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4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Системы ввода вывода, использование </a:t>
            </a:r>
            <a:r>
              <a:rPr lang="en-US" sz="2800" dirty="0" smtClean="0"/>
              <a:t>STL </a:t>
            </a:r>
            <a:r>
              <a:rPr lang="ru-RU" sz="2800" dirty="0" smtClean="0"/>
              <a:t>для решения простых задач. (</a:t>
            </a:r>
            <a:r>
              <a:rPr lang="en-US" sz="2800" dirty="0" smtClean="0"/>
              <a:t>vector, string, </a:t>
            </a:r>
            <a:r>
              <a:rPr lang="en-US" sz="2800" dirty="0" err="1" smtClean="0"/>
              <a:t>ofstream</a:t>
            </a:r>
            <a:r>
              <a:rPr lang="en-US" sz="2800" dirty="0" smtClean="0"/>
              <a:t>/</a:t>
            </a:r>
            <a:r>
              <a:rPr lang="en-US" sz="2800" dirty="0" err="1" smtClean="0"/>
              <a:t>ifstream</a:t>
            </a:r>
            <a:r>
              <a:rPr lang="en-US" sz="2800" dirty="0" smtClean="0"/>
              <a:t>, list, sort, </a:t>
            </a:r>
            <a:r>
              <a:rPr lang="en-US" sz="2800" dirty="0" err="1" smtClean="0"/>
              <a:t>iterator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#include &lt;string&gt;</a:t>
            </a:r>
          </a:p>
          <a:p>
            <a:r>
              <a:rPr lang="en-US" sz="2800" dirty="0" smtClean="0"/>
              <a:t>size()</a:t>
            </a:r>
          </a:p>
          <a:p>
            <a:r>
              <a:rPr lang="en-US" sz="2800" dirty="0" smtClean="0"/>
              <a:t>std::string::</a:t>
            </a:r>
            <a:r>
              <a:rPr lang="en-US" sz="2800" dirty="0" err="1" smtClean="0"/>
              <a:t>npos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find( “what” )</a:t>
            </a:r>
          </a:p>
          <a:p>
            <a:r>
              <a:rPr lang="en-US" sz="2800" dirty="0" err="1" smtClean="0"/>
              <a:t>c_str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swap()</a:t>
            </a:r>
          </a:p>
          <a:p>
            <a:r>
              <a:rPr lang="en-US" sz="2800" dirty="0" err="1" smtClean="0"/>
              <a:t>substr</a:t>
            </a:r>
            <a:r>
              <a:rPr lang="en-US" sz="2800" dirty="0" smtClean="0"/>
              <a:t>( index, count )</a:t>
            </a:r>
          </a:p>
          <a:p>
            <a:r>
              <a:rPr lang="en-US" sz="2800" dirty="0" smtClean="0"/>
              <a:t>append(</a:t>
            </a:r>
            <a:r>
              <a:rPr lang="en-US" sz="2800" dirty="0" err="1" smtClean="0"/>
              <a:t>str</a:t>
            </a:r>
            <a:r>
              <a:rPr lang="en-US" sz="2800" dirty="0" smtClean="0"/>
              <a:t>)</a:t>
            </a:r>
          </a:p>
          <a:p>
            <a:r>
              <a:rPr lang="en-US" sz="2800" strike="sngStrike" dirty="0" smtClean="0"/>
              <a:t>string += string + string + string + string;</a:t>
            </a:r>
            <a:endParaRPr lang="ru-RU" sz="2800" strike="sngStrike" dirty="0" smtClean="0"/>
          </a:p>
          <a:p>
            <a:r>
              <a:rPr lang="en-US" sz="2800" strike="sngStrike" dirty="0" smtClean="0"/>
              <a:t>void f( string s 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http://www.cplusplus.com/reference/string/string/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938778"/>
            <a:ext cx="1676400" cy="18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3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 n, </a:t>
            </a:r>
            <a:r>
              <a:rPr lang="en-US" dirty="0" err="1" smtClean="0"/>
              <a:t>val</a:t>
            </a:r>
            <a:r>
              <a:rPr lang="en-US" dirty="0" smtClean="0"/>
              <a:t> ) / reserve( n )</a:t>
            </a:r>
          </a:p>
          <a:p>
            <a:r>
              <a:rPr lang="en-US" dirty="0" err="1" smtClean="0"/>
              <a:t>push_back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/ insert( pos, </a:t>
            </a:r>
            <a:r>
              <a:rPr lang="en-US" dirty="0" err="1" smtClean="0"/>
              <a:t>val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http://www.cplusplus.com/reference/vector/</a:t>
            </a:r>
            <a:endParaRPr lang="en-US" sz="20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8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9400" y="59436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http://www.cplusplus.com/reference/iterator/iterator/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3"/>
              </a:rPr>
              <a:t>http://www.cplusplus.com/reference/iterator/iterator_traits/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228600" y="1600200"/>
            <a:ext cx="8534400" cy="381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</p:txBody>
      </p:sp>
    </p:spTree>
    <p:extLst>
      <p:ext uri="{BB962C8B-B14F-4D97-AF65-F5344CB8AC3E}">
        <p14:creationId xmlns:p14="http://schemas.microsoft.com/office/powerpoint/2010/main" val="388100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37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(){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=0;};</a:t>
            </a:r>
          </a:p>
          <a:p>
            <a:pPr marL="400050" lvl="1" indent="0">
              <a:buNone/>
            </a:pPr>
            <a:r>
              <a:rPr lang="pt-BR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 func(){num++; cout &lt;&lt; num &lt;&lt; </a:t>
            </a:r>
            <a:r>
              <a:rPr lang="pt-BR" sz="37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;};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ClassTwo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400050" lvl="1" indent="0">
              <a:buNone/>
            </a:pPr>
            <a:r>
              <a:rPr lang="pt-BR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 func(){num--; cout &lt;&lt; num &lt;&lt; </a:t>
            </a:r>
            <a:r>
              <a:rPr lang="pt-BR" sz="37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;};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main(){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*One =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ClassTwo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*Two =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ClassTwo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One-&gt;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3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3700" dirty="0">
                <a:solidFill>
                  <a:srgbClr val="008000"/>
                </a:solidFill>
                <a:latin typeface="Consolas"/>
              </a:rPr>
              <a:t>Оригинальный метод</a:t>
            </a:r>
            <a:endParaRPr lang="ru-RU" sz="37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Two-&gt;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3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3700" dirty="0">
                <a:solidFill>
                  <a:srgbClr val="008000"/>
                </a:solidFill>
                <a:latin typeface="Consolas"/>
              </a:rPr>
              <a:t>Полиморфный метод</a:t>
            </a:r>
            <a:endParaRPr lang="ru-RU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data:image/jpeg;base64,/9j/4AAQSkZJRgABAQAAAQABAAD/2wCEAAkGBhQSERQUEhQVFRQVFRUXFBUXFxQUFRgYFBUVFBUYFBYYHCYeFxkkGRQVHy8gIycpLCwsFR8xNTAqNSYrLCkBCQoKDgwOGg8PGiwkHyUsKSwsLCwsLCwsLCwsLCwsLCwsLCwsLCwsKSwsLCwsLCwsLCwsLCwsLCwsLCwpLCwsLP/AABEIAOUA3AMBIgACEQEDEQH/xAAbAAABBQEBAAAAAAAAAAAAAAAEAQIDBQYAB//EAEYQAAIBAgQCBwQGBgkEAwEAAAECAwARBBIhMQVBBhMiUWFxgTJCkaEHFCNSscFicnOS4fAVJDM0U2OCstGis8LxFkN0RP/EABsBAAEFAQEAAAAAAAAAAAAAAAIBAwQFBgAH/8QAMBEAAgICAQMDAgMJAQEAAAAAAQIAAwQRMRIhQQUiURNhBhQyI0JxgZGhscHhUhX/2gAMAwEAAhEDEQA/ANRAaIjjHWCS5uAV2JvfbagcO+tHxG+nfWgYdpmAe8JwuIzl1IF1aw8uRohUEisrXKg2FjY6b6jxoSKDLJmvuLHz0t+FTviVhBZjaOzMx7tvjc6Ad9Vp6l7t4JkpRvsI3g3BnicOGAvfOpF+ydQA3fzrWwttWXg4di8RZrrhowbroJJ9NL69lPnRY6HtucbjL9/WKPllpi2zrO5Y0UlJfYiPMtrkag3XfQ3t62tTJ7vE2W4LKcvIgkaeVU39CYuPWLGF/wBGeNXH7yWYVF/8nmw+mOgKL/jw3lh/1D2k9RTEly74TiushjfmVF/PY/MGmcbxLRws6brlPpmFx8L13B5EMSmIoyEkqUN11JOh9al4jGGjZWBIbsmwue0QL+m9C/B1OHEnje4B7wD8aocb0hkeZoMHGsjpbrZHbLDGTsptqzW5CrjD9mMb9leYseyLbelVXQuIfVEkt2pi8r+LSMT+Fh6Vw3rvFgGO6RYrCDPi4EkhuA0mHLEpc7uj8vI1psFjEljWSNgyOAysNiDtUfFZxHDI5UMFRiVPvWG3rVL0EjyYd4xtHiJ0X9UPcfjSzoRxnjzLKuHwyCTEOubtX6uJPvyka27gNTQ6x8Ri7bPh8QNzEqNC3lG5JF/1h8K7olADJjZjq74p0v8AowgKo8t60hFdOgXCOJJiIhKlxmuCGFmVlJVlccmBBFE4jEKiM7kKqglmOgAGpJNZ/ozjFfE4zILITDIB+k6sjm3iYwaXph9p9Wwp9nETgSeMcQMrD1KqPWknQaHjMspMmGwTtEcuV2dMOXCktdVa5ZSTcXAvelw/SVZ2eJkeGePV4ZLZsp2ZCNHXxFaoLWK+k0rGkOIXSeKRSjd6MypKjH7pDjSnEOiI1anUpi8Q4iYELgXsRcHYj8j41V8O6VSSK5CqnLMLsb+BJtVpj4wylWAKncHas7xaUxKkcEYMkjCOGMaDM3M+AGpqw+j+0+qx9oHErfrfs/pKPcTzBuINe/O+/P4mqWUa1vIPoojdQcRicS8hHaKOI0B/QUDQedQYn6IrXMGNmU90qpKv4A08PUE46Y3/APNcd9jcwj0wir7H/R/xGLVUgxC/5bmN/wB19PnVDjOsh0xGHngPe0bFf31uKlpm0t5kR8G5PG/4RpphWnpIrAMrBgeakEf+66pWwRsSJ0kHRmxgerKB6p4Gq0wpqMeJIHMtI+RvaxuTewAGpue6o+olmZJBA0kCMWyMyxmQjRWQN7QGpAa16m6OxfWWzW+wiYi/+NIp3/Zp3c215Vr7VSX3dZ0OJe4+OEAY8wfh3EEmjDpe1yCCCrKRoysp2YHcUVeqzh8Z6/EEeyWj/eCDP6+zVX0z4jNBEZVLCNAM3V5esYs1tSykIgGtwCTflUaTJp70jKCNdq8+i47jEQSHrVQgEGZExMJBFx9pAA6DxKkVseB8T6+BJOxdgb5HEi3BI0bn+NdOlNxPgLYUnEYEFcvalww/s5hzyr7sncRV9wviSYiJJYzdXFx3jvB7iDofKjDWZiUYPG5docWSVHJZ11a3cHXXzFJOl+IwEIAAFjYDbnVZ0N/uOH/Zj8TVn1wZCRtY2PfpuKrOhn9xw/7Mfia6cDCOkv8AdJv2bD46UN0VX7OXxxOI/wC4R+VE9JD/AFWb9Q/iKqej/EVjQIb3kxeKVfSVzc/zzriQOYQUt2Em6GHsYm+/1zE/7hWirP8ARA/3v/8AbP8AitX5roMxvQdPt5z/AJGF+Ldc/wCdWPErNxLBr9yLEyep6tAfmaC6Ef2uI/Z4P/stRsBz8Vk7osJGB4GWVmPyQUg4izRV5x9LklwifoA2/WxOHUfga9HrzT6Te1iI1HvHCJ+9iHf/AMB8KMciC3BltiaqcBMo4ng85ABXEBb7Zygt65c1RPjWONlW5ygWy8hYA3+dB8dwKTIVfwII0ZWGzKeRq8aktX0jzM6lwSwMfBnqqzqSQGBI3AIJHmNxTya8KbEYpSM31fFW0DzIUnsNh1yEMfMk1qegHEsVjHJTroYYzZn64YiIsCOwgmQseeobSqe2l6v1CXlVyWjaGemACuIvpSHSqfpF0gXDRk3XPlLDMeyqro0kh91FuPM2AuTTUemF+kzo9BC0M8CrHI8vVSqgCq4ZGcFlGmYEXv41kCakxvEXxUglfMI1LGFW9ol/aml/zGFtPdFgNqZWgw62Sr3fMz2dYr2+3xNJC1FYnGdXE7Dexy/rHQfM0DC2tS4w9mMHnNCD5ZxS2nSE/aBSu7APvPT+BcOEGHiiHuIoPmRdj8SarOknHeqewOsYRstwoeSUlIUZjsNGY/q1o68z6SxLNjGhlvlfEgGxsbLhOxY+Zas+O5mkJ0NzZdEMSHww0YSBnE4a2cSg/aZvM6jwIq2xWFWRGRxmVgQwPMHQ157wbicmHmYOS8iKvWDniMOuiyoOc0Y0I5r5CvQ4Zg6hlIKsAVI1BB1BFcRo6MRWDDYmQ4KW4fiPqkrE4eUk4Vz7rE9qFj37W/jS8UwZwEwxMJtBI6riIRot2OXrU7jtetDxzgceKiMcg03VhoysNmU8iKxPG+NOMM+BxGuJzxIjgaSxs4tJ52Fj402+9doYnowrJ/SHKRClgLqxlU63DQASaeahx61q1WwA7hash9Ij/Zi3uw4g27y6rAo+MtFEl1hphkkcKFGTNYaixUkHzpeicdsFhh/kofiL/nQuBiK4eRSCpEIBBNzcREXOul7bUb0YH9Tw37GL/YKJuYCcTukg/qsvkPmwrNcBwDSCFwRZcViybm3/ANzEWHPatL0l/u0n+n/etVvQ1VEFtLjE4nLe19JnvbxtQMN9o8jlDsRehLXTFHvxuI/3D/itG50rNfR+P6s7fexGIbzvKR+VaKdrKx7gT8BSwTMp0J/tsR+ywXzhajuCdrH49u44eP8Adizn/fQXQpftcR+ywQ9Rh7/mKO6J9psZJ9/FyAeUYWP/AMTXCdNAa8z6XyZ+Jwr3Tw28ooJZTf1lFemGvLOLNn4wtuTzufARwRwf7i3wo0G2EatOkMKxGKQFjmS5sLDLmvsAbamq/GvpT5pImlBRCHUnM2TLYWPtEjUk7UOcLJiZlw8Gjt2nfcRR39tu9jso5nyq8ru6ULNwJSXY+3VEB2fn/kA4dwiTHztBCciLbr5hrkB9xO9yPhvXsPDeGx4eJIolCoihVA8PxJ3vUHAOARYSFYoRZRclibszHUs55k1NxPiAhTMQWJIVEX2nY+yq+J7+QBOwqnuua1uoy5ppWpekQbjfGBAo0zyPcRpcC+UXZmbZI1GrMdh4kV45x/jBxsjdrPCHu7gFRiHTRSAdRAmoVeZux1NP6T9I2xkskaveMWXESITkcqbjDwH/AAVPtN7512sKAFgLAWA0A7gKn4WIW/aNx4kDOy+j9mnPmOJpKjLU3PV2R2lCD37zRg613E3IhLDdCr/usDSWomFQVIOxFj5HQ1DdepOn5k1G6HDfBnrWGmDorDZlDD1F6wH0gcEfrxNFfO4Vk7uugucvm8RYDvKW51Y/R5x3NGcLKbSwaLfdo/dYd9hofStfLCG9oA2IIuL2Km4I8QRWcIKnR8TSghhvwZ52AMdAssTdXMhzRsDZo5Buh/RJ+RBozoj0jytlIKxs+WSM/wD80x3A7oXIJH3WuOYozjfQhjKZ8FJ1Mre2pH2b+Y5E+R9KqY+iGNaYzyJhwShWVFZgJ1O6sLWUke9yIU8qcdww35jNVZrJHiejXqi6VdHBio7rZZ4zmhfuYG+U/okj86g6O8UKkQSMSNRC7e2cntRSjlKg5+8Ne+tGKaj8A4LxUYiJXGjbSKfaRxoysORB+VYvFynG45FU3iaUADkYsISzt+q0zZR35PCrjpbwl06zEYdmTOuTFBBmZo9usjH+KovY8x5VH0AwIKPieyBIFjiQEHq4YrhFJ+9zPifGk+0UTSz4UdXIFGrK/qWB3+NA9D8RnwWHI5Rqp807DD4qasoQbt56Vl8DN9QxTwvphsQ5eB/dSRtXjY8rnUU3W/WvVO4ml4nhOtheO9sykA9x5H0NjWWwOD4hDnWJIckrF+25vC7/ANpYKPtFzXYedbMGup2JA+E8NWCFIl2Ub8yTqzHxJJPrTeNYjJBKeeRgO8swyqB5kgURisWkalpGCqN2Y2HxrK8Y4u88ixwKes9qFW0tcW+sTLuiKD2VaxYnbSknQ7ojhcv1h/vTBAfCCNIdPVWp/QlP6oG+/LO/70z/AJUfwzhy4bDrElyI0Op3Y6lmPiSSfWhehv8AccOe+MH1Ylj8zXRZdGvHeFTNLj55FAJWKTLcmxMuJkI1G2gr1riGJ6uKRzsiM37qk/lXjnB3WOHGSSLcIsCEC4JaOIMRcf5klqeq/VGbjpf6SwfGyyuIkCHESnLHGCWCBSc0kp5KPntzr0Lo10ajwcWVe3I2ssp9uRu8nuGwHIUB0E6LDCQBnAOIlAeZ/E6hF7kUG1vOtRXPaz9jOSpUJIHMGx+PSGMvIbKPUk8goGpY7ADevGemnSqTFStDG2u00ikFIIzvBEwNmlb/AOxx+qNL17PxDAiaNo2JAYEEqcrC4tdW3U+IrAyfQxCq2gxOIiHIHJIvjoQPxoayoYF+IVgYqQnM8+jiVFCoMqjQCmsa1nEPotxkesU0WI/RdTA58mF1+NZXHYd4ZeqnjaKW18rDQjvRh2XHka0VGZU/tHaZvIw7k9zd5CXpprjSXqaeJXjmbLBYB5WyxqWPh+Z2FaKHogYozJO2ii5RLXOv3joKl+j/ABVmkj01AYd+mhFaDjHHYYlZXIY/4ehJvtcVnMvKetiu9TU4WItoBA6iZh+NcKMUyS4dssiWaJjzXUFJPW49a1PR3pvHibxupinQXaJtzbcxn3h4b0LjsWuKw/XKpVomsQbHQ25/A1ncTw2OYDODdT2XUlXU+DCuSsZNQdT3/wAwbXbDuNbDt8fE9G4bxaLELmicMNiBowI3DKdVPgaLNeUz8MnLBg0UzcpH6yHEW7mmiIz+bCiZkxjJlNwDZe1jZWW52BAQE+V6ivS68iSVya2HM0HTSbDxLnkkCsxF1U/akr/ZyRjk6bgnQi6k61bdHuNdcuVmUyKASV9mRG9iVB91uY5EEVhoOgTSEGeSNB9yBDf/AFSPck+d6JxvDW4eY3jdhhxosrds4d23EgHt4dza45GxGtAUI5hLcjHQno5rHmAcOxalNMNi3ysnKKXcMo+62xFHcO6ZxN2Zj1MwteNjfPfZoSP7RTyIqDpHbFYnD4VNerkWecj3EQHICeRZjt3Cgj01NqE4nwyPERNFKoZGGo/Ag8iO+jBUGNYiNyvtBWy+djalAgk6G5ncNgcdhOzGy4uIeykjdXMo5ASWIb1p/wD8mxd7f0dNf9pFb43o/o1j2lw6u+ragnvym17VZmdc2W4zWzZdL2va9u6+lKylToxEYMAZjpOA4rESGQomHY7PI5xUifsU0ji89TV/wTo/HhVYJdnfWSVzmkkbvZvyqymvY2NjyJF7elC4IMCwkcMwtsMoA8rnXeh1OLaOpBwLM0bFyTmkc662G1h4b1RdH+NLgz9SxZ6ooW+rytpFLHmJWzHQMAbZT3VdcX6RxYVe3e9yFQCxa2pI8PGsvj+ONigOvwwGDawbrYy4vcksWGoFragaU0rBdKT3jorbp34kvTLppGIpIQR2+wMrxvJJcjswxoSxLC4u1gL38KoY+BP9RkikKrLMZJHtqFd2zKt+YWwFXKcIwmEVpoYY009tRdiDsFYk2v4VDLjA6Bhswv461c41HkylysrZ0O2u8N6LfSXA6iHFsMNiUARkkORXK6Zo3OhB7r1Znp3EpPWwYuMcn6h5IyO8PFmFq8+4rh0kUrIiuO5gD/GqAcLWE3gkmgO/2UsiD4XtRP6a/KGLX6mnDie34HpbhJjaPERFvulsj/uPZvlVre9eBf0zjLWbEiYchiYYZ/8AqZb0xOkOLQ3WPDDxibE4Y/8ARJl+VRWwr18SUudQ37099tWD+mRU/o8Mbdas8PUHTNnL2YL/AKM16yMX0lY1FI6py3ItiY3UerQ5vnVHjuIYjEsj4pwxjv1caX6tC18za3LOebGipxLWYbGol2ZSiE7B+0a9MNONNNaU8TLDuZtuEY4wzJJr2Tr+qfaHwq76QdG5C7TRduN+3pqwvrtzFZYGtpwHjLHDIodF6trPmNmCZgQRfcZbj0rPep4wsUNqar0fObHsIBH8+Ja9GOGgYQKw/tASwOh7Wn4VmJYerdkO6kj/AI+VXnEOnEYusILH7x0X05ms5JimdyzG7E3PKiwKHrGiO0jep5C3v1A997h0TUyXE9bHKALNG236pBBFJEalwcAWYuGAzrqvMlTuPSpdyBlIMrEOjuXkB0B8AfiBVhHGrqVYAqQQQdQQd7iqzDMSDcg6m1uQ2se8inTyyWsqkr71t/h3VWWjSyyxxt5Qp0cSORlhxOKihU9lFKFAT7QjLC6DyrScDw8GHBWNSpY3Z2OZ3Pe7nUmqF8YLKCbm172tceXL+FTDHDvqs6jL7oBmzDVBhcQkgLIQQSQSO8aGguAYsyxEnkzAHw/k1H0ZwRihIJVruzAqbixPI+lOgk6jfSOk7Pft/uPxGM6hAiRgyMzCKJD7WvtMfdXW5PKgJS8B63Oksm2IW3aOY3URsNY1Wxsp0sST31D9eaGeRmAeQysjgmzdXlzwdVyCi9iOZJN71a8AgjKNMg7U5zSEFiCw7Ox2ta1iAdNRRcxsDUTCY0zQOSokbUZQcmbbQg6p6919jUnBUsG+z6vtDsXzEdke03OnT8PSOBkROzYnKGKE63vn3BpeCYYpFqLXJYDMXNjtdzqx538aIH2wCNtuYiAjG8SbMMwR27J0GSM5QPK+p763M73OQDRfaJFgARst+ZGnhWQbg82C4g+JSNpMPKDmyDO6ZiGJybkBhy5Gr/HcV62PLGGXOLFiCuUHcBWAOa3wvTFNZBPyTJN9oOu/YATNNhVfCiMnKpd8vgOtYoF8LaU5OGM4yRAWUW1NgPC/fRuIsAABoLAeAG1E4JT1Yy2uSTr52qXn5z+nYoZe53oSjpx1y8g74mZx3RjE/wCHfyZT+dZ/iHCpkuXidR3lTb416guIIFjYjmDSniMSDLe2m2pGo/CqnH/Fjt+oCTX9DQj27njTU01rek/DsNlMiuI5PuKpyN3ZR7h+VZJjW4wsxcuoWKJmsvGOO/QTGGmmnGmGp0iRKQilrjQniKvM0oNLeow1LUfUl77yeNtb0dE1VfWW3pycciS2Yki+oG9uY12NNPaiDuY8lL2HsJtuDcFaVQxOVeRtcnyFFYrgrxm4N1vqba+tR9G8bLiCJX+wgW3Uw7O3IPIdyu9hsd61QN6pDluW34l0MKvo6fPzM3hwANBbX013qLo7xFpA+e2ZJGU20Hhp5VdYnhg1Kad45endVNhQqzvl3fKWAW1ja1yed6cDK6nUgvW1TDctZcHkVmiXtNlBFg1wNBYEgAa1RxdDXbc5B3E5z6AWArU4dqnDVXPWCZdVWnplRheHfVVGViyaZwe/bMO7yo9XCMsaqQCCQQOyLcieRN6XFrmsnedfIa/8VM+1IPtD3vmVOF4IRLIzSGRXTJZgBIBmLWzra4GY2uLjvqzw2HVFCqLAfzcnmfE1n+iObKTc5S729kqddwx7TetaN9jbupA3t3CsTocrGSSGzaWsBYnUHmdBrVDF0tDYnqUXMDlCtqljqXzZvAC3fVzgGJQZt/41Uz8EjkxHWE5mYjKylgU6oWtcaXzXvenMd0dOphyJGuDg+0+Ybx3iZgiDgZiWVbHTc6n4XoHFv2jR/GoQ0VinWDMpy3AOhGtz3C5qn4ozqpMYUtyzHKvx+FPUbDE+JGyNswWAYqTS4OnKq6Ljhi0tmXlrYjvtVDgcY4cCUvlDOq2vkDk3INt+enKpsW9WFNdWfSVtTt8GRM6t8C4BG7632mog43HL7La/dOh/jVDxbjyoSF7Td3IeZrP4t6DY1XVfhPES76myV/8AMI+v3/S6AAD8xZ5ixJJuTqee9RGnXpprXIoUaAmeZix2Y00006kaigxhFLSE0hNCYa8zRCo5JTqFF2tcX0B8L99OvTZZLAkchc+Q3qM/ZdyWg22oJioWJBL3uQFXZQdyzDdwuvyFLwXAr1jnLdVsqFhqxubv6/K9JgYC2Z3zXbRCdGCch4VZQtaw1qHXj9RFh/pJtmT0g1g/zl5MJcI1ixcWBYXJYX2/WFaLg/SZWtZh4g/zpVThuKxzKFnBuAAsqjtDz7x4UPjeFx5w0L7AZmAsCT4VXW0EHRHf+0saskEb32/vN83EVyE+GlU7S5QWOtrnTfa+lVODYgbk2oqXiAVgpB1Fwe/lYfzzpxKCg15MhZGQHO/EuOB8SE6ZgpXWxB15d4qbE8USKZIipvLrmFrX2F+8moOEnTUg3JIsALA6gG25GutHz4ZSUdsvYuQSBuRYWJ2qusVgNb7yxx26l7SVtGB7xby51KaqMFjJczrOoAZysWUEjKBe7EbDTc1Zo4I0Ph37UAO5Mdek6lDwXCvHPKhByZiysUvmzantDQWva1aIVnMNxSSKaRZ7BLgLzPaJs9/um1vA1oUcEXFBWy91EcuJLdRjrUGmLF5BkYCPW9rK1xm7PfS/0pH1vU37dr2sbd++17UNjOKqJDBqJGjLKQLjS+g7zpenk936ZGZgB3g2BnzKCzFgxBuQw0Nzz307qG4q2YaWuQbX1F/dv8qLwGHFgCF8hcj57GgOJ2DEDSpdR3brxITjVIJ5Mzc9rdlSup0ItrmuT6nW9BY/C5UDH3joPAc6tFXM9zy/kUF0jlAQDv8Aw51MGV05C0L/ADjH5TrxmyW/lMpiWuTUJqR96bar0TPGRGkJpzCmUsGIaQ0pppNdEnGm0tNahMNeZfk1FJBmYZrFRqARqD507NS5qYKhhoySG0e0kzef40paow1cWo9QZY4eSrnhkgJIPMEf8Vm4JKuOHzWYGoOehaltfEnen2BchergnUtoVIJFT4tSVUqLlW28DofOmtuD8anR7E/L1qnw8sPX7uRLTPwOiz28GGwY3qomcgsEFyBvbnYeWtqN4ZxSLGI4AzICFIPPQG+XcC+npVRh4OtDRsxUOtiV0a3MA8r7etC8P4C2DxURQF0kkZWbtXVSoyBgNN82tCj13oT5jhpsxnUeJr48SCWUXuo/m1VnR3DWVfAsT7RAPvatsbkk20q6WMC5tqdzQs8DpAywWzhW6vPqMxuRfwqAiP26zvmTG1vtI+L8L65RY5XW+UkXGosyuPeQjceAO4oHg3EMg6twVynKVLZih5dr3lO4apJeHTyxQZ5OrlUq0uT2SeYFB49c8pykBhcA8iN8r94/Cm8g9JDDmSKkDDW/+S1Xh9sQZQiHMts+ocafA325WtUPXRyYhjGUMsNle4JYKdWAN7VFwvi/uvmFg1wRquTcH02PMVFhMXCRLiIbfa2BPaDErcHMDoNxtTlN6dJPEZfHckADt8w6bECNXlYEhQWIG9gL6VlpuICdBKugJbsnfe2405VpIZRIpNz2QxI5G4Isw5jnWbxcBCqmm3IZR6DkKfx2UqXfj/cayaz2qQe7/Uiwo7N+/Ws/0mm7YHcK0g0HkKyHGnzSN5/hT3phN2UbD/GF6sBj4QqH2EqSabenutRmteJhzEY1GaU021LAiGkNKaQ10WJeuJrjSGhbiGstespRJQ/WV2ehCxC3eEdZT81Ch6cJKXpndUKjk1q0ws1UeajcLNtQsoI1HEfRBmxjmuoPhT8xv6UDwx7pbuoxTXnlymm1lHgmem0lcihGPkAwtJLEHutR3R2fEmSb6x7AKmM2AUhr6KeYtb1qpV6s4cecluYAt6XpKb/phh8wMrH+r0keJcYzHWU2PL/3SYPiQYG/Kw+VZ9pyb+NJHLbah/MNvc78mOnXmadsatjrt+dZky6k+N65Zt9ahZqCy0vzHaKBXuaYJG4QtYlbMPCwt8NSLeNUmOdQcqAKg2A0HiaiGJNreFqgd70rWFhqJVj/AE2JJhGDxRXN4i1DTNdiaS9NJoQx1qP9K9XV5kc72Vj3A1jcQ1yT3mtPxiXLEfHSsm7VqfRK9Iz/AHmU/EFu3Wv4G5E60K29FtQ0g3rRrMm4kFJTmplHGpxpKWkrosS9delNNoGhpzCb116S9dRCMmOvTg1NFcDSxJJmojDyWoUGpI21pDHFmu4Cbq3pVpVJ0bk9seA/Or0bVgvVR05LT0j0d+rESNp6tUbvUJkqr3LcQwTU0y0J1vjXF6TcXULV669DQPranyz2pdwdQgGmkUEcWaUYg124WoXTS1QDEUnW+NduJ0yv6RS9lR43rNsat+PPqvkapSa3HpKgYy/eYL1ok5TfbQimo3FOJptWwlEZAyU0x0RakIpdwNQfJS5Klpprp0hIphp71GaQwl5k9LTa6jEYPMdeuFJS0s6PFSIhO1z5Amn8Pw3WSIl7ZmC38Cda9HXiCQrkhRUUeALHxY1VZ/qC4ugRsmXXpvpjZmyDoCZfos3ab9UfjV7JJrUOMxgLBwoDEkEqAL3HO250oTGYqw03NY3Nyhk2mwDU3eBiHFpFZO9R2IxuoVQWY6AAXPoOdWnD+iU8wzSnql7j2n+Gw9atuinCI4UEjWaVxctvlB1Cr8dTWgOMXvpyrGGttGLsxielJQxdBYV9+QnvuB8rVR8RwDQyFDqN1PeDzoziaYk8SjkUy9SOrsyuBCFAfr1mQ6s5uuWiulUyuIyN+0PTfWuvqXoJA1Exrn+oATsGUcG9WHD+B9cGZ3MaDdtOW+p0AHfVZE1rmrl8EcRw2SGNlWRwbZr5SQ4bK1tcpAsfAmo1Chm7yZluUTtOl6DI6hosRJqLqTkdSDsdALjxrM8X4ZicLrKMyf4i6p/qvqvrW/6L8N+rYWOJmUlcxOW+RczFsqX1yrewvyFWMzIQQ2UgixBsQQdxbnU1sdGHxK5MqxDzsTybD8SB50VHPfnTelfRxcNKHhP2UhNk+61rkX7juKFw451WWIUbRl1U4sAYQzD8KTETN1smSNFTbc3uTaisbwLCWshdSNiaoMdxNoyVjtnYgk9wAsLDvNS8O4i7aSankw0v5ipKZtqKFB4kd8CmxyzDmVGJhKMVPLn391RBqI4tLeQ+Fh8BQatW+xWZqVL86nm2YiJe6pxsyW9IaS9dT8ixKQ0ppprokieoTU0hqGkPE4cya9dakpaMRto6upKW9FBhfDJcssZ7mH8/Or3jGINsoPtXv5d1ZlDrWhxltCfu/kKyP4gTTI38RNx+GHBR0P2MF4WtpLDa17eI1B86s8XFekwnB3UrIwCgjRSbNY7G3Kj1AtYi9ZjXzNaWBHaRYPpU0YCSC9hYMv8AwatoOlER3Yr+sCKpMZw9WGmngbEfwoCDhrFgir2m9kBjr3+QHfUlMiwduZCfFqO24msxfSeJVvmzabLqT4UG+PMoDsLXAso5D/mq5uDoptmMknh7APct9/OrWfBLEgEj2e2ka6kfrHlRWWPYNHiLTVXWQRyYKWpo431IOY2Xv1teommF9NvHeg8REHsCdCdfjTCOUOxJdlIsXTS9i6VqwFpEN/0rH50k3SIW9oehv8AN6o8TwOID7KYk/dZLA+vKk4dwvNqzEd4FgfIkVK/NNx2lf+TTnZheO4sZlCEaA5rncEX27t6SDD6a0ZFw9F2HxJNJiWAFqiuSx2ZMrAUaWZRlvNITvnPy0FGYc2JJ2UfCpeIKiWYCzZje3vC3P1oLHylYgPek1by5U7iUHIvVBBzckY2O1p8CVcsuZiTzJPxpoNITXCvSFUKABPKHcsxJ8yQGn3qINTwa6DuKTSE0tIa6LIZKiNSyGoqQ8Ql5kt6WkvXXooyYt669JXUW4kcDWl9qNSOaj+flWZBrRcEkzxFean5Gs/67SXoDjwZqPw5cEvKH94SwTiZltmN2AF+42FgRU/WVWYaLq3KnUkXv3AG3xozNWK3ubzQHYR8rW1ofh2P0ksfaIU9+UcvC5puJkuCBVBBO0bm+x3FEG1xFAB5mownEurYsPaAsvnsT8KiaYk3OpN7n86qU4ipbmPP+FGRzUu9yQiqTscyVvGoXantJQmMnCr+kdgNzXeI4faO8LSaisCxux5WA8yKAwyOwAIyjmefwq1iQAWFDuR3IMmL1DNr5069MdvnSbjYlEbyTeAP4aUPx1vtbdygfz8avYcMEudtyTWXx+IzyM3edPLlWg9AqJuNngCZz8SXBaBX8n/EHrqSuvW0mAjgakU1DenZqGLJQaS9IGpCa6LGOaiqVzUVCYS8yWltS11HGzGg0tLXUoiGJRGExbRNdfXuI7jXV1N2KGUqeI7U7I4ZToy2wePMjlmHugAX2sST8aK629dXVk87EpQEqupucHLufp6m3OWpP6PVhc11dWeqGyN/M0Lkhdj4gr4BANqh+pgeyzDwuCPwrq6r0YtXTvplIcu7f6pNBw8tp1jDyA/4orDcNVDcXJ5sdT8a6uqtzK1T9IlliXPYPcdwpQKQvYHwFdXVEpAaxQftJVxK1sR94FhuKljbLb1/hTeLY4x5CBfVjb0A/OlrqvLMWr6oHT2lKmVb9Fm6u4lRjuNtIMtgoO+pJPheq411dWrx6kqr0g1MPl3WXW7sO4xHv8aUCurqIOekGNMihyI7LXFa6urmc6hitd8TiaYz11dTDWtvmPpSh8SN5rcvnTFlvy+ddXUH1X3zHGpQDs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72007"/>
            <a:ext cx="990600" cy="103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2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28600" y="1676400"/>
            <a:ext cx="8763000" cy="2819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vector;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 vi( 10, 15 );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1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быстрее?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++</a:t>
            </a:r>
            <a:r>
              <a:rPr lang="en-US" dirty="0" smtClean="0"/>
              <a:t>x </a:t>
            </a:r>
            <a:r>
              <a:rPr lang="ru-RU" dirty="0" smtClean="0"/>
              <a:t>или </a:t>
            </a:r>
            <a:r>
              <a:rPr lang="en-US" dirty="0" smtClean="0"/>
              <a:t>x++ ?</a:t>
            </a:r>
          </a:p>
          <a:p>
            <a:pPr marL="0" indent="0">
              <a:buNone/>
            </a:pPr>
            <a:endParaRPr lang="en-US" dirty="0" smtClean="0"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</a:rPr>
              <a:t>2.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(;;)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  <a:p>
            <a:r>
              <a:rPr lang="ru-RU" dirty="0" smtClean="0"/>
              <a:t>Или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27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splice( it, list )</a:t>
            </a:r>
          </a:p>
          <a:p>
            <a:r>
              <a:rPr lang="en-US" dirty="0" smtClean="0"/>
              <a:t>remove( </a:t>
            </a:r>
            <a:r>
              <a:rPr lang="en-US" dirty="0" err="1" smtClean="0"/>
              <a:t>val</a:t>
            </a:r>
            <a:r>
              <a:rPr lang="en-US" dirty="0" smtClean="0"/>
              <a:t> ) / </a:t>
            </a:r>
            <a:r>
              <a:rPr lang="en-US" dirty="0" err="1" smtClean="0"/>
              <a:t>remove_if</a:t>
            </a:r>
            <a:r>
              <a:rPr lang="en-US" dirty="0" smtClean="0"/>
              <a:t>( </a:t>
            </a:r>
            <a:r>
              <a:rPr lang="en-US" dirty="0" err="1" smtClean="0"/>
              <a:t>pred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begin() / end()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4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33400" y="2362200"/>
            <a:ext cx="6400800" cy="2514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&lt;algorithm&gt;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 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1219200"/>
            <a:ext cx="6400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sort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last);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9400" y="626006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http://www.cplusplus.com/reference/algorithm/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81400" y="616475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4648200"/>
            <a:ext cx="1295400" cy="1431417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33400" y="5105400"/>
            <a:ext cx="6400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li.sort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0130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" y="1905000"/>
            <a:ext cx="6172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814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33800" y="61838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http://www.cplusplus.com/reference/iostream/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3429000"/>
            <a:ext cx="61722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( 10 ) &lt;&lt; std::fixed &lt;&lt; 1.0/3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1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295400"/>
            <a:ext cx="58674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5800" y="25146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67200" y="6248400"/>
            <a:ext cx="457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http://www.cplusplus.com/reference/fstream/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85800" y="3810000"/>
            <a:ext cx="8077200" cy="2209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::in | 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::binary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::out |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::app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4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Инструменты процедурного программирования С/С++ (массивы, типы, циклы, функции, переменные, указатели, ссылки).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</a:p>
          <a:p>
            <a:r>
              <a:rPr lang="ru-RU" dirty="0" smtClean="0"/>
              <a:t>Типы</a:t>
            </a:r>
          </a:p>
          <a:p>
            <a:r>
              <a:rPr lang="ru-RU" dirty="0" smtClean="0"/>
              <a:t>Циклы</a:t>
            </a:r>
          </a:p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Переменные</a:t>
            </a:r>
          </a:p>
          <a:p>
            <a:r>
              <a:rPr lang="ru-RU" dirty="0" smtClean="0"/>
              <a:t>Указатели</a:t>
            </a:r>
          </a:p>
          <a:p>
            <a:r>
              <a:rPr lang="ru-RU" dirty="0" smtClean="0"/>
              <a:t>Ссылки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</a:t>
            </a:r>
          </a:p>
          <a:p>
            <a:r>
              <a:rPr lang="en-US" dirty="0" smtClean="0"/>
              <a:t>char c = ‘a’;</a:t>
            </a:r>
          </a:p>
          <a:p>
            <a:r>
              <a:rPr lang="en-US" dirty="0" smtClean="0"/>
              <a:t>float f = 15.26;</a:t>
            </a:r>
          </a:p>
          <a:p>
            <a:endParaRPr lang="en-US" dirty="0" smtClean="0"/>
          </a:p>
          <a:p>
            <a:r>
              <a:rPr lang="en-US" dirty="0" smtClean="0"/>
              <a:t>signed, unsigned</a:t>
            </a:r>
          </a:p>
          <a:p>
            <a:r>
              <a:rPr lang="en-US" i="1" dirty="0" smtClean="0"/>
              <a:t>long, short</a:t>
            </a:r>
          </a:p>
          <a:p>
            <a:endParaRPr lang="en-US" dirty="0" smtClean="0"/>
          </a:p>
          <a:p>
            <a:r>
              <a:rPr lang="en-US" dirty="0" smtClean="0"/>
              <a:t>double, 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u="sng" dirty="0" smtClean="0"/>
              <a:t>const</a:t>
            </a:r>
            <a:r>
              <a:rPr lang="en-US" dirty="0" smtClean="0"/>
              <a:t>, </a:t>
            </a:r>
            <a:r>
              <a:rPr lang="en-US" strike="sngStrike" dirty="0" smtClean="0"/>
              <a:t>extern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for(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&lt; 5 ; ++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check = false; while ( check ) {}</a:t>
            </a:r>
          </a:p>
          <a:p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check = false; do{} while( check );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void f1(){}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f2() { return 0; }</a:t>
            </a:r>
          </a:p>
          <a:p>
            <a:r>
              <a:rPr lang="en-US" dirty="0" smtClean="0"/>
              <a:t>void f2() {} // error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f3() { return 0; }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&amp; f4( const </a:t>
            </a:r>
            <a:r>
              <a:rPr lang="en-US" dirty="0" err="1" smtClean="0"/>
              <a:t>int</a:t>
            </a:r>
            <a:r>
              <a:rPr lang="en-US" dirty="0" smtClean="0"/>
              <a:t>&amp; p ){ return p; }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f1(); - </a:t>
            </a:r>
            <a:r>
              <a:rPr lang="ru-RU" dirty="0"/>
              <a:t>декларация (сколько угодно раз)</a:t>
            </a:r>
          </a:p>
          <a:p>
            <a:r>
              <a:rPr lang="en-US" dirty="0"/>
              <a:t>void f1() {}</a:t>
            </a:r>
            <a:r>
              <a:rPr lang="ru-RU" b="1" dirty="0"/>
              <a:t> </a:t>
            </a:r>
            <a:r>
              <a:rPr lang="ru-RU" dirty="0"/>
              <a:t>– объявление (только один раз </a:t>
            </a:r>
            <a:r>
              <a:rPr lang="ru-RU" dirty="0" smtClean="0"/>
              <a:t>)</a:t>
            </a: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				</a:t>
            </a:r>
            <a:r>
              <a:rPr lang="en-US" b="1" dirty="0"/>
              <a:t>O</a:t>
            </a:r>
            <a:r>
              <a:rPr lang="en-US" dirty="0"/>
              <a:t>ne </a:t>
            </a:r>
            <a:r>
              <a:rPr lang="en-US" b="1" dirty="0"/>
              <a:t>D</a:t>
            </a:r>
            <a:r>
              <a:rPr lang="en-US" dirty="0"/>
              <a:t>efinition </a:t>
            </a:r>
            <a:r>
              <a:rPr lang="en-US" b="1" dirty="0" smtClean="0"/>
              <a:t>R</a:t>
            </a:r>
            <a:r>
              <a:rPr lang="en-US" dirty="0" smtClean="0"/>
              <a:t>ule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 = 5;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 += 45;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 = 6 * a + b;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= a + b + c;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*a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( 34 );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*a;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delete a;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еременные, указатели и 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void f1() {}</a:t>
            </a:r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f3(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f5( const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f6(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f7( const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f8(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*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)  {}</a:t>
            </a:r>
          </a:p>
          <a:p>
            <a:r>
              <a:rPr lang="en-US" dirty="0" smtClean="0"/>
              <a:t>void f9( 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  <a:endParaRPr lang="en-US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828800" y="58674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59487" y="5943600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читать справа налево</a:t>
            </a:r>
            <a:endParaRPr lang="en-US" dirty="0"/>
          </a:p>
        </p:txBody>
      </p:sp>
      <p:pic>
        <p:nvPicPr>
          <p:cNvPr id="7" name="Рисунок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953000"/>
            <a:ext cx="1600200" cy="17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3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81000" y="1447800"/>
            <a:ext cx="4876800" cy="1295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 = &amp;f;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u( 1 );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на функции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4724400"/>
            <a:ext cx="8534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std::string::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(std::string::*sp)() const;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&amp;std::string::size;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s.*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04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http://alenacpp.blogspot.com/2007/04/blog-post.html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576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81000" y="3048000"/>
            <a:ext cx="57912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 { static void out() {} };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&amp;s::out;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8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1646</Words>
  <Application>Microsoft Macintosh PowerPoint</Application>
  <PresentationFormat>Экран (4:3)</PresentationFormat>
  <Paragraphs>265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 Theme</vt:lpstr>
      <vt:lpstr>С++ Craft: #1</vt:lpstr>
      <vt:lpstr>Quiz #1</vt:lpstr>
      <vt:lpstr>Инструменты процедурного программирования С/С++ (массивы, типы, циклы, функции, переменные, указатели, ссылки).</vt:lpstr>
      <vt:lpstr>Типы</vt:lpstr>
      <vt:lpstr>Циклы</vt:lpstr>
      <vt:lpstr>Функции</vt:lpstr>
      <vt:lpstr>Переменные</vt:lpstr>
      <vt:lpstr>Переменные, указатели и ссылки</vt:lpstr>
      <vt:lpstr>Указатели на функции</vt:lpstr>
      <vt:lpstr>Массивы</vt:lpstr>
      <vt:lpstr>Ссылки</vt:lpstr>
      <vt:lpstr>Quiz #2</vt:lpstr>
      <vt:lpstr>Читаем объявления</vt:lpstr>
      <vt:lpstr>Презентация PowerPoint</vt:lpstr>
      <vt:lpstr>Презентация PowerPoint</vt:lpstr>
      <vt:lpstr>Системы ввода вывода, использование STL для решения простых задач. (vector, string, ofstream/ifstream, list, sort, iterator).</vt:lpstr>
      <vt:lpstr>std::string</vt:lpstr>
      <vt:lpstr>std::vector</vt:lpstr>
      <vt:lpstr>std::iterator и std::const_iterator</vt:lpstr>
      <vt:lpstr>std::iterator и std::const_iterator</vt:lpstr>
      <vt:lpstr>Что быстрее?</vt:lpstr>
      <vt:lpstr>std::list</vt:lpstr>
      <vt:lpstr>std::sort</vt:lpstr>
      <vt:lpstr>std::cout</vt:lpstr>
      <vt:lpstr>std::ifstream и std::ofstream</vt:lpstr>
      <vt:lpstr>Q?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</dc:title>
  <dc:creator>Ivan Sidarau</dc:creator>
  <cp:lastModifiedBy>Alex Lomoff</cp:lastModifiedBy>
  <cp:revision>127</cp:revision>
  <dcterms:created xsi:type="dcterms:W3CDTF">2013-10-02T10:54:05Z</dcterms:created>
  <dcterms:modified xsi:type="dcterms:W3CDTF">2014-03-11T20:12:20Z</dcterms:modified>
</cp:coreProperties>
</file>