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6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D596-6C39-4EB8-A14B-146CFC1C1D63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ozau/cpp_craft_0314.git" TargetMode="External"/><Relationship Id="rId2" Type="http://schemas.openxmlformats.org/officeDocument/2006/relationships/hyperlink" Target="https://github.com/marozau/cpp_craft_03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book/r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ake.org/cmake/help/cmake_tutori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 descr="prediz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76200"/>
            <a:ext cx="2819400" cy="1362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Научиться чему-то новому - как вам так и нам. </a:t>
            </a:r>
            <a:r>
              <a:rPr lang="ru-RU" sz="2800" dirty="0" smtClean="0">
                <a:sym typeface="Wingdings" pitchFamily="2" charset="2"/>
              </a:rPr>
              <a:t></a:t>
            </a:r>
            <a:endParaRPr lang="ru-RU" sz="2800" dirty="0" smtClean="0"/>
          </a:p>
          <a:p>
            <a:pPr algn="just"/>
            <a:r>
              <a:rPr lang="ru-RU" sz="2800" dirty="0" smtClean="0"/>
              <a:t>Получить практические навыки в задачах максимально приближенных к боевым.</a:t>
            </a:r>
          </a:p>
          <a:p>
            <a:pPr algn="just"/>
            <a:r>
              <a:rPr lang="ru-RU" sz="2800" dirty="0" smtClean="0"/>
              <a:t>Образовать группу людей, которые любят программирование, которые готовы делиться знаниями.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 лекций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как </a:t>
            </a:r>
            <a:r>
              <a:rPr lang="en-US" sz="2400" i="1" dirty="0" smtClean="0"/>
              <a:t>VCS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Cmake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/>
              <a:t> build </a:t>
            </a:r>
            <a:r>
              <a:rPr lang="en-US" sz="2400" dirty="0" smtClean="0"/>
              <a:t>system.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STL: containers, I/O streams, exceptions, casts.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Классы и ООП</a:t>
            </a:r>
            <a:r>
              <a:rPr lang="en-US" sz="2400" dirty="0" smtClean="0"/>
              <a:t>, </a:t>
            </a:r>
            <a:r>
              <a:rPr lang="ru-RU" sz="2400" dirty="0" smtClean="0"/>
              <a:t>шаблоны.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Boost: smart pointers, test frameworks.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Многопоточное программирование: </a:t>
            </a:r>
            <a:r>
              <a:rPr lang="en-US" sz="2400" dirty="0" smtClean="0"/>
              <a:t>boost::thread,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boost::</a:t>
            </a:r>
            <a:r>
              <a:rPr lang="en-US" sz="2400" dirty="0" err="1" smtClean="0"/>
              <a:t>mutex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recursive_mutex</a:t>
            </a:r>
            <a:r>
              <a:rPr lang="en-US" sz="2400" dirty="0" smtClean="0"/>
              <a:t>, boost::condition.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Сетевое программирование.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Task-based engine, thread-based engine.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VLD</a:t>
            </a:r>
          </a:p>
          <a:p>
            <a:pPr>
              <a:spcBef>
                <a:spcPts val="0"/>
              </a:spcBef>
            </a:pPr>
            <a:r>
              <a:rPr lang="ru-RU" sz="2400" dirty="0" err="1" smtClean="0"/>
              <a:t>system_utilities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и многое другое…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399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сделать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fork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репозитория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https://github.com/marozau/cpp_craft_0314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clone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https://github.com/&lt;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github_user_name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&gt;/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cpp_craft_0314.git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Выполнить инструкции описанные в </a:t>
            </a:r>
            <a:r>
              <a:rPr lang="en-US" dirty="0" smtClean="0"/>
              <a:t>readme.md: </a:t>
            </a:r>
            <a:r>
              <a:rPr lang="ru-RU" dirty="0" smtClean="0"/>
              <a:t>создать свой каталог, добавить </a:t>
            </a:r>
            <a:r>
              <a:rPr lang="en-US" dirty="0" smtClean="0"/>
              <a:t>readme.txt</a:t>
            </a:r>
            <a:r>
              <a:rPr lang="ru-RU" dirty="0" smtClean="0"/>
              <a:t>, добавить в </a:t>
            </a:r>
            <a:r>
              <a:rPr lang="en-US" dirty="0" err="1" smtClean="0"/>
              <a:t>skype</a:t>
            </a:r>
            <a:r>
              <a:rPr lang="en-US" dirty="0" smtClean="0"/>
              <a:t> imorozov87.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remote add upstream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https://github.com/marozau/cpp_craft_0314.git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upstream master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add &lt;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your_working_folders_and_files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commit –a –m “description”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origin master</a:t>
            </a:r>
          </a:p>
          <a:p>
            <a:r>
              <a:rPr lang="ru-RU" dirty="0" smtClean="0"/>
              <a:t>Проверить статус, решить конфликты.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push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Убедится, что нет ошибок.</a:t>
            </a:r>
            <a:endParaRPr lang="en-US" dirty="0" smtClean="0"/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7400" y="57150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err="1" smtClean="0"/>
              <a:t>Git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Rebase</a:t>
            </a:r>
            <a:r>
              <a:rPr lang="ru-RU" sz="2000" i="1" dirty="0" smtClean="0"/>
              <a:t>: руководство по использованию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smtClean="0"/>
              <a:t>Pro </a:t>
            </a:r>
            <a:r>
              <a:rPr lang="en-US" sz="2000" i="1" dirty="0" err="1" smtClean="0"/>
              <a:t>Git</a:t>
            </a:r>
            <a:r>
              <a:rPr lang="en-US" sz="2000" i="1" dirty="0" smtClean="0"/>
              <a:t>: </a:t>
            </a:r>
            <a:r>
              <a:rPr lang="ru-RU" sz="2000" i="1" dirty="0" smtClean="0"/>
              <a:t>Главы 1-3 </a:t>
            </a:r>
            <a:r>
              <a:rPr lang="en-US" sz="2000" i="1" dirty="0" smtClean="0">
                <a:hlinkClick r:id="rId4"/>
              </a:rPr>
              <a:t>http://git-scm.com/book/ru</a:t>
            </a:r>
            <a:r>
              <a:rPr lang="en-US" sz="2000" i="1" dirty="0" smtClean="0"/>
              <a:t>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 request</a:t>
            </a:r>
            <a:endParaRPr lang="en-US" dirty="0"/>
          </a:p>
        </p:txBody>
      </p:sp>
      <p:pic>
        <p:nvPicPr>
          <p:cNvPr id="9" name="Рисунок 8" descr="pull_request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276600"/>
            <a:ext cx="6858000" cy="914400"/>
          </a:xfrm>
          <a:prstGeom prst="rect">
            <a:avLst/>
          </a:prstGeom>
        </p:spPr>
      </p:pic>
      <p:pic>
        <p:nvPicPr>
          <p:cNvPr id="10" name="Рисунок 9" descr="pull_request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5192037"/>
            <a:ext cx="6858000" cy="522963"/>
          </a:xfrm>
          <a:prstGeom prst="rect">
            <a:avLst/>
          </a:prstGeom>
        </p:spPr>
      </p:pic>
      <p:pic>
        <p:nvPicPr>
          <p:cNvPr id="11" name="Рисунок 10" descr="pull_request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1295400"/>
            <a:ext cx="6781800" cy="1428463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3352800" y="3124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352800" y="4724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Создание профилей для любой системы</a:t>
            </a:r>
            <a:endParaRPr lang="en-US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lections\1\</a:t>
            </a:r>
            <a:r>
              <a:rPr lang="en-US" dirty="0" err="1" smtClean="0"/>
              <a:t>code_examples</a:t>
            </a:r>
            <a:r>
              <a:rPr lang="en-US" dirty="0" smtClean="0"/>
              <a:t>\</a:t>
            </a:r>
            <a:r>
              <a:rPr lang="en-US" dirty="0" err="1" smtClean="0"/>
              <a:t>cmake_example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или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solutions\</a:t>
            </a:r>
            <a:r>
              <a:rPr lang="en-US" dirty="0" err="1" smtClean="0"/>
              <a:t>ihar_marozau</a:t>
            </a:r>
            <a:r>
              <a:rPr lang="en-US" dirty="0" smtClean="0"/>
              <a:t>\1\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715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smtClean="0"/>
              <a:t>Введение в </a:t>
            </a:r>
            <a:r>
              <a:rPr lang="en-US" sz="2000" i="1" dirty="0" err="1" smtClean="0"/>
              <a:t>CMake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err="1" smtClean="0"/>
              <a:t>Cmake</a:t>
            </a:r>
            <a:r>
              <a:rPr lang="en-US" sz="2000" i="1" dirty="0" smtClean="0"/>
              <a:t> Tutorial </a:t>
            </a:r>
            <a:r>
              <a:rPr lang="en-US" sz="2000" dirty="0" smtClean="0">
                <a:hlinkClick r:id="rId2"/>
              </a:rPr>
              <a:t>http://www.cmake.org/cmake/help/cmake_tutorial.html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– Visual Studio 2005+</a:t>
            </a:r>
          </a:p>
          <a:p>
            <a:r>
              <a:rPr lang="en-US" dirty="0" smtClean="0"/>
              <a:t>Linux – Qt Creator, Code::Blocks, </a:t>
            </a:r>
            <a:r>
              <a:rPr lang="en-US" dirty="0" err="1" smtClean="0"/>
              <a:t>Emacs</a:t>
            </a:r>
            <a:r>
              <a:rPr lang="en-US" dirty="0" smtClean="0"/>
              <a:t>, Vim</a:t>
            </a:r>
          </a:p>
          <a:p>
            <a:r>
              <a:rPr lang="en-US" dirty="0" smtClean="0"/>
              <a:t>Mac OS - </a:t>
            </a:r>
            <a:r>
              <a:rPr lang="en-US" dirty="0" err="1" smtClean="0"/>
              <a:t>XCode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225</Words>
  <Application>Microsoft Office PowerPoint</Application>
  <PresentationFormat>Экран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С++ Craft: Intro</vt:lpstr>
      <vt:lpstr>Слайд 2</vt:lpstr>
      <vt:lpstr>Цели курса</vt:lpstr>
      <vt:lpstr>Основные темы лекций</vt:lpstr>
      <vt:lpstr>Git</vt:lpstr>
      <vt:lpstr>Git pull request</vt:lpstr>
      <vt:lpstr>CMake</vt:lpstr>
      <vt:lpstr>IDE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35</cp:revision>
  <dcterms:created xsi:type="dcterms:W3CDTF">2013-10-03T05:34:18Z</dcterms:created>
  <dcterms:modified xsi:type="dcterms:W3CDTF">2014-03-06T13:36:48Z</dcterms:modified>
</cp:coreProperties>
</file>