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853F0-9154-47C9-9A78-599D0D995B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8942FAD-E5B3-4F13-88A6-9949DBA60A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91598E6-5466-485F-B0AC-56E85488FF08}"/>
              </a:ext>
            </a:extLst>
          </p:cNvPr>
          <p:cNvSpPr>
            <a:spLocks noGrp="1"/>
          </p:cNvSpPr>
          <p:nvPr>
            <p:ph type="dt" sz="half" idx="10"/>
          </p:nvPr>
        </p:nvSpPr>
        <p:spPr/>
        <p:txBody>
          <a:bodyPr/>
          <a:lstStyle/>
          <a:p>
            <a:fld id="{AD22FA30-DF5F-490F-AA80-A4BA7B37049D}" type="datetimeFigureOut">
              <a:rPr lang="en-GB" smtClean="0"/>
              <a:t>05/02/2021</a:t>
            </a:fld>
            <a:endParaRPr lang="en-GB"/>
          </a:p>
        </p:txBody>
      </p:sp>
      <p:sp>
        <p:nvSpPr>
          <p:cNvPr id="5" name="Footer Placeholder 4">
            <a:extLst>
              <a:ext uri="{FF2B5EF4-FFF2-40B4-BE49-F238E27FC236}">
                <a16:creationId xmlns:a16="http://schemas.microsoft.com/office/drawing/2014/main" id="{F5B7E6E0-7FFB-4EBE-8BFA-48374692A2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74E37B-EF44-450A-BDE8-433DBAB8C174}"/>
              </a:ext>
            </a:extLst>
          </p:cNvPr>
          <p:cNvSpPr>
            <a:spLocks noGrp="1"/>
          </p:cNvSpPr>
          <p:nvPr>
            <p:ph type="sldNum" sz="quarter" idx="12"/>
          </p:nvPr>
        </p:nvSpPr>
        <p:spPr/>
        <p:txBody>
          <a:bodyPr/>
          <a:lstStyle/>
          <a:p>
            <a:fld id="{5E743CFC-1820-4F1B-88E4-B66889EC4153}" type="slidenum">
              <a:rPr lang="en-GB" smtClean="0"/>
              <a:t>‹#›</a:t>
            </a:fld>
            <a:endParaRPr lang="en-GB"/>
          </a:p>
        </p:txBody>
      </p:sp>
    </p:spTree>
    <p:extLst>
      <p:ext uri="{BB962C8B-B14F-4D97-AF65-F5344CB8AC3E}">
        <p14:creationId xmlns:p14="http://schemas.microsoft.com/office/powerpoint/2010/main" val="3261129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475CE-D316-4678-A63D-0EF4575745A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0C46AE7-6AB6-42A2-B340-23420FDB9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F13542-6349-415D-BCF8-79F9EDC32378}"/>
              </a:ext>
            </a:extLst>
          </p:cNvPr>
          <p:cNvSpPr>
            <a:spLocks noGrp="1"/>
          </p:cNvSpPr>
          <p:nvPr>
            <p:ph type="dt" sz="half" idx="10"/>
          </p:nvPr>
        </p:nvSpPr>
        <p:spPr/>
        <p:txBody>
          <a:bodyPr/>
          <a:lstStyle/>
          <a:p>
            <a:fld id="{AD22FA30-DF5F-490F-AA80-A4BA7B37049D}" type="datetimeFigureOut">
              <a:rPr lang="en-GB" smtClean="0"/>
              <a:t>05/02/2021</a:t>
            </a:fld>
            <a:endParaRPr lang="en-GB"/>
          </a:p>
        </p:txBody>
      </p:sp>
      <p:sp>
        <p:nvSpPr>
          <p:cNvPr id="5" name="Footer Placeholder 4">
            <a:extLst>
              <a:ext uri="{FF2B5EF4-FFF2-40B4-BE49-F238E27FC236}">
                <a16:creationId xmlns:a16="http://schemas.microsoft.com/office/drawing/2014/main" id="{223E2CAF-8430-424D-8FEE-34CECABCCD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DF1593-A554-406B-AC7D-86E1C51F126C}"/>
              </a:ext>
            </a:extLst>
          </p:cNvPr>
          <p:cNvSpPr>
            <a:spLocks noGrp="1"/>
          </p:cNvSpPr>
          <p:nvPr>
            <p:ph type="sldNum" sz="quarter" idx="12"/>
          </p:nvPr>
        </p:nvSpPr>
        <p:spPr/>
        <p:txBody>
          <a:bodyPr/>
          <a:lstStyle/>
          <a:p>
            <a:fld id="{5E743CFC-1820-4F1B-88E4-B66889EC4153}" type="slidenum">
              <a:rPr lang="en-GB" smtClean="0"/>
              <a:t>‹#›</a:t>
            </a:fld>
            <a:endParaRPr lang="en-GB"/>
          </a:p>
        </p:txBody>
      </p:sp>
    </p:spTree>
    <p:extLst>
      <p:ext uri="{BB962C8B-B14F-4D97-AF65-F5344CB8AC3E}">
        <p14:creationId xmlns:p14="http://schemas.microsoft.com/office/powerpoint/2010/main" val="1073433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E8837C-3AA0-42BC-B29E-8D21A1B33A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1644452-BFC5-40DC-8469-F38786CD8B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40CFFA-16AB-4726-B632-F19113DDD8A2}"/>
              </a:ext>
            </a:extLst>
          </p:cNvPr>
          <p:cNvSpPr>
            <a:spLocks noGrp="1"/>
          </p:cNvSpPr>
          <p:nvPr>
            <p:ph type="dt" sz="half" idx="10"/>
          </p:nvPr>
        </p:nvSpPr>
        <p:spPr/>
        <p:txBody>
          <a:bodyPr/>
          <a:lstStyle/>
          <a:p>
            <a:fld id="{AD22FA30-DF5F-490F-AA80-A4BA7B37049D}" type="datetimeFigureOut">
              <a:rPr lang="en-GB" smtClean="0"/>
              <a:t>05/02/2021</a:t>
            </a:fld>
            <a:endParaRPr lang="en-GB"/>
          </a:p>
        </p:txBody>
      </p:sp>
      <p:sp>
        <p:nvSpPr>
          <p:cNvPr id="5" name="Footer Placeholder 4">
            <a:extLst>
              <a:ext uri="{FF2B5EF4-FFF2-40B4-BE49-F238E27FC236}">
                <a16:creationId xmlns:a16="http://schemas.microsoft.com/office/drawing/2014/main" id="{BD031A60-06F7-472A-ADE1-D2CB5D3B86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904FFF-D787-41AB-9096-60C228329BF9}"/>
              </a:ext>
            </a:extLst>
          </p:cNvPr>
          <p:cNvSpPr>
            <a:spLocks noGrp="1"/>
          </p:cNvSpPr>
          <p:nvPr>
            <p:ph type="sldNum" sz="quarter" idx="12"/>
          </p:nvPr>
        </p:nvSpPr>
        <p:spPr/>
        <p:txBody>
          <a:bodyPr/>
          <a:lstStyle/>
          <a:p>
            <a:fld id="{5E743CFC-1820-4F1B-88E4-B66889EC4153}" type="slidenum">
              <a:rPr lang="en-GB" smtClean="0"/>
              <a:t>‹#›</a:t>
            </a:fld>
            <a:endParaRPr lang="en-GB"/>
          </a:p>
        </p:txBody>
      </p:sp>
    </p:spTree>
    <p:extLst>
      <p:ext uri="{BB962C8B-B14F-4D97-AF65-F5344CB8AC3E}">
        <p14:creationId xmlns:p14="http://schemas.microsoft.com/office/powerpoint/2010/main" val="2919625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6021-D816-4E44-A348-9A56F4B48C5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7F4C5C-1D1C-4829-9C8F-7FBD983F3F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870798-E53D-4589-832B-8F8C7B08E092}"/>
              </a:ext>
            </a:extLst>
          </p:cNvPr>
          <p:cNvSpPr>
            <a:spLocks noGrp="1"/>
          </p:cNvSpPr>
          <p:nvPr>
            <p:ph type="dt" sz="half" idx="10"/>
          </p:nvPr>
        </p:nvSpPr>
        <p:spPr/>
        <p:txBody>
          <a:bodyPr/>
          <a:lstStyle/>
          <a:p>
            <a:fld id="{AD22FA30-DF5F-490F-AA80-A4BA7B37049D}" type="datetimeFigureOut">
              <a:rPr lang="en-GB" smtClean="0"/>
              <a:t>05/02/2021</a:t>
            </a:fld>
            <a:endParaRPr lang="en-GB"/>
          </a:p>
        </p:txBody>
      </p:sp>
      <p:sp>
        <p:nvSpPr>
          <p:cNvPr id="5" name="Footer Placeholder 4">
            <a:extLst>
              <a:ext uri="{FF2B5EF4-FFF2-40B4-BE49-F238E27FC236}">
                <a16:creationId xmlns:a16="http://schemas.microsoft.com/office/drawing/2014/main" id="{AA62E02E-E5E4-4A07-90BA-2766FED747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51941D-A1DB-4412-B8CD-62CB3246F024}"/>
              </a:ext>
            </a:extLst>
          </p:cNvPr>
          <p:cNvSpPr>
            <a:spLocks noGrp="1"/>
          </p:cNvSpPr>
          <p:nvPr>
            <p:ph type="sldNum" sz="quarter" idx="12"/>
          </p:nvPr>
        </p:nvSpPr>
        <p:spPr/>
        <p:txBody>
          <a:bodyPr/>
          <a:lstStyle/>
          <a:p>
            <a:fld id="{5E743CFC-1820-4F1B-88E4-B66889EC4153}" type="slidenum">
              <a:rPr lang="en-GB" smtClean="0"/>
              <a:t>‹#›</a:t>
            </a:fld>
            <a:endParaRPr lang="en-GB"/>
          </a:p>
        </p:txBody>
      </p:sp>
    </p:spTree>
    <p:extLst>
      <p:ext uri="{BB962C8B-B14F-4D97-AF65-F5344CB8AC3E}">
        <p14:creationId xmlns:p14="http://schemas.microsoft.com/office/powerpoint/2010/main" val="3730228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CA08-0241-48AC-9F0E-ACF71A0123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C535EEC-6168-4646-83D0-FC10CD1D80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708A3E-BE8E-42B7-A9F4-497091F4B6EC}"/>
              </a:ext>
            </a:extLst>
          </p:cNvPr>
          <p:cNvSpPr>
            <a:spLocks noGrp="1"/>
          </p:cNvSpPr>
          <p:nvPr>
            <p:ph type="dt" sz="half" idx="10"/>
          </p:nvPr>
        </p:nvSpPr>
        <p:spPr/>
        <p:txBody>
          <a:bodyPr/>
          <a:lstStyle/>
          <a:p>
            <a:fld id="{AD22FA30-DF5F-490F-AA80-A4BA7B37049D}" type="datetimeFigureOut">
              <a:rPr lang="en-GB" smtClean="0"/>
              <a:t>05/02/2021</a:t>
            </a:fld>
            <a:endParaRPr lang="en-GB"/>
          </a:p>
        </p:txBody>
      </p:sp>
      <p:sp>
        <p:nvSpPr>
          <p:cNvPr id="5" name="Footer Placeholder 4">
            <a:extLst>
              <a:ext uri="{FF2B5EF4-FFF2-40B4-BE49-F238E27FC236}">
                <a16:creationId xmlns:a16="http://schemas.microsoft.com/office/drawing/2014/main" id="{5CE29A73-CEB0-4438-B781-D0E0C4510C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F33B18-BB55-4CD8-9774-2F382EA7FDB3}"/>
              </a:ext>
            </a:extLst>
          </p:cNvPr>
          <p:cNvSpPr>
            <a:spLocks noGrp="1"/>
          </p:cNvSpPr>
          <p:nvPr>
            <p:ph type="sldNum" sz="quarter" idx="12"/>
          </p:nvPr>
        </p:nvSpPr>
        <p:spPr/>
        <p:txBody>
          <a:bodyPr/>
          <a:lstStyle/>
          <a:p>
            <a:fld id="{5E743CFC-1820-4F1B-88E4-B66889EC4153}" type="slidenum">
              <a:rPr lang="en-GB" smtClean="0"/>
              <a:t>‹#›</a:t>
            </a:fld>
            <a:endParaRPr lang="en-GB"/>
          </a:p>
        </p:txBody>
      </p:sp>
    </p:spTree>
    <p:extLst>
      <p:ext uri="{BB962C8B-B14F-4D97-AF65-F5344CB8AC3E}">
        <p14:creationId xmlns:p14="http://schemas.microsoft.com/office/powerpoint/2010/main" val="1269219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B920E-677D-4B8B-B43D-6E06EE22BA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9D7DFE-8E56-4B8A-BF01-77A41A158B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E952DB6-0859-4D22-B956-DA67B2E9B8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8741B9B-D13D-4F50-98BC-1707F04D29CF}"/>
              </a:ext>
            </a:extLst>
          </p:cNvPr>
          <p:cNvSpPr>
            <a:spLocks noGrp="1"/>
          </p:cNvSpPr>
          <p:nvPr>
            <p:ph type="dt" sz="half" idx="10"/>
          </p:nvPr>
        </p:nvSpPr>
        <p:spPr/>
        <p:txBody>
          <a:bodyPr/>
          <a:lstStyle/>
          <a:p>
            <a:fld id="{AD22FA30-DF5F-490F-AA80-A4BA7B37049D}" type="datetimeFigureOut">
              <a:rPr lang="en-GB" smtClean="0"/>
              <a:t>05/02/2021</a:t>
            </a:fld>
            <a:endParaRPr lang="en-GB"/>
          </a:p>
        </p:txBody>
      </p:sp>
      <p:sp>
        <p:nvSpPr>
          <p:cNvPr id="6" name="Footer Placeholder 5">
            <a:extLst>
              <a:ext uri="{FF2B5EF4-FFF2-40B4-BE49-F238E27FC236}">
                <a16:creationId xmlns:a16="http://schemas.microsoft.com/office/drawing/2014/main" id="{BCB45B06-F59E-4CC6-9526-C1A934BEB7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8D3BDF-B05E-4E26-A986-93822B5945A8}"/>
              </a:ext>
            </a:extLst>
          </p:cNvPr>
          <p:cNvSpPr>
            <a:spLocks noGrp="1"/>
          </p:cNvSpPr>
          <p:nvPr>
            <p:ph type="sldNum" sz="quarter" idx="12"/>
          </p:nvPr>
        </p:nvSpPr>
        <p:spPr/>
        <p:txBody>
          <a:bodyPr/>
          <a:lstStyle/>
          <a:p>
            <a:fld id="{5E743CFC-1820-4F1B-88E4-B66889EC4153}" type="slidenum">
              <a:rPr lang="en-GB" smtClean="0"/>
              <a:t>‹#›</a:t>
            </a:fld>
            <a:endParaRPr lang="en-GB"/>
          </a:p>
        </p:txBody>
      </p:sp>
    </p:spTree>
    <p:extLst>
      <p:ext uri="{BB962C8B-B14F-4D97-AF65-F5344CB8AC3E}">
        <p14:creationId xmlns:p14="http://schemas.microsoft.com/office/powerpoint/2010/main" val="170915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8942-5250-4387-BE14-703697380C6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2E4837-3677-4E6C-94E0-BF8BE7D31A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220E76-3A71-4677-B720-266F7888A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7CFDBDE-1E56-4534-9815-3C4CBEEA3D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AEF450-1397-4D77-A19D-EB5C1E9B7D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D672439-3144-4BC2-82FA-5365FF7265E5}"/>
              </a:ext>
            </a:extLst>
          </p:cNvPr>
          <p:cNvSpPr>
            <a:spLocks noGrp="1"/>
          </p:cNvSpPr>
          <p:nvPr>
            <p:ph type="dt" sz="half" idx="10"/>
          </p:nvPr>
        </p:nvSpPr>
        <p:spPr/>
        <p:txBody>
          <a:bodyPr/>
          <a:lstStyle/>
          <a:p>
            <a:fld id="{AD22FA30-DF5F-490F-AA80-A4BA7B37049D}" type="datetimeFigureOut">
              <a:rPr lang="en-GB" smtClean="0"/>
              <a:t>05/02/2021</a:t>
            </a:fld>
            <a:endParaRPr lang="en-GB"/>
          </a:p>
        </p:txBody>
      </p:sp>
      <p:sp>
        <p:nvSpPr>
          <p:cNvPr id="8" name="Footer Placeholder 7">
            <a:extLst>
              <a:ext uri="{FF2B5EF4-FFF2-40B4-BE49-F238E27FC236}">
                <a16:creationId xmlns:a16="http://schemas.microsoft.com/office/drawing/2014/main" id="{7FE0672E-2C4B-48D0-B1A6-5CD80E90650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C06CB04-97E0-49C4-9D8B-7548DBA54C05}"/>
              </a:ext>
            </a:extLst>
          </p:cNvPr>
          <p:cNvSpPr>
            <a:spLocks noGrp="1"/>
          </p:cNvSpPr>
          <p:nvPr>
            <p:ph type="sldNum" sz="quarter" idx="12"/>
          </p:nvPr>
        </p:nvSpPr>
        <p:spPr/>
        <p:txBody>
          <a:bodyPr/>
          <a:lstStyle/>
          <a:p>
            <a:fld id="{5E743CFC-1820-4F1B-88E4-B66889EC4153}" type="slidenum">
              <a:rPr lang="en-GB" smtClean="0"/>
              <a:t>‹#›</a:t>
            </a:fld>
            <a:endParaRPr lang="en-GB"/>
          </a:p>
        </p:txBody>
      </p:sp>
    </p:spTree>
    <p:extLst>
      <p:ext uri="{BB962C8B-B14F-4D97-AF65-F5344CB8AC3E}">
        <p14:creationId xmlns:p14="http://schemas.microsoft.com/office/powerpoint/2010/main" val="200033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E173-B8BD-4A18-BC8A-6A532AF018C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C07ACD8-0D08-4F0D-8EFF-83C9C1AA9581}"/>
              </a:ext>
            </a:extLst>
          </p:cNvPr>
          <p:cNvSpPr>
            <a:spLocks noGrp="1"/>
          </p:cNvSpPr>
          <p:nvPr>
            <p:ph type="dt" sz="half" idx="10"/>
          </p:nvPr>
        </p:nvSpPr>
        <p:spPr/>
        <p:txBody>
          <a:bodyPr/>
          <a:lstStyle/>
          <a:p>
            <a:fld id="{AD22FA30-DF5F-490F-AA80-A4BA7B37049D}" type="datetimeFigureOut">
              <a:rPr lang="en-GB" smtClean="0"/>
              <a:t>05/02/2021</a:t>
            </a:fld>
            <a:endParaRPr lang="en-GB"/>
          </a:p>
        </p:txBody>
      </p:sp>
      <p:sp>
        <p:nvSpPr>
          <p:cNvPr id="4" name="Footer Placeholder 3">
            <a:extLst>
              <a:ext uri="{FF2B5EF4-FFF2-40B4-BE49-F238E27FC236}">
                <a16:creationId xmlns:a16="http://schemas.microsoft.com/office/drawing/2014/main" id="{18E72DB6-38D1-4706-B04A-F34EDF54BAB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C0D6AD4-915E-46DC-88C4-98DE57C24108}"/>
              </a:ext>
            </a:extLst>
          </p:cNvPr>
          <p:cNvSpPr>
            <a:spLocks noGrp="1"/>
          </p:cNvSpPr>
          <p:nvPr>
            <p:ph type="sldNum" sz="quarter" idx="12"/>
          </p:nvPr>
        </p:nvSpPr>
        <p:spPr/>
        <p:txBody>
          <a:bodyPr/>
          <a:lstStyle/>
          <a:p>
            <a:fld id="{5E743CFC-1820-4F1B-88E4-B66889EC4153}" type="slidenum">
              <a:rPr lang="en-GB" smtClean="0"/>
              <a:t>‹#›</a:t>
            </a:fld>
            <a:endParaRPr lang="en-GB"/>
          </a:p>
        </p:txBody>
      </p:sp>
    </p:spTree>
    <p:extLst>
      <p:ext uri="{BB962C8B-B14F-4D97-AF65-F5344CB8AC3E}">
        <p14:creationId xmlns:p14="http://schemas.microsoft.com/office/powerpoint/2010/main" val="15773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24BA0B-7C43-4E24-AC63-E304F216899A}"/>
              </a:ext>
            </a:extLst>
          </p:cNvPr>
          <p:cNvSpPr>
            <a:spLocks noGrp="1"/>
          </p:cNvSpPr>
          <p:nvPr>
            <p:ph type="dt" sz="half" idx="10"/>
          </p:nvPr>
        </p:nvSpPr>
        <p:spPr/>
        <p:txBody>
          <a:bodyPr/>
          <a:lstStyle/>
          <a:p>
            <a:fld id="{AD22FA30-DF5F-490F-AA80-A4BA7B37049D}" type="datetimeFigureOut">
              <a:rPr lang="en-GB" smtClean="0"/>
              <a:t>05/02/2021</a:t>
            </a:fld>
            <a:endParaRPr lang="en-GB"/>
          </a:p>
        </p:txBody>
      </p:sp>
      <p:sp>
        <p:nvSpPr>
          <p:cNvPr id="3" name="Footer Placeholder 2">
            <a:extLst>
              <a:ext uri="{FF2B5EF4-FFF2-40B4-BE49-F238E27FC236}">
                <a16:creationId xmlns:a16="http://schemas.microsoft.com/office/drawing/2014/main" id="{AA933422-BB9A-4568-A5EC-AA5590EF518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00CC52F-0AFD-433C-9CF6-917628F6AEBE}"/>
              </a:ext>
            </a:extLst>
          </p:cNvPr>
          <p:cNvSpPr>
            <a:spLocks noGrp="1"/>
          </p:cNvSpPr>
          <p:nvPr>
            <p:ph type="sldNum" sz="quarter" idx="12"/>
          </p:nvPr>
        </p:nvSpPr>
        <p:spPr/>
        <p:txBody>
          <a:bodyPr/>
          <a:lstStyle/>
          <a:p>
            <a:fld id="{5E743CFC-1820-4F1B-88E4-B66889EC4153}" type="slidenum">
              <a:rPr lang="en-GB" smtClean="0"/>
              <a:t>‹#›</a:t>
            </a:fld>
            <a:endParaRPr lang="en-GB"/>
          </a:p>
        </p:txBody>
      </p:sp>
    </p:spTree>
    <p:extLst>
      <p:ext uri="{BB962C8B-B14F-4D97-AF65-F5344CB8AC3E}">
        <p14:creationId xmlns:p14="http://schemas.microsoft.com/office/powerpoint/2010/main" val="366975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A7BEC-D735-4292-9A51-BBA1F13A4F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5CC2402-00F3-44E6-B55B-63D07F65F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8BC27CF-7169-48F1-B048-F2B1C914C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39B5A4-7263-47D3-A01E-02095C88DF52}"/>
              </a:ext>
            </a:extLst>
          </p:cNvPr>
          <p:cNvSpPr>
            <a:spLocks noGrp="1"/>
          </p:cNvSpPr>
          <p:nvPr>
            <p:ph type="dt" sz="half" idx="10"/>
          </p:nvPr>
        </p:nvSpPr>
        <p:spPr/>
        <p:txBody>
          <a:bodyPr/>
          <a:lstStyle/>
          <a:p>
            <a:fld id="{AD22FA30-DF5F-490F-AA80-A4BA7B37049D}" type="datetimeFigureOut">
              <a:rPr lang="en-GB" smtClean="0"/>
              <a:t>05/02/2021</a:t>
            </a:fld>
            <a:endParaRPr lang="en-GB"/>
          </a:p>
        </p:txBody>
      </p:sp>
      <p:sp>
        <p:nvSpPr>
          <p:cNvPr id="6" name="Footer Placeholder 5">
            <a:extLst>
              <a:ext uri="{FF2B5EF4-FFF2-40B4-BE49-F238E27FC236}">
                <a16:creationId xmlns:a16="http://schemas.microsoft.com/office/drawing/2014/main" id="{DFCE731D-6582-4AC3-A20C-222DEFD189C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99DCF66-9C6F-4F0F-B7AD-38FB9D611775}"/>
              </a:ext>
            </a:extLst>
          </p:cNvPr>
          <p:cNvSpPr>
            <a:spLocks noGrp="1"/>
          </p:cNvSpPr>
          <p:nvPr>
            <p:ph type="sldNum" sz="quarter" idx="12"/>
          </p:nvPr>
        </p:nvSpPr>
        <p:spPr/>
        <p:txBody>
          <a:bodyPr/>
          <a:lstStyle/>
          <a:p>
            <a:fld id="{5E743CFC-1820-4F1B-88E4-B66889EC4153}" type="slidenum">
              <a:rPr lang="en-GB" smtClean="0"/>
              <a:t>‹#›</a:t>
            </a:fld>
            <a:endParaRPr lang="en-GB"/>
          </a:p>
        </p:txBody>
      </p:sp>
    </p:spTree>
    <p:extLst>
      <p:ext uri="{BB962C8B-B14F-4D97-AF65-F5344CB8AC3E}">
        <p14:creationId xmlns:p14="http://schemas.microsoft.com/office/powerpoint/2010/main" val="406832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84799-FBD3-462F-A94F-F5C179E0D8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480415B-474B-4DBC-BFA6-CBA1E4A44F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199D327-2D62-4F09-B22E-4BAF3FE51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5F09C3-EC9D-4479-B96A-9CD6196F5D8D}"/>
              </a:ext>
            </a:extLst>
          </p:cNvPr>
          <p:cNvSpPr>
            <a:spLocks noGrp="1"/>
          </p:cNvSpPr>
          <p:nvPr>
            <p:ph type="dt" sz="half" idx="10"/>
          </p:nvPr>
        </p:nvSpPr>
        <p:spPr/>
        <p:txBody>
          <a:bodyPr/>
          <a:lstStyle/>
          <a:p>
            <a:fld id="{AD22FA30-DF5F-490F-AA80-A4BA7B37049D}" type="datetimeFigureOut">
              <a:rPr lang="en-GB" smtClean="0"/>
              <a:t>05/02/2021</a:t>
            </a:fld>
            <a:endParaRPr lang="en-GB"/>
          </a:p>
        </p:txBody>
      </p:sp>
      <p:sp>
        <p:nvSpPr>
          <p:cNvPr id="6" name="Footer Placeholder 5">
            <a:extLst>
              <a:ext uri="{FF2B5EF4-FFF2-40B4-BE49-F238E27FC236}">
                <a16:creationId xmlns:a16="http://schemas.microsoft.com/office/drawing/2014/main" id="{F29520EC-A480-4F5A-8E8D-BEFFCF3E2F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732209-81D4-4FF2-93EC-F7FBC84C70B1}"/>
              </a:ext>
            </a:extLst>
          </p:cNvPr>
          <p:cNvSpPr>
            <a:spLocks noGrp="1"/>
          </p:cNvSpPr>
          <p:nvPr>
            <p:ph type="sldNum" sz="quarter" idx="12"/>
          </p:nvPr>
        </p:nvSpPr>
        <p:spPr/>
        <p:txBody>
          <a:bodyPr/>
          <a:lstStyle/>
          <a:p>
            <a:fld id="{5E743CFC-1820-4F1B-88E4-B66889EC4153}" type="slidenum">
              <a:rPr lang="en-GB" smtClean="0"/>
              <a:t>‹#›</a:t>
            </a:fld>
            <a:endParaRPr lang="en-GB"/>
          </a:p>
        </p:txBody>
      </p:sp>
    </p:spTree>
    <p:extLst>
      <p:ext uri="{BB962C8B-B14F-4D97-AF65-F5344CB8AC3E}">
        <p14:creationId xmlns:p14="http://schemas.microsoft.com/office/powerpoint/2010/main" val="560810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C59965-9BB5-48C9-9CC3-7B3A16E954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61BF127-834E-4564-B32F-87A6570DE5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0582BC-E327-4A06-836A-CE59A50EE5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2FA30-DF5F-490F-AA80-A4BA7B37049D}" type="datetimeFigureOut">
              <a:rPr lang="en-GB" smtClean="0"/>
              <a:t>05/02/2021</a:t>
            </a:fld>
            <a:endParaRPr lang="en-GB"/>
          </a:p>
        </p:txBody>
      </p:sp>
      <p:sp>
        <p:nvSpPr>
          <p:cNvPr id="5" name="Footer Placeholder 4">
            <a:extLst>
              <a:ext uri="{FF2B5EF4-FFF2-40B4-BE49-F238E27FC236}">
                <a16:creationId xmlns:a16="http://schemas.microsoft.com/office/drawing/2014/main" id="{B3C3868F-6381-4696-821E-3EF76DA54B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3086E21-7DB1-4B8A-ABA9-21BFC9E538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743CFC-1820-4F1B-88E4-B66889EC4153}" type="slidenum">
              <a:rPr lang="en-GB" smtClean="0"/>
              <a:t>‹#›</a:t>
            </a:fld>
            <a:endParaRPr lang="en-GB"/>
          </a:p>
        </p:txBody>
      </p:sp>
    </p:spTree>
    <p:extLst>
      <p:ext uri="{BB962C8B-B14F-4D97-AF65-F5344CB8AC3E}">
        <p14:creationId xmlns:p14="http://schemas.microsoft.com/office/powerpoint/2010/main" val="1855009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5D66FF-0535-4CC5-9F4F-0F37DF55A99F}"/>
              </a:ext>
            </a:extLst>
          </p:cNvPr>
          <p:cNvSpPr>
            <a:spLocks noGrp="1"/>
          </p:cNvSpPr>
          <p:nvPr>
            <p:ph type="ctrTitle"/>
          </p:nvPr>
        </p:nvSpPr>
        <p:spPr>
          <a:xfrm>
            <a:off x="987689" y="3071183"/>
            <a:ext cx="9910296" cy="2590027"/>
          </a:xfrm>
        </p:spPr>
        <p:txBody>
          <a:bodyPr anchor="t">
            <a:normAutofit/>
          </a:bodyPr>
          <a:lstStyle/>
          <a:p>
            <a:pPr algn="l"/>
            <a:r>
              <a:rPr lang="en-US" sz="8000"/>
              <a:t>Storyboard for space invaders</a:t>
            </a:r>
            <a:endParaRPr lang="en-GB" sz="8000"/>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2914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FFB25E-1F21-4453-B016-A133294FDAAE}"/>
              </a:ext>
            </a:extLst>
          </p:cNvPr>
          <p:cNvSpPr>
            <a:spLocks noGrp="1"/>
          </p:cNvSpPr>
          <p:nvPr>
            <p:ph type="title"/>
          </p:nvPr>
        </p:nvSpPr>
        <p:spPr>
          <a:xfrm>
            <a:off x="1045028" y="1336329"/>
            <a:ext cx="3892732" cy="4382588"/>
          </a:xfrm>
        </p:spPr>
        <p:txBody>
          <a:bodyPr anchor="ctr">
            <a:normAutofit/>
          </a:bodyPr>
          <a:lstStyle/>
          <a:p>
            <a:r>
              <a:rPr lang="en-GB" sz="5400"/>
              <a:t>Context</a:t>
            </a:r>
          </a:p>
        </p:txBody>
      </p:sp>
      <p:grpSp>
        <p:nvGrpSpPr>
          <p:cNvPr id="19"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20"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9AF8A6-7588-4037-AD5D-5A8E9FF4EB4D}"/>
              </a:ext>
            </a:extLst>
          </p:cNvPr>
          <p:cNvSpPr>
            <a:spLocks noGrp="1"/>
          </p:cNvSpPr>
          <p:nvPr>
            <p:ph idx="1"/>
          </p:nvPr>
        </p:nvSpPr>
        <p:spPr>
          <a:xfrm>
            <a:off x="6096001" y="1336329"/>
            <a:ext cx="5260848" cy="4382588"/>
          </a:xfrm>
        </p:spPr>
        <p:txBody>
          <a:bodyPr anchor="ctr">
            <a:normAutofit/>
          </a:bodyPr>
          <a:lstStyle/>
          <a:p>
            <a:r>
              <a:rPr lang="en-GB" sz="2000" dirty="0"/>
              <a:t>First glance at game</a:t>
            </a:r>
          </a:p>
          <a:p>
            <a:r>
              <a:rPr lang="en-GB" sz="2000" dirty="0"/>
              <a:t>Player shooting and collision</a:t>
            </a:r>
          </a:p>
          <a:p>
            <a:r>
              <a:rPr lang="en-GB" sz="2000" dirty="0"/>
              <a:t>When the player loses</a:t>
            </a:r>
          </a:p>
          <a:p>
            <a:r>
              <a:rPr lang="en-GB" sz="2000" dirty="0"/>
              <a:t>When the player wins</a:t>
            </a:r>
          </a:p>
        </p:txBody>
      </p:sp>
    </p:spTree>
    <p:extLst>
      <p:ext uri="{BB962C8B-B14F-4D97-AF65-F5344CB8AC3E}">
        <p14:creationId xmlns:p14="http://schemas.microsoft.com/office/powerpoint/2010/main" val="1250847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CFB761A-34BF-4792-8BC2-B1CFB2B01B80}"/>
              </a:ext>
            </a:extLst>
          </p:cNvPr>
          <p:cNvSpPr>
            <a:spLocks noGrp="1"/>
          </p:cNvSpPr>
          <p:nvPr>
            <p:ph type="title"/>
          </p:nvPr>
        </p:nvSpPr>
        <p:spPr>
          <a:xfrm>
            <a:off x="589560" y="856180"/>
            <a:ext cx="4560584" cy="1128068"/>
          </a:xfrm>
        </p:spPr>
        <p:txBody>
          <a:bodyPr vert="horz" lIns="91440" tIns="45720" rIns="91440" bIns="45720" rtlCol="0" anchor="ctr">
            <a:normAutofit fontScale="90000"/>
          </a:bodyPr>
          <a:lstStyle/>
          <a:p>
            <a:r>
              <a:rPr lang="en-GB" sz="4000" dirty="0"/>
              <a:t>First glance at game</a:t>
            </a:r>
            <a:br>
              <a:rPr lang="en-GB" sz="4000" dirty="0"/>
            </a:br>
            <a:endParaRPr lang="en-US" sz="4000" dirty="0"/>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173166DF-EBD3-4082-B67E-F599A5F56255}"/>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pPr indent="-228600">
              <a:buFont typeface="Arial" panose="020B0604020202020204" pitchFamily="34" charset="0"/>
              <a:buChar char="•"/>
            </a:pPr>
            <a:r>
              <a:rPr lang="en-US" sz="2000"/>
              <a:t>This is a how the game will look when it is started up</a:t>
            </a:r>
          </a:p>
        </p:txBody>
      </p:sp>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Graphical user interface, application&#10;&#10;Description automatically generated">
            <a:extLst>
              <a:ext uri="{FF2B5EF4-FFF2-40B4-BE49-F238E27FC236}">
                <a16:creationId xmlns:a16="http://schemas.microsoft.com/office/drawing/2014/main" id="{4CE146B5-D489-466C-AA7D-B1172E53616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380" b="-1"/>
          <a:stretch/>
        </p:blipFill>
        <p:spPr>
          <a:xfrm>
            <a:off x="5977788" y="799352"/>
            <a:ext cx="5425410" cy="5259296"/>
          </a:xfrm>
          <a:prstGeom prst="rect">
            <a:avLst/>
          </a:prstGeom>
        </p:spPr>
      </p:pic>
    </p:spTree>
    <p:extLst>
      <p:ext uri="{BB962C8B-B14F-4D97-AF65-F5344CB8AC3E}">
        <p14:creationId xmlns:p14="http://schemas.microsoft.com/office/powerpoint/2010/main" val="1684891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6212FA6-5931-48B4-B830-3014F4B2BE3C}"/>
              </a:ext>
            </a:extLst>
          </p:cNvPr>
          <p:cNvSpPr>
            <a:spLocks noGrp="1"/>
          </p:cNvSpPr>
          <p:nvPr>
            <p:ph type="title"/>
          </p:nvPr>
        </p:nvSpPr>
        <p:spPr>
          <a:xfrm>
            <a:off x="589560" y="856180"/>
            <a:ext cx="4560584" cy="1128068"/>
          </a:xfrm>
        </p:spPr>
        <p:txBody>
          <a:bodyPr vert="horz" lIns="91440" tIns="45720" rIns="91440" bIns="45720" rtlCol="0" anchor="ctr">
            <a:normAutofit fontScale="90000"/>
          </a:bodyPr>
          <a:lstStyle/>
          <a:p>
            <a:r>
              <a:rPr lang="en-GB" sz="4000" dirty="0"/>
              <a:t>Player shooting and collision</a:t>
            </a:r>
            <a:br>
              <a:rPr lang="en-GB" sz="4000" dirty="0"/>
            </a:br>
            <a:endParaRPr lang="en-US" sz="4000" dirty="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FB40FE8E-5877-4963-BE12-EF3485219CA9}"/>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pPr indent="-228600">
              <a:buFont typeface="Arial" panose="020B0604020202020204" pitchFamily="34" charset="0"/>
              <a:buChar char="•"/>
            </a:pPr>
            <a:r>
              <a:rPr lang="en-US" sz="2000"/>
              <a:t>When the shooter shoots, the laser collides with the aliens. The collision turns red.</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with medium confidence">
            <a:extLst>
              <a:ext uri="{FF2B5EF4-FFF2-40B4-BE49-F238E27FC236}">
                <a16:creationId xmlns:a16="http://schemas.microsoft.com/office/drawing/2014/main" id="{E9BD7B10-C9F6-4B10-B2F1-00D9596DA3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 b="14450"/>
          <a:stretch/>
        </p:blipFill>
        <p:spPr>
          <a:xfrm>
            <a:off x="5977788" y="799352"/>
            <a:ext cx="5425410" cy="5259296"/>
          </a:xfrm>
          <a:prstGeom prst="rect">
            <a:avLst/>
          </a:prstGeom>
        </p:spPr>
      </p:pic>
    </p:spTree>
    <p:extLst>
      <p:ext uri="{BB962C8B-B14F-4D97-AF65-F5344CB8AC3E}">
        <p14:creationId xmlns:p14="http://schemas.microsoft.com/office/powerpoint/2010/main" val="495095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8297416-51B0-4B92-B706-F0D1B4102CD3}"/>
              </a:ext>
            </a:extLst>
          </p:cNvPr>
          <p:cNvSpPr>
            <a:spLocks noGrp="1"/>
          </p:cNvSpPr>
          <p:nvPr>
            <p:ph type="title"/>
          </p:nvPr>
        </p:nvSpPr>
        <p:spPr>
          <a:xfrm>
            <a:off x="589560" y="856180"/>
            <a:ext cx="4560584" cy="1128068"/>
          </a:xfrm>
        </p:spPr>
        <p:txBody>
          <a:bodyPr vert="horz" lIns="91440" tIns="45720" rIns="91440" bIns="45720" rtlCol="0" anchor="ctr">
            <a:normAutofit fontScale="90000"/>
          </a:bodyPr>
          <a:lstStyle/>
          <a:p>
            <a:r>
              <a:rPr lang="en-GB" sz="4000" dirty="0"/>
              <a:t>When the player loses</a:t>
            </a:r>
            <a:br>
              <a:rPr lang="en-GB" sz="4000" dirty="0"/>
            </a:br>
            <a:endParaRPr lang="en-US" sz="4000" dirty="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E3FF22BC-3DC9-4E67-A6B3-B9ADA48689ED}"/>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pPr indent="-228600">
              <a:buFont typeface="Arial" panose="020B0604020202020204" pitchFamily="34" charset="0"/>
              <a:buChar char="•"/>
            </a:pPr>
            <a:r>
              <a:rPr lang="en-US" sz="2000" dirty="0"/>
              <a:t>When you lose the score at the top tells you it is game over. You can see as well that when all the aliens drop on you the shooter collides with the aliens and it turns red.</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diagram&#10;&#10;Description automatically generated">
            <a:extLst>
              <a:ext uri="{FF2B5EF4-FFF2-40B4-BE49-F238E27FC236}">
                <a16:creationId xmlns:a16="http://schemas.microsoft.com/office/drawing/2014/main" id="{00948CAD-18C5-4990-8943-6D962F55CCA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7478"/>
          <a:stretch/>
        </p:blipFill>
        <p:spPr>
          <a:xfrm>
            <a:off x="5977788" y="799352"/>
            <a:ext cx="5425410" cy="5259296"/>
          </a:xfrm>
          <a:prstGeom prst="rect">
            <a:avLst/>
          </a:prstGeom>
        </p:spPr>
      </p:pic>
    </p:spTree>
    <p:extLst>
      <p:ext uri="{BB962C8B-B14F-4D97-AF65-F5344CB8AC3E}">
        <p14:creationId xmlns:p14="http://schemas.microsoft.com/office/powerpoint/2010/main" val="889069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6E90E9B-3B7A-47B8-A486-AE33116A7124}"/>
              </a:ext>
            </a:extLst>
          </p:cNvPr>
          <p:cNvSpPr>
            <a:spLocks noGrp="1"/>
          </p:cNvSpPr>
          <p:nvPr>
            <p:ph type="title"/>
          </p:nvPr>
        </p:nvSpPr>
        <p:spPr>
          <a:xfrm>
            <a:off x="589560" y="856180"/>
            <a:ext cx="4560584" cy="1128068"/>
          </a:xfrm>
        </p:spPr>
        <p:txBody>
          <a:bodyPr vert="horz" lIns="91440" tIns="45720" rIns="91440" bIns="45720" rtlCol="0" anchor="ctr">
            <a:normAutofit fontScale="90000"/>
          </a:bodyPr>
          <a:lstStyle/>
          <a:p>
            <a:r>
              <a:rPr lang="en-GB" sz="4000" dirty="0"/>
              <a:t>When the player wins</a:t>
            </a:r>
            <a:br>
              <a:rPr lang="en-GB" sz="4000" dirty="0"/>
            </a:br>
            <a:endParaRPr lang="en-US" sz="4000" dirty="0"/>
          </a:p>
        </p:txBody>
      </p:sp>
      <p:grpSp>
        <p:nvGrpSpPr>
          <p:cNvPr id="21"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B40F67AC-F559-4FB4-9FB3-BBC850E13CF6}"/>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pPr indent="-228600">
              <a:buFont typeface="Arial" panose="020B0604020202020204" pitchFamily="34" charset="0"/>
              <a:buChar char="•"/>
            </a:pPr>
            <a:r>
              <a:rPr lang="en-US" sz="2000" dirty="0"/>
              <a:t>When you shoot all the enemies, the score tells you that you have won.</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51B2C572-E43E-41F9-B451-2BB61AD9E6F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 b="12269"/>
          <a:stretch/>
        </p:blipFill>
        <p:spPr>
          <a:xfrm>
            <a:off x="5977788" y="799352"/>
            <a:ext cx="5425410" cy="5259296"/>
          </a:xfrm>
          <a:prstGeom prst="rect">
            <a:avLst/>
          </a:prstGeom>
        </p:spPr>
      </p:pic>
    </p:spTree>
    <p:extLst>
      <p:ext uri="{BB962C8B-B14F-4D97-AF65-F5344CB8AC3E}">
        <p14:creationId xmlns:p14="http://schemas.microsoft.com/office/powerpoint/2010/main" val="3250711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126</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Storyboard for space invaders</vt:lpstr>
      <vt:lpstr>Context</vt:lpstr>
      <vt:lpstr>First glance at game </vt:lpstr>
      <vt:lpstr>Player shooting and collision </vt:lpstr>
      <vt:lpstr>When the player loses </vt:lpstr>
      <vt:lpstr>When the player wins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Storyboard for space invaders</dc:title>
  <dc:creator>Philip Allotey</dc:creator>
  <cp:lastModifiedBy>Philip Allotey</cp:lastModifiedBy>
  <cp:revision>4</cp:revision>
  <dcterms:created xsi:type="dcterms:W3CDTF">2021-02-05T03:19:05Z</dcterms:created>
  <dcterms:modified xsi:type="dcterms:W3CDTF">2021-02-05T10:40:00Z</dcterms:modified>
</cp:coreProperties>
</file>