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59" r:id="rId4"/>
    <p:sldId id="257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3"/>
    <p:restoredTop sz="94643"/>
  </p:normalViewPr>
  <p:slideViewPr>
    <p:cSldViewPr snapToGrid="0" snapToObjects="1">
      <p:cViewPr>
        <p:scale>
          <a:sx n="119" d="100"/>
          <a:sy n="119" d="100"/>
        </p:scale>
        <p:origin x="1536" y="-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4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8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8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5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B86B-C0CD-1948-BB40-5BF2E287A05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A287-4174-1042-ABAC-ABFC5D0B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3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48AD8E-7F18-F44B-A850-C5B5DA937D22}"/>
              </a:ext>
            </a:extLst>
          </p:cNvPr>
          <p:cNvCxnSpPr/>
          <p:nvPr/>
        </p:nvCxnSpPr>
        <p:spPr>
          <a:xfrm>
            <a:off x="494934" y="294146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4F731-DDCD-B544-A222-5AA6B4BE0DE9}"/>
              </a:ext>
            </a:extLst>
          </p:cNvPr>
          <p:cNvCxnSpPr/>
          <p:nvPr/>
        </p:nvCxnSpPr>
        <p:spPr>
          <a:xfrm>
            <a:off x="1704543" y="294147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737F2A-7720-5249-AF44-A65AD4F06E36}"/>
              </a:ext>
            </a:extLst>
          </p:cNvPr>
          <p:cNvCxnSpPr/>
          <p:nvPr/>
        </p:nvCxnSpPr>
        <p:spPr>
          <a:xfrm>
            <a:off x="2914152" y="294147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E0FD27-064A-FF4F-8A17-F9138580A3AC}"/>
              </a:ext>
            </a:extLst>
          </p:cNvPr>
          <p:cNvCxnSpPr/>
          <p:nvPr/>
        </p:nvCxnSpPr>
        <p:spPr>
          <a:xfrm>
            <a:off x="4123761" y="294147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F6F486-A337-A24B-A82E-D55B66FE8572}"/>
              </a:ext>
            </a:extLst>
          </p:cNvPr>
          <p:cNvCxnSpPr/>
          <p:nvPr/>
        </p:nvCxnSpPr>
        <p:spPr>
          <a:xfrm>
            <a:off x="6542977" y="294146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3B0297-AC9B-CD47-BA23-2BDC97AA484A}"/>
              </a:ext>
            </a:extLst>
          </p:cNvPr>
          <p:cNvCxnSpPr/>
          <p:nvPr/>
        </p:nvCxnSpPr>
        <p:spPr>
          <a:xfrm>
            <a:off x="5333370" y="294146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DF763-FB72-B745-9478-98999603385E}"/>
              </a:ext>
            </a:extLst>
          </p:cNvPr>
          <p:cNvCxnSpPr>
            <a:cxnSpLocks/>
          </p:cNvCxnSpPr>
          <p:nvPr/>
        </p:nvCxnSpPr>
        <p:spPr>
          <a:xfrm flipH="1">
            <a:off x="493595" y="417507"/>
            <a:ext cx="6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9DA7AF-2344-C546-916D-36D40DAD7DF0}"/>
              </a:ext>
            </a:extLst>
          </p:cNvPr>
          <p:cNvSpPr txBox="1"/>
          <p:nvPr/>
        </p:nvSpPr>
        <p:spPr>
          <a:xfrm>
            <a:off x="891036" y="225730"/>
            <a:ext cx="38824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ECB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FEEFB-3235-8E48-AECF-F0F22F5A314E}"/>
              </a:ext>
            </a:extLst>
          </p:cNvPr>
          <p:cNvSpPr txBox="1"/>
          <p:nvPr/>
        </p:nvSpPr>
        <p:spPr>
          <a:xfrm>
            <a:off x="1896661" y="225731"/>
            <a:ext cx="9252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National Bank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AFBEA-D5A7-C749-B852-0D114B59CBE9}"/>
              </a:ext>
            </a:extLst>
          </p:cNvPr>
          <p:cNvSpPr txBox="1"/>
          <p:nvPr/>
        </p:nvSpPr>
        <p:spPr>
          <a:xfrm>
            <a:off x="3218367" y="225731"/>
            <a:ext cx="5421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Citizen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680D25-2B21-884F-BD4A-14E7B3CA083B}"/>
              </a:ext>
            </a:extLst>
          </p:cNvPr>
          <p:cNvSpPr txBox="1"/>
          <p:nvPr/>
        </p:nvSpPr>
        <p:spPr>
          <a:xfrm>
            <a:off x="4470206" y="225731"/>
            <a:ext cx="64152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Business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DB5C5-E906-DF4B-BFA2-11C52E2601AC}"/>
              </a:ext>
            </a:extLst>
          </p:cNvPr>
          <p:cNvSpPr txBox="1"/>
          <p:nvPr/>
        </p:nvSpPr>
        <p:spPr>
          <a:xfrm>
            <a:off x="5475620" y="225730"/>
            <a:ext cx="89800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Tax Authority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A235A-993A-9343-8405-6BE7EFC46BA2}"/>
              </a:ext>
            </a:extLst>
          </p:cNvPr>
          <p:cNvSpPr/>
          <p:nvPr/>
        </p:nvSpPr>
        <p:spPr>
          <a:xfrm>
            <a:off x="632929" y="60928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Determine EU package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489C0C-0969-784A-A0D6-6B3291E9BAAD}"/>
              </a:ext>
            </a:extLst>
          </p:cNvPr>
          <p:cNvSpPr/>
          <p:nvPr/>
        </p:nvSpPr>
        <p:spPr>
          <a:xfrm>
            <a:off x="632929" y="1055507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Determine state entitlement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8C80D9-6A0C-9542-A5FA-0349C0C96D38}"/>
              </a:ext>
            </a:extLst>
          </p:cNvPr>
          <p:cNvSpPr/>
          <p:nvPr/>
        </p:nvSpPr>
        <p:spPr>
          <a:xfrm>
            <a:off x="632929" y="1503290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Distribute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925A8E-69CC-BB40-8EE2-518A6E51DA7D}"/>
              </a:ext>
            </a:extLst>
          </p:cNvPr>
          <p:cNvSpPr/>
          <p:nvPr/>
        </p:nvSpPr>
        <p:spPr>
          <a:xfrm>
            <a:off x="1849914" y="150193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Activate National Wallet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BCD032-522C-AE45-8274-2F7BE6F4DB25}"/>
              </a:ext>
            </a:extLst>
          </p:cNvPr>
          <p:cNvSpPr/>
          <p:nvPr/>
        </p:nvSpPr>
        <p:spPr>
          <a:xfrm>
            <a:off x="1849914" y="1959838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Implement distribution rules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84F5EE-72E0-0F45-BE7E-8EF0A6614F31}"/>
              </a:ext>
            </a:extLst>
          </p:cNvPr>
          <p:cNvSpPr/>
          <p:nvPr/>
        </p:nvSpPr>
        <p:spPr>
          <a:xfrm>
            <a:off x="1849914" y="2417742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Create citizen wallets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2B8C4E-0D2E-9044-A620-6228B8BFB1F9}"/>
              </a:ext>
            </a:extLst>
          </p:cNvPr>
          <p:cNvSpPr/>
          <p:nvPr/>
        </p:nvSpPr>
        <p:spPr>
          <a:xfrm>
            <a:off x="1849914" y="2875646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Create business wallets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ACFE4A-B492-7F40-A0D4-E6C502C1DB56}"/>
              </a:ext>
            </a:extLst>
          </p:cNvPr>
          <p:cNvSpPr/>
          <p:nvPr/>
        </p:nvSpPr>
        <p:spPr>
          <a:xfrm>
            <a:off x="1849914" y="3333550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Fund citizen wallets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831EED-421E-7545-A1C3-29A25069E183}"/>
              </a:ext>
            </a:extLst>
          </p:cNvPr>
          <p:cNvSpPr/>
          <p:nvPr/>
        </p:nvSpPr>
        <p:spPr>
          <a:xfrm>
            <a:off x="1849914" y="379145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Notify citizens and businesses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116320-8BA4-FD43-AF5C-ABDB30000528}"/>
              </a:ext>
            </a:extLst>
          </p:cNvPr>
          <p:cNvSpPr/>
          <p:nvPr/>
        </p:nvSpPr>
        <p:spPr>
          <a:xfrm>
            <a:off x="3032426" y="5625429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Activate wallet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893998-F1C1-474F-9F1F-4140D805EC5D}"/>
              </a:ext>
            </a:extLst>
          </p:cNvPr>
          <p:cNvSpPr/>
          <p:nvPr/>
        </p:nvSpPr>
        <p:spPr>
          <a:xfrm>
            <a:off x="3032426" y="5173899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Download app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754FCE-6254-2A4D-896F-0B0CF4424716}"/>
              </a:ext>
            </a:extLst>
          </p:cNvPr>
          <p:cNvSpPr/>
          <p:nvPr/>
        </p:nvSpPr>
        <p:spPr>
          <a:xfrm>
            <a:off x="3032426" y="607408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Click “Send”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78F178-9D01-E64E-80FC-5AD2AEA8699C}"/>
              </a:ext>
            </a:extLst>
          </p:cNvPr>
          <p:cNvSpPr/>
          <p:nvPr/>
        </p:nvSpPr>
        <p:spPr>
          <a:xfrm>
            <a:off x="3032426" y="6961392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Scan QR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1AC741-909F-4741-A249-B1E71E855895}"/>
              </a:ext>
            </a:extLst>
          </p:cNvPr>
          <p:cNvSpPr/>
          <p:nvPr/>
        </p:nvSpPr>
        <p:spPr>
          <a:xfrm>
            <a:off x="3032426" y="742733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Validate &amp; sign transaction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E1917F-1E10-E244-80D0-134A5716338C}"/>
              </a:ext>
            </a:extLst>
          </p:cNvPr>
          <p:cNvSpPr/>
          <p:nvPr/>
        </p:nvSpPr>
        <p:spPr>
          <a:xfrm>
            <a:off x="4246885" y="5173992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Download 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2FCFA9-FDAB-1448-B7FC-C3122B77C1AF}"/>
              </a:ext>
            </a:extLst>
          </p:cNvPr>
          <p:cNvSpPr/>
          <p:nvPr/>
        </p:nvSpPr>
        <p:spPr>
          <a:xfrm>
            <a:off x="4246885" y="5620215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Activate wallet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1468C2-8460-2441-A1A0-EEF7F852F897}"/>
              </a:ext>
            </a:extLst>
          </p:cNvPr>
          <p:cNvSpPr/>
          <p:nvPr/>
        </p:nvSpPr>
        <p:spPr>
          <a:xfrm>
            <a:off x="4246885" y="6067998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Click “Receive”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344C65-1F86-6F4D-A69B-FA19515537A3}"/>
              </a:ext>
            </a:extLst>
          </p:cNvPr>
          <p:cNvSpPr/>
          <p:nvPr/>
        </p:nvSpPr>
        <p:spPr>
          <a:xfrm>
            <a:off x="4246885" y="6961392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Show QR code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102B8C-F4B7-F543-BE2E-7FD52986C7FD}"/>
              </a:ext>
            </a:extLst>
          </p:cNvPr>
          <p:cNvSpPr/>
          <p:nvPr/>
        </p:nvSpPr>
        <p:spPr>
          <a:xfrm>
            <a:off x="4246885" y="742733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See success message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682372-1B9E-F843-955B-5F934D915167}"/>
              </a:ext>
            </a:extLst>
          </p:cNvPr>
          <p:cNvSpPr/>
          <p:nvPr/>
        </p:nvSpPr>
        <p:spPr>
          <a:xfrm>
            <a:off x="5459942" y="742733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Determine tax obligation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3B36B5-D153-4F4D-AED9-B21AB654E768}"/>
              </a:ext>
            </a:extLst>
          </p:cNvPr>
          <p:cNvSpPr/>
          <p:nvPr/>
        </p:nvSpPr>
        <p:spPr>
          <a:xfrm>
            <a:off x="5459942" y="7873557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Deduct business token balance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B9B570-505A-5B44-9ADF-4FCEA21375A8}"/>
              </a:ext>
            </a:extLst>
          </p:cNvPr>
          <p:cNvSpPr/>
          <p:nvPr/>
        </p:nvSpPr>
        <p:spPr>
          <a:xfrm>
            <a:off x="5459942" y="8321340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Send tax invoice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95DBB5-E341-AB41-B5F9-E2F1026A07B3}"/>
              </a:ext>
            </a:extLst>
          </p:cNvPr>
          <p:cNvSpPr/>
          <p:nvPr/>
        </p:nvSpPr>
        <p:spPr>
          <a:xfrm>
            <a:off x="5459942" y="8822848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Burn tokens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421BFF-DC7E-B54B-8E41-157902EAA61E}"/>
              </a:ext>
            </a:extLst>
          </p:cNvPr>
          <p:cNvSpPr/>
          <p:nvPr/>
        </p:nvSpPr>
        <p:spPr>
          <a:xfrm rot="2700000">
            <a:off x="3217015" y="4313048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3CDFA9-4FE9-4D4C-A356-5D69EB984E1A}"/>
              </a:ext>
            </a:extLst>
          </p:cNvPr>
          <p:cNvSpPr txBox="1"/>
          <p:nvPr/>
        </p:nvSpPr>
        <p:spPr>
          <a:xfrm>
            <a:off x="3159707" y="4386931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Mobile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version?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BD54C-0A76-7A42-9FA3-AC96E821F8E5}"/>
              </a:ext>
            </a:extLst>
          </p:cNvPr>
          <p:cNvSpPr/>
          <p:nvPr/>
        </p:nvSpPr>
        <p:spPr>
          <a:xfrm rot="2700000">
            <a:off x="4422325" y="4313048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270619-2921-9047-9B8B-D7357E24B3B4}"/>
              </a:ext>
            </a:extLst>
          </p:cNvPr>
          <p:cNvSpPr txBox="1"/>
          <p:nvPr/>
        </p:nvSpPr>
        <p:spPr>
          <a:xfrm>
            <a:off x="4365017" y="4386931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Mobile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version?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E43153-3AEB-F244-9B21-A1EC19E19C65}"/>
              </a:ext>
            </a:extLst>
          </p:cNvPr>
          <p:cNvSpPr/>
          <p:nvPr/>
        </p:nvSpPr>
        <p:spPr>
          <a:xfrm>
            <a:off x="4246885" y="6513609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Enter amount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588E57-E2B2-7B48-B6F0-692F39DD66EC}"/>
              </a:ext>
            </a:extLst>
          </p:cNvPr>
          <p:cNvSpPr/>
          <p:nvPr/>
        </p:nvSpPr>
        <p:spPr>
          <a:xfrm>
            <a:off x="3032426" y="7873557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See success message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7ADCDB6-96FF-BA49-81CC-524587F604D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821914" y="3953454"/>
            <a:ext cx="665101" cy="247756"/>
          </a:xfrm>
          <a:prstGeom prst="bentConnector3">
            <a:avLst>
              <a:gd name="adj1" fmla="val 102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15BA291-B05A-1044-A9E3-9E7B2E7AC9B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821914" y="3953454"/>
            <a:ext cx="1870411" cy="240683"/>
          </a:xfrm>
          <a:prstGeom prst="bentConnector3">
            <a:avLst>
              <a:gd name="adj1" fmla="val 100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599DC-127C-1C4A-A901-6A615913A5E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118929" y="933284"/>
            <a:ext cx="0" cy="12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F99384-7367-0D49-BBBC-404C611BCD1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118929" y="1379507"/>
            <a:ext cx="0" cy="1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DDCB12-DE5B-7946-87E2-D0FDF32C8F13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604929" y="1663934"/>
            <a:ext cx="244985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4DBA3E-D0F4-194A-A0DD-8800D7F67D5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2335914" y="1825934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A347F16-55ED-4C48-8E11-A981CEF30CB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335914" y="2283838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946B9B6-0FBE-064C-BA4D-92D53E78FC27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35914" y="2741742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9BE46DD-7215-C341-A6E7-CF1D04B6428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2335914" y="3199646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A00D51-EDC9-F24B-87C8-A80C801BD69C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2335914" y="3657550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C1D4D85-75BA-934A-AF5F-DB11B42FE681}"/>
              </a:ext>
            </a:extLst>
          </p:cNvPr>
          <p:cNvCxnSpPr>
            <a:cxnSpLocks/>
          </p:cNvCxnSpPr>
          <p:nvPr/>
        </p:nvCxnSpPr>
        <p:spPr>
          <a:xfrm>
            <a:off x="3485099" y="4932635"/>
            <a:ext cx="0" cy="24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780280-AD84-4946-B885-DB6D2EFA4FB1}"/>
              </a:ext>
            </a:extLst>
          </p:cNvPr>
          <p:cNvCxnSpPr>
            <a:cxnSpLocks/>
          </p:cNvCxnSpPr>
          <p:nvPr/>
        </p:nvCxnSpPr>
        <p:spPr>
          <a:xfrm>
            <a:off x="4693092" y="4937115"/>
            <a:ext cx="0" cy="24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53E3AAB-A01F-2A45-818C-445F1C03F4AE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732885" y="5497992"/>
            <a:ext cx="0" cy="12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DDEADC-A2E0-3349-A1A7-1B6C1E9928B0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3518426" y="5497899"/>
            <a:ext cx="0" cy="12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4223B4D-2CFD-0247-8BBC-65CED6134FD1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3518426" y="5949429"/>
            <a:ext cx="0" cy="12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81180F-ED01-D441-A2D4-E6FA1D619B03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732885" y="5944215"/>
            <a:ext cx="0" cy="1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A49814A-1E8D-4F49-AFB4-0002615F2ADD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>
            <a:off x="4732885" y="6391998"/>
            <a:ext cx="0" cy="12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FE2CFE9-9850-114F-B168-75B4B5C8C466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>
            <a:off x="4732885" y="6837609"/>
            <a:ext cx="0" cy="1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6069E91-48AB-5549-B060-B177DD6608AA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4004426" y="6229998"/>
            <a:ext cx="242459" cy="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4362605-A845-774B-A338-902FD2C86FD6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4004426" y="7123392"/>
            <a:ext cx="24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B71E051-6C77-3347-A5C8-C0E6B1D6C38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518426" y="7285392"/>
            <a:ext cx="0" cy="14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2A8A713-80E4-C249-82BC-693B5C171062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4004426" y="7589334"/>
            <a:ext cx="24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5179E65-B111-534F-A847-06B54462792C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3518426" y="7751334"/>
            <a:ext cx="0" cy="12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1C1208C-AACF-B549-8B5F-6C3F2A4A3F08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45942" y="7751334"/>
            <a:ext cx="0" cy="12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0E88108-C59A-F942-B1B0-D6962177779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5945942" y="8197557"/>
            <a:ext cx="0" cy="1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8CE5-C439-9A4D-846D-FA6D6FC96F1E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5945942" y="8645340"/>
            <a:ext cx="0" cy="17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C810A8B-8F01-9742-8F6E-16C4E5FCF181}"/>
              </a:ext>
            </a:extLst>
          </p:cNvPr>
          <p:cNvSpPr txBox="1"/>
          <p:nvPr/>
        </p:nvSpPr>
        <p:spPr>
          <a:xfrm>
            <a:off x="3482505" y="491949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900137C-ECF8-F748-85F7-79F1FAD60F3A}"/>
              </a:ext>
            </a:extLst>
          </p:cNvPr>
          <p:cNvSpPr txBox="1"/>
          <p:nvPr/>
        </p:nvSpPr>
        <p:spPr>
          <a:xfrm>
            <a:off x="4711433" y="491625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381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48AD8E-7F18-F44B-A850-C5B5DA937D22}"/>
              </a:ext>
            </a:extLst>
          </p:cNvPr>
          <p:cNvCxnSpPr/>
          <p:nvPr/>
        </p:nvCxnSpPr>
        <p:spPr>
          <a:xfrm>
            <a:off x="494934" y="294146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4F731-DDCD-B544-A222-5AA6B4BE0DE9}"/>
              </a:ext>
            </a:extLst>
          </p:cNvPr>
          <p:cNvCxnSpPr/>
          <p:nvPr/>
        </p:nvCxnSpPr>
        <p:spPr>
          <a:xfrm>
            <a:off x="1704543" y="294147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737F2A-7720-5249-AF44-A65AD4F06E36}"/>
              </a:ext>
            </a:extLst>
          </p:cNvPr>
          <p:cNvCxnSpPr/>
          <p:nvPr/>
        </p:nvCxnSpPr>
        <p:spPr>
          <a:xfrm>
            <a:off x="2914152" y="294147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E0FD27-064A-FF4F-8A17-F9138580A3AC}"/>
              </a:ext>
            </a:extLst>
          </p:cNvPr>
          <p:cNvCxnSpPr/>
          <p:nvPr/>
        </p:nvCxnSpPr>
        <p:spPr>
          <a:xfrm>
            <a:off x="4123761" y="294147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F6F486-A337-A24B-A82E-D55B66FE8572}"/>
              </a:ext>
            </a:extLst>
          </p:cNvPr>
          <p:cNvCxnSpPr/>
          <p:nvPr/>
        </p:nvCxnSpPr>
        <p:spPr>
          <a:xfrm>
            <a:off x="6542977" y="294146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3B0297-AC9B-CD47-BA23-2BDC97AA484A}"/>
              </a:ext>
            </a:extLst>
          </p:cNvPr>
          <p:cNvCxnSpPr/>
          <p:nvPr/>
        </p:nvCxnSpPr>
        <p:spPr>
          <a:xfrm>
            <a:off x="5333370" y="294146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DF763-FB72-B745-9478-98999603385E}"/>
              </a:ext>
            </a:extLst>
          </p:cNvPr>
          <p:cNvCxnSpPr>
            <a:cxnSpLocks/>
          </p:cNvCxnSpPr>
          <p:nvPr/>
        </p:nvCxnSpPr>
        <p:spPr>
          <a:xfrm flipH="1">
            <a:off x="493595" y="417507"/>
            <a:ext cx="6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9DA7AF-2344-C546-916D-36D40DAD7DF0}"/>
              </a:ext>
            </a:extLst>
          </p:cNvPr>
          <p:cNvSpPr txBox="1"/>
          <p:nvPr/>
        </p:nvSpPr>
        <p:spPr>
          <a:xfrm>
            <a:off x="891036" y="225730"/>
            <a:ext cx="38824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ECB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FEEFB-3235-8E48-AECF-F0F22F5A314E}"/>
              </a:ext>
            </a:extLst>
          </p:cNvPr>
          <p:cNvSpPr txBox="1"/>
          <p:nvPr/>
        </p:nvSpPr>
        <p:spPr>
          <a:xfrm>
            <a:off x="1896661" y="225731"/>
            <a:ext cx="9252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National Bank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AFBEA-D5A7-C749-B852-0D114B59CBE9}"/>
              </a:ext>
            </a:extLst>
          </p:cNvPr>
          <p:cNvSpPr txBox="1"/>
          <p:nvPr/>
        </p:nvSpPr>
        <p:spPr>
          <a:xfrm>
            <a:off x="3218367" y="225731"/>
            <a:ext cx="5421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Citizen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680D25-2B21-884F-BD4A-14E7B3CA083B}"/>
              </a:ext>
            </a:extLst>
          </p:cNvPr>
          <p:cNvSpPr txBox="1"/>
          <p:nvPr/>
        </p:nvSpPr>
        <p:spPr>
          <a:xfrm>
            <a:off x="4470206" y="225731"/>
            <a:ext cx="64152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Business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DB5C5-E906-DF4B-BFA2-11C52E2601AC}"/>
              </a:ext>
            </a:extLst>
          </p:cNvPr>
          <p:cNvSpPr txBox="1"/>
          <p:nvPr/>
        </p:nvSpPr>
        <p:spPr>
          <a:xfrm>
            <a:off x="5475620" y="225730"/>
            <a:ext cx="89800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Tax Authority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A235A-993A-9343-8405-6BE7EFC46BA2}"/>
              </a:ext>
            </a:extLst>
          </p:cNvPr>
          <p:cNvSpPr/>
          <p:nvPr/>
        </p:nvSpPr>
        <p:spPr>
          <a:xfrm>
            <a:off x="632929" y="60928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Determine EU package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489C0C-0969-784A-A0D6-6B3291E9BAAD}"/>
              </a:ext>
            </a:extLst>
          </p:cNvPr>
          <p:cNvSpPr/>
          <p:nvPr/>
        </p:nvSpPr>
        <p:spPr>
          <a:xfrm>
            <a:off x="632929" y="1055507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Determine state entitlement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8C80D9-6A0C-9542-A5FA-0349C0C96D38}"/>
              </a:ext>
            </a:extLst>
          </p:cNvPr>
          <p:cNvSpPr/>
          <p:nvPr/>
        </p:nvSpPr>
        <p:spPr>
          <a:xfrm>
            <a:off x="632929" y="1503290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Distribute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925A8E-69CC-BB40-8EE2-518A6E51DA7D}"/>
              </a:ext>
            </a:extLst>
          </p:cNvPr>
          <p:cNvSpPr/>
          <p:nvPr/>
        </p:nvSpPr>
        <p:spPr>
          <a:xfrm>
            <a:off x="1849914" y="150193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Activate National Wallet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BCD032-522C-AE45-8274-2F7BE6F4DB25}"/>
              </a:ext>
            </a:extLst>
          </p:cNvPr>
          <p:cNvSpPr/>
          <p:nvPr/>
        </p:nvSpPr>
        <p:spPr>
          <a:xfrm>
            <a:off x="1849914" y="1959838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Implement distribution rules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84F5EE-72E0-0F45-BE7E-8EF0A6614F31}"/>
              </a:ext>
            </a:extLst>
          </p:cNvPr>
          <p:cNvSpPr/>
          <p:nvPr/>
        </p:nvSpPr>
        <p:spPr>
          <a:xfrm>
            <a:off x="1849914" y="2417742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Create citizen wallets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2B8C4E-0D2E-9044-A620-6228B8BFB1F9}"/>
              </a:ext>
            </a:extLst>
          </p:cNvPr>
          <p:cNvSpPr/>
          <p:nvPr/>
        </p:nvSpPr>
        <p:spPr>
          <a:xfrm>
            <a:off x="1849914" y="2875646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Create business wallets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ACFE4A-B492-7F40-A0D4-E6C502C1DB56}"/>
              </a:ext>
            </a:extLst>
          </p:cNvPr>
          <p:cNvSpPr/>
          <p:nvPr/>
        </p:nvSpPr>
        <p:spPr>
          <a:xfrm>
            <a:off x="1849914" y="3333550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Fund citizen wallets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831EED-421E-7545-A1C3-29A25069E183}"/>
              </a:ext>
            </a:extLst>
          </p:cNvPr>
          <p:cNvSpPr/>
          <p:nvPr/>
        </p:nvSpPr>
        <p:spPr>
          <a:xfrm>
            <a:off x="1849914" y="379145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Notify citizens and businesses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116320-8BA4-FD43-AF5C-ABDB30000528}"/>
              </a:ext>
            </a:extLst>
          </p:cNvPr>
          <p:cNvSpPr/>
          <p:nvPr/>
        </p:nvSpPr>
        <p:spPr>
          <a:xfrm>
            <a:off x="3032426" y="5625429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Activate wallet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893998-F1C1-474F-9F1F-4140D805EC5D}"/>
              </a:ext>
            </a:extLst>
          </p:cNvPr>
          <p:cNvSpPr/>
          <p:nvPr/>
        </p:nvSpPr>
        <p:spPr>
          <a:xfrm>
            <a:off x="3032426" y="5173899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Download app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754FCE-6254-2A4D-896F-0B0CF4424716}"/>
              </a:ext>
            </a:extLst>
          </p:cNvPr>
          <p:cNvSpPr/>
          <p:nvPr/>
        </p:nvSpPr>
        <p:spPr>
          <a:xfrm>
            <a:off x="3032426" y="607408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Click “Send”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78F178-9D01-E64E-80FC-5AD2AEA8699C}"/>
              </a:ext>
            </a:extLst>
          </p:cNvPr>
          <p:cNvSpPr/>
          <p:nvPr/>
        </p:nvSpPr>
        <p:spPr>
          <a:xfrm>
            <a:off x="3032426" y="6565802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Input amount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1AC741-909F-4741-A249-B1E71E855895}"/>
              </a:ext>
            </a:extLst>
          </p:cNvPr>
          <p:cNvSpPr/>
          <p:nvPr/>
        </p:nvSpPr>
        <p:spPr>
          <a:xfrm>
            <a:off x="3032426" y="7025260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Scan QR code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E1917F-1E10-E244-80D0-134A5716338C}"/>
              </a:ext>
            </a:extLst>
          </p:cNvPr>
          <p:cNvSpPr/>
          <p:nvPr/>
        </p:nvSpPr>
        <p:spPr>
          <a:xfrm>
            <a:off x="4246885" y="5173992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Activate wallet on </a:t>
            </a:r>
            <a:r>
              <a:rPr lang="en-US" sz="1000" dirty="0" err="1"/>
              <a:t>Gov</a:t>
            </a:r>
            <a:r>
              <a:rPr lang="en-US" sz="1000" dirty="0"/>
              <a:t> website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2FCFA9-FDAB-1448-B7FC-C3122B77C1AF}"/>
              </a:ext>
            </a:extLst>
          </p:cNvPr>
          <p:cNvSpPr/>
          <p:nvPr/>
        </p:nvSpPr>
        <p:spPr>
          <a:xfrm>
            <a:off x="4246885" y="5620215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Print QR Code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1468C2-8460-2441-A1A0-EEF7F852F897}"/>
              </a:ext>
            </a:extLst>
          </p:cNvPr>
          <p:cNvSpPr/>
          <p:nvPr/>
        </p:nvSpPr>
        <p:spPr>
          <a:xfrm>
            <a:off x="4246885" y="607408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Place QR code on counter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102B8C-F4B7-F543-BE2E-7FD52986C7FD}"/>
              </a:ext>
            </a:extLst>
          </p:cNvPr>
          <p:cNvSpPr/>
          <p:nvPr/>
        </p:nvSpPr>
        <p:spPr>
          <a:xfrm>
            <a:off x="4246885" y="7947945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See success message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682372-1B9E-F843-955B-5F934D915167}"/>
              </a:ext>
            </a:extLst>
          </p:cNvPr>
          <p:cNvSpPr/>
          <p:nvPr/>
        </p:nvSpPr>
        <p:spPr>
          <a:xfrm>
            <a:off x="5459942" y="742733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Determine tax obligation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3B36B5-D153-4F4D-AED9-B21AB654E768}"/>
              </a:ext>
            </a:extLst>
          </p:cNvPr>
          <p:cNvSpPr/>
          <p:nvPr/>
        </p:nvSpPr>
        <p:spPr>
          <a:xfrm>
            <a:off x="5459942" y="7873557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Deduct business token balance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B9B570-505A-5B44-9ADF-4FCEA21375A8}"/>
              </a:ext>
            </a:extLst>
          </p:cNvPr>
          <p:cNvSpPr/>
          <p:nvPr/>
        </p:nvSpPr>
        <p:spPr>
          <a:xfrm>
            <a:off x="5459942" y="8321340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Send tax invoice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95DBB5-E341-AB41-B5F9-E2F1026A07B3}"/>
              </a:ext>
            </a:extLst>
          </p:cNvPr>
          <p:cNvSpPr/>
          <p:nvPr/>
        </p:nvSpPr>
        <p:spPr>
          <a:xfrm>
            <a:off x="5459942" y="8822848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Burn tokens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421BFF-DC7E-B54B-8E41-157902EAA61E}"/>
              </a:ext>
            </a:extLst>
          </p:cNvPr>
          <p:cNvSpPr/>
          <p:nvPr/>
        </p:nvSpPr>
        <p:spPr>
          <a:xfrm rot="2700000">
            <a:off x="3217015" y="4313048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3CDFA9-4FE9-4D4C-A356-5D69EB984E1A}"/>
              </a:ext>
            </a:extLst>
          </p:cNvPr>
          <p:cNvSpPr txBox="1"/>
          <p:nvPr/>
        </p:nvSpPr>
        <p:spPr>
          <a:xfrm>
            <a:off x="3159707" y="4386931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Mobile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version?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BD54C-0A76-7A42-9FA3-AC96E821F8E5}"/>
              </a:ext>
            </a:extLst>
          </p:cNvPr>
          <p:cNvSpPr/>
          <p:nvPr/>
        </p:nvSpPr>
        <p:spPr>
          <a:xfrm rot="2700000">
            <a:off x="4422325" y="4313048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270619-2921-9047-9B8B-D7357E24B3B4}"/>
              </a:ext>
            </a:extLst>
          </p:cNvPr>
          <p:cNvSpPr txBox="1"/>
          <p:nvPr/>
        </p:nvSpPr>
        <p:spPr>
          <a:xfrm>
            <a:off x="4365017" y="4386931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Mobile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version?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588E57-E2B2-7B48-B6F0-692F39DD66EC}"/>
              </a:ext>
            </a:extLst>
          </p:cNvPr>
          <p:cNvSpPr/>
          <p:nvPr/>
        </p:nvSpPr>
        <p:spPr>
          <a:xfrm>
            <a:off x="3032426" y="7464998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Validate transaction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7ADCDB6-96FF-BA49-81CC-524587F604D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821914" y="3953454"/>
            <a:ext cx="665101" cy="247756"/>
          </a:xfrm>
          <a:prstGeom prst="bentConnector3">
            <a:avLst>
              <a:gd name="adj1" fmla="val 102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15BA291-B05A-1044-A9E3-9E7B2E7AC9B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821914" y="3953454"/>
            <a:ext cx="1870411" cy="240683"/>
          </a:xfrm>
          <a:prstGeom prst="bentConnector3">
            <a:avLst>
              <a:gd name="adj1" fmla="val 100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599DC-127C-1C4A-A901-6A615913A5E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118929" y="933284"/>
            <a:ext cx="0" cy="12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F99384-7367-0D49-BBBC-404C611BCD1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118929" y="1379507"/>
            <a:ext cx="0" cy="1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DDCB12-DE5B-7946-87E2-D0FDF32C8F13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604929" y="1663934"/>
            <a:ext cx="244985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4DBA3E-D0F4-194A-A0DD-8800D7F67D5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2335914" y="1825934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A347F16-55ED-4C48-8E11-A981CEF30CB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335914" y="2283838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946B9B6-0FBE-064C-BA4D-92D53E78FC27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35914" y="2741742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9BE46DD-7215-C341-A6E7-CF1D04B6428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2335914" y="3199646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A00D51-EDC9-F24B-87C8-A80C801BD69C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2335914" y="3657550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C1D4D85-75BA-934A-AF5F-DB11B42FE681}"/>
              </a:ext>
            </a:extLst>
          </p:cNvPr>
          <p:cNvCxnSpPr>
            <a:cxnSpLocks/>
          </p:cNvCxnSpPr>
          <p:nvPr/>
        </p:nvCxnSpPr>
        <p:spPr>
          <a:xfrm>
            <a:off x="3485099" y="4932635"/>
            <a:ext cx="0" cy="24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780280-AD84-4946-B885-DB6D2EFA4FB1}"/>
              </a:ext>
            </a:extLst>
          </p:cNvPr>
          <p:cNvCxnSpPr>
            <a:cxnSpLocks/>
          </p:cNvCxnSpPr>
          <p:nvPr/>
        </p:nvCxnSpPr>
        <p:spPr>
          <a:xfrm>
            <a:off x="4693092" y="4937115"/>
            <a:ext cx="0" cy="24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53E3AAB-A01F-2A45-818C-445F1C03F4AE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732885" y="5497992"/>
            <a:ext cx="0" cy="12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DDEADC-A2E0-3349-A1A7-1B6C1E9928B0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3518426" y="5497899"/>
            <a:ext cx="0" cy="12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4223B4D-2CFD-0247-8BBC-65CED6134FD1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3518426" y="5949429"/>
            <a:ext cx="0" cy="12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81180F-ED01-D441-A2D4-E6FA1D619B03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732885" y="5944215"/>
            <a:ext cx="0" cy="12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6069E91-48AB-5549-B060-B177DD6608AA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>
            <a:off x="4004426" y="6236084"/>
            <a:ext cx="24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B71E051-6C77-3347-A5C8-C0E6B1D6C38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518426" y="6889802"/>
            <a:ext cx="0" cy="13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5179E65-B111-534F-A847-06B54462792C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3518426" y="7349260"/>
            <a:ext cx="0" cy="1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1C1208C-AACF-B549-8B5F-6C3F2A4A3F08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45942" y="7751334"/>
            <a:ext cx="0" cy="12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0E88108-C59A-F942-B1B0-D6962177779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5945942" y="8197557"/>
            <a:ext cx="0" cy="1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8CE5-C439-9A4D-846D-FA6D6FC96F1E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5945942" y="8645340"/>
            <a:ext cx="0" cy="17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C810A8B-8F01-9742-8F6E-16C4E5FCF181}"/>
              </a:ext>
            </a:extLst>
          </p:cNvPr>
          <p:cNvSpPr txBox="1"/>
          <p:nvPr/>
        </p:nvSpPr>
        <p:spPr>
          <a:xfrm>
            <a:off x="3482505" y="491949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900137C-ECF8-F748-85F7-79F1FAD60F3A}"/>
              </a:ext>
            </a:extLst>
          </p:cNvPr>
          <p:cNvSpPr txBox="1"/>
          <p:nvPr/>
        </p:nvSpPr>
        <p:spPr>
          <a:xfrm>
            <a:off x="4711433" y="4916251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455FACA-D727-8C43-9E98-AD3947635632}"/>
              </a:ext>
            </a:extLst>
          </p:cNvPr>
          <p:cNvSpPr/>
          <p:nvPr/>
        </p:nvSpPr>
        <p:spPr>
          <a:xfrm>
            <a:off x="3040726" y="7947945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See success message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26135C-50E3-E148-AD8B-3C4751A5386C}"/>
              </a:ext>
            </a:extLst>
          </p:cNvPr>
          <p:cNvCxnSpPr>
            <a:cxnSpLocks/>
            <a:stCxn id="53" idx="2"/>
            <a:endCxn id="72" idx="0"/>
          </p:cNvCxnSpPr>
          <p:nvPr/>
        </p:nvCxnSpPr>
        <p:spPr>
          <a:xfrm>
            <a:off x="3518426" y="7788998"/>
            <a:ext cx="8300" cy="15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7508DD-32BB-E34E-B3AD-E6A228A4F34C}"/>
              </a:ext>
            </a:extLst>
          </p:cNvPr>
          <p:cNvCxnSpPr>
            <a:cxnSpLocks/>
            <a:stCxn id="72" idx="3"/>
            <a:endCxn id="41" idx="1"/>
          </p:cNvCxnSpPr>
          <p:nvPr/>
        </p:nvCxnSpPr>
        <p:spPr>
          <a:xfrm>
            <a:off x="4012726" y="8109945"/>
            <a:ext cx="234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48AD8E-7F18-F44B-A850-C5B5DA937D22}"/>
              </a:ext>
            </a:extLst>
          </p:cNvPr>
          <p:cNvCxnSpPr/>
          <p:nvPr/>
        </p:nvCxnSpPr>
        <p:spPr>
          <a:xfrm>
            <a:off x="494934" y="294146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4F731-DDCD-B544-A222-5AA6B4BE0DE9}"/>
              </a:ext>
            </a:extLst>
          </p:cNvPr>
          <p:cNvCxnSpPr/>
          <p:nvPr/>
        </p:nvCxnSpPr>
        <p:spPr>
          <a:xfrm>
            <a:off x="1704543" y="294147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737F2A-7720-5249-AF44-A65AD4F06E36}"/>
              </a:ext>
            </a:extLst>
          </p:cNvPr>
          <p:cNvCxnSpPr/>
          <p:nvPr/>
        </p:nvCxnSpPr>
        <p:spPr>
          <a:xfrm>
            <a:off x="2914152" y="294147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E0FD27-064A-FF4F-8A17-F9138580A3AC}"/>
              </a:ext>
            </a:extLst>
          </p:cNvPr>
          <p:cNvCxnSpPr/>
          <p:nvPr/>
        </p:nvCxnSpPr>
        <p:spPr>
          <a:xfrm>
            <a:off x="4123761" y="294147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F6F486-A337-A24B-A82E-D55B66FE8572}"/>
              </a:ext>
            </a:extLst>
          </p:cNvPr>
          <p:cNvCxnSpPr/>
          <p:nvPr/>
        </p:nvCxnSpPr>
        <p:spPr>
          <a:xfrm>
            <a:off x="6542977" y="294146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3B0297-AC9B-CD47-BA23-2BDC97AA484A}"/>
              </a:ext>
            </a:extLst>
          </p:cNvPr>
          <p:cNvCxnSpPr/>
          <p:nvPr/>
        </p:nvCxnSpPr>
        <p:spPr>
          <a:xfrm>
            <a:off x="5333370" y="294146"/>
            <a:ext cx="0" cy="9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DF763-FB72-B745-9478-98999603385E}"/>
              </a:ext>
            </a:extLst>
          </p:cNvPr>
          <p:cNvCxnSpPr>
            <a:cxnSpLocks/>
          </p:cNvCxnSpPr>
          <p:nvPr/>
        </p:nvCxnSpPr>
        <p:spPr>
          <a:xfrm flipH="1">
            <a:off x="493595" y="417507"/>
            <a:ext cx="6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9DA7AF-2344-C546-916D-36D40DAD7DF0}"/>
              </a:ext>
            </a:extLst>
          </p:cNvPr>
          <p:cNvSpPr txBox="1"/>
          <p:nvPr/>
        </p:nvSpPr>
        <p:spPr>
          <a:xfrm>
            <a:off x="891036" y="225730"/>
            <a:ext cx="38824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ECB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FEEFB-3235-8E48-AECF-F0F22F5A314E}"/>
              </a:ext>
            </a:extLst>
          </p:cNvPr>
          <p:cNvSpPr txBox="1"/>
          <p:nvPr/>
        </p:nvSpPr>
        <p:spPr>
          <a:xfrm>
            <a:off x="1896661" y="225731"/>
            <a:ext cx="9252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National Bank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AFBEA-D5A7-C749-B852-0D114B59CBE9}"/>
              </a:ext>
            </a:extLst>
          </p:cNvPr>
          <p:cNvSpPr txBox="1"/>
          <p:nvPr/>
        </p:nvSpPr>
        <p:spPr>
          <a:xfrm>
            <a:off x="3218367" y="225731"/>
            <a:ext cx="5421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Citizen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680D25-2B21-884F-BD4A-14E7B3CA083B}"/>
              </a:ext>
            </a:extLst>
          </p:cNvPr>
          <p:cNvSpPr txBox="1"/>
          <p:nvPr/>
        </p:nvSpPr>
        <p:spPr>
          <a:xfrm>
            <a:off x="4470206" y="225731"/>
            <a:ext cx="64152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Business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DB5C5-E906-DF4B-BFA2-11C52E2601AC}"/>
              </a:ext>
            </a:extLst>
          </p:cNvPr>
          <p:cNvSpPr txBox="1"/>
          <p:nvPr/>
        </p:nvSpPr>
        <p:spPr>
          <a:xfrm>
            <a:off x="5475620" y="225730"/>
            <a:ext cx="89800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Tax Authority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A235A-993A-9343-8405-6BE7EFC46BA2}"/>
              </a:ext>
            </a:extLst>
          </p:cNvPr>
          <p:cNvSpPr/>
          <p:nvPr/>
        </p:nvSpPr>
        <p:spPr>
          <a:xfrm>
            <a:off x="632929" y="60928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Determine EU package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489C0C-0969-784A-A0D6-6B3291E9BAAD}"/>
              </a:ext>
            </a:extLst>
          </p:cNvPr>
          <p:cNvSpPr/>
          <p:nvPr/>
        </p:nvSpPr>
        <p:spPr>
          <a:xfrm>
            <a:off x="632929" y="1055507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Determine state entitlement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8C80D9-6A0C-9542-A5FA-0349C0C96D38}"/>
              </a:ext>
            </a:extLst>
          </p:cNvPr>
          <p:cNvSpPr/>
          <p:nvPr/>
        </p:nvSpPr>
        <p:spPr>
          <a:xfrm>
            <a:off x="632929" y="1503290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Distribute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925A8E-69CC-BB40-8EE2-518A6E51DA7D}"/>
              </a:ext>
            </a:extLst>
          </p:cNvPr>
          <p:cNvSpPr/>
          <p:nvPr/>
        </p:nvSpPr>
        <p:spPr>
          <a:xfrm>
            <a:off x="1849914" y="150193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Activate National Wallet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BCD032-522C-AE45-8274-2F7BE6F4DB25}"/>
              </a:ext>
            </a:extLst>
          </p:cNvPr>
          <p:cNvSpPr/>
          <p:nvPr/>
        </p:nvSpPr>
        <p:spPr>
          <a:xfrm>
            <a:off x="1849914" y="1959838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Implement distribution rules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84F5EE-72E0-0F45-BE7E-8EF0A6614F31}"/>
              </a:ext>
            </a:extLst>
          </p:cNvPr>
          <p:cNvSpPr/>
          <p:nvPr/>
        </p:nvSpPr>
        <p:spPr>
          <a:xfrm>
            <a:off x="1849914" y="2417742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Create citizen wallets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2B8C4E-0D2E-9044-A620-6228B8BFB1F9}"/>
              </a:ext>
            </a:extLst>
          </p:cNvPr>
          <p:cNvSpPr/>
          <p:nvPr/>
        </p:nvSpPr>
        <p:spPr>
          <a:xfrm>
            <a:off x="1849914" y="2875646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Create business wallets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ACFE4A-B492-7F40-A0D4-E6C502C1DB56}"/>
              </a:ext>
            </a:extLst>
          </p:cNvPr>
          <p:cNvSpPr/>
          <p:nvPr/>
        </p:nvSpPr>
        <p:spPr>
          <a:xfrm>
            <a:off x="1849914" y="3333550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Fund citizen wallets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831EED-421E-7545-A1C3-29A25069E183}"/>
              </a:ext>
            </a:extLst>
          </p:cNvPr>
          <p:cNvSpPr/>
          <p:nvPr/>
        </p:nvSpPr>
        <p:spPr>
          <a:xfrm>
            <a:off x="1849914" y="379145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Notify citizens and businesses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116320-8BA4-FD43-AF5C-ABDB30000528}"/>
              </a:ext>
            </a:extLst>
          </p:cNvPr>
          <p:cNvSpPr/>
          <p:nvPr/>
        </p:nvSpPr>
        <p:spPr>
          <a:xfrm>
            <a:off x="3032426" y="5625429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Print QR 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893998-F1C1-474F-9F1F-4140D805EC5D}"/>
              </a:ext>
            </a:extLst>
          </p:cNvPr>
          <p:cNvSpPr/>
          <p:nvPr/>
        </p:nvSpPr>
        <p:spPr>
          <a:xfrm>
            <a:off x="3032426" y="5173899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Activate wallet on </a:t>
            </a:r>
            <a:r>
              <a:rPr lang="en-US" sz="1000" dirty="0" err="1"/>
              <a:t>gov</a:t>
            </a:r>
            <a:r>
              <a:rPr lang="en-US" sz="1000" dirty="0"/>
              <a:t> website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78F178-9D01-E64E-80FC-5AD2AEA8699C}"/>
              </a:ext>
            </a:extLst>
          </p:cNvPr>
          <p:cNvSpPr/>
          <p:nvPr/>
        </p:nvSpPr>
        <p:spPr>
          <a:xfrm>
            <a:off x="3032426" y="6961392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Show QR code print out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E1917F-1E10-E244-80D0-134A5716338C}"/>
              </a:ext>
            </a:extLst>
          </p:cNvPr>
          <p:cNvSpPr/>
          <p:nvPr/>
        </p:nvSpPr>
        <p:spPr>
          <a:xfrm>
            <a:off x="4246885" y="5173992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Download 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2FCFA9-FDAB-1448-B7FC-C3122B77C1AF}"/>
              </a:ext>
            </a:extLst>
          </p:cNvPr>
          <p:cNvSpPr/>
          <p:nvPr/>
        </p:nvSpPr>
        <p:spPr>
          <a:xfrm>
            <a:off x="4246885" y="5620215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Activate wallet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1468C2-8460-2441-A1A0-EEF7F852F897}"/>
              </a:ext>
            </a:extLst>
          </p:cNvPr>
          <p:cNvSpPr/>
          <p:nvPr/>
        </p:nvSpPr>
        <p:spPr>
          <a:xfrm>
            <a:off x="4246885" y="6067998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Click “Receive”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344C65-1F86-6F4D-A69B-FA19515537A3}"/>
              </a:ext>
            </a:extLst>
          </p:cNvPr>
          <p:cNvSpPr/>
          <p:nvPr/>
        </p:nvSpPr>
        <p:spPr>
          <a:xfrm>
            <a:off x="4246885" y="6961392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Scan QR code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102B8C-F4B7-F543-BE2E-7FD52986C7FD}"/>
              </a:ext>
            </a:extLst>
          </p:cNvPr>
          <p:cNvSpPr/>
          <p:nvPr/>
        </p:nvSpPr>
        <p:spPr>
          <a:xfrm>
            <a:off x="4246885" y="742733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See success message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682372-1B9E-F843-955B-5F934D915167}"/>
              </a:ext>
            </a:extLst>
          </p:cNvPr>
          <p:cNvSpPr/>
          <p:nvPr/>
        </p:nvSpPr>
        <p:spPr>
          <a:xfrm>
            <a:off x="5459942" y="7427334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Determine tax obligation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3B36B5-D153-4F4D-AED9-B21AB654E768}"/>
              </a:ext>
            </a:extLst>
          </p:cNvPr>
          <p:cNvSpPr/>
          <p:nvPr/>
        </p:nvSpPr>
        <p:spPr>
          <a:xfrm>
            <a:off x="5459942" y="7873557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Deduct token </a:t>
            </a:r>
            <a:r>
              <a:rPr lang="en-US" sz="1000" dirty="0"/>
              <a:t>balance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B9B570-505A-5B44-9ADF-4FCEA21375A8}"/>
              </a:ext>
            </a:extLst>
          </p:cNvPr>
          <p:cNvSpPr/>
          <p:nvPr/>
        </p:nvSpPr>
        <p:spPr>
          <a:xfrm>
            <a:off x="5459942" y="8321340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Send tax invoice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95DBB5-E341-AB41-B5F9-E2F1026A07B3}"/>
              </a:ext>
            </a:extLst>
          </p:cNvPr>
          <p:cNvSpPr/>
          <p:nvPr/>
        </p:nvSpPr>
        <p:spPr>
          <a:xfrm>
            <a:off x="5459942" y="8822848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Burn tokens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421BFF-DC7E-B54B-8E41-157902EAA61E}"/>
              </a:ext>
            </a:extLst>
          </p:cNvPr>
          <p:cNvSpPr/>
          <p:nvPr/>
        </p:nvSpPr>
        <p:spPr>
          <a:xfrm rot="2700000">
            <a:off x="3217015" y="4313048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3CDFA9-4FE9-4D4C-A356-5D69EB984E1A}"/>
              </a:ext>
            </a:extLst>
          </p:cNvPr>
          <p:cNvSpPr txBox="1"/>
          <p:nvPr/>
        </p:nvSpPr>
        <p:spPr>
          <a:xfrm>
            <a:off x="3159707" y="4386931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Mobile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version?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BD54C-0A76-7A42-9FA3-AC96E821F8E5}"/>
              </a:ext>
            </a:extLst>
          </p:cNvPr>
          <p:cNvSpPr/>
          <p:nvPr/>
        </p:nvSpPr>
        <p:spPr>
          <a:xfrm rot="2700000">
            <a:off x="4422325" y="4313048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270619-2921-9047-9B8B-D7357E24B3B4}"/>
              </a:ext>
            </a:extLst>
          </p:cNvPr>
          <p:cNvSpPr txBox="1"/>
          <p:nvPr/>
        </p:nvSpPr>
        <p:spPr>
          <a:xfrm>
            <a:off x="4365017" y="4386931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Mobile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version?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E43153-3AEB-F244-9B21-A1EC19E19C65}"/>
              </a:ext>
            </a:extLst>
          </p:cNvPr>
          <p:cNvSpPr/>
          <p:nvPr/>
        </p:nvSpPr>
        <p:spPr>
          <a:xfrm>
            <a:off x="4246885" y="6513609"/>
            <a:ext cx="972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Enter amount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7ADCDB6-96FF-BA49-81CC-524587F604D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821914" y="3953454"/>
            <a:ext cx="665101" cy="247756"/>
          </a:xfrm>
          <a:prstGeom prst="bentConnector3">
            <a:avLst>
              <a:gd name="adj1" fmla="val 102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15BA291-B05A-1044-A9E3-9E7B2E7AC9B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821914" y="3953454"/>
            <a:ext cx="1870411" cy="240683"/>
          </a:xfrm>
          <a:prstGeom prst="bentConnector3">
            <a:avLst>
              <a:gd name="adj1" fmla="val 100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599DC-127C-1C4A-A901-6A615913A5E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118929" y="933284"/>
            <a:ext cx="0" cy="12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F99384-7367-0D49-BBBC-404C611BCD1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118929" y="1379507"/>
            <a:ext cx="0" cy="1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DDCB12-DE5B-7946-87E2-D0FDF32C8F13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604929" y="1663934"/>
            <a:ext cx="244985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4DBA3E-D0F4-194A-A0DD-8800D7F67D5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2335914" y="1825934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A347F16-55ED-4C48-8E11-A981CEF30CB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335914" y="2283838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946B9B6-0FBE-064C-BA4D-92D53E78FC27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35914" y="2741742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9BE46DD-7215-C341-A6E7-CF1D04B6428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2335914" y="3199646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A00D51-EDC9-F24B-87C8-A80C801BD69C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2335914" y="3657550"/>
            <a:ext cx="0" cy="13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C1D4D85-75BA-934A-AF5F-DB11B42FE681}"/>
              </a:ext>
            </a:extLst>
          </p:cNvPr>
          <p:cNvCxnSpPr>
            <a:cxnSpLocks/>
          </p:cNvCxnSpPr>
          <p:nvPr/>
        </p:nvCxnSpPr>
        <p:spPr>
          <a:xfrm>
            <a:off x="3485099" y="4932635"/>
            <a:ext cx="0" cy="24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780280-AD84-4946-B885-DB6D2EFA4FB1}"/>
              </a:ext>
            </a:extLst>
          </p:cNvPr>
          <p:cNvCxnSpPr>
            <a:cxnSpLocks/>
          </p:cNvCxnSpPr>
          <p:nvPr/>
        </p:nvCxnSpPr>
        <p:spPr>
          <a:xfrm>
            <a:off x="4693092" y="4937115"/>
            <a:ext cx="0" cy="24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53E3AAB-A01F-2A45-818C-445F1C03F4AE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732885" y="5497992"/>
            <a:ext cx="0" cy="12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DDEADC-A2E0-3349-A1A7-1B6C1E9928B0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3518426" y="5497899"/>
            <a:ext cx="0" cy="12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81180F-ED01-D441-A2D4-E6FA1D619B03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732885" y="5944215"/>
            <a:ext cx="0" cy="1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A49814A-1E8D-4F49-AFB4-0002615F2ADD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>
            <a:off x="4732885" y="6391998"/>
            <a:ext cx="0" cy="12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FE2CFE9-9850-114F-B168-75B4B5C8C466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>
            <a:off x="4732885" y="6837609"/>
            <a:ext cx="0" cy="1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4362605-A845-774B-A338-902FD2C86FD6}"/>
              </a:ext>
            </a:extLst>
          </p:cNvPr>
          <p:cNvCxnSpPr>
            <a:cxnSpLocks/>
            <a:stCxn id="39" idx="1"/>
            <a:endCxn id="33" idx="3"/>
          </p:cNvCxnSpPr>
          <p:nvPr/>
        </p:nvCxnSpPr>
        <p:spPr>
          <a:xfrm flipH="1">
            <a:off x="4004426" y="7123392"/>
            <a:ext cx="24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1C1208C-AACF-B549-8B5F-6C3F2A4A3F08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45942" y="7751334"/>
            <a:ext cx="0" cy="12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0E88108-C59A-F942-B1B0-D6962177779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5945942" y="8197557"/>
            <a:ext cx="0" cy="1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8CE5-C439-9A4D-846D-FA6D6FC96F1E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5945942" y="8645340"/>
            <a:ext cx="0" cy="17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C810A8B-8F01-9742-8F6E-16C4E5FCF181}"/>
              </a:ext>
            </a:extLst>
          </p:cNvPr>
          <p:cNvSpPr txBox="1"/>
          <p:nvPr/>
        </p:nvSpPr>
        <p:spPr>
          <a:xfrm>
            <a:off x="3482505" y="4919491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900137C-ECF8-F748-85F7-79F1FAD60F3A}"/>
              </a:ext>
            </a:extLst>
          </p:cNvPr>
          <p:cNvSpPr txBox="1"/>
          <p:nvPr/>
        </p:nvSpPr>
        <p:spPr>
          <a:xfrm>
            <a:off x="4711433" y="4916251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98D858C1-CAC2-E548-9692-75C7E8E81841}"/>
              </a:ext>
            </a:extLst>
          </p:cNvPr>
          <p:cNvCxnSpPr>
            <a:stCxn id="33" idx="2"/>
            <a:endCxn id="41" idx="1"/>
          </p:cNvCxnSpPr>
          <p:nvPr/>
        </p:nvCxnSpPr>
        <p:spPr>
          <a:xfrm rot="16200000" flipH="1">
            <a:off x="3730684" y="7073133"/>
            <a:ext cx="303942" cy="728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0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48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75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</TotalTime>
  <Words>255</Words>
  <Application>Microsoft Macintosh PowerPoint</Application>
  <PresentationFormat>A4 Paper (210x297 mm)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2020-04-24T13:41:01Z</dcterms:created>
  <dcterms:modified xsi:type="dcterms:W3CDTF">2020-04-25T09:39:59Z</dcterms:modified>
</cp:coreProperties>
</file>