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D3272-9640-4EF8-B8C6-D274B33F9A35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68DCA-CD30-406C-B792-70BA84E17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73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6627-00AF-41EE-86B2-3007DCC25C69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502-52BE-4C5F-B48D-36D14845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48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6627-00AF-41EE-86B2-3007DCC25C69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502-52BE-4C5F-B48D-36D14845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24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6627-00AF-41EE-86B2-3007DCC25C69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502-52BE-4C5F-B48D-36D14845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0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6627-00AF-41EE-86B2-3007DCC25C69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502-52BE-4C5F-B48D-36D14845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27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6627-00AF-41EE-86B2-3007DCC25C69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502-52BE-4C5F-B48D-36D14845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60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6627-00AF-41EE-86B2-3007DCC25C69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502-52BE-4C5F-B48D-36D14845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78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6627-00AF-41EE-86B2-3007DCC25C69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502-52BE-4C5F-B48D-36D14845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76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6627-00AF-41EE-86B2-3007DCC25C69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502-52BE-4C5F-B48D-36D14845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6627-00AF-41EE-86B2-3007DCC25C69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502-52BE-4C5F-B48D-36D14845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44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6627-00AF-41EE-86B2-3007DCC25C69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502-52BE-4C5F-B48D-36D14845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75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6627-00AF-41EE-86B2-3007DCC25C69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6502-52BE-4C5F-B48D-36D14845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13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6627-00AF-41EE-86B2-3007DCC25C69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B6502-52BE-4C5F-B48D-36D14845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04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05054"/>
          </a:xfrm>
        </p:spPr>
        <p:txBody>
          <a:bodyPr>
            <a:normAutofit/>
          </a:bodyPr>
          <a:lstStyle/>
          <a:p>
            <a:endParaRPr lang="en-IN" sz="8000" dirty="0"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5337" y="468625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N" sz="4400" dirty="0" smtClean="0"/>
              <a:t>                                               </a:t>
            </a:r>
            <a:endParaRPr lang="en-IN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6974" y="1171371"/>
            <a:ext cx="91310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anose="020E0602020502020306" pitchFamily="34" charset="0"/>
              </a:rPr>
              <a:t>IMPLEMENT FARMERS</a:t>
            </a:r>
            <a:endParaRPr lang="en-IN" sz="7200" dirty="0">
              <a:solidFill>
                <a:schemeClr val="tx1">
                  <a:lumMod val="95000"/>
                  <a:lumOff val="5000"/>
                </a:schemeClr>
              </a:solidFill>
              <a:latin typeface="Berlin Sans FB" panose="020E0602020502020306" pitchFamily="34" charset="0"/>
            </a:endParaRPr>
          </a:p>
          <a:p>
            <a:endParaRPr lang="en-IN" sz="7200" dirty="0">
              <a:solidFill>
                <a:schemeClr val="tx1">
                  <a:lumMod val="95000"/>
                  <a:lumOff val="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05303" y="3805976"/>
            <a:ext cx="51728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Berlin Sans FB" panose="020E0602020502020306" pitchFamily="34" charset="0"/>
              </a:rPr>
              <a:t>By </a:t>
            </a:r>
          </a:p>
          <a:p>
            <a:r>
              <a:rPr lang="en-IN" sz="3600" dirty="0" smtClean="0">
                <a:latin typeface="Berlin Sans FB" panose="020E0602020502020306" pitchFamily="34" charset="0"/>
              </a:rPr>
              <a:t>     </a:t>
            </a:r>
            <a:r>
              <a:rPr lang="en-IN" sz="3600" dirty="0" err="1" smtClean="0">
                <a:latin typeface="Berlin Sans FB" panose="020E0602020502020306" pitchFamily="34" charset="0"/>
              </a:rPr>
              <a:t>L.Godwin</a:t>
            </a:r>
            <a:endParaRPr lang="en-IN" sz="3600" dirty="0" smtClean="0">
              <a:latin typeface="Berlin Sans FB" panose="020E0602020502020306" pitchFamily="34" charset="0"/>
            </a:endParaRPr>
          </a:p>
          <a:p>
            <a:r>
              <a:rPr lang="en-IN" sz="3600" dirty="0" smtClean="0">
                <a:latin typeface="Berlin Sans FB" panose="020E0602020502020306" pitchFamily="34" charset="0"/>
              </a:rPr>
              <a:t>     </a:t>
            </a:r>
            <a:r>
              <a:rPr lang="en-IN" sz="3600" dirty="0" err="1" smtClean="0">
                <a:latin typeface="Berlin Sans FB" panose="020E0602020502020306" pitchFamily="34" charset="0"/>
              </a:rPr>
              <a:t>P.LakshmiNarayanan</a:t>
            </a:r>
            <a:endParaRPr lang="en-IN" sz="3600" dirty="0" smtClean="0">
              <a:latin typeface="Berlin Sans FB" panose="020E0602020502020306" pitchFamily="34" charset="0"/>
            </a:endParaRPr>
          </a:p>
          <a:p>
            <a:r>
              <a:rPr lang="en-IN" sz="3600" dirty="0" smtClean="0">
                <a:latin typeface="Berlin Sans FB" panose="020E0602020502020306" pitchFamily="34" charset="0"/>
              </a:rPr>
              <a:t>     </a:t>
            </a:r>
            <a:r>
              <a:rPr lang="en-IN" sz="3600" dirty="0" err="1" smtClean="0">
                <a:latin typeface="Berlin Sans FB" panose="020E0602020502020306" pitchFamily="34" charset="0"/>
              </a:rPr>
              <a:t>S.Guru</a:t>
            </a:r>
            <a:r>
              <a:rPr lang="en-IN" sz="3600" dirty="0" smtClean="0">
                <a:latin typeface="Berlin Sans FB" panose="020E0602020502020306" pitchFamily="34" charset="0"/>
              </a:rPr>
              <a:t> Prakash</a:t>
            </a:r>
          </a:p>
          <a:p>
            <a:endParaRPr lang="en-IN" sz="3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IN" sz="6600" dirty="0">
              <a:latin typeface="Berlin Sans FB" panose="020E0602020502020306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796" cy="6858000"/>
          </a:xfrm>
        </p:spPr>
      </p:pic>
      <p:sp>
        <p:nvSpPr>
          <p:cNvPr id="7" name="AutoShape 2" descr="Free stock photo of landscape, nature, sky, fiel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336766" y="2055813"/>
            <a:ext cx="1001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Berlin Sans FB" panose="020E0602020502020306" pitchFamily="34" charset="0"/>
              </a:rPr>
              <a:t>-Predict the Weather Patterns in India and predict the ideal time for different crop cultivation.</a:t>
            </a:r>
            <a:endParaRPr lang="en-IN" sz="3600" dirty="0">
              <a:latin typeface="Berlin Sans FB" panose="020E0602020502020306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8702" y="365125"/>
            <a:ext cx="7498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Berlin Sans FB" panose="020E0602020502020306" pitchFamily="34" charset="0"/>
              </a:rPr>
              <a:t>Help Our Farmers</a:t>
            </a:r>
            <a:endParaRPr lang="en-IN" sz="6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5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76103" y="365125"/>
            <a:ext cx="9405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Berlin Sans FB" panose="020E0602020502020306" pitchFamily="34" charset="0"/>
              </a:rPr>
              <a:t>P</a:t>
            </a:r>
            <a:r>
              <a:rPr lang="en-IN" sz="6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roblems </a:t>
            </a:r>
            <a:r>
              <a:rPr lang="en-IN" sz="6000" dirty="0">
                <a:solidFill>
                  <a:schemeClr val="bg1"/>
                </a:solidFill>
                <a:latin typeface="Berlin Sans FB" panose="020E0602020502020306" pitchFamily="34" charset="0"/>
              </a:rPr>
              <a:t>F</a:t>
            </a:r>
            <a:r>
              <a:rPr lang="en-IN" sz="6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aced by Farmers:</a:t>
            </a:r>
            <a:endParaRPr lang="en-IN" sz="6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796" cy="6858000"/>
          </a:xfrm>
        </p:spPr>
      </p:pic>
      <p:sp>
        <p:nvSpPr>
          <p:cNvPr id="13" name="TextBox 12"/>
          <p:cNvSpPr txBox="1"/>
          <p:nvPr/>
        </p:nvSpPr>
        <p:spPr>
          <a:xfrm>
            <a:off x="2736774" y="159673"/>
            <a:ext cx="98755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latin typeface="Berlin Sans FB" panose="020E0602020502020306" pitchFamily="34" charset="0"/>
            </a:endParaRPr>
          </a:p>
          <a:p>
            <a:r>
              <a:rPr lang="en-IN" sz="4000" dirty="0" smtClean="0">
                <a:latin typeface="Berlin Sans FB" panose="020E0602020502020306" pitchFamily="34" charset="0"/>
              </a:rPr>
              <a:t>Problems Faced by Farmers</a:t>
            </a:r>
            <a:r>
              <a:rPr lang="en-IN" sz="3600" dirty="0">
                <a:latin typeface="Berlin Sans FB" panose="020E0602020502020306" pitchFamily="34" charset="0"/>
              </a:rPr>
              <a:t>:</a:t>
            </a:r>
            <a:endParaRPr lang="en-IN" dirty="0">
              <a:latin typeface="Berlin Sans FB" panose="020E0602020502020306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136" y="1739121"/>
            <a:ext cx="114691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 smtClean="0">
                <a:latin typeface="Berlin Sans FB" panose="020E0602020502020306" pitchFamily="34" charset="0"/>
              </a:rPr>
              <a:t>   Now a days all the content in the internet is in English                      language so, only educated peoples developed their knowledge but it does not reach our farmers.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 smtClean="0">
                <a:latin typeface="Berlin Sans FB" panose="020E0602020502020306" pitchFamily="34" charset="0"/>
              </a:rPr>
              <a:t>   If a person is new to farming, he is unable to know What crops to be sowing in what period of time.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 smtClean="0">
                <a:latin typeface="Berlin Sans FB" panose="020E0602020502020306" pitchFamily="34" charset="0"/>
              </a:rPr>
              <a:t>    And he is Also unable to know the Weather, soil Capacity,</a:t>
            </a:r>
          </a:p>
          <a:p>
            <a:r>
              <a:rPr lang="en-IN" sz="3200" dirty="0" smtClean="0">
                <a:latin typeface="Berlin Sans FB" panose="020E0602020502020306" pitchFamily="34" charset="0"/>
              </a:rPr>
              <a:t>moisture and humidity to sowing the crops.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 smtClean="0">
                <a:latin typeface="Berlin Sans FB" panose="020E0602020502020306" pitchFamily="34" charset="0"/>
              </a:rPr>
              <a:t>    At that time, He is in Constant State.</a:t>
            </a:r>
          </a:p>
          <a:p>
            <a:endParaRPr lang="en-IN" sz="32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1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796" cy="6858000"/>
          </a:xfrm>
        </p:spPr>
      </p:pic>
      <p:sp>
        <p:nvSpPr>
          <p:cNvPr id="5" name="TextBox 4"/>
          <p:cNvSpPr txBox="1"/>
          <p:nvPr/>
        </p:nvSpPr>
        <p:spPr>
          <a:xfrm>
            <a:off x="3918858" y="234238"/>
            <a:ext cx="856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latin typeface="Berlin Sans FB" panose="020E0602020502020306" pitchFamily="34" charset="0"/>
              </a:rPr>
              <a:t>Our Solutions</a:t>
            </a:r>
            <a:endParaRPr lang="en-IN" sz="5400" dirty="0">
              <a:latin typeface="Berlin Sans FB" panose="020E06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9269" y="1515291"/>
            <a:ext cx="10162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 smtClean="0">
                <a:latin typeface="Berlin Sans FB" panose="020E0602020502020306" pitchFamily="34" charset="0"/>
              </a:rPr>
              <a:t>Stack Used : Node </a:t>
            </a:r>
            <a:r>
              <a:rPr lang="en-IN" sz="3200" dirty="0" err="1">
                <a:latin typeface="Berlin Sans FB" panose="020E0602020502020306" pitchFamily="34" charset="0"/>
              </a:rPr>
              <a:t>J</a:t>
            </a:r>
            <a:r>
              <a:rPr lang="en-IN" sz="3200" dirty="0" err="1" smtClean="0">
                <a:latin typeface="Berlin Sans FB" panose="020E0602020502020306" pitchFamily="34" charset="0"/>
              </a:rPr>
              <a:t>s</a:t>
            </a:r>
            <a:r>
              <a:rPr lang="en-IN" sz="3200" dirty="0" smtClean="0">
                <a:latin typeface="Berlin Sans FB" panose="020E0602020502020306" pitchFamily="34" charset="0"/>
              </a:rPr>
              <a:t>, Socket </a:t>
            </a:r>
            <a:r>
              <a:rPr lang="en-IN" sz="3200" dirty="0" err="1" smtClean="0">
                <a:latin typeface="Berlin Sans FB" panose="020E0602020502020306" pitchFamily="34" charset="0"/>
              </a:rPr>
              <a:t>io</a:t>
            </a:r>
            <a:r>
              <a:rPr lang="en-IN" sz="3200" dirty="0" smtClean="0">
                <a:latin typeface="Berlin Sans FB" panose="020E0602020502020306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 smtClean="0">
                <a:latin typeface="Berlin Sans FB" panose="020E0602020502020306" pitchFamily="34" charset="0"/>
              </a:rPr>
              <a:t>User Interface : HTML,CSS</a:t>
            </a:r>
            <a:endParaRPr lang="en-IN" sz="3200" dirty="0">
              <a:latin typeface="Berlin Sans FB" panose="020E06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269" y="2950232"/>
            <a:ext cx="1111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 smtClean="0">
                <a:latin typeface="Berlin Sans FB" panose="020E0602020502020306" pitchFamily="34" charset="0"/>
              </a:rPr>
              <a:t>Input : Voice Input using Voice Recognition.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 smtClean="0">
                <a:latin typeface="Berlin Sans FB" panose="020E0602020502020306" pitchFamily="34" charset="0"/>
              </a:rPr>
              <a:t>Output : Speech using Speech Synthesis and Text Output</a:t>
            </a:r>
            <a:r>
              <a:rPr lang="en-IN" sz="40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269" y="4376057"/>
            <a:ext cx="1124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 smtClean="0">
                <a:latin typeface="Berlin Sans FB" panose="020E0602020502020306" pitchFamily="34" charset="0"/>
              </a:rPr>
              <a:t>Requirement :Build in Microphone and Speaker in your system.</a:t>
            </a:r>
            <a:endParaRPr lang="en-IN" sz="32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3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6" name="TextBox 5"/>
          <p:cNvSpPr txBox="1"/>
          <p:nvPr/>
        </p:nvSpPr>
        <p:spPr>
          <a:xfrm>
            <a:off x="1086394" y="1328617"/>
            <a:ext cx="9834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erlin Sans FB" panose="020E0602020502020306" pitchFamily="34" charset="0"/>
              </a:rPr>
              <a:t>       We </a:t>
            </a:r>
            <a:r>
              <a:rPr lang="en-US" sz="3200" dirty="0">
                <a:latin typeface="Berlin Sans FB" panose="020E0602020502020306" pitchFamily="34" charset="0"/>
              </a:rPr>
              <a:t>have implemented a weather assistant bot that accepts the voice input using microphone and </a:t>
            </a:r>
            <a:r>
              <a:rPr lang="en-US" sz="3200" dirty="0" smtClean="0">
                <a:latin typeface="Berlin Sans FB" panose="020E0602020502020306" pitchFamily="34" charset="0"/>
              </a:rPr>
              <a:t>tells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Berlin Sans FB" panose="020E0602020502020306" pitchFamily="34" charset="0"/>
              </a:rPr>
              <a:t>Temperature(</a:t>
            </a:r>
            <a:r>
              <a:rPr lang="en-US" sz="3200" dirty="0" err="1" smtClean="0">
                <a:latin typeface="Berlin Sans FB" panose="020E0602020502020306" pitchFamily="34" charset="0"/>
              </a:rPr>
              <a:t>min,max</a:t>
            </a:r>
            <a:r>
              <a:rPr lang="en-US" sz="3200" dirty="0" smtClean="0">
                <a:latin typeface="Berlin Sans FB" panose="020E0602020502020306" pitchFamily="34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Berlin Sans FB" panose="020E0602020502020306" pitchFamily="34" charset="0"/>
              </a:rPr>
              <a:t>Pressure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Berlin Sans FB" panose="020E0602020502020306" pitchFamily="34" charset="0"/>
              </a:rPr>
              <a:t>Humidity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Berlin Sans FB" panose="020E0602020502020306" pitchFamily="34" charset="0"/>
              </a:rPr>
              <a:t>Sea Level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Berlin Sans FB" panose="020E0602020502020306" pitchFamily="34" charset="0"/>
              </a:rPr>
              <a:t>Ground Level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Berlin Sans FB" panose="020E0602020502020306" pitchFamily="34" charset="0"/>
              </a:rPr>
              <a:t>Latitude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Berlin Sans FB" panose="020E0602020502020306" pitchFamily="34" charset="0"/>
              </a:rPr>
              <a:t>Longitude </a:t>
            </a:r>
            <a:r>
              <a:rPr lang="en-US" sz="3200" dirty="0" err="1" smtClean="0">
                <a:latin typeface="Berlin Sans FB" panose="020E0602020502020306" pitchFamily="34" charset="0"/>
              </a:rPr>
              <a:t>Throgh</a:t>
            </a:r>
            <a:r>
              <a:rPr lang="en-US" sz="3200" dirty="0" smtClean="0">
                <a:latin typeface="Berlin Sans FB" panose="020E0602020502020306" pitchFamily="34" charset="0"/>
              </a:rPr>
              <a:t> Voice/Speech.</a:t>
            </a:r>
          </a:p>
          <a:p>
            <a:endParaRPr lang="en-US" sz="3200" dirty="0" smtClean="0">
              <a:latin typeface="Berlin Sans FB" panose="020E06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2229" y="561703"/>
            <a:ext cx="830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625635" y="255605"/>
            <a:ext cx="9261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Berlin Sans FB" panose="020E0602020502020306" pitchFamily="34" charset="0"/>
              </a:rPr>
              <a:t>Predict And Give These Data</a:t>
            </a:r>
            <a:endParaRPr lang="en-IN" sz="4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7578" cy="6858001"/>
          </a:xfrm>
        </p:spPr>
      </p:pic>
      <p:sp>
        <p:nvSpPr>
          <p:cNvPr id="5" name="TextBox 4"/>
          <p:cNvSpPr txBox="1"/>
          <p:nvPr/>
        </p:nvSpPr>
        <p:spPr>
          <a:xfrm>
            <a:off x="104229" y="1302198"/>
            <a:ext cx="120091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Berlin Sans FB" panose="020E0602020502020306" pitchFamily="34" charset="0"/>
              </a:rPr>
              <a:t>Initially </a:t>
            </a:r>
            <a:r>
              <a:rPr lang="en-US" sz="2800" dirty="0" smtClean="0">
                <a:latin typeface="Berlin Sans FB" panose="020E0602020502020306" pitchFamily="34" charset="0"/>
              </a:rPr>
              <a:t>on clicking </a:t>
            </a:r>
            <a:r>
              <a:rPr lang="en-US" sz="2800" dirty="0">
                <a:latin typeface="Berlin Sans FB" panose="020E0602020502020306" pitchFamily="34" charset="0"/>
              </a:rPr>
              <a:t>on the button(Microphone icon) , the browser prompts you for enabling the microphone on your system , then the microphone starts listening to the voice input </a:t>
            </a:r>
            <a:r>
              <a:rPr lang="en-US" sz="2800" dirty="0" smtClean="0">
                <a:latin typeface="Berlin Sans FB" panose="020E0602020502020306" pitchFamily="34" charset="0"/>
              </a:rPr>
              <a:t>,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Berlin Sans FB" panose="020E0602020502020306" pitchFamily="34" charset="0"/>
              </a:rPr>
              <a:t>Once </a:t>
            </a:r>
            <a:r>
              <a:rPr lang="en-US" sz="2800" dirty="0">
                <a:latin typeface="Berlin Sans FB" panose="020E0602020502020306" pitchFamily="34" charset="0"/>
              </a:rPr>
              <a:t>the voice input(name of the city) is given , the voice input is converted into text using voice recognition and then posted to the </a:t>
            </a:r>
            <a:r>
              <a:rPr lang="en-US" sz="2800" dirty="0" err="1">
                <a:latin typeface="Berlin Sans FB" panose="020E0602020502020306" pitchFamily="34" charset="0"/>
              </a:rPr>
              <a:t>api</a:t>
            </a:r>
            <a:r>
              <a:rPr lang="en-US" sz="2800" dirty="0">
                <a:latin typeface="Berlin Sans FB" panose="020E0602020502020306" pitchFamily="34" charset="0"/>
              </a:rPr>
              <a:t> link along with my </a:t>
            </a:r>
            <a:r>
              <a:rPr lang="en-US" sz="2800" dirty="0" smtClean="0">
                <a:latin typeface="Berlin Sans FB" panose="020E0602020502020306" pitchFamily="34" charset="0"/>
              </a:rPr>
              <a:t>API </a:t>
            </a:r>
            <a:r>
              <a:rPr lang="en-US" sz="2800" dirty="0">
                <a:latin typeface="Berlin Sans FB" panose="020E0602020502020306" pitchFamily="34" charset="0"/>
              </a:rPr>
              <a:t>key. </a:t>
            </a:r>
            <a:endParaRPr lang="en-US" sz="2800" dirty="0" smtClean="0">
              <a:latin typeface="Berlin Sans FB" panose="020E0602020502020306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Berlin Sans FB" panose="020E0602020502020306" pitchFamily="34" charset="0"/>
              </a:rPr>
              <a:t>Then </a:t>
            </a:r>
            <a:r>
              <a:rPr lang="en-US" sz="2800" dirty="0">
                <a:latin typeface="Berlin Sans FB" panose="020E0602020502020306" pitchFamily="34" charset="0"/>
              </a:rPr>
              <a:t>the </a:t>
            </a:r>
            <a:r>
              <a:rPr lang="en-US" sz="2800" dirty="0" smtClean="0">
                <a:latin typeface="Berlin Sans FB" panose="020E0602020502020306" pitchFamily="34" charset="0"/>
              </a:rPr>
              <a:t>API </a:t>
            </a:r>
            <a:r>
              <a:rPr lang="en-US" sz="2800" dirty="0">
                <a:latin typeface="Berlin Sans FB" panose="020E0602020502020306" pitchFamily="34" charset="0"/>
              </a:rPr>
              <a:t>request hits the server and returns back as a JSON response , I parsed the JSON response and </a:t>
            </a:r>
            <a:r>
              <a:rPr lang="en-US" sz="2800" dirty="0" smtClean="0">
                <a:latin typeface="Berlin Sans FB" panose="020E0602020502020306" pitchFamily="34" charset="0"/>
              </a:rPr>
              <a:t>formatted </a:t>
            </a:r>
            <a:r>
              <a:rPr lang="en-US" sz="2800" dirty="0">
                <a:latin typeface="Berlin Sans FB" panose="020E0602020502020306" pitchFamily="34" charset="0"/>
              </a:rPr>
              <a:t>it into a readable paragraph and send the result to the </a:t>
            </a:r>
            <a:r>
              <a:rPr lang="en-US" sz="2800" dirty="0" smtClean="0">
                <a:latin typeface="Berlin Sans FB" panose="020E0602020502020306" pitchFamily="34" charset="0"/>
              </a:rPr>
              <a:t>Speech Synthesis </a:t>
            </a:r>
            <a:r>
              <a:rPr lang="en-US" sz="2800" dirty="0">
                <a:latin typeface="Berlin Sans FB" panose="020E0602020502020306" pitchFamily="34" charset="0"/>
              </a:rPr>
              <a:t>which converts the Text into </a:t>
            </a:r>
            <a:r>
              <a:rPr lang="en-US" sz="2800" dirty="0" smtClean="0">
                <a:latin typeface="Berlin Sans FB" panose="020E0602020502020306" pitchFamily="34" charset="0"/>
              </a:rPr>
              <a:t>Speech.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Berlin Sans FB" panose="020E0602020502020306" pitchFamily="34" charset="0"/>
              </a:rPr>
              <a:t> </a:t>
            </a:r>
            <a:r>
              <a:rPr lang="en-US" sz="2800" dirty="0">
                <a:latin typeface="Berlin Sans FB" panose="020E0602020502020306" pitchFamily="34" charset="0"/>
              </a:rPr>
              <a:t>Finally the Output is given Speech and Weather Assistant Bot gets implemented. </a:t>
            </a:r>
            <a:endParaRPr lang="en-IN" sz="2800" dirty="0">
              <a:latin typeface="Berlin Sans FB" panose="020E0602020502020306" pitchFamily="34" charset="0"/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464923" y="167631"/>
            <a:ext cx="8307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Berlin Sans FB" panose="020E0602020502020306" pitchFamily="34" charset="0"/>
              </a:rPr>
              <a:t>Working of the Bot</a:t>
            </a:r>
            <a:endParaRPr lang="en-IN" sz="4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7578" cy="6858001"/>
          </a:xfrm>
        </p:spPr>
      </p:pic>
      <p:sp>
        <p:nvSpPr>
          <p:cNvPr id="5" name="TextBox 4"/>
          <p:cNvSpPr txBox="1"/>
          <p:nvPr/>
        </p:nvSpPr>
        <p:spPr>
          <a:xfrm>
            <a:off x="1234439" y="802413"/>
            <a:ext cx="9535886" cy="1776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61703" y="627017"/>
            <a:ext cx="11103428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61703" y="859195"/>
            <a:ext cx="115345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erlin Sans FB" panose="020E0602020502020306" pitchFamily="34" charset="0"/>
              </a:rPr>
              <a:t>“Agriculture is the Backbone of the World, So Every Citizen Must Implement And </a:t>
            </a:r>
            <a:r>
              <a:rPr lang="en-IN" sz="3200" dirty="0" smtClean="0">
                <a:latin typeface="Berlin Sans FB" panose="020E0602020502020306" pitchFamily="34" charset="0"/>
              </a:rPr>
              <a:t>Maintain Our </a:t>
            </a:r>
            <a:r>
              <a:rPr lang="en-IN" sz="3200" dirty="0">
                <a:latin typeface="Berlin Sans FB" panose="020E0602020502020306" pitchFamily="34" charset="0"/>
              </a:rPr>
              <a:t>Farmers Culture of Agriculture….”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7725" y="2751890"/>
            <a:ext cx="906562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Berlin Sans FB" panose="020E0602020502020306" pitchFamily="34" charset="0"/>
              </a:rPr>
              <a:t>Thank You For Giving Such a Opportunity To Expose Our Skills With HCL Technologies and </a:t>
            </a:r>
            <a:r>
              <a:rPr lang="en-IN" sz="3200" dirty="0" err="1">
                <a:solidFill>
                  <a:srgbClr val="FF0000"/>
                </a:solidFill>
                <a:latin typeface="Berlin Sans FB" panose="020E0602020502020306" pitchFamily="34" charset="0"/>
              </a:rPr>
              <a:t>Guvi</a:t>
            </a:r>
            <a:r>
              <a:rPr lang="en-IN" sz="3200" dirty="0">
                <a:solidFill>
                  <a:srgbClr val="FF0000"/>
                </a:solidFill>
                <a:latin typeface="Berlin Sans FB" panose="020E0602020502020306" pitchFamily="34" charset="0"/>
              </a:rPr>
              <a:t> </a:t>
            </a:r>
            <a:r>
              <a:rPr lang="en-IN" sz="32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Geeks.. </a:t>
            </a:r>
            <a:endParaRPr lang="en-IN" sz="3200" dirty="0">
              <a:solidFill>
                <a:srgbClr val="FF0000"/>
              </a:solidFill>
              <a:latin typeface="Berlin Sans FB" panose="020E0602020502020306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26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372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Berlin Sans FB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FORMERS</dc:title>
  <dc:creator>ELCOT</dc:creator>
  <cp:lastModifiedBy>ELCOT</cp:lastModifiedBy>
  <cp:revision>24</cp:revision>
  <dcterms:created xsi:type="dcterms:W3CDTF">2018-08-25T18:47:01Z</dcterms:created>
  <dcterms:modified xsi:type="dcterms:W3CDTF">2018-08-25T21:46:05Z</dcterms:modified>
</cp:coreProperties>
</file>