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6"/>
  </p:notesMasterIdLst>
  <p:sldIdLst>
    <p:sldId id="256" r:id="rId2"/>
    <p:sldId id="269" r:id="rId3"/>
    <p:sldId id="270" r:id="rId4"/>
    <p:sldId id="271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89503" autoAdjust="0"/>
  </p:normalViewPr>
  <p:slideViewPr>
    <p:cSldViewPr>
      <p:cViewPr>
        <p:scale>
          <a:sx n="150" d="100"/>
          <a:sy n="150" d="100"/>
        </p:scale>
        <p:origin x="-552" y="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FE83F6-7C95-4BB3-95D7-FE0DF57460F9}" type="datetimeFigureOut">
              <a:rPr lang="zh-CN" altLang="en-US" smtClean="0"/>
              <a:t>2016/3/14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9FB2C8-FFCA-4E9A-AA60-739840B5EA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626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3/14/2016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3/14/2016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3/14/2016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3/14/2016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3/14/2016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3/14/2016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8E80666-FB37-4B36-9149-507F3B0178E3}" type="datetimeFigureOut">
              <a:rPr lang="en-US" smtClean="0"/>
              <a:pPr/>
              <a:t>3/14/2016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7E63A33-8271-4DD0-9C48-789913D7C1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4932040" y="5085184"/>
            <a:ext cx="2448272" cy="882119"/>
          </a:xfrm>
        </p:spPr>
        <p:txBody>
          <a:bodyPr/>
          <a:lstStyle/>
          <a:p>
            <a:r>
              <a:rPr lang="en-US" altLang="zh-CN" dirty="0" smtClean="0"/>
              <a:t>JDCDN</a:t>
            </a:r>
            <a:r>
              <a:rPr lang="zh-CN" altLang="en-US" dirty="0" smtClean="0"/>
              <a:t>研发组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1403648" y="1700808"/>
            <a:ext cx="7175351" cy="1793167"/>
          </a:xfrm>
        </p:spPr>
        <p:txBody>
          <a:bodyPr/>
          <a:lstStyle/>
          <a:p>
            <a:pPr marL="182880" indent="0">
              <a:buNone/>
            </a:pPr>
            <a:r>
              <a:rPr lang="zh-CN" altLang="en-US" dirty="0" smtClean="0"/>
              <a:t>日志服务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592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325525" y="1514445"/>
            <a:ext cx="1233503" cy="4759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worker</a:t>
            </a:r>
            <a:endParaRPr lang="zh-CN" altLang="en-US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323528" y="256456"/>
            <a:ext cx="6060380" cy="1080120"/>
          </a:xfr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pPr marL="182880" indent="0">
              <a:buNone/>
            </a:pPr>
            <a:r>
              <a:rPr lang="zh-CN" altLang="en-US" dirty="0" smtClean="0"/>
              <a:t>日志服务</a:t>
            </a:r>
            <a:endParaRPr lang="en-US" altLang="zh-CN" dirty="0"/>
          </a:p>
        </p:txBody>
      </p:sp>
      <p:sp>
        <p:nvSpPr>
          <p:cNvPr id="93" name="矩形 92"/>
          <p:cNvSpPr/>
          <p:nvPr/>
        </p:nvSpPr>
        <p:spPr>
          <a:xfrm>
            <a:off x="1956650" y="3862622"/>
            <a:ext cx="1491025" cy="75608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collector</a:t>
            </a:r>
            <a:endParaRPr lang="zh-CN" altLang="en-US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3203848" y="2186277"/>
            <a:ext cx="6035627" cy="160043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1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1</a:t>
            </a:r>
            <a:r>
              <a:rPr lang="zh-CN" altLang="en-US" sz="1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、</a:t>
            </a:r>
            <a:r>
              <a:rPr lang="en-US" altLang="zh-CN" sz="1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worker</a:t>
            </a:r>
            <a:r>
              <a:rPr lang="zh-CN" altLang="en-US" sz="1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作用是将日志进行切分处理，且按照一定维度进行日志重组。</a:t>
            </a:r>
            <a:endParaRPr lang="en-US" altLang="zh-CN" sz="14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accent3">
                  <a:lumMod val="40000"/>
                  <a:lumOff val="60000"/>
                </a:schemeClr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  <a:p>
            <a:r>
              <a:rPr lang="en-US" altLang="zh-CN" sz="1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2</a:t>
            </a:r>
            <a:r>
              <a:rPr lang="zh-CN" altLang="en-US" sz="1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、</a:t>
            </a:r>
            <a:r>
              <a:rPr lang="en-US" altLang="zh-CN" sz="1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collector</a:t>
            </a:r>
            <a:r>
              <a:rPr lang="zh-CN" altLang="en-US" sz="1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是存储切分后的文件的收集端。</a:t>
            </a:r>
            <a:endParaRPr lang="en-US" altLang="zh-CN" sz="14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accent3">
                  <a:lumMod val="40000"/>
                  <a:lumOff val="60000"/>
                </a:schemeClr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  <a:p>
            <a:r>
              <a:rPr lang="zh-CN" altLang="en-US" sz="1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、其中时间槽定为</a:t>
            </a:r>
            <a:r>
              <a:rPr lang="en-US" altLang="zh-CN" sz="1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10</a:t>
            </a:r>
            <a:r>
              <a:rPr lang="zh-CN" altLang="en-US" sz="1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秒。</a:t>
            </a:r>
            <a:endParaRPr lang="en-US" altLang="zh-CN" sz="1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accent3">
                  <a:lumMod val="40000"/>
                  <a:lumOff val="60000"/>
                </a:schemeClr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  <a:p>
            <a:r>
              <a:rPr lang="en-US" altLang="zh-CN" sz="1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3</a:t>
            </a:r>
            <a:r>
              <a:rPr lang="zh-CN" altLang="en-US" sz="1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、提供一系列通用切分接口，比如，提供将一个日志变为多个日志的工作</a:t>
            </a:r>
            <a:endParaRPr lang="en-US" altLang="zh-CN" sz="1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accent3">
                  <a:lumMod val="40000"/>
                  <a:lumOff val="60000"/>
                </a:schemeClr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  <a:p>
            <a:r>
              <a:rPr lang="zh-CN" altLang="en-US" sz="1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能力。这里面需要对日志的时间、关键字进行组合切分。</a:t>
            </a:r>
            <a:endParaRPr lang="en-US" altLang="zh-CN" sz="1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accent3">
                  <a:lumMod val="40000"/>
                  <a:lumOff val="60000"/>
                </a:schemeClr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  <a:p>
            <a:endParaRPr lang="en-US" altLang="zh-CN" sz="1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accent3">
                  <a:lumMod val="40000"/>
                  <a:lumOff val="60000"/>
                </a:schemeClr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  <a:p>
            <a:endParaRPr lang="en-US" altLang="zh-CN" sz="1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accent3">
                  <a:lumMod val="40000"/>
                  <a:lumOff val="60000"/>
                </a:schemeClr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2137011" y="1514447"/>
            <a:ext cx="1233503" cy="4759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worker</a:t>
            </a:r>
            <a:endParaRPr lang="zh-CN" altLang="en-US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4" name="直接箭头连接符 3"/>
          <p:cNvCxnSpPr>
            <a:stCxn id="23" idx="2"/>
            <a:endCxn id="93" idx="0"/>
          </p:cNvCxnSpPr>
          <p:nvPr/>
        </p:nvCxnSpPr>
        <p:spPr>
          <a:xfrm>
            <a:off x="942277" y="1990410"/>
            <a:ext cx="1759886" cy="18722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>
            <a:stCxn id="41" idx="2"/>
            <a:endCxn id="93" idx="0"/>
          </p:cNvCxnSpPr>
          <p:nvPr/>
        </p:nvCxnSpPr>
        <p:spPr>
          <a:xfrm flipH="1">
            <a:off x="2702163" y="1990412"/>
            <a:ext cx="51600" cy="18722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1528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395536" y="1268760"/>
            <a:ext cx="2725464" cy="187220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日志</a:t>
            </a:r>
            <a:endParaRPr lang="zh-CN" altLang="en-US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107504" y="188640"/>
            <a:ext cx="6060380" cy="1080120"/>
          </a:xfr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pPr marL="182880" indent="0">
              <a:buNone/>
            </a:pPr>
            <a:r>
              <a:rPr lang="zh-CN" altLang="en-US" dirty="0" smtClean="0"/>
              <a:t>日志切分</a:t>
            </a:r>
            <a:endParaRPr lang="en-US" altLang="zh-CN" dirty="0"/>
          </a:p>
        </p:txBody>
      </p:sp>
      <p:sp>
        <p:nvSpPr>
          <p:cNvPr id="105" name="矩形 104"/>
          <p:cNvSpPr/>
          <p:nvPr/>
        </p:nvSpPr>
        <p:spPr>
          <a:xfrm>
            <a:off x="467544" y="3501008"/>
            <a:ext cx="7904728" cy="116955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1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首先先对日志进行切分。</a:t>
            </a:r>
            <a:endParaRPr lang="en-US" altLang="zh-CN" sz="14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accent3">
                  <a:lumMod val="40000"/>
                  <a:lumOff val="60000"/>
                </a:schemeClr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  <a:p>
            <a:r>
              <a:rPr lang="zh-CN" altLang="en-US" sz="1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大日志变成小日志</a:t>
            </a:r>
            <a:endParaRPr lang="en-US" altLang="zh-CN" sz="14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accent3">
                  <a:lumMod val="40000"/>
                  <a:lumOff val="60000"/>
                </a:schemeClr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  <a:p>
            <a:r>
              <a:rPr lang="zh-CN" altLang="en-US" sz="1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按时间、域名、用户切分。</a:t>
            </a:r>
            <a:endParaRPr lang="en-US" altLang="zh-CN" sz="14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accent3">
                  <a:lumMod val="40000"/>
                  <a:lumOff val="60000"/>
                </a:schemeClr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  <a:p>
            <a:r>
              <a:rPr lang="zh-CN" altLang="en-US" sz="1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最终每个小日志，都是</a:t>
            </a:r>
            <a:r>
              <a:rPr lang="en-US" altLang="zh-CN" sz="1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1</a:t>
            </a:r>
            <a:r>
              <a:rPr lang="zh-CN" altLang="en-US" sz="1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分钟内，不同域名的日志。</a:t>
            </a:r>
            <a:endParaRPr lang="en-US" altLang="zh-CN" sz="1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accent3">
                  <a:lumMod val="40000"/>
                  <a:lumOff val="60000"/>
                </a:schemeClr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  <a:p>
            <a:r>
              <a:rPr lang="zh-CN" altLang="en-US" sz="1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切分的结束点，是指下一条日志的时间是否在此槽中，在槽中，则没结束，换了槽，则日志切开。</a:t>
            </a:r>
            <a:endParaRPr lang="en-US" altLang="zh-CN" sz="14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accent3">
                  <a:lumMod val="40000"/>
                  <a:lumOff val="60000"/>
                </a:schemeClr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3635896" y="900336"/>
            <a:ext cx="1008112" cy="3684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domain1</a:t>
            </a:r>
            <a:r>
              <a:rPr lang="zh-CN" altLang="en-US" sz="11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日志</a:t>
            </a:r>
            <a:endParaRPr lang="zh-CN" altLang="en-US" sz="11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635896" y="1432558"/>
            <a:ext cx="1008112" cy="3684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domain2</a:t>
            </a:r>
            <a:r>
              <a:rPr lang="zh-CN" altLang="en-US" sz="11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日志</a:t>
            </a:r>
            <a:endParaRPr lang="zh-CN" altLang="en-US" sz="11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635896" y="2060848"/>
            <a:ext cx="1008112" cy="3684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domain3</a:t>
            </a:r>
            <a:r>
              <a:rPr lang="zh-CN" altLang="en-US" sz="11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日志</a:t>
            </a:r>
            <a:endParaRPr lang="zh-CN" altLang="en-US" sz="11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635896" y="2636912"/>
            <a:ext cx="1008112" cy="3684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domain4</a:t>
            </a:r>
            <a:r>
              <a:rPr lang="zh-CN" altLang="en-US" sz="11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日志</a:t>
            </a:r>
            <a:endParaRPr lang="zh-CN" altLang="en-US" sz="11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635896" y="3218533"/>
            <a:ext cx="1008112" cy="3684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domain5</a:t>
            </a:r>
            <a:r>
              <a:rPr lang="zh-CN" altLang="en-US" sz="11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日志</a:t>
            </a:r>
            <a:endParaRPr lang="zh-CN" altLang="en-US" sz="11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644008" y="900336"/>
            <a:ext cx="1008112" cy="3684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日志</a:t>
            </a:r>
            <a:endParaRPr lang="zh-CN" altLang="en-US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644008" y="1432558"/>
            <a:ext cx="1008112" cy="3684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日志</a:t>
            </a:r>
            <a:endParaRPr lang="zh-CN" altLang="en-US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644008" y="2060848"/>
            <a:ext cx="1008112" cy="3684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日志</a:t>
            </a:r>
            <a:endParaRPr lang="zh-CN" altLang="en-US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644008" y="2636912"/>
            <a:ext cx="1008112" cy="3684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日志</a:t>
            </a:r>
            <a:endParaRPr lang="zh-CN" altLang="en-US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644008" y="3218533"/>
            <a:ext cx="1008112" cy="3684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日志</a:t>
            </a:r>
            <a:endParaRPr lang="zh-CN" altLang="en-US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652120" y="900336"/>
            <a:ext cx="1008112" cy="3684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日志</a:t>
            </a:r>
            <a:endParaRPr lang="zh-CN" altLang="en-US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652120" y="1432558"/>
            <a:ext cx="1008112" cy="3684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日志</a:t>
            </a:r>
            <a:endParaRPr lang="zh-CN" altLang="en-US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652120" y="2060848"/>
            <a:ext cx="1008112" cy="3684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日志</a:t>
            </a:r>
            <a:endParaRPr lang="zh-CN" altLang="en-US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652120" y="2636912"/>
            <a:ext cx="1008112" cy="3684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日志</a:t>
            </a:r>
            <a:endParaRPr lang="zh-CN" altLang="en-US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652120" y="3218533"/>
            <a:ext cx="1008112" cy="3684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日志</a:t>
            </a:r>
            <a:endParaRPr lang="zh-CN" altLang="en-US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右箭头 1"/>
          <p:cNvSpPr/>
          <p:nvPr/>
        </p:nvSpPr>
        <p:spPr>
          <a:xfrm>
            <a:off x="3121000" y="1268760"/>
            <a:ext cx="442888" cy="18722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3841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107504" y="188640"/>
            <a:ext cx="6060380" cy="1080120"/>
          </a:xfr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pPr marL="182880" indent="0">
              <a:buNone/>
            </a:pPr>
            <a:r>
              <a:rPr lang="zh-CN" altLang="en-US" dirty="0" smtClean="0"/>
              <a:t>日志切分</a:t>
            </a:r>
            <a:endParaRPr lang="en-US" altLang="zh-CN" dirty="0"/>
          </a:p>
        </p:txBody>
      </p:sp>
      <p:sp>
        <p:nvSpPr>
          <p:cNvPr id="105" name="矩形 104"/>
          <p:cNvSpPr/>
          <p:nvPr/>
        </p:nvSpPr>
        <p:spPr>
          <a:xfrm>
            <a:off x="467544" y="3501008"/>
            <a:ext cx="4060727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1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首先先对日志进行切分。</a:t>
            </a:r>
            <a:endParaRPr lang="en-US" altLang="zh-CN" sz="14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accent3">
                  <a:lumMod val="40000"/>
                  <a:lumOff val="60000"/>
                </a:schemeClr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  <a:p>
            <a:r>
              <a:rPr lang="zh-CN" altLang="en-US" sz="1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大日志变成小日志</a:t>
            </a:r>
            <a:endParaRPr lang="en-US" altLang="zh-CN" sz="14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accent3">
                  <a:lumMod val="40000"/>
                  <a:lumOff val="60000"/>
                </a:schemeClr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  <a:p>
            <a:r>
              <a:rPr lang="zh-CN" altLang="en-US" sz="1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按时间、域名、用户切分。</a:t>
            </a:r>
            <a:endParaRPr lang="en-US" altLang="zh-CN" sz="14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accent3">
                  <a:lumMod val="40000"/>
                  <a:lumOff val="60000"/>
                </a:schemeClr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  <a:p>
            <a:r>
              <a:rPr lang="zh-CN" altLang="en-US" sz="1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最终每个小日志，都是</a:t>
            </a:r>
            <a:r>
              <a:rPr lang="en-US" altLang="zh-CN" sz="1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1</a:t>
            </a:r>
            <a:r>
              <a:rPr lang="zh-CN" altLang="en-US" sz="1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分钟内，不同域名的日志</a:t>
            </a:r>
            <a:endParaRPr lang="en-US" altLang="zh-CN" sz="1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accent3">
                  <a:lumMod val="40000"/>
                  <a:lumOff val="60000"/>
                </a:schemeClr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51520" y="1118728"/>
            <a:ext cx="3384376" cy="1592559"/>
            <a:chOff x="3635896" y="900336"/>
            <a:chExt cx="3024336" cy="2686621"/>
          </a:xfrm>
        </p:grpSpPr>
        <p:sp>
          <p:nvSpPr>
            <p:cNvPr id="9" name="矩形 8"/>
            <p:cNvSpPr/>
            <p:nvPr/>
          </p:nvSpPr>
          <p:spPr>
            <a:xfrm>
              <a:off x="3635896" y="900336"/>
              <a:ext cx="1008112" cy="36842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 smtClean="0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domain1</a:t>
              </a:r>
              <a:r>
                <a:rPr lang="zh-CN" altLang="en-US" sz="1100" dirty="0" smtClean="0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日志</a:t>
              </a:r>
              <a:endParaRPr lang="zh-CN" altLang="en-US" sz="1100" dirty="0">
                <a:solidFill>
                  <a:schemeClr val="accent4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635896" y="1432558"/>
              <a:ext cx="1008112" cy="36842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 smtClean="0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domain2</a:t>
              </a:r>
              <a:r>
                <a:rPr lang="zh-CN" altLang="en-US" sz="1100" dirty="0" smtClean="0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日志</a:t>
              </a:r>
              <a:endParaRPr lang="zh-CN" altLang="en-US" sz="1100" dirty="0">
                <a:solidFill>
                  <a:schemeClr val="accent4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635896" y="2060848"/>
              <a:ext cx="1008112" cy="36842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 smtClean="0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domain3</a:t>
              </a:r>
              <a:r>
                <a:rPr lang="zh-CN" altLang="en-US" sz="1100" dirty="0" smtClean="0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日志</a:t>
              </a:r>
              <a:endParaRPr lang="zh-CN" altLang="en-US" sz="1100" dirty="0">
                <a:solidFill>
                  <a:schemeClr val="accent4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3635896" y="2636912"/>
              <a:ext cx="1008112" cy="36842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 smtClean="0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domain4</a:t>
              </a:r>
              <a:r>
                <a:rPr lang="zh-CN" altLang="en-US" sz="1100" dirty="0" smtClean="0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日志</a:t>
              </a:r>
              <a:endParaRPr lang="zh-CN" altLang="en-US" sz="1100" dirty="0">
                <a:solidFill>
                  <a:schemeClr val="accent4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3635896" y="3218533"/>
              <a:ext cx="1008112" cy="36842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 smtClean="0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domain5</a:t>
              </a:r>
              <a:r>
                <a:rPr lang="zh-CN" altLang="en-US" sz="1100" dirty="0" smtClean="0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日志</a:t>
              </a:r>
              <a:endParaRPr lang="zh-CN" altLang="en-US" sz="1100" dirty="0">
                <a:solidFill>
                  <a:schemeClr val="accent4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4644008" y="900336"/>
              <a:ext cx="1008112" cy="36842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日志</a:t>
              </a:r>
              <a:endParaRPr lang="zh-CN" altLang="en-US" sz="1100" dirty="0">
                <a:solidFill>
                  <a:schemeClr val="accent4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4644008" y="1432558"/>
              <a:ext cx="1008112" cy="36842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日志</a:t>
              </a:r>
              <a:endParaRPr lang="zh-CN" altLang="en-US" sz="1100" dirty="0">
                <a:solidFill>
                  <a:schemeClr val="accent4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4644008" y="2060848"/>
              <a:ext cx="1008112" cy="36842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 smtClean="0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日志</a:t>
              </a:r>
              <a:endParaRPr lang="zh-CN" altLang="en-US" sz="1100" dirty="0">
                <a:solidFill>
                  <a:schemeClr val="accent4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644008" y="2636912"/>
              <a:ext cx="1008112" cy="36842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日志</a:t>
              </a:r>
              <a:endParaRPr lang="zh-CN" altLang="en-US" sz="1100" dirty="0">
                <a:solidFill>
                  <a:schemeClr val="accent4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4644008" y="3218533"/>
              <a:ext cx="1008112" cy="36842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日志</a:t>
              </a:r>
              <a:endParaRPr lang="zh-CN" altLang="en-US" sz="1100" dirty="0">
                <a:solidFill>
                  <a:schemeClr val="accent4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5652120" y="900336"/>
              <a:ext cx="1008112" cy="36842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日志</a:t>
              </a:r>
              <a:endParaRPr lang="zh-CN" altLang="en-US" sz="1100" dirty="0">
                <a:solidFill>
                  <a:schemeClr val="accent4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5652120" y="1432558"/>
              <a:ext cx="1008112" cy="36842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日志</a:t>
              </a:r>
              <a:endParaRPr lang="zh-CN" altLang="en-US" sz="1100" dirty="0">
                <a:solidFill>
                  <a:schemeClr val="accent4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5652120" y="2060848"/>
              <a:ext cx="1008112" cy="36842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 smtClean="0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日志</a:t>
              </a:r>
              <a:endParaRPr lang="zh-CN" altLang="en-US" sz="1100" dirty="0">
                <a:solidFill>
                  <a:schemeClr val="accent4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52120" y="2636912"/>
              <a:ext cx="1008112" cy="36842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日志</a:t>
              </a:r>
              <a:endParaRPr lang="zh-CN" altLang="en-US" sz="1100" dirty="0">
                <a:solidFill>
                  <a:schemeClr val="accent4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5652120" y="3218533"/>
              <a:ext cx="1008112" cy="36842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日志</a:t>
              </a:r>
              <a:endParaRPr lang="zh-CN" altLang="en-US" sz="1100" dirty="0">
                <a:solidFill>
                  <a:schemeClr val="accent4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5076056" y="260648"/>
            <a:ext cx="3384376" cy="1592559"/>
            <a:chOff x="3635896" y="900336"/>
            <a:chExt cx="3024336" cy="2686621"/>
          </a:xfrm>
        </p:grpSpPr>
        <p:sp>
          <p:nvSpPr>
            <p:cNvPr id="26" name="矩形 25"/>
            <p:cNvSpPr/>
            <p:nvPr/>
          </p:nvSpPr>
          <p:spPr>
            <a:xfrm>
              <a:off x="3635896" y="900336"/>
              <a:ext cx="1008112" cy="36842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 smtClean="0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domain1</a:t>
              </a:r>
              <a:r>
                <a:rPr lang="zh-CN" altLang="en-US" sz="1100" dirty="0" smtClean="0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日志</a:t>
              </a:r>
              <a:endParaRPr lang="zh-CN" altLang="en-US" sz="1100" dirty="0">
                <a:solidFill>
                  <a:schemeClr val="accent4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3635896" y="1432558"/>
              <a:ext cx="1008112" cy="36842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 smtClean="0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domain2</a:t>
              </a:r>
              <a:r>
                <a:rPr lang="zh-CN" altLang="en-US" sz="1100" dirty="0" smtClean="0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日志</a:t>
              </a:r>
              <a:endParaRPr lang="zh-CN" altLang="en-US" sz="1100" dirty="0">
                <a:solidFill>
                  <a:schemeClr val="accent4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3635896" y="2060848"/>
              <a:ext cx="1008112" cy="36842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 smtClean="0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domain3</a:t>
              </a:r>
              <a:r>
                <a:rPr lang="zh-CN" altLang="en-US" sz="1100" dirty="0" smtClean="0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日志</a:t>
              </a:r>
              <a:endParaRPr lang="zh-CN" altLang="en-US" sz="1100" dirty="0">
                <a:solidFill>
                  <a:schemeClr val="accent4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3635896" y="2636912"/>
              <a:ext cx="1008112" cy="36842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 smtClean="0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domain4</a:t>
              </a:r>
              <a:r>
                <a:rPr lang="zh-CN" altLang="en-US" sz="1100" dirty="0" smtClean="0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日志</a:t>
              </a:r>
              <a:endParaRPr lang="zh-CN" altLang="en-US" sz="1100" dirty="0">
                <a:solidFill>
                  <a:schemeClr val="accent4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3635896" y="3218533"/>
              <a:ext cx="1008112" cy="36842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 smtClean="0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domain5</a:t>
              </a:r>
              <a:r>
                <a:rPr lang="zh-CN" altLang="en-US" sz="1100" dirty="0" smtClean="0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日志</a:t>
              </a:r>
              <a:endParaRPr lang="zh-CN" altLang="en-US" sz="1100" dirty="0">
                <a:solidFill>
                  <a:schemeClr val="accent4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4644008" y="900336"/>
              <a:ext cx="1008112" cy="36842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日志</a:t>
              </a:r>
              <a:endParaRPr lang="zh-CN" altLang="en-US" sz="1100" dirty="0">
                <a:solidFill>
                  <a:schemeClr val="accent4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4644008" y="1432558"/>
              <a:ext cx="1008112" cy="36842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日志</a:t>
              </a:r>
              <a:endParaRPr lang="zh-CN" altLang="en-US" sz="1100" dirty="0">
                <a:solidFill>
                  <a:schemeClr val="accent4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4644008" y="2060848"/>
              <a:ext cx="1008112" cy="36842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 smtClean="0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日志</a:t>
              </a:r>
              <a:endParaRPr lang="zh-CN" altLang="en-US" sz="1100" dirty="0">
                <a:solidFill>
                  <a:schemeClr val="accent4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4644008" y="2636912"/>
              <a:ext cx="1008112" cy="36842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日志</a:t>
              </a:r>
              <a:endParaRPr lang="zh-CN" altLang="en-US" sz="1100" dirty="0">
                <a:solidFill>
                  <a:schemeClr val="accent4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4644008" y="3218533"/>
              <a:ext cx="1008112" cy="36842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日志</a:t>
              </a:r>
              <a:endParaRPr lang="zh-CN" altLang="en-US" sz="1100" dirty="0">
                <a:solidFill>
                  <a:schemeClr val="accent4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5652120" y="900336"/>
              <a:ext cx="1008112" cy="36842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日志</a:t>
              </a:r>
              <a:endParaRPr lang="zh-CN" altLang="en-US" sz="1100" dirty="0">
                <a:solidFill>
                  <a:schemeClr val="accent4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5652120" y="1432558"/>
              <a:ext cx="1008112" cy="36842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日志</a:t>
              </a:r>
              <a:endParaRPr lang="zh-CN" altLang="en-US" sz="1100" dirty="0">
                <a:solidFill>
                  <a:schemeClr val="accent4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5652120" y="2060848"/>
              <a:ext cx="1008112" cy="36842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 smtClean="0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日志</a:t>
              </a:r>
              <a:endParaRPr lang="zh-CN" altLang="en-US" sz="1100" dirty="0">
                <a:solidFill>
                  <a:schemeClr val="accent4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5652120" y="2636912"/>
              <a:ext cx="1008112" cy="36842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日志</a:t>
              </a:r>
              <a:endParaRPr lang="zh-CN" altLang="en-US" sz="1100" dirty="0">
                <a:solidFill>
                  <a:schemeClr val="accent4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5652120" y="3218533"/>
              <a:ext cx="1008112" cy="36842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日志</a:t>
              </a:r>
              <a:endParaRPr lang="zh-CN" altLang="en-US" sz="1100" dirty="0">
                <a:solidFill>
                  <a:schemeClr val="accent4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5076056" y="3068960"/>
            <a:ext cx="3384376" cy="1592559"/>
            <a:chOff x="3635896" y="900336"/>
            <a:chExt cx="3024336" cy="2686621"/>
          </a:xfrm>
        </p:grpSpPr>
        <p:sp>
          <p:nvSpPr>
            <p:cNvPr id="42" name="矩形 41"/>
            <p:cNvSpPr/>
            <p:nvPr/>
          </p:nvSpPr>
          <p:spPr>
            <a:xfrm>
              <a:off x="3635896" y="900336"/>
              <a:ext cx="1008112" cy="36842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 smtClean="0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domain1</a:t>
              </a:r>
              <a:r>
                <a:rPr lang="zh-CN" altLang="en-US" sz="1100" dirty="0" smtClean="0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日志</a:t>
              </a:r>
              <a:endParaRPr lang="zh-CN" altLang="en-US" sz="1100" dirty="0">
                <a:solidFill>
                  <a:schemeClr val="accent4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3635896" y="1432558"/>
              <a:ext cx="1008112" cy="36842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 smtClean="0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domain2</a:t>
              </a:r>
              <a:r>
                <a:rPr lang="zh-CN" altLang="en-US" sz="1100" dirty="0" smtClean="0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日志</a:t>
              </a:r>
              <a:endParaRPr lang="zh-CN" altLang="en-US" sz="1100" dirty="0">
                <a:solidFill>
                  <a:schemeClr val="accent4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3635896" y="2060848"/>
              <a:ext cx="1008112" cy="36842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 smtClean="0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domain3</a:t>
              </a:r>
              <a:r>
                <a:rPr lang="zh-CN" altLang="en-US" sz="1100" dirty="0" smtClean="0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日志</a:t>
              </a:r>
              <a:endParaRPr lang="zh-CN" altLang="en-US" sz="1100" dirty="0">
                <a:solidFill>
                  <a:schemeClr val="accent4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3635896" y="2636912"/>
              <a:ext cx="1008112" cy="36842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 smtClean="0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domain4</a:t>
              </a:r>
              <a:r>
                <a:rPr lang="zh-CN" altLang="en-US" sz="1100" dirty="0" smtClean="0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日志</a:t>
              </a:r>
              <a:endParaRPr lang="zh-CN" altLang="en-US" sz="1100" dirty="0">
                <a:solidFill>
                  <a:schemeClr val="accent4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3635896" y="3218533"/>
              <a:ext cx="1008112" cy="36842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 smtClean="0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domain5</a:t>
              </a:r>
              <a:r>
                <a:rPr lang="zh-CN" altLang="en-US" sz="1100" dirty="0" smtClean="0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日志</a:t>
              </a:r>
              <a:endParaRPr lang="zh-CN" altLang="en-US" sz="1100" dirty="0">
                <a:solidFill>
                  <a:schemeClr val="accent4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4644008" y="900336"/>
              <a:ext cx="1008112" cy="36842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日志</a:t>
              </a:r>
              <a:endParaRPr lang="zh-CN" altLang="en-US" sz="1100" dirty="0">
                <a:solidFill>
                  <a:schemeClr val="accent4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4644008" y="1432558"/>
              <a:ext cx="1008112" cy="36842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日志</a:t>
              </a:r>
              <a:endParaRPr lang="zh-CN" altLang="en-US" sz="1100" dirty="0">
                <a:solidFill>
                  <a:schemeClr val="accent4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4644008" y="2060848"/>
              <a:ext cx="1008112" cy="36842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 smtClean="0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日志</a:t>
              </a:r>
              <a:endParaRPr lang="zh-CN" altLang="en-US" sz="1100" dirty="0">
                <a:solidFill>
                  <a:schemeClr val="accent4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4644008" y="2636912"/>
              <a:ext cx="1008112" cy="36842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日志</a:t>
              </a:r>
              <a:endParaRPr lang="zh-CN" altLang="en-US" sz="1100" dirty="0">
                <a:solidFill>
                  <a:schemeClr val="accent4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4644008" y="3218533"/>
              <a:ext cx="1008112" cy="36842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日志</a:t>
              </a:r>
              <a:endParaRPr lang="zh-CN" altLang="en-US" sz="1100" dirty="0">
                <a:solidFill>
                  <a:schemeClr val="accent4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652120" y="900336"/>
              <a:ext cx="1008112" cy="36842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日志</a:t>
              </a:r>
              <a:endParaRPr lang="zh-CN" altLang="en-US" sz="1100" dirty="0">
                <a:solidFill>
                  <a:schemeClr val="accent4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5652120" y="1432558"/>
              <a:ext cx="1008112" cy="36842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日志</a:t>
              </a:r>
              <a:endParaRPr lang="zh-CN" altLang="en-US" sz="1100" dirty="0">
                <a:solidFill>
                  <a:schemeClr val="accent4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5652120" y="2060848"/>
              <a:ext cx="1008112" cy="36842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 smtClean="0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日志</a:t>
              </a:r>
              <a:endParaRPr lang="zh-CN" altLang="en-US" sz="1100" dirty="0">
                <a:solidFill>
                  <a:schemeClr val="accent4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5652120" y="2636912"/>
              <a:ext cx="1008112" cy="36842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日志</a:t>
              </a:r>
              <a:endParaRPr lang="zh-CN" altLang="en-US" sz="1100" dirty="0">
                <a:solidFill>
                  <a:schemeClr val="accent4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5652120" y="3218533"/>
              <a:ext cx="1008112" cy="36842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日志</a:t>
              </a:r>
              <a:endParaRPr lang="zh-CN" altLang="en-US" sz="1100" dirty="0">
                <a:solidFill>
                  <a:schemeClr val="accent4">
                    <a:lumMod val="20000"/>
                    <a:lumOff val="8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4078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气流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2159</TotalTime>
  <Words>276</Words>
  <Application>Microsoft Office PowerPoint</Application>
  <PresentationFormat>全屏显示(4:3)</PresentationFormat>
  <Paragraphs>83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气流</vt:lpstr>
      <vt:lpstr>日志服务</vt:lpstr>
      <vt:lpstr>日志服务</vt:lpstr>
      <vt:lpstr>日志切分</vt:lpstr>
      <vt:lpstr>日志切分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Git架构设计</dc:title>
  <dc:creator>p</dc:creator>
  <cp:lastModifiedBy>p</cp:lastModifiedBy>
  <cp:revision>280</cp:revision>
  <dcterms:created xsi:type="dcterms:W3CDTF">2016-02-27T07:33:37Z</dcterms:created>
  <dcterms:modified xsi:type="dcterms:W3CDTF">2016-03-15T09:26:13Z</dcterms:modified>
</cp:coreProperties>
</file>