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3"/>
    <p:restoredTop sz="94678"/>
  </p:normalViewPr>
  <p:slideViewPr>
    <p:cSldViewPr snapToGrid="0" snapToObjects="1">
      <p:cViewPr varScale="1">
        <p:scale>
          <a:sx n="93" d="100"/>
          <a:sy n="93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9624B-F24E-9249-BEDB-FC36E6EA8449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C9166-AD96-7149-9262-CE5470B24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C9166-AD96-7149-9262-CE5470B24AA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20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61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17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33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02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16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1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67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5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4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D41F-4902-3B40-A9B9-C9BF0B2BB13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EC9F-F8E7-1244-81CB-C58549C7E3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01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591AC4E7-732C-1144-88E7-D07E2AE64DE0}"/>
              </a:ext>
            </a:extLst>
          </p:cNvPr>
          <p:cNvSpPr/>
          <p:nvPr/>
        </p:nvSpPr>
        <p:spPr>
          <a:xfrm>
            <a:off x="550986" y="117230"/>
            <a:ext cx="10726615" cy="726831"/>
          </a:xfrm>
          <a:prstGeom prst="roundRect">
            <a:avLst/>
          </a:prstGeom>
          <a:solidFill>
            <a:schemeClr val="accent1"/>
          </a:solidFill>
          <a:ln>
            <a:solidFill>
              <a:srgbClr val="4472C4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GATEWAY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7020EAE5-86C7-2D46-B85A-05AB4EBBDF02}"/>
              </a:ext>
            </a:extLst>
          </p:cNvPr>
          <p:cNvSpPr/>
          <p:nvPr/>
        </p:nvSpPr>
        <p:spPr>
          <a:xfrm>
            <a:off x="3641161" y="1233052"/>
            <a:ext cx="5209309" cy="3012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21009-8DE4-7341-A791-363E121AE436}"/>
              </a:ext>
            </a:extLst>
          </p:cNvPr>
          <p:cNvSpPr/>
          <p:nvPr/>
        </p:nvSpPr>
        <p:spPr>
          <a:xfrm>
            <a:off x="3847490" y="1559169"/>
            <a:ext cx="109450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E8982D-CE09-154F-A632-84628F316699}"/>
              </a:ext>
            </a:extLst>
          </p:cNvPr>
          <p:cNvSpPr/>
          <p:nvPr/>
        </p:nvSpPr>
        <p:spPr>
          <a:xfrm>
            <a:off x="5209581" y="1510142"/>
            <a:ext cx="1468582" cy="2265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8C6EFC5-1F25-F84F-A74B-C0B9F9749716}"/>
              </a:ext>
            </a:extLst>
          </p:cNvPr>
          <p:cNvSpPr/>
          <p:nvPr/>
        </p:nvSpPr>
        <p:spPr>
          <a:xfrm>
            <a:off x="6991921" y="1479583"/>
            <a:ext cx="1043712" cy="1156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7EDF596-52C6-9246-B8F4-DD132856A572}"/>
              </a:ext>
            </a:extLst>
          </p:cNvPr>
          <p:cNvSpPr/>
          <p:nvPr/>
        </p:nvSpPr>
        <p:spPr>
          <a:xfrm>
            <a:off x="6991921" y="2919306"/>
            <a:ext cx="1043712" cy="9183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5F347F0-D67B-3047-9394-670C4F0BE067}"/>
              </a:ext>
            </a:extLst>
          </p:cNvPr>
          <p:cNvSpPr/>
          <p:nvPr/>
        </p:nvSpPr>
        <p:spPr>
          <a:xfrm>
            <a:off x="10120927" y="1559169"/>
            <a:ext cx="1156674" cy="3012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弧形箭头 15">
            <a:extLst>
              <a:ext uri="{FF2B5EF4-FFF2-40B4-BE49-F238E27FC236}">
                <a16:creationId xmlns:a16="http://schemas.microsoft.com/office/drawing/2014/main" id="{A453B9C8-DCC0-6349-8DCA-7FD4F489E9FC}"/>
              </a:ext>
            </a:extLst>
          </p:cNvPr>
          <p:cNvSpPr/>
          <p:nvPr/>
        </p:nvSpPr>
        <p:spPr>
          <a:xfrm>
            <a:off x="9086270" y="2313708"/>
            <a:ext cx="861294" cy="85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9" name="下弧形箭头 88">
            <a:extLst>
              <a:ext uri="{FF2B5EF4-FFF2-40B4-BE49-F238E27FC236}">
                <a16:creationId xmlns:a16="http://schemas.microsoft.com/office/drawing/2014/main" id="{E2BE8076-FADA-7443-BD82-816A6434F548}"/>
              </a:ext>
            </a:extLst>
          </p:cNvPr>
          <p:cNvSpPr/>
          <p:nvPr/>
        </p:nvSpPr>
        <p:spPr>
          <a:xfrm rot="10800000">
            <a:off x="9023833" y="3271958"/>
            <a:ext cx="783336" cy="7200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9D61212-43ED-A947-ABE7-038F426372E7}"/>
              </a:ext>
            </a:extLst>
          </p:cNvPr>
          <p:cNvSpPr/>
          <p:nvPr/>
        </p:nvSpPr>
        <p:spPr>
          <a:xfrm>
            <a:off x="3641161" y="4572000"/>
            <a:ext cx="5613675" cy="831273"/>
          </a:xfrm>
          <a:prstGeom prst="roundRect">
            <a:avLst/>
          </a:prstGeom>
          <a:noFill/>
          <a:ln w="25400" cmpd="dbl">
            <a:solidFill>
              <a:srgbClr val="4472C4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906967EB-1FAF-C646-B7FE-DAD60299B541}"/>
              </a:ext>
            </a:extLst>
          </p:cNvPr>
          <p:cNvSpPr/>
          <p:nvPr/>
        </p:nvSpPr>
        <p:spPr>
          <a:xfrm>
            <a:off x="3641160" y="5564198"/>
            <a:ext cx="5613675" cy="831273"/>
          </a:xfrm>
          <a:prstGeom prst="roundRect">
            <a:avLst/>
          </a:prstGeom>
          <a:noFill/>
          <a:ln w="25400" cmpd="dbl">
            <a:solidFill>
              <a:srgbClr val="4472C4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73589B8-F059-AE4B-9D9E-A7B94C4D3D09}"/>
              </a:ext>
            </a:extLst>
          </p:cNvPr>
          <p:cNvSpPr/>
          <p:nvPr/>
        </p:nvSpPr>
        <p:spPr>
          <a:xfrm>
            <a:off x="530348" y="1303393"/>
            <a:ext cx="938506" cy="58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DAF7F9F-898C-5748-B0D5-B56507F9FB9A}"/>
              </a:ext>
            </a:extLst>
          </p:cNvPr>
          <p:cNvSpPr/>
          <p:nvPr/>
        </p:nvSpPr>
        <p:spPr>
          <a:xfrm>
            <a:off x="516457" y="2169642"/>
            <a:ext cx="938506" cy="58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9168F4F-634F-A843-8481-0FCC472B6103}"/>
              </a:ext>
            </a:extLst>
          </p:cNvPr>
          <p:cNvSpPr/>
          <p:nvPr/>
        </p:nvSpPr>
        <p:spPr>
          <a:xfrm>
            <a:off x="530348" y="3065584"/>
            <a:ext cx="938506" cy="58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46EA889-A362-0D43-8B71-0720F1A648D9}"/>
              </a:ext>
            </a:extLst>
          </p:cNvPr>
          <p:cNvSpPr/>
          <p:nvPr/>
        </p:nvSpPr>
        <p:spPr>
          <a:xfrm>
            <a:off x="550986" y="4035023"/>
            <a:ext cx="938506" cy="58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燕尾形箭头 18">
            <a:extLst>
              <a:ext uri="{FF2B5EF4-FFF2-40B4-BE49-F238E27FC236}">
                <a16:creationId xmlns:a16="http://schemas.microsoft.com/office/drawing/2014/main" id="{3F307058-82E0-6347-862D-CD4EC25E0B3B}"/>
              </a:ext>
            </a:extLst>
          </p:cNvPr>
          <p:cNvSpPr/>
          <p:nvPr/>
        </p:nvSpPr>
        <p:spPr>
          <a:xfrm>
            <a:off x="1800585" y="2058009"/>
            <a:ext cx="1025236" cy="4291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燕尾形箭头 101">
            <a:extLst>
              <a:ext uri="{FF2B5EF4-FFF2-40B4-BE49-F238E27FC236}">
                <a16:creationId xmlns:a16="http://schemas.microsoft.com/office/drawing/2014/main" id="{02A3C65A-4808-E548-8EF5-C9F9326C7FB3}"/>
              </a:ext>
            </a:extLst>
          </p:cNvPr>
          <p:cNvSpPr/>
          <p:nvPr/>
        </p:nvSpPr>
        <p:spPr>
          <a:xfrm>
            <a:off x="1800585" y="3202817"/>
            <a:ext cx="1025236" cy="4291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79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</Words>
  <Application>Microsoft Macintosh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159</cp:revision>
  <dcterms:created xsi:type="dcterms:W3CDTF">2018-05-22T00:31:12Z</dcterms:created>
  <dcterms:modified xsi:type="dcterms:W3CDTF">2019-03-31T03:36:57Z</dcterms:modified>
</cp:coreProperties>
</file>