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fe7fb06b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fe7fb06b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fe7fb06b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fe7fb06b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62500" y="1234975"/>
            <a:ext cx="80190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Finding the Right City for You</a:t>
            </a:r>
            <a:endParaRPr sz="4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1250" y="3056475"/>
            <a:ext cx="78015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Parker Addison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Will Bates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Allston Fojas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Erik Mumm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Cole Richmond</a:t>
            </a:r>
            <a:endParaRPr sz="18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541150" y="2124200"/>
            <a:ext cx="40617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UCSD DSC</a:t>
            </a:r>
            <a:endParaRPr sz="30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975" y="3692153"/>
            <a:ext cx="2018800" cy="5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777" y="4333625"/>
            <a:ext cx="2411219" cy="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14857" t="0"/>
          <a:stretch/>
        </p:blipFill>
        <p:spPr>
          <a:xfrm>
            <a:off x="5024575" y="167800"/>
            <a:ext cx="3955249" cy="275862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650" y="2556650"/>
            <a:ext cx="2516154" cy="2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15268" t="0"/>
          <a:stretch/>
        </p:blipFill>
        <p:spPr>
          <a:xfrm>
            <a:off x="231125" y="1691450"/>
            <a:ext cx="4518702" cy="3193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225" y="4510950"/>
            <a:ext cx="2434352" cy="2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322225" y="58025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72550" y="0"/>
            <a:ext cx="44640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Best Cities For: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" name="Google Shape;101;p14"/>
          <p:cNvSpPr/>
          <p:nvPr/>
        </p:nvSpPr>
        <p:spPr>
          <a:xfrm>
            <a:off x="3021796" y="3940296"/>
            <a:ext cx="128700" cy="1287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973535" y="2072249"/>
            <a:ext cx="93600" cy="9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200641" y="4500602"/>
            <a:ext cx="51300" cy="513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881475" y="3038350"/>
            <a:ext cx="40347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Target Audience:</a:t>
            </a:r>
            <a:r>
              <a:rPr lang="en"/>
              <a:t> Users who encounter limited options within 100 mile radius.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Problem: </a:t>
            </a:r>
            <a:r>
              <a:rPr lang="en"/>
              <a:t>Overwhelming options when expanding to State or Country.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 </a:t>
            </a:r>
            <a:r>
              <a:rPr lang="en"/>
              <a:t>Simplify the taxing process of preparing to move for work by providing recommended cities based on cost of living in that city, competition, salary, and </a:t>
            </a:r>
            <a:r>
              <a:rPr lang="en"/>
              <a:t>availability</a:t>
            </a:r>
            <a:r>
              <a:rPr lang="en"/>
              <a:t> of jobs in user’s category.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7650" y="62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and Algorithm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36975" y="1363975"/>
            <a:ext cx="4161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You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111" name="Google Shape;111;p15"/>
          <p:cNvCxnSpPr/>
          <p:nvPr/>
        </p:nvCxnSpPr>
        <p:spPr>
          <a:xfrm>
            <a:off x="2868526" y="1791871"/>
            <a:ext cx="1479300" cy="36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endCxn id="113" idx="0"/>
          </p:cNvCxnSpPr>
          <p:nvPr/>
        </p:nvCxnSpPr>
        <p:spPr>
          <a:xfrm flipH="1">
            <a:off x="958350" y="1768775"/>
            <a:ext cx="1109100" cy="32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/>
          <p:nvPr/>
        </p:nvCxnSpPr>
        <p:spPr>
          <a:xfrm flipH="1">
            <a:off x="2067550" y="1888375"/>
            <a:ext cx="346500" cy="57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2710921" y="1855099"/>
            <a:ext cx="417300" cy="56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 txBox="1"/>
          <p:nvPr/>
        </p:nvSpPr>
        <p:spPr>
          <a:xfrm>
            <a:off x="0" y="2093375"/>
            <a:ext cx="1916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Low Competition</a:t>
            </a:r>
            <a:endParaRPr b="1" sz="1600"/>
          </a:p>
        </p:txBody>
      </p:sp>
      <p:sp>
        <p:nvSpPr>
          <p:cNvPr id="116" name="Google Shape;116;p15"/>
          <p:cNvSpPr txBox="1"/>
          <p:nvPr/>
        </p:nvSpPr>
        <p:spPr>
          <a:xfrm>
            <a:off x="3771675" y="2093375"/>
            <a:ext cx="1650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High Salaries</a:t>
            </a:r>
            <a:endParaRPr b="1" sz="1600"/>
          </a:p>
        </p:txBody>
      </p:sp>
      <p:sp>
        <p:nvSpPr>
          <p:cNvPr id="117" name="Google Shape;117;p15"/>
          <p:cNvSpPr txBox="1"/>
          <p:nvPr/>
        </p:nvSpPr>
        <p:spPr>
          <a:xfrm>
            <a:off x="1388775" y="2452867"/>
            <a:ext cx="15594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Low Cos</a:t>
            </a:r>
            <a:r>
              <a:rPr b="1" lang="en" sz="1600"/>
              <a:t>t</a:t>
            </a:r>
            <a:r>
              <a:rPr b="1" lang="en" sz="1600"/>
              <a:t> of Living</a:t>
            </a:r>
            <a:endParaRPr b="1" sz="1600"/>
          </a:p>
        </p:txBody>
      </p:sp>
      <p:sp>
        <p:nvSpPr>
          <p:cNvPr id="118" name="Google Shape;118;p15"/>
          <p:cNvSpPr txBox="1"/>
          <p:nvPr/>
        </p:nvSpPr>
        <p:spPr>
          <a:xfrm>
            <a:off x="2773846" y="2416132"/>
            <a:ext cx="1650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High Job Availability</a:t>
            </a:r>
            <a:endParaRPr b="1" sz="1600"/>
          </a:p>
        </p:txBody>
      </p:sp>
      <p:sp>
        <p:nvSpPr>
          <p:cNvPr id="119" name="Google Shape;119;p15"/>
          <p:cNvSpPr txBox="1"/>
          <p:nvPr/>
        </p:nvSpPr>
        <p:spPr>
          <a:xfrm>
            <a:off x="1725925" y="3566100"/>
            <a:ext cx="20553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Denver, CO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Houston, TX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Irvine, CA</a:t>
            </a:r>
            <a:endParaRPr b="1" sz="1800"/>
          </a:p>
        </p:txBody>
      </p:sp>
      <p:cxnSp>
        <p:nvCxnSpPr>
          <p:cNvPr id="120" name="Google Shape;120;p15"/>
          <p:cNvCxnSpPr>
            <a:stCxn id="118" idx="3"/>
            <a:endCxn id="119" idx="3"/>
          </p:cNvCxnSpPr>
          <p:nvPr/>
        </p:nvCxnSpPr>
        <p:spPr>
          <a:xfrm flipH="1">
            <a:off x="3781246" y="2604382"/>
            <a:ext cx="642900" cy="1461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13" idx="2"/>
            <a:endCxn id="119" idx="1"/>
          </p:cNvCxnSpPr>
          <p:nvPr/>
        </p:nvCxnSpPr>
        <p:spPr>
          <a:xfrm>
            <a:off x="958350" y="2469875"/>
            <a:ext cx="767700" cy="1596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/>
          <p:nvPr/>
        </p:nvCxnSpPr>
        <p:spPr>
          <a:xfrm flipH="1">
            <a:off x="3008400" y="3113600"/>
            <a:ext cx="327600" cy="448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17" idx="2"/>
          </p:cNvCxnSpPr>
          <p:nvPr/>
        </p:nvCxnSpPr>
        <p:spPr>
          <a:xfrm>
            <a:off x="2168475" y="3144967"/>
            <a:ext cx="373800" cy="400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 txBox="1"/>
          <p:nvPr/>
        </p:nvSpPr>
        <p:spPr>
          <a:xfrm>
            <a:off x="133875" y="4616600"/>
            <a:ext cx="892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Sources: US Census, </a:t>
            </a:r>
            <a:r>
              <a:rPr lang="en" sz="1000"/>
              <a:t>Bureau of Economic Analysis</a:t>
            </a:r>
            <a:r>
              <a:rPr lang="en" sz="1000"/>
              <a:t>, CA.gov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5281275" y="1442025"/>
            <a:ext cx="34995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selection and extraction from Indeed's data 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Population and income data from external 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Ranked all cities on: Competition, Availability, Quality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Compiled ranks for all cities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Produced algorithm to output top 3 and bottom 3 cities to move to for the new job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